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50" r:id="rId1"/>
    <p:sldMasterId id="2147483652" r:id="rId2"/>
  </p:sldMasterIdLst>
  <p:notesMasterIdLst>
    <p:notesMasterId r:id="rId3"/>
  </p:notesMasterIdLst>
  <p:handoutMasterIdLst>
    <p:handoutMasterId r:id="rId4"/>
  </p:handoutMasterIdLst>
  <p:sldIdLst>
    <p:sldId id="325" r:id="rId5"/>
    <p:sldId id="376" r:id="rId6"/>
    <p:sldId id="352" r:id="rId7"/>
    <p:sldId id="327" r:id="rId8"/>
    <p:sldId id="328" r:id="rId9"/>
    <p:sldId id="354" r:id="rId10"/>
    <p:sldId id="353" r:id="rId11"/>
    <p:sldId id="369" r:id="rId12"/>
    <p:sldId id="371" r:id="rId13"/>
    <p:sldId id="370" r:id="rId14"/>
    <p:sldId id="355" r:id="rId15"/>
    <p:sldId id="332" r:id="rId16"/>
    <p:sldId id="357" r:id="rId17"/>
    <p:sldId id="333" r:id="rId18"/>
    <p:sldId id="361" r:id="rId19"/>
    <p:sldId id="359" r:id="rId20"/>
    <p:sldId id="360" r:id="rId21"/>
    <p:sldId id="363" r:id="rId22"/>
    <p:sldId id="287" r:id="rId23"/>
    <p:sldId id="364" r:id="rId24"/>
    <p:sldId id="302" r:id="rId25"/>
    <p:sldId id="365" r:id="rId26"/>
    <p:sldId id="307" r:id="rId27"/>
    <p:sldId id="366" r:id="rId28"/>
    <p:sldId id="367" r:id="rId29"/>
    <p:sldId id="368" r:id="rId30"/>
    <p:sldId id="373" r:id="rId31"/>
    <p:sldId id="374" r:id="rId32"/>
    <p:sldId id="318" r:id="rId33"/>
    <p:sldId id="323" r:id="rId34"/>
    <p:sldId id="320" r:id="rId35"/>
    <p:sldId id="321" r:id="rId36"/>
  </p:sldIdLst>
  <p:sldSz cx="12192000" cy="6858000"/>
  <p:notesSz cx="6858000" cy="9144000"/>
  <p:custDataLst>
    <p:tags r:id="rId37"/>
  </p:custDataLst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75AA"/>
    <a:srgbClr val="B0F7F7"/>
    <a:srgbClr val="78D3F1"/>
    <a:srgbClr val="0CB1EA"/>
    <a:srgbClr val="003F6F"/>
    <a:srgbClr val="28A6CB"/>
    <a:srgbClr val="7FC1DB"/>
    <a:srgbClr val="00BEFF"/>
    <a:srgbClr val="00BDFB"/>
    <a:srgbClr val="8AC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51" autoAdjust="0"/>
    <p:restoredTop sz="93447" autoAdjust="0"/>
  </p:normalViewPr>
  <p:slideViewPr>
    <p:cSldViewPr snapToGrid="0">
      <p:cViewPr varScale="1">
        <p:scale>
          <a:sx n="64" d="100"/>
          <a:sy n="64" d="100"/>
        </p:scale>
        <p:origin x="8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6.xml" /><Relationship Id="rId31" Type="http://schemas.openxmlformats.org/officeDocument/2006/relationships/slide" Target="slides/slide27.xml" /><Relationship Id="rId32" Type="http://schemas.openxmlformats.org/officeDocument/2006/relationships/slide" Target="slides/slide28.xml" /><Relationship Id="rId33" Type="http://schemas.openxmlformats.org/officeDocument/2006/relationships/slide" Target="slides/slide29.xml" /><Relationship Id="rId34" Type="http://schemas.openxmlformats.org/officeDocument/2006/relationships/slide" Target="slides/slide30.xml" /><Relationship Id="rId35" Type="http://schemas.openxmlformats.org/officeDocument/2006/relationships/slide" Target="slides/slide31.xml" /><Relationship Id="rId36" Type="http://schemas.openxmlformats.org/officeDocument/2006/relationships/slide" Target="slides/slide32.xml" /><Relationship Id="rId37" Type="http://schemas.openxmlformats.org/officeDocument/2006/relationships/tags" Target="tags/tag1.xml" /><Relationship Id="rId38" Type="http://schemas.openxmlformats.org/officeDocument/2006/relationships/presProps" Target="presProps.xml" /><Relationship Id="rId39" Type="http://schemas.openxmlformats.org/officeDocument/2006/relationships/viewProps" Target="viewProps.xml" /><Relationship Id="rId4" Type="http://schemas.openxmlformats.org/officeDocument/2006/relationships/handoutMaster" Target="handoutMasters/handoutMaster1.xml" /><Relationship Id="rId40" Type="http://schemas.openxmlformats.org/officeDocument/2006/relationships/theme" Target="theme/theme1.xml" /><Relationship Id="rId41" Type="http://schemas.openxmlformats.org/officeDocument/2006/relationships/tableStyles" Target="tableStyles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/Relationships>
</file>

<file path=ppt/charts/_rels/chart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.xlsx" /></Relationships>
</file>

<file path=ppt/charts/_rels/chart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6.xlsx" /></Relationships>
</file>

<file path=ppt/charts/_rels/chart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7.xlsx" /></Relationships>
</file>

<file path=ppt/charts/_rels/chart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8.xlsx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73536956310272"/>
          <c:y val="0.11934539675712585"/>
          <c:w val="0.7542651891708374"/>
          <c:h val="0.9378880858421325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invertIfNegative val="1"/>
            <c:spPr>
              <a:solidFill>
                <a:srgbClr val="0975AA"/>
              </a:solidFill>
            </c:spPr>
            <c:extLst>
              <c:ext xmlns:c16="http://schemas.microsoft.com/office/drawing/2014/chart" uri="{C3380CC4-5D6E-409C-BE32-E72D297353CC}">
                <c16:uniqueId val="{00000001-692B-4662-A0D0-DEAD4A7ACDCE}"/>
              </c:ext>
            </c:extLst>
          </c:dPt>
          <c:dPt>
            <c:idx val="1"/>
            <c:invertIfNegative val="1"/>
            <c:spPr>
              <a:noFill/>
            </c:spPr>
            <c:extLst>
              <c:ext xmlns:c16="http://schemas.microsoft.com/office/drawing/2014/chart" uri="{C3380CC4-5D6E-409C-BE32-E72D297353CC}">
                <c16:uniqueId val="{00000003-692B-4662-A0D0-DEAD4A7ACDCE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2B-4662-A0D0-DEAD4A7AC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5"/>
      </c:doughnutChart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73536956310272"/>
          <c:y val="0.11934539675712585"/>
          <c:w val="0.7542651891708374"/>
          <c:h val="0.9378880858421325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invertIfNegative val="1"/>
            <c:spPr>
              <a:solidFill>
                <a:srgbClr val="7FC1DB"/>
              </a:solidFill>
            </c:spPr>
            <c:extLst>
              <c:ext xmlns:c16="http://schemas.microsoft.com/office/drawing/2014/chart" uri="{C3380CC4-5D6E-409C-BE32-E72D297353CC}">
                <c16:uniqueId val="{00000001-D2BA-418B-8638-9719500DBD25}"/>
              </c:ext>
            </c:extLst>
          </c:dPt>
          <c:dPt>
            <c:idx val="1"/>
            <c:invertIfNegative val="1"/>
            <c:spPr>
              <a:noFill/>
            </c:spPr>
            <c:extLst>
              <c:ext xmlns:c16="http://schemas.microsoft.com/office/drawing/2014/chart" uri="{C3380CC4-5D6E-409C-BE32-E72D297353CC}">
                <c16:uniqueId val="{00000003-D2BA-418B-8638-9719500DBD25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BA-418B-8638-9719500DBD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5"/>
      </c:doughnutChart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73536956310272"/>
          <c:y val="0.11934539675712585"/>
          <c:w val="0.7542651891708374"/>
          <c:h val="0.9378880858421325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invertIfNegative val="1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99C6-46E4-AD1C-EBD69D1E8B95}"/>
              </c:ext>
            </c:extLst>
          </c:dPt>
          <c:dPt>
            <c:idx val="1"/>
            <c:invertIfNegative val="1"/>
            <c:spPr>
              <a:noFill/>
            </c:spPr>
            <c:extLst>
              <c:ext xmlns:c16="http://schemas.microsoft.com/office/drawing/2014/chart" uri="{C3380CC4-5D6E-409C-BE32-E72D297353CC}">
                <c16:uniqueId val="{00000003-99C6-46E4-AD1C-EBD69D1E8B95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C6-46E4-AD1C-EBD69D1E8B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5"/>
      </c:doughnutChart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73536956310272"/>
          <c:y val="0.11934539675712585"/>
          <c:w val="0.7542651891708374"/>
          <c:h val="0.9378880858421325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invertIfNegative val="1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5CB6-49FA-AEAB-C53CEB077026}"/>
              </c:ext>
            </c:extLst>
          </c:dPt>
          <c:dPt>
            <c:idx val="1"/>
            <c:invertIfNegative val="1"/>
            <c:spPr>
              <a:noFill/>
            </c:spPr>
            <c:extLst>
              <c:ext xmlns:c16="http://schemas.microsoft.com/office/drawing/2014/chart" uri="{C3380CC4-5D6E-409C-BE32-E72D297353CC}">
                <c16:uniqueId val="{00000003-5CB6-49FA-AEAB-C53CEB077026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B6-49FA-AEAB-C53CEB077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5"/>
      </c:doughnutChart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504241943"/>
          <c:h val="0.941634893417358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invertIfNegative val="1"/>
            <c:spPr>
              <a:solidFill>
                <a:srgbClr val="0975AA"/>
              </a:solidFill>
            </c:spPr>
            <c:extLst>
              <c:ext xmlns:c16="http://schemas.microsoft.com/office/drawing/2014/chart" uri="{C3380CC4-5D6E-409C-BE32-E72D297353CC}">
                <c16:uniqueId val="{00000001-537F-4E0E-88B2-5D316ECEA3D9}"/>
              </c:ext>
            </c:extLst>
          </c:dPt>
          <c:dPt>
            <c:idx val="1"/>
            <c:invertIfNegative val="1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537F-4E0E-88B2-5D316ECEA3D9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7F-4E0E-88B2-5D316ECEA3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5"/>
      </c:doughnutChart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504241943"/>
          <c:h val="0.941634893417358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invertIfNegative val="1"/>
            <c:spPr>
              <a:solidFill>
                <a:srgbClr val="7FC1DB"/>
              </a:solidFill>
            </c:spPr>
            <c:extLst>
              <c:ext xmlns:c16="http://schemas.microsoft.com/office/drawing/2014/chart" uri="{C3380CC4-5D6E-409C-BE32-E72D297353CC}">
                <c16:uniqueId val="{00000001-71A5-4BAC-BF5D-B2A0322422E7}"/>
              </c:ext>
            </c:extLst>
          </c:dPt>
          <c:dPt>
            <c:idx val="1"/>
            <c:invertIfNegative val="1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71A5-4BAC-BF5D-B2A0322422E7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A5-4BAC-BF5D-B2A032242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5"/>
      </c:doughnutChart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504241943"/>
          <c:h val="0.941634893417358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invertIfNegative val="1"/>
            <c:spPr>
              <a:solidFill>
                <a:srgbClr val="28A6CB"/>
              </a:solidFill>
            </c:spPr>
            <c:extLst>
              <c:ext xmlns:c16="http://schemas.microsoft.com/office/drawing/2014/chart" uri="{C3380CC4-5D6E-409C-BE32-E72D297353CC}">
                <c16:uniqueId val="{00000001-81B8-4419-BCBA-07694E86DDCA}"/>
              </c:ext>
            </c:extLst>
          </c:dPt>
          <c:dPt>
            <c:idx val="1"/>
            <c:invertIfNegative val="1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81B8-4419-BCBA-07694E86DDCA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B8-4419-BCBA-07694E86DD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5"/>
      </c:doughnutChart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AB117"/>
            </a:solidFill>
          </c:spPr>
          <c:invertIfNegative val="0"/>
          <c:dPt>
            <c:idx val="0"/>
            <c:invertIfNegative val="0"/>
            <c:spPr>
              <a:solidFill>
                <a:srgbClr val="00BDFB"/>
              </a:solidFill>
            </c:spPr>
            <c:extLst>
              <c:ext xmlns:c16="http://schemas.microsoft.com/office/drawing/2014/chart" uri="{C3380CC4-5D6E-409C-BE32-E72D297353CC}">
                <c16:uniqueId val="{00000001-6A1C-45CD-8E42-F71CD61A6194}"/>
              </c:ext>
            </c:extLst>
          </c:dPt>
          <c:dPt>
            <c:idx val="1"/>
            <c:invertIfNegative val="0"/>
            <c:spPr>
              <a:solidFill>
                <a:srgbClr val="7FC1DB"/>
              </a:solidFill>
            </c:spPr>
            <c:extLst>
              <c:ext xmlns:c16="http://schemas.microsoft.com/office/drawing/2014/chart" uri="{C3380CC4-5D6E-409C-BE32-E72D297353CC}">
                <c16:uniqueId val="{00000003-6A1C-45CD-8E42-F71CD61A6194}"/>
              </c:ext>
            </c:extLst>
          </c:dPt>
          <c:dPt>
            <c:idx val="2"/>
            <c:invertIfNegative val="0"/>
            <c:spPr>
              <a:solidFill>
                <a:srgbClr val="003F6F"/>
              </a:solidFill>
            </c:spPr>
            <c:extLst>
              <c:ext xmlns:c16="http://schemas.microsoft.com/office/drawing/2014/chart" uri="{C3380CC4-5D6E-409C-BE32-E72D297353CC}">
                <c16:uniqueId val="{00000005-6A1C-45CD-8E42-F71CD61A6194}"/>
              </c:ext>
            </c:extLst>
          </c:dPt>
          <c:cat>
            <c:strRef>
              <c:f>Sheet1!$A$2:$A$4</c:f>
              <c:strCache>
                <c:ptCount val="3"/>
                <c:pt idx="0">
                  <c:v>Content</c:v>
                </c:pt>
                <c:pt idx="1">
                  <c:v>Content</c:v>
                </c:pt>
                <c:pt idx="2">
                  <c:v>Content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65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A1C-45CD-8E42-F71CD61A61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Content</c:v>
                </c:pt>
                <c:pt idx="1">
                  <c:v>Content</c:v>
                </c:pt>
                <c:pt idx="2">
                  <c:v>Content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45</c:v>
                </c:pt>
                <c:pt idx="1">
                  <c:v>35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A1C-45CD-8E42-F71CD61A6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50"/>
        <c:overlap val="100"/>
        <c:axId val="555544152"/>
        <c:axId val="555551992"/>
      </c:barChart>
      <c:catAx>
        <c:axId val="555544152"/>
        <c:scaling>
          <c:orientation/>
        </c:scaling>
        <c:delete val="0"/>
        <c:axPos val="l"/>
        <c:numFmt formatCode="General" sourceLinked="0"/>
        <c:majorTickMark val="out"/>
        <c:minorTickMark val="none"/>
        <c:txPr>
          <a:bodyPr/>
          <a:p>
            <a:pPr>
              <a:defRPr sz="1200" smtId="429496729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sz="1200" smtId="4294967295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txPr>
        <c:crossAx val="555551992"/>
        <c:crosses val="autoZero"/>
        <c:auto val="0"/>
        <c:lblAlgn val="ctr"/>
        <c:lblOffset/>
        <c:noMultiLvlLbl val="0"/>
      </c:catAx>
      <c:valAx>
        <c:axId val="555551992"/>
        <c:scaling>
          <c:orientation/>
        </c:scaling>
        <c:delete val="1"/>
        <c:axPos val="b"/>
        <c:numFmt formatCode="0%" sourceLinked="1"/>
        <c:majorTickMark val="out"/>
        <c:minorTickMark val="none"/>
        <c:crossAx val="555544152"/>
        <c:crossBetween val="between"/>
      </c:valAx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0B4787-000B-41EC-B84E-A4488F704D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FDBEDC-744A-4668-B6F6-5A051BFC99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85C5F-9795-45AE-8841-72E7E4D91991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45C29E-4180-4644-AF08-F1CDA9EEE9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907C77-0CA1-454F-9951-CBEA82DA4B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055F4-DCA9-4530-B67B-2EF19EC4A5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9D99A-349C-4892-8D56-67580987C1E2}" type="datetimeFigureOut">
              <a:rPr lang="es-ES" smtClean="0"/>
              <a:t>10/09/2022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6728B-7679-4599-A64C-1300FB90FE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6260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/>
              <a:t>slidesppt.net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28B-7679-4599-A64C-1300FB90FE8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7695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PE"/>
              <a:t>slidesppt.net</a:t>
            </a: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28B-7679-4599-A64C-1300FB90FE80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525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BD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BDFB"/>
              </a:solidFill>
              <a:latin typeface="Arial" pitchFamily="34" charset="0"/>
              <a:cs typeface="Arial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28B-7679-4599-A64C-1300FB90FE80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8715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PE"/>
              <a:t>slidesppt.net</a:t>
            </a: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28B-7679-4599-A64C-1300FB90FE80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3349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PE"/>
              <a:t>slidesppt.net</a:t>
            </a: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28B-7679-4599-A64C-1300FB90FE80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3442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PE"/>
              <a:t>slidesppt.net</a:t>
            </a: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28B-7679-4599-A64C-1300FB90FE80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6151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28B-7679-4599-A64C-1300FB90FE80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3393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PE"/>
              <a:t>slidesppt.net</a:t>
            </a: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28B-7679-4599-A64C-1300FB90FE80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8567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964"/>
        <p:cNvGrpSpPr/>
        <p:nvPr/>
      </p:nvGrpSpPr>
      <p:grpSpPr>
        <a:xfrm>
          <a:off x="0" y="0"/>
          <a:ext cx="0" cy="0"/>
        </a:xfrm>
      </p:grpSpPr>
      <p:sp>
        <p:nvSpPr>
          <p:cNvPr id="2965" name="Google Shape;2965;gbee43893fe_1_18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6" name="Google Shape;2966;gbee43893fe_1_18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-US" altLang="ko-KR" sz="1100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100">
              <a:solidFill>
                <a:srgbClr val="143A78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92245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476D3-4409-4859-9F3C-9276BE6813F2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5075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28B-7679-4599-A64C-1300FB90FE80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4850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PE"/>
              <a:t>slidesppt.net</a:t>
            </a: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28B-7679-4599-A64C-1300FB90FE80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15018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476D3-4409-4859-9F3C-9276BE6813F2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4453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PE"/>
              <a:t>slidesppt.net</a:t>
            </a: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28B-7679-4599-A64C-1300FB90FE80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941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PE"/>
              <a:t>slidesppt.net</a:t>
            </a: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28B-7679-4599-A64C-1300FB90FE80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5680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PE"/>
              <a:t>slidesppt.net</a:t>
            </a: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28B-7679-4599-A64C-1300FB90FE80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9017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PE"/>
              <a:t>slidesppt.net</a:t>
            </a: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28B-7679-4599-A64C-1300FB90FE80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8314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PE"/>
              <a:t>slidesppt.net</a:t>
            </a: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28B-7679-4599-A64C-1300FB90FE80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0934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PE"/>
              <a:t>slidesppt.net</a:t>
            </a: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28B-7679-4599-A64C-1300FB90FE80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6606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PE"/>
              <a:t>slidesppt.net</a:t>
            </a: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28B-7679-4599-A64C-1300FB90FE80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4817881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microsoft.com/office/2007/relationships/hdphoto" Target="../media/image2.wdp" /><Relationship Id="rId3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microsoft.com/office/2007/relationships/hdphoto" Target="../media/image4.wdp" /><Relationship Id="rId3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Title + 1 column" userDrawn="1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12;p2"/>
          <p:cNvSpPr txBox="1">
            <a:spLocks noGrp="1"/>
          </p:cNvSpPr>
          <p:nvPr>
            <p:ph type="ctrTitle"/>
          </p:nvPr>
        </p:nvSpPr>
        <p:spPr>
          <a:xfrm>
            <a:off x="1317424" y="131809"/>
            <a:ext cx="9559077" cy="86572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>
                <a:solidFill>
                  <a:srgbClr val="27348B"/>
                </a:solidFill>
              </a:defRPr>
            </a:lvl1pPr>
            <a:lvl2pPr lvl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2pPr>
            <a:lvl3pPr lvl="2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3pPr>
            <a:lvl4pPr lvl="3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4pPr>
            <a:lvl5pPr lvl="4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5pPr>
            <a:lvl6pPr lvl="5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6pPr>
            <a:lvl7pPr lvl="6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7pPr>
            <a:lvl8pPr lvl="7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8pPr>
            <a:lvl9pPr lvl="8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0067389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D2008D2F-0932-4EC6-9CE3-B2E6ECE9445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 and Send to BackHere</a:t>
            </a:r>
            <a:endParaRPr lang="ko-KR" altLang="en-US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2FC4263E-05B0-4493-AA02-4516ADA74718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6916309"/>
      </p:ext>
    </p:extLst>
  </p:cSld>
  <p:clrMapOvr>
    <a:masterClrMapping/>
  </p:clrMapOvr>
  <p:transition/>
  <p:timing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F90EF7ED-908D-4D10-9E82-7614B4A75ADA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A9F7AA73-CE45-43ED-A1A0-36D7F6878AA3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 rot="20894744">
            <a:off x="4770304" y="529982"/>
            <a:ext cx="2541927" cy="27458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F5DCE049-39AE-4802-A877-80E275C3E6CB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 rot="1276633">
            <a:off x="6294302" y="1826514"/>
            <a:ext cx="2541927" cy="27458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7" name="그림 개체 틀 4">
            <a:extLst>
              <a:ext uri="{FF2B5EF4-FFF2-40B4-BE49-F238E27FC236}">
                <a16:creationId xmlns:a16="http://schemas.microsoft.com/office/drawing/2014/main" id="{51A8A666-C480-4484-BED4-7486294CA967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 rot="20894744">
            <a:off x="5120140" y="3736096"/>
            <a:ext cx="2541927" cy="27458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1831591"/>
      </p:ext>
    </p:extLst>
  </p:cSld>
  <p:clrMapOvr>
    <a:masterClrMapping/>
  </p:clrMapOvr>
  <p:transition/>
  <p:timing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Title only" type="titleOnly">
  <p:cSld name="Title only">
    <p:spTree>
      <p:nvGrpSpPr>
        <p:cNvPr id="1" name="Shape 75"/>
        <p:cNvGrpSpPr/>
        <p:nvPr/>
      </p:nvGrpSpPr>
      <p:grpSpPr>
        <a:xfrm>
          <a:off x="0" y="0"/>
          <a:ext cx="0" cy="0"/>
        </a:xfrm>
      </p:grpSpPr>
      <p:sp>
        <p:nvSpPr>
          <p:cNvPr id="76" name="Google Shape;76;p6"/>
          <p:cNvSpPr txBox="1">
            <a:spLocks noGrp="1"/>
          </p:cNvSpPr>
          <p:nvPr>
            <p:ph type="title"/>
          </p:nvPr>
        </p:nvSpPr>
        <p:spPr>
          <a:xfrm>
            <a:off x="950967" y="516133"/>
            <a:ext cx="771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36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543243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8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rgbClr val="00000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1" y="1131593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rgbClr val="5E4028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456477" y="1296674"/>
            <a:ext cx="130875" cy="4265764"/>
          </a:xfrm>
          <a:prstGeom prst="roundRect">
            <a:avLst>
              <a:gd name="adj" fmla="val 50000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6" name="Grupo 5"/>
          <p:cNvGrpSpPr/>
          <p:nvPr userDrawn="1"/>
        </p:nvGrpSpPr>
        <p:grpSpPr>
          <a:xfrm>
            <a:off x="1396049" y="1837559"/>
            <a:ext cx="2232248" cy="1861364"/>
            <a:chOff x="1476865" y="1876875"/>
            <a:chExt cx="2232248" cy="131611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644E8BB-F13A-4AE0-889E-633DE4143787}"/>
                </a:ext>
              </a:extLst>
            </p:cNvPr>
            <p:cNvSpPr txBox="1"/>
            <p:nvPr userDrawn="1"/>
          </p:nvSpPr>
          <p:spPr>
            <a:xfrm>
              <a:off x="1476865" y="1876875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Resize without losing quality</a:t>
              </a:r>
              <a:endParaRPr lang="ko-KR" alt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2CE2B8B-ED32-491A-95B2-D28904BC432C}"/>
                </a:ext>
              </a:extLst>
            </p:cNvPr>
            <p:cNvSpPr txBox="1"/>
            <p:nvPr userDrawn="1"/>
          </p:nvSpPr>
          <p:spPr>
            <a:xfrm>
              <a:off x="1476865" y="2474847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 Color</a:t>
              </a:r>
              <a:endParaRPr lang="ko-KR" alt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1613193" y="5849287"/>
            <a:ext cx="223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www.slidesppt.net</a:t>
            </a:r>
            <a:endParaRPr lang="ko-KR" altLang="en-US" sz="1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911001" y="4221968"/>
            <a:ext cx="27172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GOOGLE </a:t>
            </a:r>
            <a:r>
              <a:rPr lang="en-US" altLang="ko-KR" sz="2400" b="1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SLIDES AND </a:t>
            </a:r>
            <a:r>
              <a:rPr lang="en-US" altLang="ko-KR" sz="24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pPr algn="r"/>
            <a:r>
              <a:rPr lang="en-US" altLang="ko-KR" sz="24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</a:t>
            </a:r>
          </a:p>
          <a:p>
            <a:pPr algn="r"/>
            <a:r>
              <a:rPr lang="en-US" altLang="ko-KR" sz="24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7" name="Grupo 6"/>
          <p:cNvGrpSpPr/>
          <p:nvPr userDrawn="1"/>
        </p:nvGrpSpPr>
        <p:grpSpPr>
          <a:xfrm>
            <a:off x="567159" y="5403426"/>
            <a:ext cx="976455" cy="976455"/>
            <a:chOff x="732029" y="4897834"/>
            <a:chExt cx="1307592" cy="1307592"/>
          </a:xfrm>
        </p:grpSpPr>
        <p:sp>
          <p:nvSpPr>
            <p:cNvPr id="16" name="Lágrima 15"/>
            <p:cNvSpPr/>
            <p:nvPr userDrawn="1"/>
          </p:nvSpPr>
          <p:spPr>
            <a:xfrm rot="10800000">
              <a:off x="732029" y="4897834"/>
              <a:ext cx="1307592" cy="1307592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grpSp>
          <p:nvGrpSpPr>
            <p:cNvPr id="17" name="Grupo 16"/>
            <p:cNvGrpSpPr/>
            <p:nvPr userDrawn="1"/>
          </p:nvGrpSpPr>
          <p:grpSpPr>
            <a:xfrm>
              <a:off x="958579" y="5110772"/>
              <a:ext cx="887548" cy="859140"/>
              <a:chOff x="5915025" y="2417763"/>
              <a:chExt cx="3471863" cy="3360738"/>
            </a:xfrm>
          </p:grpSpPr>
          <p:sp>
            <p:nvSpPr>
              <p:cNvPr id="19" name="Freeform 14"/>
              <p:cNvSpPr/>
              <p:nvPr userDrawn="1"/>
            </p:nvSpPr>
            <p:spPr bwMode="auto">
              <a:xfrm>
                <a:off x="5915025" y="2417763"/>
                <a:ext cx="2009775" cy="3360738"/>
              </a:xfrm>
              <a:custGeom>
                <a:gdLst>
                  <a:gd name="T0" fmla="*/ 0 w 669"/>
                  <a:gd name="T1" fmla="*/ 112 h 1118"/>
                  <a:gd name="T2" fmla="*/ 0 w 669"/>
                  <a:gd name="T3" fmla="*/ 1005 h 1118"/>
                  <a:gd name="T4" fmla="*/ 669 w 669"/>
                  <a:gd name="T5" fmla="*/ 1118 h 1118"/>
                  <a:gd name="T6" fmla="*/ 669 w 669"/>
                  <a:gd name="T7" fmla="*/ 0 h 1118"/>
                  <a:gd name="T8" fmla="*/ 0 w 669"/>
                  <a:gd name="T9" fmla="*/ 112 h 11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9" h="1118">
                    <a:moveTo>
                      <a:pt x="0" y="112"/>
                    </a:moveTo>
                    <a:cubicBezTo>
                      <a:pt x="0" y="410"/>
                      <a:pt x="0" y="707"/>
                      <a:pt x="0" y="1005"/>
                    </a:cubicBezTo>
                    <a:cubicBezTo>
                      <a:pt x="223" y="1043"/>
                      <a:pt x="446" y="1080"/>
                      <a:pt x="669" y="1118"/>
                    </a:cubicBezTo>
                    <a:cubicBezTo>
                      <a:pt x="669" y="745"/>
                      <a:pt x="669" y="372"/>
                      <a:pt x="669" y="0"/>
                    </a:cubicBezTo>
                    <a:cubicBezTo>
                      <a:pt x="446" y="37"/>
                      <a:pt x="223" y="74"/>
                      <a:pt x="0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0" name="Freeform 15"/>
              <p:cNvSpPr/>
              <p:nvPr userDrawn="1"/>
            </p:nvSpPr>
            <p:spPr bwMode="auto">
              <a:xfrm>
                <a:off x="8004175" y="3059113"/>
                <a:ext cx="1382713" cy="1671638"/>
              </a:xfrm>
              <a:custGeom>
                <a:gdLst>
                  <a:gd name="T0" fmla="*/ 0 w 460"/>
                  <a:gd name="T1" fmla="*/ 0 h 556"/>
                  <a:gd name="T2" fmla="*/ 0 w 460"/>
                  <a:gd name="T3" fmla="*/ 53 h 556"/>
                  <a:gd name="T4" fmla="*/ 406 w 460"/>
                  <a:gd name="T5" fmla="*/ 53 h 556"/>
                  <a:gd name="T6" fmla="*/ 406 w 460"/>
                  <a:gd name="T7" fmla="*/ 556 h 556"/>
                  <a:gd name="T8" fmla="*/ 460 w 460"/>
                  <a:gd name="T9" fmla="*/ 556 h 556"/>
                  <a:gd name="T10" fmla="*/ 460 w 460"/>
                  <a:gd name="T11" fmla="*/ 0 h 556"/>
                  <a:gd name="T12" fmla="*/ 0 w 460"/>
                  <a:gd name="T13" fmla="*/ 0 h 5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556">
                    <a:moveTo>
                      <a:pt x="0" y="0"/>
                    </a:moveTo>
                    <a:cubicBezTo>
                      <a:pt x="0" y="17"/>
                      <a:pt x="0" y="35"/>
                      <a:pt x="0" y="53"/>
                    </a:cubicBezTo>
                    <a:cubicBezTo>
                      <a:pt x="135" y="53"/>
                      <a:pt x="270" y="53"/>
                      <a:pt x="406" y="53"/>
                    </a:cubicBezTo>
                    <a:cubicBezTo>
                      <a:pt x="406" y="221"/>
                      <a:pt x="406" y="388"/>
                      <a:pt x="406" y="556"/>
                    </a:cubicBezTo>
                    <a:cubicBezTo>
                      <a:pt x="424" y="556"/>
                      <a:pt x="442" y="556"/>
                      <a:pt x="460" y="556"/>
                    </a:cubicBezTo>
                    <a:cubicBezTo>
                      <a:pt x="460" y="370"/>
                      <a:pt x="460" y="185"/>
                      <a:pt x="460" y="0"/>
                    </a:cubicBezTo>
                    <a:cubicBezTo>
                      <a:pt x="307" y="0"/>
                      <a:pt x="153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1" name="Freeform 16"/>
              <p:cNvSpPr/>
              <p:nvPr userDrawn="1"/>
            </p:nvSpPr>
            <p:spPr bwMode="auto">
              <a:xfrm>
                <a:off x="8004175" y="3298826"/>
                <a:ext cx="1135063" cy="1822450"/>
              </a:xfrm>
              <a:custGeom>
                <a:gdLst>
                  <a:gd name="T0" fmla="*/ 0 w 378"/>
                  <a:gd name="T1" fmla="*/ 0 h 606"/>
                  <a:gd name="T2" fmla="*/ 0 w 378"/>
                  <a:gd name="T3" fmla="*/ 70 h 606"/>
                  <a:gd name="T4" fmla="*/ 26 w 378"/>
                  <a:gd name="T5" fmla="*/ 67 h 606"/>
                  <a:gd name="T6" fmla="*/ 51 w 378"/>
                  <a:gd name="T7" fmla="*/ 65 h 606"/>
                  <a:gd name="T8" fmla="*/ 51 w 378"/>
                  <a:gd name="T9" fmla="*/ 208 h 606"/>
                  <a:gd name="T10" fmla="*/ 198 w 378"/>
                  <a:gd name="T11" fmla="*/ 208 h 606"/>
                  <a:gd name="T12" fmla="*/ 173 w 378"/>
                  <a:gd name="T13" fmla="*/ 289 h 606"/>
                  <a:gd name="T14" fmla="*/ 101 w 378"/>
                  <a:gd name="T15" fmla="*/ 340 h 606"/>
                  <a:gd name="T16" fmla="*/ 41 w 378"/>
                  <a:gd name="T17" fmla="*/ 347 h 606"/>
                  <a:gd name="T18" fmla="*/ 0 w 378"/>
                  <a:gd name="T19" fmla="*/ 342 h 606"/>
                  <a:gd name="T20" fmla="*/ 0 w 378"/>
                  <a:gd name="T21" fmla="*/ 395 h 606"/>
                  <a:gd name="T22" fmla="*/ 262 w 378"/>
                  <a:gd name="T23" fmla="*/ 395 h 606"/>
                  <a:gd name="T24" fmla="*/ 262 w 378"/>
                  <a:gd name="T25" fmla="*/ 445 h 606"/>
                  <a:gd name="T26" fmla="*/ 0 w 378"/>
                  <a:gd name="T27" fmla="*/ 445 h 606"/>
                  <a:gd name="T28" fmla="*/ 0 w 378"/>
                  <a:gd name="T29" fmla="*/ 492 h 606"/>
                  <a:gd name="T30" fmla="*/ 261 w 378"/>
                  <a:gd name="T31" fmla="*/ 492 h 606"/>
                  <a:gd name="T32" fmla="*/ 261 w 378"/>
                  <a:gd name="T33" fmla="*/ 545 h 606"/>
                  <a:gd name="T34" fmla="*/ 0 w 378"/>
                  <a:gd name="T35" fmla="*/ 545 h 606"/>
                  <a:gd name="T36" fmla="*/ 0 w 378"/>
                  <a:gd name="T37" fmla="*/ 606 h 606"/>
                  <a:gd name="T38" fmla="*/ 378 w 378"/>
                  <a:gd name="T39" fmla="*/ 606 h 606"/>
                  <a:gd name="T40" fmla="*/ 378 w 378"/>
                  <a:gd name="T41" fmla="*/ 0 h 606"/>
                  <a:gd name="T42" fmla="*/ 0 w 378"/>
                  <a:gd name="T43" fmla="*/ 0 h 6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8" h="606">
                    <a:moveTo>
                      <a:pt x="0" y="0"/>
                    </a:moveTo>
                    <a:cubicBezTo>
                      <a:pt x="0" y="23"/>
                      <a:pt x="0" y="47"/>
                      <a:pt x="0" y="70"/>
                    </a:cubicBezTo>
                    <a:cubicBezTo>
                      <a:pt x="4" y="69"/>
                      <a:pt x="16" y="68"/>
                      <a:pt x="26" y="67"/>
                    </a:cubicBezTo>
                    <a:cubicBezTo>
                      <a:pt x="37" y="66"/>
                      <a:pt x="47" y="65"/>
                      <a:pt x="51" y="65"/>
                    </a:cubicBezTo>
                    <a:cubicBezTo>
                      <a:pt x="51" y="113"/>
                      <a:pt x="51" y="160"/>
                      <a:pt x="51" y="208"/>
                    </a:cubicBezTo>
                    <a:cubicBezTo>
                      <a:pt x="100" y="208"/>
                      <a:pt x="149" y="208"/>
                      <a:pt x="198" y="208"/>
                    </a:cubicBezTo>
                    <a:cubicBezTo>
                      <a:pt x="198" y="221"/>
                      <a:pt x="197" y="255"/>
                      <a:pt x="173" y="289"/>
                    </a:cubicBezTo>
                    <a:cubicBezTo>
                      <a:pt x="170" y="293"/>
                      <a:pt x="146" y="326"/>
                      <a:pt x="101" y="340"/>
                    </a:cubicBezTo>
                    <a:cubicBezTo>
                      <a:pt x="78" y="347"/>
                      <a:pt x="57" y="347"/>
                      <a:pt x="41" y="347"/>
                    </a:cubicBezTo>
                    <a:cubicBezTo>
                      <a:pt x="24" y="346"/>
                      <a:pt x="10" y="344"/>
                      <a:pt x="0" y="342"/>
                    </a:cubicBezTo>
                    <a:cubicBezTo>
                      <a:pt x="0" y="360"/>
                      <a:pt x="0" y="377"/>
                      <a:pt x="0" y="395"/>
                    </a:cubicBezTo>
                    <a:cubicBezTo>
                      <a:pt x="87" y="395"/>
                      <a:pt x="175" y="395"/>
                      <a:pt x="262" y="395"/>
                    </a:cubicBezTo>
                    <a:cubicBezTo>
                      <a:pt x="262" y="412"/>
                      <a:pt x="262" y="428"/>
                      <a:pt x="262" y="445"/>
                    </a:cubicBezTo>
                    <a:cubicBezTo>
                      <a:pt x="175" y="445"/>
                      <a:pt x="87" y="445"/>
                      <a:pt x="0" y="445"/>
                    </a:cubicBezTo>
                    <a:cubicBezTo>
                      <a:pt x="0" y="461"/>
                      <a:pt x="0" y="476"/>
                      <a:pt x="0" y="492"/>
                    </a:cubicBezTo>
                    <a:cubicBezTo>
                      <a:pt x="87" y="492"/>
                      <a:pt x="174" y="492"/>
                      <a:pt x="261" y="492"/>
                    </a:cubicBezTo>
                    <a:cubicBezTo>
                      <a:pt x="261" y="509"/>
                      <a:pt x="261" y="527"/>
                      <a:pt x="261" y="545"/>
                    </a:cubicBezTo>
                    <a:cubicBezTo>
                      <a:pt x="174" y="545"/>
                      <a:pt x="87" y="545"/>
                      <a:pt x="0" y="545"/>
                    </a:cubicBezTo>
                    <a:cubicBezTo>
                      <a:pt x="0" y="565"/>
                      <a:pt x="0" y="586"/>
                      <a:pt x="0" y="606"/>
                    </a:cubicBezTo>
                    <a:cubicBezTo>
                      <a:pt x="126" y="606"/>
                      <a:pt x="252" y="606"/>
                      <a:pt x="378" y="606"/>
                    </a:cubicBezTo>
                    <a:cubicBezTo>
                      <a:pt x="378" y="404"/>
                      <a:pt x="378" y="202"/>
                      <a:pt x="378" y="0"/>
                    </a:cubicBezTo>
                    <a:cubicBezTo>
                      <a:pt x="252" y="0"/>
                      <a:pt x="126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  <p:sp>
        <p:nvSpPr>
          <p:cNvPr id="25" name="Rounded Rectangle 3"/>
          <p:cNvSpPr/>
          <p:nvPr userDrawn="1"/>
        </p:nvSpPr>
        <p:spPr>
          <a:xfrm rot="5400000">
            <a:off x="2598574" y="5216745"/>
            <a:ext cx="101647" cy="2224625"/>
          </a:xfrm>
          <a:prstGeom prst="roundRect">
            <a:avLst>
              <a:gd name="adj" fmla="val 50000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EDC76E3-3725-C0E3-A193-518C5F245457}"/>
              </a:ext>
            </a:extLst>
          </p:cNvPr>
          <p:cNvGrpSpPr/>
          <p:nvPr userDrawn="1"/>
        </p:nvGrpSpPr>
        <p:grpSpPr>
          <a:xfrm>
            <a:off x="2855934" y="1296674"/>
            <a:ext cx="905777" cy="910369"/>
            <a:chOff x="2844390" y="1337313"/>
            <a:chExt cx="905777" cy="910369"/>
          </a:xfrm>
          <a:solidFill>
            <a:schemeClr val="bg1">
              <a:alpha val="78000"/>
            </a:schemeClr>
          </a:solidFill>
        </p:grpSpPr>
        <p:sp>
          <p:nvSpPr>
            <p:cNvPr id="34" name="Rounded Rectangle 3"/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  <p:sp>
          <p:nvSpPr>
            <p:cNvPr id="35" name="Rounded Rectangle 3"/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áfico 10">
            <a:extLst>
              <a:ext uri="{FF2B5EF4-FFF2-40B4-BE49-F238E27FC236}">
                <a16:creationId xmlns:a16="http://schemas.microsoft.com/office/drawing/2014/main" id="{82FAC501-FB66-3E3F-60D9-EA0A65847E86}"/>
              </a:ext>
            </a:extLst>
          </p:cNvPr>
          <p:cNvGrpSpPr/>
          <p:nvPr userDrawn="1"/>
        </p:nvGrpSpPr>
        <p:grpSpPr>
          <a:xfrm>
            <a:off x="627238" y="5458035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7022B209-1E5D-0665-E040-D2BA4E84999B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0975AA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8B0D07CF-E8E0-010A-8592-7A5C1AEE458B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chemeClr val="bg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</p:spTree>
    <p:extLst>
      <p:ext uri="{BB962C8B-B14F-4D97-AF65-F5344CB8AC3E}">
        <p14:creationId xmlns:p14="http://schemas.microsoft.com/office/powerpoint/2010/main" val="225734763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6B02624C-92BE-0752-28CC-9F0962A7342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47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70155"/>
            <a:ext cx="12191999" cy="3695902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94B79E62-83A5-8E10-56A0-1F28EEF55C6B}"/>
              </a:ext>
            </a:extLst>
          </p:cNvPr>
          <p:cNvSpPr/>
          <p:nvPr userDrawn="1"/>
        </p:nvSpPr>
        <p:spPr>
          <a:xfrm>
            <a:off x="0" y="-101601"/>
            <a:ext cx="12192000" cy="3695902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AD45C6DB-EC60-5FF9-01D8-0A9FCAFCAF7C}"/>
              </a:ext>
            </a:extLst>
          </p:cNvPr>
          <p:cNvSpPr/>
          <p:nvPr userDrawn="1"/>
        </p:nvSpPr>
        <p:spPr>
          <a:xfrm>
            <a:off x="0" y="3860800"/>
            <a:ext cx="12192000" cy="2997200"/>
          </a:xfrm>
          <a:prstGeom prst="rect">
            <a:avLst/>
          </a:pr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F0E25D4-14BD-A487-A5AA-4EBA7C89B74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05691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EEABB5F-5EA6-4222-5174-2B524AAC55A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615156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39566B0-9DB3-A1A9-BA57-58C531EE551F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324621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4FB715E-E204-A0E4-7C12-3864F553CE6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034358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5A4601-A02D-83C7-8437-31129D643756}"/>
              </a:ext>
            </a:extLst>
          </p:cNvPr>
          <p:cNvSpPr/>
          <p:nvPr userDrawn="1"/>
        </p:nvSpPr>
        <p:spPr>
          <a:xfrm>
            <a:off x="905691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A1A3CB-989A-1049-880D-2100672FB7DC}"/>
              </a:ext>
            </a:extLst>
          </p:cNvPr>
          <p:cNvSpPr/>
          <p:nvPr userDrawn="1"/>
        </p:nvSpPr>
        <p:spPr>
          <a:xfrm>
            <a:off x="3615176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003F71-AD03-B896-F692-3F9935907B73}"/>
              </a:ext>
            </a:extLst>
          </p:cNvPr>
          <p:cNvSpPr/>
          <p:nvPr userDrawn="1"/>
        </p:nvSpPr>
        <p:spPr>
          <a:xfrm>
            <a:off x="6324642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B742AB-E29B-3CF2-BFD1-6D0D65C5974F}"/>
              </a:ext>
            </a:extLst>
          </p:cNvPr>
          <p:cNvSpPr/>
          <p:nvPr userDrawn="1"/>
        </p:nvSpPr>
        <p:spPr>
          <a:xfrm>
            <a:off x="9034106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E5DA02-85CC-2D1B-A8C8-5209232B5FE2}"/>
              </a:ext>
            </a:extLst>
          </p:cNvPr>
          <p:cNvSpPr/>
          <p:nvPr userDrawn="1"/>
        </p:nvSpPr>
        <p:spPr>
          <a:xfrm>
            <a:off x="905691" y="4561418"/>
            <a:ext cx="2269892" cy="108000"/>
          </a:xfrm>
          <a:prstGeom prst="rect">
            <a:avLst/>
          </a:prstGeom>
          <a:solidFill>
            <a:srgbClr val="0CB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8EE537-2E49-A298-7A6C-755D1447676D}"/>
              </a:ext>
            </a:extLst>
          </p:cNvPr>
          <p:cNvSpPr/>
          <p:nvPr userDrawn="1"/>
        </p:nvSpPr>
        <p:spPr>
          <a:xfrm>
            <a:off x="3615176" y="4561418"/>
            <a:ext cx="2269892" cy="108000"/>
          </a:xfrm>
          <a:prstGeom prst="rect">
            <a:avLst/>
          </a:prstGeom>
          <a:solidFill>
            <a:srgbClr val="0CB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81654B-DFFD-DE31-A64C-4C959B3E3CFA}"/>
              </a:ext>
            </a:extLst>
          </p:cNvPr>
          <p:cNvSpPr/>
          <p:nvPr userDrawn="1"/>
        </p:nvSpPr>
        <p:spPr>
          <a:xfrm>
            <a:off x="6324642" y="4561418"/>
            <a:ext cx="2269892" cy="108000"/>
          </a:xfrm>
          <a:prstGeom prst="rect">
            <a:avLst/>
          </a:prstGeom>
          <a:solidFill>
            <a:srgbClr val="0CB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86C0E7-A6E6-A5A0-331D-061CDAE21961}"/>
              </a:ext>
            </a:extLst>
          </p:cNvPr>
          <p:cNvSpPr/>
          <p:nvPr userDrawn="1"/>
        </p:nvSpPr>
        <p:spPr>
          <a:xfrm>
            <a:off x="9034106" y="4561418"/>
            <a:ext cx="2269892" cy="108000"/>
          </a:xfrm>
          <a:prstGeom prst="rect">
            <a:avLst/>
          </a:prstGeom>
          <a:solidFill>
            <a:srgbClr val="0CB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789336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Freeform 6">
            <a:extLst>
              <a:ext uri="{FF2B5EF4-FFF2-40B4-BE49-F238E27FC236}">
                <a16:creationId xmlns:a16="http://schemas.microsoft.com/office/drawing/2014/main" id="{8A1C03F0-0139-EB55-5DCE-4DC9BFA4B3F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888455" y="152809"/>
            <a:ext cx="1181577" cy="843408"/>
          </a:xfrm>
          <a:custGeom>
            <a:gdLst>
              <a:gd name="T0" fmla="*/ 374 w 492"/>
              <a:gd name="T1" fmla="*/ 272 h 351"/>
              <a:gd name="T2" fmla="*/ 349 w 492"/>
              <a:gd name="T3" fmla="*/ 288 h 351"/>
              <a:gd name="T4" fmla="*/ 145 w 492"/>
              <a:gd name="T5" fmla="*/ 289 h 351"/>
              <a:gd name="T6" fmla="*/ 121 w 492"/>
              <a:gd name="T7" fmla="*/ 272 h 351"/>
              <a:gd name="T8" fmla="*/ 62 w 492"/>
              <a:gd name="T9" fmla="*/ 325 h 351"/>
              <a:gd name="T10" fmla="*/ 31 w 492"/>
              <a:gd name="T11" fmla="*/ 258 h 351"/>
              <a:gd name="T12" fmla="*/ 6 w 492"/>
              <a:gd name="T13" fmla="*/ 235 h 351"/>
              <a:gd name="T14" fmla="*/ 41 w 492"/>
              <a:gd name="T15" fmla="*/ 227 h 351"/>
              <a:gd name="T16" fmla="*/ 114 w 492"/>
              <a:gd name="T17" fmla="*/ 226 h 351"/>
              <a:gd name="T18" fmla="*/ 119 w 492"/>
              <a:gd name="T19" fmla="*/ 223 h 351"/>
              <a:gd name="T20" fmla="*/ 199 w 492"/>
              <a:gd name="T21" fmla="*/ 113 h 351"/>
              <a:gd name="T22" fmla="*/ 144 w 492"/>
              <a:gd name="T23" fmla="*/ 107 h 351"/>
              <a:gd name="T24" fmla="*/ 143 w 492"/>
              <a:gd name="T25" fmla="*/ 100 h 351"/>
              <a:gd name="T26" fmla="*/ 228 w 492"/>
              <a:gd name="T27" fmla="*/ 93 h 351"/>
              <a:gd name="T28" fmla="*/ 235 w 492"/>
              <a:gd name="T29" fmla="*/ 17 h 351"/>
              <a:gd name="T30" fmla="*/ 245 w 492"/>
              <a:gd name="T31" fmla="*/ 0 h 351"/>
              <a:gd name="T32" fmla="*/ 255 w 492"/>
              <a:gd name="T33" fmla="*/ 16 h 351"/>
              <a:gd name="T34" fmla="*/ 262 w 492"/>
              <a:gd name="T35" fmla="*/ 92 h 351"/>
              <a:gd name="T36" fmla="*/ 345 w 492"/>
              <a:gd name="T37" fmla="*/ 98 h 351"/>
              <a:gd name="T38" fmla="*/ 345 w 492"/>
              <a:gd name="T39" fmla="*/ 106 h 351"/>
              <a:gd name="T40" fmla="*/ 295 w 492"/>
              <a:gd name="T41" fmla="*/ 113 h 351"/>
              <a:gd name="T42" fmla="*/ 374 w 492"/>
              <a:gd name="T43" fmla="*/ 226 h 351"/>
              <a:gd name="T44" fmla="*/ 473 w 492"/>
              <a:gd name="T45" fmla="*/ 226 h 351"/>
              <a:gd name="T46" fmla="*/ 488 w 492"/>
              <a:gd name="T47" fmla="*/ 242 h 351"/>
              <a:gd name="T48" fmla="*/ 479 w 492"/>
              <a:gd name="T49" fmla="*/ 251 h 351"/>
              <a:gd name="T50" fmla="*/ 462 w 492"/>
              <a:gd name="T51" fmla="*/ 257 h 351"/>
              <a:gd name="T52" fmla="*/ 428 w 492"/>
              <a:gd name="T53" fmla="*/ 325 h 351"/>
              <a:gd name="T54" fmla="*/ 374 w 492"/>
              <a:gd name="T55" fmla="*/ 272 h 351"/>
              <a:gd name="T56" fmla="*/ 248 w 492"/>
              <a:gd name="T57" fmla="*/ 220 h 351"/>
              <a:gd name="T58" fmla="*/ 204 w 492"/>
              <a:gd name="T59" fmla="*/ 262 h 351"/>
              <a:gd name="T60" fmla="*/ 247 w 492"/>
              <a:gd name="T61" fmla="*/ 305 h 351"/>
              <a:gd name="T62" fmla="*/ 289 w 492"/>
              <a:gd name="T63" fmla="*/ 264 h 351"/>
              <a:gd name="T64" fmla="*/ 248 w 492"/>
              <a:gd name="T65" fmla="*/ 220 h 351"/>
              <a:gd name="T66" fmla="*/ 239 w 492"/>
              <a:gd name="T67" fmla="*/ 179 h 351"/>
              <a:gd name="T68" fmla="*/ 239 w 492"/>
              <a:gd name="T69" fmla="*/ 126 h 351"/>
              <a:gd name="T70" fmla="*/ 155 w 492"/>
              <a:gd name="T71" fmla="*/ 175 h 351"/>
              <a:gd name="T72" fmla="*/ 187 w 492"/>
              <a:gd name="T73" fmla="*/ 201 h 351"/>
              <a:gd name="T74" fmla="*/ 239 w 492"/>
              <a:gd name="T75" fmla="*/ 179 h 351"/>
              <a:gd name="T76" fmla="*/ 252 w 492"/>
              <a:gd name="T77" fmla="*/ 126 h 351"/>
              <a:gd name="T78" fmla="*/ 252 w 492"/>
              <a:gd name="T79" fmla="*/ 171 h 351"/>
              <a:gd name="T80" fmla="*/ 259 w 492"/>
              <a:gd name="T81" fmla="*/ 182 h 351"/>
              <a:gd name="T82" fmla="*/ 307 w 492"/>
              <a:gd name="T83" fmla="*/ 198 h 351"/>
              <a:gd name="T84" fmla="*/ 337 w 492"/>
              <a:gd name="T85" fmla="*/ 174 h 351"/>
              <a:gd name="T86" fmla="*/ 252 w 492"/>
              <a:gd name="T87" fmla="*/ 126 h 351"/>
              <a:gd name="T88" fmla="*/ 73 w 492"/>
              <a:gd name="T89" fmla="*/ 306 h 351"/>
              <a:gd name="T90" fmla="*/ 96 w 492"/>
              <a:gd name="T91" fmla="*/ 281 h 351"/>
              <a:gd name="T92" fmla="*/ 72 w 492"/>
              <a:gd name="T93" fmla="*/ 257 h 351"/>
              <a:gd name="T94" fmla="*/ 48 w 492"/>
              <a:gd name="T95" fmla="*/ 283 h 351"/>
              <a:gd name="T96" fmla="*/ 73 w 492"/>
              <a:gd name="T97" fmla="*/ 306 h 351"/>
              <a:gd name="T98" fmla="*/ 445 w 492"/>
              <a:gd name="T99" fmla="*/ 283 h 351"/>
              <a:gd name="T100" fmla="*/ 423 w 492"/>
              <a:gd name="T101" fmla="*/ 257 h 351"/>
              <a:gd name="T102" fmla="*/ 397 w 492"/>
              <a:gd name="T103" fmla="*/ 281 h 351"/>
              <a:gd name="T104" fmla="*/ 421 w 492"/>
              <a:gd name="T105" fmla="*/ 305 h 351"/>
              <a:gd name="T106" fmla="*/ 445 w 492"/>
              <a:gd name="T107" fmla="*/ 283 h 3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92" h="351">
                <a:moveTo>
                  <a:pt x="374" y="272"/>
                </a:moveTo>
                <a:cubicBezTo>
                  <a:pt x="364" y="278"/>
                  <a:pt x="355" y="282"/>
                  <a:pt x="349" y="288"/>
                </a:cubicBezTo>
                <a:cubicBezTo>
                  <a:pt x="295" y="351"/>
                  <a:pt x="198" y="351"/>
                  <a:pt x="145" y="289"/>
                </a:cubicBezTo>
                <a:cubicBezTo>
                  <a:pt x="139" y="282"/>
                  <a:pt x="130" y="278"/>
                  <a:pt x="121" y="272"/>
                </a:cubicBezTo>
                <a:cubicBezTo>
                  <a:pt x="109" y="316"/>
                  <a:pt x="91" y="331"/>
                  <a:pt x="62" y="325"/>
                </a:cubicBezTo>
                <a:cubicBezTo>
                  <a:pt x="34" y="318"/>
                  <a:pt x="24" y="296"/>
                  <a:pt x="31" y="258"/>
                </a:cubicBezTo>
                <a:cubicBezTo>
                  <a:pt x="23" y="249"/>
                  <a:pt x="0" y="254"/>
                  <a:pt x="6" y="235"/>
                </a:cubicBezTo>
                <a:cubicBezTo>
                  <a:pt x="8" y="229"/>
                  <a:pt x="28" y="227"/>
                  <a:pt x="41" y="227"/>
                </a:cubicBezTo>
                <a:cubicBezTo>
                  <a:pt x="65" y="225"/>
                  <a:pt x="90" y="226"/>
                  <a:pt x="114" y="226"/>
                </a:cubicBezTo>
                <a:cubicBezTo>
                  <a:pt x="116" y="226"/>
                  <a:pt x="117" y="224"/>
                  <a:pt x="119" y="223"/>
                </a:cubicBezTo>
                <a:cubicBezTo>
                  <a:pt x="121" y="171"/>
                  <a:pt x="148" y="136"/>
                  <a:pt x="199" y="113"/>
                </a:cubicBezTo>
                <a:cubicBezTo>
                  <a:pt x="178" y="111"/>
                  <a:pt x="161" y="109"/>
                  <a:pt x="144" y="107"/>
                </a:cubicBezTo>
                <a:cubicBezTo>
                  <a:pt x="144" y="104"/>
                  <a:pt x="143" y="102"/>
                  <a:pt x="143" y="100"/>
                </a:cubicBezTo>
                <a:cubicBezTo>
                  <a:pt x="170" y="92"/>
                  <a:pt x="198" y="93"/>
                  <a:pt x="228" y="93"/>
                </a:cubicBezTo>
                <a:cubicBezTo>
                  <a:pt x="230" y="68"/>
                  <a:pt x="232" y="42"/>
                  <a:pt x="235" y="17"/>
                </a:cubicBezTo>
                <a:cubicBezTo>
                  <a:pt x="236" y="11"/>
                  <a:pt x="242" y="6"/>
                  <a:pt x="245" y="0"/>
                </a:cubicBezTo>
                <a:cubicBezTo>
                  <a:pt x="248" y="6"/>
                  <a:pt x="254" y="11"/>
                  <a:pt x="255" y="16"/>
                </a:cubicBezTo>
                <a:cubicBezTo>
                  <a:pt x="258" y="41"/>
                  <a:pt x="260" y="66"/>
                  <a:pt x="262" y="92"/>
                </a:cubicBezTo>
                <a:cubicBezTo>
                  <a:pt x="290" y="94"/>
                  <a:pt x="318" y="96"/>
                  <a:pt x="345" y="98"/>
                </a:cubicBezTo>
                <a:cubicBezTo>
                  <a:pt x="345" y="100"/>
                  <a:pt x="345" y="103"/>
                  <a:pt x="345" y="106"/>
                </a:cubicBezTo>
                <a:cubicBezTo>
                  <a:pt x="329" y="108"/>
                  <a:pt x="314" y="111"/>
                  <a:pt x="295" y="113"/>
                </a:cubicBezTo>
                <a:cubicBezTo>
                  <a:pt x="343" y="136"/>
                  <a:pt x="372" y="170"/>
                  <a:pt x="374" y="226"/>
                </a:cubicBezTo>
                <a:cubicBezTo>
                  <a:pt x="407" y="226"/>
                  <a:pt x="440" y="227"/>
                  <a:pt x="473" y="226"/>
                </a:cubicBezTo>
                <a:cubicBezTo>
                  <a:pt x="484" y="226"/>
                  <a:pt x="492" y="229"/>
                  <a:pt x="488" y="242"/>
                </a:cubicBezTo>
                <a:cubicBezTo>
                  <a:pt x="487" y="246"/>
                  <a:pt x="482" y="248"/>
                  <a:pt x="479" y="251"/>
                </a:cubicBezTo>
                <a:cubicBezTo>
                  <a:pt x="473" y="253"/>
                  <a:pt x="468" y="255"/>
                  <a:pt x="462" y="257"/>
                </a:cubicBezTo>
                <a:cubicBezTo>
                  <a:pt x="470" y="297"/>
                  <a:pt x="458" y="320"/>
                  <a:pt x="428" y="325"/>
                </a:cubicBezTo>
                <a:cubicBezTo>
                  <a:pt x="401" y="330"/>
                  <a:pt x="382" y="312"/>
                  <a:pt x="374" y="272"/>
                </a:cubicBezTo>
                <a:close/>
                <a:moveTo>
                  <a:pt x="248" y="220"/>
                </a:moveTo>
                <a:cubicBezTo>
                  <a:pt x="223" y="219"/>
                  <a:pt x="204" y="238"/>
                  <a:pt x="204" y="262"/>
                </a:cubicBezTo>
                <a:cubicBezTo>
                  <a:pt x="204" y="286"/>
                  <a:pt x="223" y="305"/>
                  <a:pt x="247" y="305"/>
                </a:cubicBezTo>
                <a:cubicBezTo>
                  <a:pt x="270" y="305"/>
                  <a:pt x="289" y="287"/>
                  <a:pt x="289" y="264"/>
                </a:cubicBezTo>
                <a:cubicBezTo>
                  <a:pt x="290" y="239"/>
                  <a:pt x="272" y="220"/>
                  <a:pt x="248" y="220"/>
                </a:cubicBezTo>
                <a:close/>
                <a:moveTo>
                  <a:pt x="239" y="179"/>
                </a:moveTo>
                <a:cubicBezTo>
                  <a:pt x="239" y="163"/>
                  <a:pt x="239" y="145"/>
                  <a:pt x="239" y="126"/>
                </a:cubicBezTo>
                <a:cubicBezTo>
                  <a:pt x="202" y="129"/>
                  <a:pt x="175" y="145"/>
                  <a:pt x="155" y="175"/>
                </a:cubicBezTo>
                <a:cubicBezTo>
                  <a:pt x="167" y="185"/>
                  <a:pt x="178" y="194"/>
                  <a:pt x="187" y="201"/>
                </a:cubicBezTo>
                <a:cubicBezTo>
                  <a:pt x="206" y="193"/>
                  <a:pt x="221" y="187"/>
                  <a:pt x="239" y="179"/>
                </a:cubicBezTo>
                <a:close/>
                <a:moveTo>
                  <a:pt x="252" y="126"/>
                </a:moveTo>
                <a:cubicBezTo>
                  <a:pt x="252" y="143"/>
                  <a:pt x="251" y="157"/>
                  <a:pt x="252" y="171"/>
                </a:cubicBezTo>
                <a:cubicBezTo>
                  <a:pt x="252" y="175"/>
                  <a:pt x="256" y="181"/>
                  <a:pt x="259" y="182"/>
                </a:cubicBezTo>
                <a:cubicBezTo>
                  <a:pt x="274" y="188"/>
                  <a:pt x="290" y="193"/>
                  <a:pt x="307" y="198"/>
                </a:cubicBezTo>
                <a:cubicBezTo>
                  <a:pt x="316" y="191"/>
                  <a:pt x="326" y="183"/>
                  <a:pt x="337" y="174"/>
                </a:cubicBezTo>
                <a:cubicBezTo>
                  <a:pt x="317" y="144"/>
                  <a:pt x="290" y="129"/>
                  <a:pt x="252" y="126"/>
                </a:cubicBezTo>
                <a:close/>
                <a:moveTo>
                  <a:pt x="73" y="306"/>
                </a:moveTo>
                <a:cubicBezTo>
                  <a:pt x="88" y="304"/>
                  <a:pt x="97" y="295"/>
                  <a:pt x="96" y="281"/>
                </a:cubicBezTo>
                <a:cubicBezTo>
                  <a:pt x="96" y="266"/>
                  <a:pt x="87" y="258"/>
                  <a:pt x="72" y="257"/>
                </a:cubicBezTo>
                <a:cubicBezTo>
                  <a:pt x="59" y="256"/>
                  <a:pt x="47" y="269"/>
                  <a:pt x="48" y="283"/>
                </a:cubicBezTo>
                <a:cubicBezTo>
                  <a:pt x="50" y="298"/>
                  <a:pt x="59" y="304"/>
                  <a:pt x="73" y="306"/>
                </a:cubicBezTo>
                <a:close/>
                <a:moveTo>
                  <a:pt x="445" y="283"/>
                </a:moveTo>
                <a:cubicBezTo>
                  <a:pt x="445" y="267"/>
                  <a:pt x="437" y="259"/>
                  <a:pt x="423" y="257"/>
                </a:cubicBezTo>
                <a:cubicBezTo>
                  <a:pt x="410" y="255"/>
                  <a:pt x="397" y="268"/>
                  <a:pt x="397" y="281"/>
                </a:cubicBezTo>
                <a:cubicBezTo>
                  <a:pt x="398" y="296"/>
                  <a:pt x="406" y="305"/>
                  <a:pt x="421" y="305"/>
                </a:cubicBezTo>
                <a:cubicBezTo>
                  <a:pt x="436" y="306"/>
                  <a:pt x="444" y="297"/>
                  <a:pt x="445" y="283"/>
                </a:cubicBezTo>
                <a:close/>
              </a:path>
            </a:pathLst>
          </a:custGeom>
          <a:solidFill>
            <a:srgbClr val="0975A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14548DC1-5260-5CB1-B239-871BFD4F04C3}"/>
              </a:ext>
            </a:extLst>
          </p:cNvPr>
          <p:cNvGrpSpPr/>
          <p:nvPr userDrawn="1"/>
        </p:nvGrpSpPr>
        <p:grpSpPr>
          <a:xfrm>
            <a:off x="0" y="6631201"/>
            <a:ext cx="12179301" cy="226799"/>
            <a:chOff x="12700" y="4975226"/>
            <a:chExt cx="9121776" cy="169863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C80DACD4-2D3B-56F3-32B6-C44C6993DB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700" y="4975226"/>
              <a:ext cx="3830638" cy="169863"/>
            </a:xfrm>
            <a:prstGeom prst="rect">
              <a:avLst/>
            </a:prstGeom>
            <a:solidFill>
              <a:srgbClr val="0975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lang="es-PE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" name="Rectangle 37">
              <a:extLst>
                <a:ext uri="{FF2B5EF4-FFF2-40B4-BE49-F238E27FC236}">
                  <a16:creationId xmlns:a16="http://schemas.microsoft.com/office/drawing/2014/main" id="{92AB481A-FBCB-0431-C872-05F093BF82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27463" y="4975226"/>
              <a:ext cx="2727325" cy="169863"/>
            </a:xfrm>
            <a:prstGeom prst="rect">
              <a:avLst/>
            </a:prstGeom>
            <a:solidFill>
              <a:srgbClr val="0975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lang="es-P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" name="Rectangle 38">
              <a:extLst>
                <a:ext uri="{FF2B5EF4-FFF2-40B4-BE49-F238E27FC236}">
                  <a16:creationId xmlns:a16="http://schemas.microsoft.com/office/drawing/2014/main" id="{719B1749-A9DA-13DA-3402-FE4CB41B312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54788" y="4975226"/>
              <a:ext cx="1612900" cy="169863"/>
            </a:xfrm>
            <a:prstGeom prst="rect">
              <a:avLst/>
            </a:prstGeom>
            <a:solidFill>
              <a:srgbClr val="28A6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lang="es-PE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" name="Rectangle 39">
              <a:extLst>
                <a:ext uri="{FF2B5EF4-FFF2-40B4-BE49-F238E27FC236}">
                  <a16:creationId xmlns:a16="http://schemas.microsoft.com/office/drawing/2014/main" id="{30D8C68F-DF9A-17EB-719F-FCD9EF1664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67688" y="4975226"/>
              <a:ext cx="966788" cy="169863"/>
            </a:xfrm>
            <a:prstGeom prst="rect">
              <a:avLst/>
            </a:prstGeom>
            <a:solidFill>
              <a:srgbClr val="3494B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lang="es-P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9" name="Rectangle 5">
            <a:extLst>
              <a:ext uri="{FF2B5EF4-FFF2-40B4-BE49-F238E27FC236}">
                <a16:creationId xmlns:a16="http://schemas.microsoft.com/office/drawing/2014/main" id="{5812A5E0-ACC5-928E-8C3B-92CF69E78A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88" y="7938"/>
            <a:ext cx="348354" cy="1121998"/>
          </a:xfrm>
          <a:prstGeom prst="rect">
            <a:avLst/>
          </a:prstGeom>
          <a:solidFill>
            <a:srgbClr val="0975A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98733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Rectángulo 8">
            <a:extLst>
              <a:ext uri="{FF2B5EF4-FFF2-40B4-BE49-F238E27FC236}">
                <a16:creationId xmlns:a16="http://schemas.microsoft.com/office/drawing/2014/main" id="{5A14543C-A508-DA5E-7C50-EBD5F197F130}"/>
              </a:ext>
            </a:extLst>
          </p:cNvPr>
          <p:cNvSpPr/>
          <p:nvPr userDrawn="1"/>
        </p:nvSpPr>
        <p:spPr>
          <a:xfrm flipV="1">
            <a:off x="202426" y="1063755"/>
            <a:ext cx="9137732" cy="133891"/>
          </a:xfrm>
          <a:custGeom>
            <a:gdLst>
              <a:gd name="connsiteX0" fmla="*/ 0 w 9137732"/>
              <a:gd name="connsiteY0" fmla="*/ 0 h 47307"/>
              <a:gd name="connsiteX1" fmla="*/ 9115507 w 9137732"/>
              <a:gd name="connsiteY1" fmla="*/ 0 h 47307"/>
              <a:gd name="connsiteX2" fmla="*/ 9137732 w 9137732"/>
              <a:gd name="connsiteY2" fmla="*/ 47307 h 47307"/>
              <a:gd name="connsiteX3" fmla="*/ 0 w 9137732"/>
              <a:gd name="connsiteY3" fmla="*/ 45719 h 47307"/>
              <a:gd name="connsiteX4" fmla="*/ 0 w 9137732"/>
              <a:gd name="connsiteY4" fmla="*/ 0 h 4730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7732" h="47307">
                <a:moveTo>
                  <a:pt x="0" y="0"/>
                </a:moveTo>
                <a:lnTo>
                  <a:pt x="9115507" y="0"/>
                </a:lnTo>
                <a:lnTo>
                  <a:pt x="9137732" y="47307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Rectángulo 9">
            <a:extLst>
              <a:ext uri="{FF2B5EF4-FFF2-40B4-BE49-F238E27FC236}">
                <a16:creationId xmlns:a16="http://schemas.microsoft.com/office/drawing/2014/main" id="{0DF01F43-E4FE-C7FF-852F-6F7C6D293C36}"/>
              </a:ext>
            </a:extLst>
          </p:cNvPr>
          <p:cNvSpPr/>
          <p:nvPr userDrawn="1"/>
        </p:nvSpPr>
        <p:spPr>
          <a:xfrm rot="17691984" flipV="1">
            <a:off x="9079615" y="649043"/>
            <a:ext cx="1174789" cy="47542"/>
          </a:xfrm>
          <a:custGeom>
            <a:gdLst>
              <a:gd name="connsiteX0" fmla="*/ 19850 w 1174789"/>
              <a:gd name="connsiteY0" fmla="*/ 525 h 47542"/>
              <a:gd name="connsiteX1" fmla="*/ 1174789 w 1174789"/>
              <a:gd name="connsiteY1" fmla="*/ 0 h 47542"/>
              <a:gd name="connsiteX2" fmla="*/ 1150620 w 1174789"/>
              <a:gd name="connsiteY2" fmla="*/ 45014 h 47542"/>
              <a:gd name="connsiteX3" fmla="*/ 0 w 1174789"/>
              <a:gd name="connsiteY3" fmla="*/ 47542 h 47542"/>
              <a:gd name="connsiteX4" fmla="*/ 19850 w 1174789"/>
              <a:gd name="connsiteY4" fmla="*/ 525 h 4754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789" h="47542">
                <a:moveTo>
                  <a:pt x="19850" y="525"/>
                </a:moveTo>
                <a:lnTo>
                  <a:pt x="1174789" y="0"/>
                </a:lnTo>
                <a:lnTo>
                  <a:pt x="1150620" y="45014"/>
                </a:lnTo>
                <a:lnTo>
                  <a:pt x="0" y="47542"/>
                </a:lnTo>
                <a:lnTo>
                  <a:pt x="19850" y="525"/>
                </a:lnTo>
                <a:close/>
              </a:path>
            </a:pathLst>
          </a:custGeom>
          <a:solidFill>
            <a:srgbClr val="0CB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44B9D5B0-E8F4-63E5-9D99-0B2D04BC0F12}"/>
              </a:ext>
            </a:extLst>
          </p:cNvPr>
          <p:cNvGrpSpPr/>
          <p:nvPr userDrawn="1"/>
        </p:nvGrpSpPr>
        <p:grpSpPr>
          <a:xfrm>
            <a:off x="10063936" y="214035"/>
            <a:ext cx="1925638" cy="1001713"/>
            <a:chOff x="7393635" y="1626913"/>
            <a:chExt cx="1925638" cy="1001713"/>
          </a:xfrm>
        </p:grpSpPr>
        <p:sp>
          <p:nvSpPr>
            <p:cNvPr id="15" name="Freeform 25">
              <a:extLst>
                <a:ext uri="{FF2B5EF4-FFF2-40B4-BE49-F238E27FC236}">
                  <a16:creationId xmlns:a16="http://schemas.microsoft.com/office/drawing/2014/main" id="{00A9BCCA-882C-01FA-CDCF-A46958FD806B}"/>
                </a:ext>
              </a:extLst>
            </p:cNvPr>
            <p:cNvSpPr/>
            <p:nvPr userDrawn="1"/>
          </p:nvSpPr>
          <p:spPr bwMode="auto">
            <a:xfrm>
              <a:off x="7393635" y="1677713"/>
              <a:ext cx="1925638" cy="950913"/>
            </a:xfrm>
            <a:custGeom>
              <a:gdLst>
                <a:gd name="T0" fmla="*/ 434 w 594"/>
                <a:gd name="T1" fmla="*/ 102 h 293"/>
                <a:gd name="T2" fmla="*/ 449 w 594"/>
                <a:gd name="T3" fmla="*/ 70 h 293"/>
                <a:gd name="T4" fmla="*/ 445 w 594"/>
                <a:gd name="T5" fmla="*/ 65 h 293"/>
                <a:gd name="T6" fmla="*/ 424 w 594"/>
                <a:gd name="T7" fmla="*/ 83 h 293"/>
                <a:gd name="T8" fmla="*/ 295 w 594"/>
                <a:gd name="T9" fmla="*/ 255 h 293"/>
                <a:gd name="T10" fmla="*/ 212 w 594"/>
                <a:gd name="T11" fmla="*/ 293 h 293"/>
                <a:gd name="T12" fmla="*/ 225 w 594"/>
                <a:gd name="T13" fmla="*/ 154 h 293"/>
                <a:gd name="T14" fmla="*/ 110 w 594"/>
                <a:gd name="T15" fmla="*/ 184 h 293"/>
                <a:gd name="T16" fmla="*/ 58 w 594"/>
                <a:gd name="T17" fmla="*/ 166 h 293"/>
                <a:gd name="T18" fmla="*/ 0 w 594"/>
                <a:gd name="T19" fmla="*/ 58 h 293"/>
                <a:gd name="T20" fmla="*/ 49 w 594"/>
                <a:gd name="T21" fmla="*/ 45 h 293"/>
                <a:gd name="T22" fmla="*/ 63 w 594"/>
                <a:gd name="T23" fmla="*/ 48 h 293"/>
                <a:gd name="T24" fmla="*/ 72 w 594"/>
                <a:gd name="T25" fmla="*/ 56 h 293"/>
                <a:gd name="T26" fmla="*/ 184 w 594"/>
                <a:gd name="T27" fmla="*/ 83 h 293"/>
                <a:gd name="T28" fmla="*/ 485 w 594"/>
                <a:gd name="T29" fmla="*/ 6 h 293"/>
                <a:gd name="T30" fmla="*/ 570 w 594"/>
                <a:gd name="T31" fmla="*/ 8 h 293"/>
                <a:gd name="T32" fmla="*/ 578 w 594"/>
                <a:gd name="T33" fmla="*/ 41 h 293"/>
                <a:gd name="T34" fmla="*/ 529 w 594"/>
                <a:gd name="T35" fmla="*/ 74 h 293"/>
                <a:gd name="T36" fmla="*/ 434 w 594"/>
                <a:gd name="T37" fmla="*/ 102 h 2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4" h="293">
                  <a:moveTo>
                    <a:pt x="434" y="102"/>
                  </a:moveTo>
                  <a:cubicBezTo>
                    <a:pt x="440" y="88"/>
                    <a:pt x="445" y="79"/>
                    <a:pt x="449" y="70"/>
                  </a:cubicBezTo>
                  <a:cubicBezTo>
                    <a:pt x="448" y="68"/>
                    <a:pt x="446" y="66"/>
                    <a:pt x="445" y="65"/>
                  </a:cubicBezTo>
                  <a:cubicBezTo>
                    <a:pt x="438" y="71"/>
                    <a:pt x="428" y="75"/>
                    <a:pt x="424" y="83"/>
                  </a:cubicBezTo>
                  <a:cubicBezTo>
                    <a:pt x="389" y="146"/>
                    <a:pt x="343" y="201"/>
                    <a:pt x="295" y="255"/>
                  </a:cubicBezTo>
                  <a:cubicBezTo>
                    <a:pt x="272" y="280"/>
                    <a:pt x="243" y="285"/>
                    <a:pt x="212" y="293"/>
                  </a:cubicBezTo>
                  <a:cubicBezTo>
                    <a:pt x="216" y="246"/>
                    <a:pt x="220" y="202"/>
                    <a:pt x="225" y="154"/>
                  </a:cubicBezTo>
                  <a:cubicBezTo>
                    <a:pt x="184" y="165"/>
                    <a:pt x="147" y="173"/>
                    <a:pt x="110" y="184"/>
                  </a:cubicBezTo>
                  <a:cubicBezTo>
                    <a:pt x="87" y="191"/>
                    <a:pt x="69" y="185"/>
                    <a:pt x="58" y="166"/>
                  </a:cubicBezTo>
                  <a:cubicBezTo>
                    <a:pt x="38" y="131"/>
                    <a:pt x="20" y="95"/>
                    <a:pt x="0" y="58"/>
                  </a:cubicBezTo>
                  <a:cubicBezTo>
                    <a:pt x="19" y="52"/>
                    <a:pt x="34" y="48"/>
                    <a:pt x="49" y="45"/>
                  </a:cubicBezTo>
                  <a:cubicBezTo>
                    <a:pt x="53" y="44"/>
                    <a:pt x="59" y="46"/>
                    <a:pt x="63" y="48"/>
                  </a:cubicBezTo>
                  <a:cubicBezTo>
                    <a:pt x="67" y="50"/>
                    <a:pt x="70" y="53"/>
                    <a:pt x="72" y="56"/>
                  </a:cubicBezTo>
                  <a:cubicBezTo>
                    <a:pt x="102" y="97"/>
                    <a:pt x="138" y="97"/>
                    <a:pt x="184" y="83"/>
                  </a:cubicBezTo>
                  <a:cubicBezTo>
                    <a:pt x="283" y="54"/>
                    <a:pt x="384" y="29"/>
                    <a:pt x="485" y="6"/>
                  </a:cubicBezTo>
                  <a:cubicBezTo>
                    <a:pt x="512" y="0"/>
                    <a:pt x="542" y="4"/>
                    <a:pt x="570" y="8"/>
                  </a:cubicBezTo>
                  <a:cubicBezTo>
                    <a:pt x="591" y="11"/>
                    <a:pt x="594" y="26"/>
                    <a:pt x="578" y="41"/>
                  </a:cubicBezTo>
                  <a:cubicBezTo>
                    <a:pt x="563" y="54"/>
                    <a:pt x="547" y="66"/>
                    <a:pt x="529" y="74"/>
                  </a:cubicBezTo>
                  <a:cubicBezTo>
                    <a:pt x="499" y="85"/>
                    <a:pt x="468" y="92"/>
                    <a:pt x="434" y="102"/>
                  </a:cubicBezTo>
                  <a:close/>
                </a:path>
              </a:pathLst>
            </a:custGeom>
            <a:solidFill>
              <a:srgbClr val="0975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" name="Freeform 29">
              <a:extLst>
                <a:ext uri="{FF2B5EF4-FFF2-40B4-BE49-F238E27FC236}">
                  <a16:creationId xmlns:a16="http://schemas.microsoft.com/office/drawing/2014/main" id="{2A9E421A-BFA3-E758-5DAC-CD08434AC566}"/>
                </a:ext>
              </a:extLst>
            </p:cNvPr>
            <p:cNvSpPr/>
            <p:nvPr userDrawn="1"/>
          </p:nvSpPr>
          <p:spPr bwMode="auto">
            <a:xfrm>
              <a:off x="8019110" y="1626913"/>
              <a:ext cx="627063" cy="239713"/>
            </a:xfrm>
            <a:custGeom>
              <a:gdLst>
                <a:gd name="T0" fmla="*/ 0 w 193"/>
                <a:gd name="T1" fmla="*/ 23 h 74"/>
                <a:gd name="T2" fmla="*/ 193 w 193"/>
                <a:gd name="T3" fmla="*/ 30 h 74"/>
                <a:gd name="T4" fmla="*/ 67 w 193"/>
                <a:gd name="T5" fmla="*/ 63 h 74"/>
                <a:gd name="T6" fmla="*/ 5 w 193"/>
                <a:gd name="T7" fmla="*/ 33 h 74"/>
                <a:gd name="T8" fmla="*/ 0 w 193"/>
                <a:gd name="T9" fmla="*/ 23 h 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74">
                  <a:moveTo>
                    <a:pt x="0" y="23"/>
                  </a:moveTo>
                  <a:cubicBezTo>
                    <a:pt x="64" y="0"/>
                    <a:pt x="84" y="1"/>
                    <a:pt x="193" y="30"/>
                  </a:cubicBezTo>
                  <a:cubicBezTo>
                    <a:pt x="148" y="42"/>
                    <a:pt x="108" y="52"/>
                    <a:pt x="67" y="63"/>
                  </a:cubicBezTo>
                  <a:cubicBezTo>
                    <a:pt x="24" y="74"/>
                    <a:pt x="24" y="74"/>
                    <a:pt x="5" y="33"/>
                  </a:cubicBezTo>
                  <a:cubicBezTo>
                    <a:pt x="3" y="31"/>
                    <a:pt x="2" y="28"/>
                    <a:pt x="0" y="23"/>
                  </a:cubicBezTo>
                  <a:close/>
                </a:path>
              </a:pathLst>
            </a:custGeom>
            <a:solidFill>
              <a:srgbClr val="0975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" name="Freeform 33">
              <a:extLst>
                <a:ext uri="{FF2B5EF4-FFF2-40B4-BE49-F238E27FC236}">
                  <a16:creationId xmlns:a16="http://schemas.microsoft.com/office/drawing/2014/main" id="{FD63E836-2D88-8113-EE9C-07B65A451448}"/>
                </a:ext>
              </a:extLst>
            </p:cNvPr>
            <p:cNvSpPr/>
            <p:nvPr userDrawn="1"/>
          </p:nvSpPr>
          <p:spPr bwMode="auto">
            <a:xfrm>
              <a:off x="7741298" y="1755501"/>
              <a:ext cx="268288" cy="111125"/>
            </a:xfrm>
            <a:custGeom>
              <a:gdLst>
                <a:gd name="T0" fmla="*/ 83 w 83"/>
                <a:gd name="T1" fmla="*/ 16 h 34"/>
                <a:gd name="T2" fmla="*/ 15 w 83"/>
                <a:gd name="T3" fmla="*/ 33 h 34"/>
                <a:gd name="T4" fmla="*/ 0 w 83"/>
                <a:gd name="T5" fmla="*/ 27 h 34"/>
                <a:gd name="T6" fmla="*/ 9 w 83"/>
                <a:gd name="T7" fmla="*/ 14 h 34"/>
                <a:gd name="T8" fmla="*/ 61 w 83"/>
                <a:gd name="T9" fmla="*/ 1 h 34"/>
                <a:gd name="T10" fmla="*/ 83 w 83"/>
                <a:gd name="T11" fmla="*/ 16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34">
                  <a:moveTo>
                    <a:pt x="83" y="16"/>
                  </a:moveTo>
                  <a:cubicBezTo>
                    <a:pt x="55" y="23"/>
                    <a:pt x="35" y="29"/>
                    <a:pt x="15" y="33"/>
                  </a:cubicBezTo>
                  <a:cubicBezTo>
                    <a:pt x="11" y="34"/>
                    <a:pt x="5" y="29"/>
                    <a:pt x="0" y="27"/>
                  </a:cubicBezTo>
                  <a:cubicBezTo>
                    <a:pt x="3" y="23"/>
                    <a:pt x="5" y="15"/>
                    <a:pt x="9" y="14"/>
                  </a:cubicBezTo>
                  <a:cubicBezTo>
                    <a:pt x="26" y="9"/>
                    <a:pt x="43" y="4"/>
                    <a:pt x="61" y="1"/>
                  </a:cubicBezTo>
                  <a:cubicBezTo>
                    <a:pt x="66" y="0"/>
                    <a:pt x="72" y="9"/>
                    <a:pt x="83" y="16"/>
                  </a:cubicBezTo>
                  <a:close/>
                </a:path>
              </a:pathLst>
            </a:custGeom>
            <a:solidFill>
              <a:srgbClr val="0975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95142508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DFC2A62-8666-AAF8-ACB9-E48C3E91238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" y="0"/>
            <a:ext cx="12192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0409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403315217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E1137C2C-1D1B-4B3B-BF8A-87639161EA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-1"/>
            <a:ext cx="12192000" cy="46896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  <p:sp>
        <p:nvSpPr>
          <p:cNvPr id="7" name="그림 개체 틀 4">
            <a:extLst>
              <a:ext uri="{FF2B5EF4-FFF2-40B4-BE49-F238E27FC236}">
                <a16:creationId xmlns:a16="http://schemas.microsoft.com/office/drawing/2014/main" id="{7ED81E56-1C8B-44C9-A14D-3989806CB058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 rot="20894744">
            <a:off x="6274493" y="2713781"/>
            <a:ext cx="2884479" cy="31159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DD7E03EB-D0F2-4F4A-B104-40BB04F608FF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 rot="1276633">
            <a:off x="8563925" y="3050876"/>
            <a:ext cx="2884479" cy="31159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 and Bring to Front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5817519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slideLayout" Target="../slideLayouts/slideLayout9.xml" /><Relationship Id="rId3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11.xml" /><Relationship Id="rId5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61" r:id="rId4"/>
    <p:sldLayoutId id="2147483759" r:id="rId5"/>
    <p:sldLayoutId id="2147483760" r:id="rId6"/>
    <p:sldLayoutId id="2147483762" r:id="rId7"/>
  </p:sldLayoutIdLst>
  <p:transition/>
  <p:timing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39" r:id="rId2"/>
    <p:sldLayoutId id="2147483740" r:id="rId3"/>
    <p:sldLayoutId id="2147483745" r:id="rId4"/>
  </p:sldLayoutIdLst>
  <p:transition/>
  <p:timing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5.png" /><Relationship Id="rId4" Type="http://schemas.microsoft.com/office/2007/relationships/hdphoto" Target="../media/image6.wdp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chart" Target="../charts/chart1.xml" /><Relationship Id="rId3" Type="http://schemas.openxmlformats.org/officeDocument/2006/relationships/chart" Target="../charts/chart2.xml" /><Relationship Id="rId4" Type="http://schemas.openxmlformats.org/officeDocument/2006/relationships/chart" Target="../charts/chart3.xml" /><Relationship Id="rId5" Type="http://schemas.openxmlformats.org/officeDocument/2006/relationships/chart" Target="../charts/chart4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6.jpeg" /><Relationship Id="rId4" Type="http://schemas.openxmlformats.org/officeDocument/2006/relationships/chart" Target="../charts/chart5.xml" /><Relationship Id="rId5" Type="http://schemas.openxmlformats.org/officeDocument/2006/relationships/chart" Target="../charts/chart6.xml" /><Relationship Id="rId6" Type="http://schemas.openxmlformats.org/officeDocument/2006/relationships/chart" Target="../charts/chart7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8.png" /><Relationship Id="rId4" Type="http://schemas.microsoft.com/office/2007/relationships/hdphoto" Target="../media/image19.wdp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8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21.png" /><Relationship Id="rId4" Type="http://schemas.microsoft.com/office/2007/relationships/hdphoto" Target="../media/image22.wdp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23.jpeg" /><Relationship Id="rId4" Type="http://schemas.openxmlformats.org/officeDocument/2006/relationships/image" Target="../media/image24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Relationship Id="rId3" Type="http://schemas.microsoft.com/office/2007/relationships/hdphoto" Target="../media/image26.wdp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27.png" /><Relationship Id="rId4" Type="http://schemas.microsoft.com/office/2007/relationships/hdphoto" Target="../media/image28.wdp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12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13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14.xml" /><Relationship Id="rId3" Type="http://schemas.openxmlformats.org/officeDocument/2006/relationships/chart" Target="../charts/chart8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9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16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7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8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9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0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Relationship Id="rId3" Type="http://schemas.microsoft.com/office/2007/relationships/hdphoto" Target="../media/image9.wdp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0.png" /><Relationship Id="rId4" Type="http://schemas.microsoft.com/office/2007/relationships/hdphoto" Target="../media/image11.wdp" /><Relationship Id="rId5" Type="http://schemas.openxmlformats.org/officeDocument/2006/relationships/image" Target="../media/image12.png" /><Relationship Id="rId6" Type="http://schemas.microsoft.com/office/2007/relationships/hdphoto" Target="../media/image13.wdp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4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5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5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6" name="Gráfico 10">
            <a:extLst>
              <a:ext uri="{FF2B5EF4-FFF2-40B4-BE49-F238E27FC236}">
                <a16:creationId xmlns:a16="http://schemas.microsoft.com/office/drawing/2014/main" id="{79BFF574-DD68-0732-42E7-857B0EE1E3F2}"/>
              </a:ext>
            </a:extLst>
          </p:cNvPr>
          <p:cNvGrpSpPr/>
          <p:nvPr/>
        </p:nvGrpSpPr>
        <p:grpSpPr>
          <a:xfrm>
            <a:off x="572345" y="406196"/>
            <a:ext cx="547141" cy="547141"/>
            <a:chOff x="627235" y="5458033"/>
            <a:chExt cx="849367" cy="849367"/>
          </a:xfrm>
          <a:solidFill>
            <a:schemeClr val="tx2">
              <a:alpha val="6000"/>
            </a:schemeClr>
          </a:solidFill>
        </p:grpSpPr>
        <p:sp>
          <p:nvSpPr>
            <p:cNvPr id="27" name="Forma libre: forma 30">
              <a:extLst>
                <a:ext uri="{FF2B5EF4-FFF2-40B4-BE49-F238E27FC236}">
                  <a16:creationId xmlns:a16="http://schemas.microsoft.com/office/drawing/2014/main" id="{32AFC119-CAE2-D5E7-99E9-070D47E84E22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grpFill/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28" name="Forma libre: forma 31">
              <a:extLst>
                <a:ext uri="{FF2B5EF4-FFF2-40B4-BE49-F238E27FC236}">
                  <a16:creationId xmlns:a16="http://schemas.microsoft.com/office/drawing/2014/main" id="{C863E507-69FE-E86C-5B70-5DA26F7B3592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grpFill/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sp>
        <p:nvSpPr>
          <p:cNvPr id="8" name="Rectángulo 7">
            <a:extLst>
              <a:ext uri="{FF2B5EF4-FFF2-40B4-BE49-F238E27FC236}">
                <a16:creationId xmlns:a16="http://schemas.microsoft.com/office/drawing/2014/main" id="{056A00FB-43A9-79BC-32F1-FCF2540AF81D}"/>
              </a:ext>
            </a:extLst>
          </p:cNvPr>
          <p:cNvSpPr/>
          <p:nvPr/>
        </p:nvSpPr>
        <p:spPr>
          <a:xfrm>
            <a:off x="1816308" y="2685145"/>
            <a:ext cx="462197" cy="2111706"/>
          </a:xfrm>
          <a:prstGeom prst="rect">
            <a:avLst/>
          </a:pr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B7525336-669D-E718-79AA-BFDF6C901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0"/>
            <a:ext cx="8534400" cy="690979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E1AD484-3700-7858-1E62-8D18D9F0F6E5}"/>
              </a:ext>
            </a:extLst>
          </p:cNvPr>
          <p:cNvSpPr/>
          <p:nvPr/>
        </p:nvSpPr>
        <p:spPr>
          <a:xfrm rot="16200000">
            <a:off x="4686630" y="277018"/>
            <a:ext cx="2111707" cy="6927956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5A01D1AA-8064-2B44-C18B-32AD2A3221CB}"/>
              </a:ext>
            </a:extLst>
          </p:cNvPr>
          <p:cNvSpPr txBox="1"/>
          <p:nvPr/>
        </p:nvSpPr>
        <p:spPr>
          <a:xfrm>
            <a:off x="2538751" y="2699654"/>
            <a:ext cx="618558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>
                <a:solidFill>
                  <a:schemeClr val="bg1"/>
                </a:solidFill>
                <a:latin typeface="+mj-lt"/>
              </a:rPr>
              <a:t>COMMERCIAL </a:t>
            </a:r>
            <a:r>
              <a:rPr lang="en-US" altLang="ko-KR" sz="4800" b="1">
                <a:solidFill>
                  <a:srgbClr val="0975AA"/>
                </a:solidFill>
                <a:latin typeface="+mj-lt"/>
              </a:rPr>
              <a:t>AVIATION</a:t>
            </a:r>
            <a:endParaRPr lang="ko-KR" altLang="en-US" sz="4800" b="1">
              <a:solidFill>
                <a:srgbClr val="0975AA"/>
              </a:solidFill>
              <a:latin typeface="+mj-lt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FF347524-8C65-8BE3-738A-6D44B3D6D073}"/>
              </a:ext>
            </a:extLst>
          </p:cNvPr>
          <p:cNvSpPr txBox="1"/>
          <p:nvPr/>
        </p:nvSpPr>
        <p:spPr>
          <a:xfrm>
            <a:off x="2685143" y="4293278"/>
            <a:ext cx="65213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>
                <a:solidFill>
                  <a:srgbClr val="B0F7F7"/>
                </a:solidFill>
                <a:cs typeface="Arial" panose="020b0604020202020204" pitchFamily="34" charset="0"/>
              </a:rPr>
              <a:t>Insert the Sub Title of Your Presentation</a:t>
            </a:r>
            <a:endParaRPr lang="ko-KR" altLang="en-US" sz="1200">
              <a:solidFill>
                <a:srgbClr val="B0F7F7"/>
              </a:solidFill>
              <a:cs typeface="Arial" pitchFamily="34" charset="0"/>
            </a:endParaRP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9F61E767-80EC-CA4C-88BE-39943EC8F828}"/>
              </a:ext>
            </a:extLst>
          </p:cNvPr>
          <p:cNvSpPr txBox="1"/>
          <p:nvPr/>
        </p:nvSpPr>
        <p:spPr>
          <a:xfrm rot="16200000">
            <a:off x="641483" y="3571718"/>
            <a:ext cx="283028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>
                <a:solidFill>
                  <a:schemeClr val="bg1"/>
                </a:solidFill>
                <a:cs typeface="Arial" panose="020b0604020202020204" pitchFamily="34" charset="0"/>
              </a:rPr>
              <a:t>FREE TEMPLATE</a:t>
            </a:r>
            <a:endParaRPr lang="ko-KR" altLang="en-US" sz="16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59">
            <a:extLst>
              <a:ext uri="{FF2B5EF4-FFF2-40B4-BE49-F238E27FC236}">
                <a16:creationId xmlns:a16="http://schemas.microsoft.com/office/drawing/2014/main" id="{BE6447BE-BA0A-DEFB-F1E6-BF4FA1188AF5}"/>
              </a:ext>
            </a:extLst>
          </p:cNvPr>
          <p:cNvSpPr txBox="1"/>
          <p:nvPr/>
        </p:nvSpPr>
        <p:spPr>
          <a:xfrm>
            <a:off x="3518414" y="6313360"/>
            <a:ext cx="277533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spc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400" spc="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reeform: Shape 39">
            <a:extLst>
              <a:ext uri="{FF2B5EF4-FFF2-40B4-BE49-F238E27FC236}">
                <a16:creationId xmlns:a16="http://schemas.microsoft.com/office/drawing/2014/main" id="{25109613-5197-D3F3-C9B0-8C8BD99EC55D}"/>
              </a:ext>
            </a:extLst>
          </p:cNvPr>
          <p:cNvSpPr/>
          <p:nvPr/>
        </p:nvSpPr>
        <p:spPr>
          <a:xfrm rot="1024728">
            <a:off x="6245118" y="3504462"/>
            <a:ext cx="2941841" cy="932761"/>
          </a:xfrm>
          <a:custGeom>
            <a:gdLst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730789 w 5673186"/>
              <a:gd name="connsiteY108" fmla="*/ 1403104 h 1798781"/>
              <a:gd name="connsiteX109" fmla="*/ 1695546 w 5673186"/>
              <a:gd name="connsiteY109" fmla="*/ 1450729 h 1798781"/>
              <a:gd name="connsiteX110" fmla="*/ 1694594 w 5673186"/>
              <a:gd name="connsiteY110" fmla="*/ 1474542 h 1798781"/>
              <a:gd name="connsiteX111" fmla="*/ 1698404 w 5673186"/>
              <a:gd name="connsiteY111" fmla="*/ 1536454 h 1798781"/>
              <a:gd name="connsiteX112" fmla="*/ 1708881 w 5673186"/>
              <a:gd name="connsiteY112" fmla="*/ 1593604 h 1798781"/>
              <a:gd name="connsiteX113" fmla="*/ 1697451 w 5673186"/>
              <a:gd name="connsiteY113" fmla="*/ 1592652 h 1798781"/>
              <a:gd name="connsiteX114" fmla="*/ 1687926 w 5673186"/>
              <a:gd name="connsiteY114" fmla="*/ 1601224 h 1798781"/>
              <a:gd name="connsiteX115" fmla="*/ 1702214 w 5673186"/>
              <a:gd name="connsiteY115" fmla="*/ 1605987 h 1798781"/>
              <a:gd name="connsiteX116" fmla="*/ 1743171 w 5673186"/>
              <a:gd name="connsiteY116" fmla="*/ 1650754 h 1798781"/>
              <a:gd name="connsiteX117" fmla="*/ 1726979 w 5673186"/>
              <a:gd name="connsiteY117" fmla="*/ 1704094 h 1798781"/>
              <a:gd name="connsiteX118" fmla="*/ 1676496 w 5673186"/>
              <a:gd name="connsiteY118" fmla="*/ 1701237 h 1798781"/>
              <a:gd name="connsiteX119" fmla="*/ 1665066 w 5673186"/>
              <a:gd name="connsiteY119" fmla="*/ 1682187 h 1798781"/>
              <a:gd name="connsiteX120" fmla="*/ 1633634 w 5673186"/>
              <a:gd name="connsiteY120" fmla="*/ 1683139 h 1798781"/>
              <a:gd name="connsiteX121" fmla="*/ 1597439 w 5673186"/>
              <a:gd name="connsiteY121" fmla="*/ 1699331 h 1798781"/>
              <a:gd name="connsiteX122" fmla="*/ 1573626 w 5673186"/>
              <a:gd name="connsiteY122" fmla="*/ 1669804 h 1798781"/>
              <a:gd name="connsiteX123" fmla="*/ 1592676 w 5673186"/>
              <a:gd name="connsiteY123" fmla="*/ 1636467 h 1798781"/>
              <a:gd name="connsiteX124" fmla="*/ 1599344 w 5673186"/>
              <a:gd name="connsiteY124" fmla="*/ 1620274 h 1798781"/>
              <a:gd name="connsiteX125" fmla="*/ 1543146 w 5673186"/>
              <a:gd name="connsiteY125" fmla="*/ 1605034 h 1798781"/>
              <a:gd name="connsiteX126" fmla="*/ 1568864 w 5673186"/>
              <a:gd name="connsiteY126" fmla="*/ 1517404 h 1798781"/>
              <a:gd name="connsiteX127" fmla="*/ 1609821 w 5673186"/>
              <a:gd name="connsiteY127" fmla="*/ 1535502 h 1798781"/>
              <a:gd name="connsiteX128" fmla="*/ 1615536 w 5673186"/>
              <a:gd name="connsiteY128" fmla="*/ 1555504 h 1798781"/>
              <a:gd name="connsiteX129" fmla="*/ 1628871 w 5673186"/>
              <a:gd name="connsiteY129" fmla="*/ 1565981 h 1798781"/>
              <a:gd name="connsiteX130" fmla="*/ 1640301 w 5673186"/>
              <a:gd name="connsiteY130" fmla="*/ 1554552 h 1798781"/>
              <a:gd name="connsiteX131" fmla="*/ 1645064 w 5673186"/>
              <a:gd name="connsiteY131" fmla="*/ 1513594 h 1798781"/>
              <a:gd name="connsiteX132" fmla="*/ 1625061 w 5673186"/>
              <a:gd name="connsiteY132" fmla="*/ 1436442 h 1798781"/>
              <a:gd name="connsiteX133" fmla="*/ 1619346 w 5673186"/>
              <a:gd name="connsiteY133" fmla="*/ 1374529 h 1798781"/>
              <a:gd name="connsiteX134" fmla="*/ 1560291 w 5673186"/>
              <a:gd name="connsiteY134" fmla="*/ 1371672 h 1798781"/>
              <a:gd name="connsiteX135" fmla="*/ 1461231 w 5673186"/>
              <a:gd name="connsiteY135" fmla="*/ 1354527 h 1798781"/>
              <a:gd name="connsiteX136" fmla="*/ 1400271 w 5673186"/>
              <a:gd name="connsiteY136" fmla="*/ 1341192 h 1798781"/>
              <a:gd name="connsiteX137" fmla="*/ 1382174 w 5673186"/>
              <a:gd name="connsiteY137" fmla="*/ 1335477 h 1798781"/>
              <a:gd name="connsiteX138" fmla="*/ 1380269 w 5673186"/>
              <a:gd name="connsiteY138" fmla="*/ 1354527 h 1798781"/>
              <a:gd name="connsiteX139" fmla="*/ 1376459 w 5673186"/>
              <a:gd name="connsiteY139" fmla="*/ 1392627 h 1798781"/>
              <a:gd name="connsiteX140" fmla="*/ 1331691 w 5673186"/>
              <a:gd name="connsiteY140" fmla="*/ 1401199 h 1798781"/>
              <a:gd name="connsiteX141" fmla="*/ 1293591 w 5673186"/>
              <a:gd name="connsiteY141" fmla="*/ 1379292 h 1798781"/>
              <a:gd name="connsiteX142" fmla="*/ 1285971 w 5673186"/>
              <a:gd name="connsiteY142" fmla="*/ 1367862 h 1798781"/>
              <a:gd name="connsiteX143" fmla="*/ 1281209 w 5673186"/>
              <a:gd name="connsiteY143" fmla="*/ 1374529 h 1798781"/>
              <a:gd name="connsiteX144" fmla="*/ 1237394 w 5673186"/>
              <a:gd name="connsiteY144" fmla="*/ 1402152 h 1798781"/>
              <a:gd name="connsiteX145" fmla="*/ 1182149 w 5673186"/>
              <a:gd name="connsiteY145" fmla="*/ 1358337 h 1798781"/>
              <a:gd name="connsiteX146" fmla="*/ 1190721 w 5673186"/>
              <a:gd name="connsiteY146" fmla="*/ 1304997 h 1798781"/>
              <a:gd name="connsiteX147" fmla="*/ 1210724 w 5673186"/>
              <a:gd name="connsiteY147" fmla="*/ 1289756 h 1798781"/>
              <a:gd name="connsiteX148" fmla="*/ 1092614 w 5673186"/>
              <a:gd name="connsiteY148" fmla="*/ 1261181 h 1798781"/>
              <a:gd name="connsiteX149" fmla="*/ 1064039 w 5673186"/>
              <a:gd name="connsiteY149" fmla="*/ 1266897 h 1798781"/>
              <a:gd name="connsiteX150" fmla="*/ 1003079 w 5673186"/>
              <a:gd name="connsiteY150" fmla="*/ 1313569 h 1798781"/>
              <a:gd name="connsiteX151" fmla="*/ 997364 w 5673186"/>
              <a:gd name="connsiteY151" fmla="*/ 1324999 h 1798781"/>
              <a:gd name="connsiteX152" fmla="*/ 1003079 w 5673186"/>
              <a:gd name="connsiteY152" fmla="*/ 1351669 h 1798781"/>
              <a:gd name="connsiteX153" fmla="*/ 947834 w 5673186"/>
              <a:gd name="connsiteY153" fmla="*/ 1421202 h 1798781"/>
              <a:gd name="connsiteX154" fmla="*/ 943071 w 5673186"/>
              <a:gd name="connsiteY154" fmla="*/ 1421202 h 1798781"/>
              <a:gd name="connsiteX155" fmla="*/ 745904 w 5673186"/>
              <a:gd name="connsiteY155" fmla="*/ 1403104 h 1798781"/>
              <a:gd name="connsiteX156" fmla="*/ 636366 w 5673186"/>
              <a:gd name="connsiteY156" fmla="*/ 1389769 h 1798781"/>
              <a:gd name="connsiteX157" fmla="*/ 600171 w 5673186"/>
              <a:gd name="connsiteY157" fmla="*/ 1240227 h 1798781"/>
              <a:gd name="connsiteX158" fmla="*/ 600171 w 5673186"/>
              <a:gd name="connsiteY158" fmla="*/ 1220224 h 1798781"/>
              <a:gd name="connsiteX159" fmla="*/ 560166 w 5673186"/>
              <a:gd name="connsiteY159" fmla="*/ 1216414 h 1798781"/>
              <a:gd name="connsiteX160" fmla="*/ 517304 w 5673186"/>
              <a:gd name="connsiteY160" fmla="*/ 1267849 h 1798781"/>
              <a:gd name="connsiteX161" fmla="*/ 510636 w 5673186"/>
              <a:gd name="connsiteY161" fmla="*/ 1284042 h 1798781"/>
              <a:gd name="connsiteX162" fmla="*/ 519209 w 5673186"/>
              <a:gd name="connsiteY162" fmla="*/ 1309759 h 1798781"/>
              <a:gd name="connsiteX163" fmla="*/ 477299 w 5673186"/>
              <a:gd name="connsiteY163" fmla="*/ 1384054 h 1798781"/>
              <a:gd name="connsiteX164" fmla="*/ 322994 w 5673186"/>
              <a:gd name="connsiteY164" fmla="*/ 1382149 h 1798781"/>
              <a:gd name="connsiteX165" fmla="*/ 186786 w 5673186"/>
              <a:gd name="connsiteY165" fmla="*/ 1338334 h 1798781"/>
              <a:gd name="connsiteX166" fmla="*/ 127731 w 5673186"/>
              <a:gd name="connsiteY166" fmla="*/ 1189744 h 1798781"/>
              <a:gd name="connsiteX167" fmla="*/ 257271 w 5673186"/>
              <a:gd name="connsiteY167" fmla="*/ 1089732 h 1798781"/>
              <a:gd name="connsiteX168" fmla="*/ 318231 w 5673186"/>
              <a:gd name="connsiteY168" fmla="*/ 1084969 h 1798781"/>
              <a:gd name="connsiteX169" fmla="*/ 208694 w 5673186"/>
              <a:gd name="connsiteY169" fmla="*/ 1059252 h 1798781"/>
              <a:gd name="connsiteX170" fmla="*/ 26766 w 5673186"/>
              <a:gd name="connsiteY170" fmla="*/ 1016389 h 1798781"/>
              <a:gd name="connsiteX171" fmla="*/ 96 w 5673186"/>
              <a:gd name="connsiteY171" fmla="*/ 1004007 h 1798781"/>
              <a:gd name="connsiteX172" fmla="*/ 138209 w 5673186"/>
              <a:gd name="connsiteY172" fmla="*/ 981147 h 1798781"/>
              <a:gd name="connsiteX173" fmla="*/ 361094 w 5673186"/>
              <a:gd name="connsiteY173" fmla="*/ 1014484 h 1798781"/>
              <a:gd name="connsiteX174" fmla="*/ 801149 w 5673186"/>
              <a:gd name="connsiteY174" fmla="*/ 1075444 h 1798781"/>
              <a:gd name="connsiteX175" fmla="*/ 1055466 w 5673186"/>
              <a:gd name="connsiteY175" fmla="*/ 1090684 h 1798781"/>
              <a:gd name="connsiteX176" fmla="*/ 1075469 w 5673186"/>
              <a:gd name="connsiteY176" fmla="*/ 1067824 h 1798781"/>
              <a:gd name="connsiteX177" fmla="*/ 1076421 w 5673186"/>
              <a:gd name="connsiteY177" fmla="*/ 1052584 h 1798781"/>
              <a:gd name="connsiteX178" fmla="*/ 1060229 w 5673186"/>
              <a:gd name="connsiteY178" fmla="*/ 981147 h 1798781"/>
              <a:gd name="connsiteX179" fmla="*/ 917354 w 5673186"/>
              <a:gd name="connsiteY179" fmla="*/ 779217 h 1798781"/>
              <a:gd name="connsiteX180" fmla="*/ 948786 w 5673186"/>
              <a:gd name="connsiteY180" fmla="*/ 672536 h 1798781"/>
              <a:gd name="connsiteX181" fmla="*/ 977361 w 5673186"/>
              <a:gd name="connsiteY181" fmla="*/ 640151 h 1798781"/>
              <a:gd name="connsiteX182" fmla="*/ 1167861 w 5673186"/>
              <a:gd name="connsiteY182" fmla="*/ 472511 h 1798781"/>
              <a:gd name="connsiteX183" fmla="*/ 1367886 w 5673186"/>
              <a:gd name="connsiteY183" fmla="*/ 423934 h 1798781"/>
              <a:gd name="connsiteX184" fmla="*/ 1698404 w 5673186"/>
              <a:gd name="connsiteY184" fmla="*/ 513469 h 1798781"/>
              <a:gd name="connsiteX185" fmla="*/ 1767936 w 5673186"/>
              <a:gd name="connsiteY185" fmla="*/ 542997 h 1798781"/>
              <a:gd name="connsiteX186" fmla="*/ 2060354 w 5673186"/>
              <a:gd name="connsiteY186" fmla="*/ 700159 h 1798781"/>
              <a:gd name="connsiteX187" fmla="*/ 2223231 w 5673186"/>
              <a:gd name="connsiteY187" fmla="*/ 760167 h 1798781"/>
              <a:gd name="connsiteX188" fmla="*/ 2890934 w 5673186"/>
              <a:gd name="connsiteY188" fmla="*/ 920186 h 1798781"/>
              <a:gd name="connsiteX189" fmla="*/ 2939511 w 5673186"/>
              <a:gd name="connsiteY189" fmla="*/ 900184 h 1798781"/>
              <a:gd name="connsiteX190" fmla="*/ 3134774 w 5673186"/>
              <a:gd name="connsiteY190" fmla="*/ 654439 h 1798781"/>
              <a:gd name="connsiteX191" fmla="*/ 3645314 w 5673186"/>
              <a:gd name="connsiteY191" fmla="*/ 61031 h 1798781"/>
              <a:gd name="connsiteX192" fmla="*/ 3661506 w 5673186"/>
              <a:gd name="connsiteY192" fmla="*/ 41029 h 1798781"/>
              <a:gd name="connsiteX193" fmla="*/ 3725131 w 5673186"/>
              <a:gd name="connsiteY193" fmla="*/ 175 h 1798781"/>
              <a:gd name="connsiteX194" fmla="*/ 3725131 w 5673186"/>
              <a:gd name="connsiteY194" fmla="*/ 175 h 1798781"/>
              <a:gd name="connsiteX195" fmla="*/ 3725131 w 5673186"/>
              <a:gd name="connsiteY195" fmla="*/ 175 h 1798781"/>
              <a:gd name="connsiteX196" fmla="*/ 3725131 w 5673186"/>
              <a:gd name="connsiteY196" fmla="*/ 175 h 1798781"/>
              <a:gd name="connsiteX197" fmla="*/ 3725131 w 5673186"/>
              <a:gd name="connsiteY197" fmla="*/ 175 h 1798781"/>
              <a:gd name="connsiteX198" fmla="*/ 3725131 w 5673186"/>
              <a:gd name="connsiteY198" fmla="*/ 175 h 1798781"/>
              <a:gd name="connsiteX199" fmla="*/ 3725131 w 5673186"/>
              <a:gd name="connsiteY199" fmla="*/ 175 h 1798781"/>
              <a:gd name="connsiteX200" fmla="*/ 3725131 w 5673186"/>
              <a:gd name="connsiteY200" fmla="*/ 175 h 1798781"/>
              <a:gd name="connsiteX201" fmla="*/ 3725131 w 5673186"/>
              <a:gd name="connsiteY201" fmla="*/ 175 h 179878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5673186" h="1798781">
                <a:moveTo>
                  <a:pt x="3911419" y="1189863"/>
                </a:moveTo>
                <a:cubicBezTo>
                  <a:pt x="3903918" y="1190459"/>
                  <a:pt x="3895822" y="1191649"/>
                  <a:pt x="3885344" y="1191649"/>
                </a:cubicBezTo>
                <a:cubicBezTo>
                  <a:pt x="3837719" y="1195459"/>
                  <a:pt x="3789141" y="1192602"/>
                  <a:pt x="3742469" y="1195459"/>
                </a:cubicBezTo>
                <a:cubicBezTo>
                  <a:pt x="3705321" y="1197364"/>
                  <a:pt x="3671031" y="1197364"/>
                  <a:pt x="3634836" y="1200222"/>
                </a:cubicBezTo>
                <a:cubicBezTo>
                  <a:pt x="3628169" y="1200222"/>
                  <a:pt x="3615786" y="1224987"/>
                  <a:pt x="3616739" y="1236417"/>
                </a:cubicBezTo>
                <a:cubicBezTo>
                  <a:pt x="3616739" y="1247847"/>
                  <a:pt x="3628169" y="1244037"/>
                  <a:pt x="3634836" y="1244037"/>
                </a:cubicBezTo>
                <a:cubicBezTo>
                  <a:pt x="3650076" y="1244989"/>
                  <a:pt x="3682461" y="1243084"/>
                  <a:pt x="3682461" y="1242131"/>
                </a:cubicBezTo>
                <a:cubicBezTo>
                  <a:pt x="3760566" y="1238322"/>
                  <a:pt x="3834861" y="1240227"/>
                  <a:pt x="3912966" y="1236417"/>
                </a:cubicBezTo>
                <a:cubicBezTo>
                  <a:pt x="3918681" y="1236417"/>
                  <a:pt x="3935826" y="1238322"/>
                  <a:pt x="3941541" y="1237369"/>
                </a:cubicBezTo>
                <a:cubicBezTo>
                  <a:pt x="3945351" y="1237369"/>
                  <a:pt x="3941541" y="1208794"/>
                  <a:pt x="3942494" y="1204032"/>
                </a:cubicBezTo>
                <a:cubicBezTo>
                  <a:pt x="3943446" y="1199269"/>
                  <a:pt x="3936779" y="1192602"/>
                  <a:pt x="3933921" y="1191649"/>
                </a:cubicBezTo>
                <a:cubicBezTo>
                  <a:pt x="3925825" y="1189268"/>
                  <a:pt x="3918920" y="1189268"/>
                  <a:pt x="3911419" y="1189863"/>
                </a:cubicBezTo>
                <a:close/>
                <a:moveTo>
                  <a:pt x="3725131" y="175"/>
                </a:moveTo>
                <a:cubicBezTo>
                  <a:pt x="3733896" y="-345"/>
                  <a:pt x="3743183" y="309"/>
                  <a:pt x="3752946" y="1976"/>
                </a:cubicBezTo>
                <a:cubicBezTo>
                  <a:pt x="3781521" y="6739"/>
                  <a:pt x="3811049" y="10549"/>
                  <a:pt x="3840576" y="17216"/>
                </a:cubicBezTo>
                <a:cubicBezTo>
                  <a:pt x="3853911" y="20074"/>
                  <a:pt x="3856769" y="25789"/>
                  <a:pt x="3852959" y="39124"/>
                </a:cubicBezTo>
                <a:cubicBezTo>
                  <a:pt x="3830099" y="117229"/>
                  <a:pt x="3806286" y="194381"/>
                  <a:pt x="3782474" y="271534"/>
                </a:cubicBezTo>
                <a:cubicBezTo>
                  <a:pt x="3753899" y="361069"/>
                  <a:pt x="3730086" y="395359"/>
                  <a:pt x="3703416" y="484894"/>
                </a:cubicBezTo>
                <a:cubicBezTo>
                  <a:pt x="3645314" y="682061"/>
                  <a:pt x="3585306" y="878276"/>
                  <a:pt x="3527204" y="1075444"/>
                </a:cubicBezTo>
                <a:cubicBezTo>
                  <a:pt x="3518631" y="1104972"/>
                  <a:pt x="3518631" y="1105924"/>
                  <a:pt x="3549111" y="1104972"/>
                </a:cubicBezTo>
                <a:cubicBezTo>
                  <a:pt x="3975831" y="1096399"/>
                  <a:pt x="4401599" y="1080207"/>
                  <a:pt x="4827366" y="1055442"/>
                </a:cubicBezTo>
                <a:cubicBezTo>
                  <a:pt x="5031201" y="1043059"/>
                  <a:pt x="5111211" y="1031629"/>
                  <a:pt x="5314094" y="1014484"/>
                </a:cubicBezTo>
                <a:cubicBezTo>
                  <a:pt x="5364576" y="1009722"/>
                  <a:pt x="5414107" y="1011626"/>
                  <a:pt x="5463636" y="1020199"/>
                </a:cubicBezTo>
                <a:cubicBezTo>
                  <a:pt x="5494116" y="1024961"/>
                  <a:pt x="5523644" y="1031629"/>
                  <a:pt x="5554124" y="1037344"/>
                </a:cubicBezTo>
                <a:cubicBezTo>
                  <a:pt x="5597939" y="1044012"/>
                  <a:pt x="5625561" y="1048774"/>
                  <a:pt x="5673186" y="1062109"/>
                </a:cubicBezTo>
                <a:cubicBezTo>
                  <a:pt x="5616036" y="1064967"/>
                  <a:pt x="5541741" y="1052584"/>
                  <a:pt x="5517929" y="1057347"/>
                </a:cubicBezTo>
                <a:cubicBezTo>
                  <a:pt x="5364576" y="1077349"/>
                  <a:pt x="5334096" y="1097352"/>
                  <a:pt x="5180744" y="1117354"/>
                </a:cubicBezTo>
                <a:lnTo>
                  <a:pt x="4631151" y="1188792"/>
                </a:lnTo>
                <a:cubicBezTo>
                  <a:pt x="4594004" y="1194507"/>
                  <a:pt x="4567334" y="1199269"/>
                  <a:pt x="4523519" y="1204984"/>
                </a:cubicBezTo>
                <a:cubicBezTo>
                  <a:pt x="4529234" y="1214509"/>
                  <a:pt x="4535901" y="1230702"/>
                  <a:pt x="4541616" y="1230702"/>
                </a:cubicBezTo>
                <a:cubicBezTo>
                  <a:pt x="4618769" y="1232606"/>
                  <a:pt x="4657821" y="1228797"/>
                  <a:pt x="4734974" y="1224987"/>
                </a:cubicBezTo>
                <a:cubicBezTo>
                  <a:pt x="4759739" y="1223081"/>
                  <a:pt x="4784504" y="1223081"/>
                  <a:pt x="4813079" y="1231654"/>
                </a:cubicBezTo>
                <a:cubicBezTo>
                  <a:pt x="4800696" y="1240227"/>
                  <a:pt x="4791171" y="1240227"/>
                  <a:pt x="4781646" y="1240227"/>
                </a:cubicBezTo>
                <a:cubicBezTo>
                  <a:pt x="4670204" y="1245942"/>
                  <a:pt x="4596861" y="1264039"/>
                  <a:pt x="4484466" y="1265944"/>
                </a:cubicBezTo>
                <a:cubicBezTo>
                  <a:pt x="4470179" y="1265944"/>
                  <a:pt x="4457796" y="1268802"/>
                  <a:pt x="4449224" y="1282137"/>
                </a:cubicBezTo>
                <a:cubicBezTo>
                  <a:pt x="4446366" y="1285947"/>
                  <a:pt x="4442556" y="1289756"/>
                  <a:pt x="4438746" y="1291662"/>
                </a:cubicBezTo>
                <a:cubicBezTo>
                  <a:pt x="4414934" y="1305949"/>
                  <a:pt x="4403504" y="1359289"/>
                  <a:pt x="4415886" y="1384054"/>
                </a:cubicBezTo>
                <a:cubicBezTo>
                  <a:pt x="4422554" y="1396437"/>
                  <a:pt x="4440651" y="1405009"/>
                  <a:pt x="4437794" y="1417392"/>
                </a:cubicBezTo>
                <a:cubicBezTo>
                  <a:pt x="4433984" y="1430727"/>
                  <a:pt x="4412076" y="1422154"/>
                  <a:pt x="4402551" y="1430727"/>
                </a:cubicBezTo>
                <a:cubicBezTo>
                  <a:pt x="4359689" y="1468827"/>
                  <a:pt x="4312064" y="1451681"/>
                  <a:pt x="4265391" y="1441204"/>
                </a:cubicBezTo>
                <a:cubicBezTo>
                  <a:pt x="4243484" y="1436442"/>
                  <a:pt x="4222529" y="1433584"/>
                  <a:pt x="4201574" y="1445014"/>
                </a:cubicBezTo>
                <a:cubicBezTo>
                  <a:pt x="4193001" y="1449777"/>
                  <a:pt x="4182524" y="1450729"/>
                  <a:pt x="4172999" y="1449777"/>
                </a:cubicBezTo>
                <a:cubicBezTo>
                  <a:pt x="4123469" y="1444062"/>
                  <a:pt x="4072986" y="1439299"/>
                  <a:pt x="4025361" y="1421202"/>
                </a:cubicBezTo>
                <a:cubicBezTo>
                  <a:pt x="3996786" y="1409772"/>
                  <a:pt x="3981546" y="1345954"/>
                  <a:pt x="3965354" y="1319284"/>
                </a:cubicBezTo>
                <a:cubicBezTo>
                  <a:pt x="3959639" y="1310712"/>
                  <a:pt x="3953924" y="1308806"/>
                  <a:pt x="3944399" y="1309759"/>
                </a:cubicBezTo>
                <a:cubicBezTo>
                  <a:pt x="3848196" y="1319284"/>
                  <a:pt x="3712941" y="1328809"/>
                  <a:pt x="3616739" y="1338334"/>
                </a:cubicBezTo>
                <a:cubicBezTo>
                  <a:pt x="3599594" y="1339287"/>
                  <a:pt x="3591021" y="1349764"/>
                  <a:pt x="3585306" y="1364052"/>
                </a:cubicBezTo>
                <a:cubicBezTo>
                  <a:pt x="3578639" y="1379292"/>
                  <a:pt x="3572924" y="1393579"/>
                  <a:pt x="3563399" y="1406914"/>
                </a:cubicBezTo>
                <a:cubicBezTo>
                  <a:pt x="3540539" y="1439299"/>
                  <a:pt x="3510059" y="1434537"/>
                  <a:pt x="3471006" y="1439299"/>
                </a:cubicBezTo>
                <a:cubicBezTo>
                  <a:pt x="3352896" y="1454539"/>
                  <a:pt x="3271934" y="1474542"/>
                  <a:pt x="3153824" y="1492639"/>
                </a:cubicBezTo>
                <a:cubicBezTo>
                  <a:pt x="3007139" y="1515499"/>
                  <a:pt x="2860454" y="1557409"/>
                  <a:pt x="2712816" y="1567887"/>
                </a:cubicBezTo>
                <a:cubicBezTo>
                  <a:pt x="2696624" y="1568839"/>
                  <a:pt x="2689956" y="1572649"/>
                  <a:pt x="2689004" y="1589794"/>
                </a:cubicBezTo>
                <a:cubicBezTo>
                  <a:pt x="2688051" y="1611702"/>
                  <a:pt x="2686146" y="1611702"/>
                  <a:pt x="2661381" y="1645039"/>
                </a:cubicBezTo>
                <a:cubicBezTo>
                  <a:pt x="2664239" y="1648849"/>
                  <a:pt x="2668049" y="1646944"/>
                  <a:pt x="2671859" y="1646944"/>
                </a:cubicBezTo>
                <a:cubicBezTo>
                  <a:pt x="2691861" y="1644087"/>
                  <a:pt x="2710911" y="1663137"/>
                  <a:pt x="2720436" y="1687902"/>
                </a:cubicBezTo>
                <a:cubicBezTo>
                  <a:pt x="2730914" y="1713619"/>
                  <a:pt x="2727104" y="1751719"/>
                  <a:pt x="2709959" y="1765054"/>
                </a:cubicBezTo>
                <a:cubicBezTo>
                  <a:pt x="2695671" y="1775531"/>
                  <a:pt x="2681384" y="1784104"/>
                  <a:pt x="2668049" y="1772674"/>
                </a:cubicBezTo>
                <a:cubicBezTo>
                  <a:pt x="2664239" y="1768864"/>
                  <a:pt x="2661381" y="1764102"/>
                  <a:pt x="2657571" y="1760292"/>
                </a:cubicBezTo>
                <a:cubicBezTo>
                  <a:pt x="2640426" y="1741242"/>
                  <a:pt x="2634711" y="1750767"/>
                  <a:pt x="2622329" y="1772674"/>
                </a:cubicBezTo>
                <a:cubicBezTo>
                  <a:pt x="2614709" y="1786962"/>
                  <a:pt x="2604231" y="1774579"/>
                  <a:pt x="2587086" y="1770769"/>
                </a:cubicBezTo>
                <a:cubicBezTo>
                  <a:pt x="2575656" y="1767912"/>
                  <a:pt x="2565179" y="1769817"/>
                  <a:pt x="2555654" y="1778389"/>
                </a:cubicBezTo>
                <a:cubicBezTo>
                  <a:pt x="2541366" y="1791724"/>
                  <a:pt x="2527079" y="1806964"/>
                  <a:pt x="2513744" y="1793629"/>
                </a:cubicBezTo>
                <a:cubicBezTo>
                  <a:pt x="2508981" y="1788867"/>
                  <a:pt x="2505171" y="1783152"/>
                  <a:pt x="2500409" y="1778389"/>
                </a:cubicBezTo>
                <a:cubicBezTo>
                  <a:pt x="2485169" y="1762197"/>
                  <a:pt x="2479454" y="1763149"/>
                  <a:pt x="2469929" y="1783152"/>
                </a:cubicBezTo>
                <a:cubicBezTo>
                  <a:pt x="2464214" y="1795534"/>
                  <a:pt x="2456594" y="1796487"/>
                  <a:pt x="2441354" y="1796487"/>
                </a:cubicBezTo>
                <a:cubicBezTo>
                  <a:pt x="2426114" y="1796487"/>
                  <a:pt x="2415636" y="1787914"/>
                  <a:pt x="2410874" y="1775531"/>
                </a:cubicBezTo>
                <a:cubicBezTo>
                  <a:pt x="2403254" y="1756481"/>
                  <a:pt x="2392776" y="1760292"/>
                  <a:pt x="2372774" y="1764102"/>
                </a:cubicBezTo>
                <a:cubicBezTo>
                  <a:pt x="2357534" y="1766959"/>
                  <a:pt x="2347056" y="1757434"/>
                  <a:pt x="2341341" y="1743147"/>
                </a:cubicBezTo>
                <a:cubicBezTo>
                  <a:pt x="2330864" y="1718381"/>
                  <a:pt x="2333721" y="1665042"/>
                  <a:pt x="2344199" y="1641229"/>
                </a:cubicBezTo>
                <a:cubicBezTo>
                  <a:pt x="2349914" y="1627894"/>
                  <a:pt x="2362296" y="1623131"/>
                  <a:pt x="2376584" y="1624084"/>
                </a:cubicBezTo>
                <a:cubicBezTo>
                  <a:pt x="2391824" y="1625037"/>
                  <a:pt x="2401349" y="1624084"/>
                  <a:pt x="2407064" y="1638372"/>
                </a:cubicBezTo>
                <a:cubicBezTo>
                  <a:pt x="2409921" y="1645039"/>
                  <a:pt x="2408016" y="1654564"/>
                  <a:pt x="2419446" y="1654564"/>
                </a:cubicBezTo>
                <a:cubicBezTo>
                  <a:pt x="2430876" y="1654564"/>
                  <a:pt x="2433734" y="1645992"/>
                  <a:pt x="2436591" y="1638372"/>
                </a:cubicBezTo>
                <a:cubicBezTo>
                  <a:pt x="2443259" y="1622179"/>
                  <a:pt x="2442306" y="1605034"/>
                  <a:pt x="2442306" y="1586937"/>
                </a:cubicBezTo>
                <a:cubicBezTo>
                  <a:pt x="2442306" y="1554552"/>
                  <a:pt x="2422304" y="1561219"/>
                  <a:pt x="2406111" y="1555504"/>
                </a:cubicBezTo>
                <a:cubicBezTo>
                  <a:pt x="2398491" y="1552647"/>
                  <a:pt x="2390871" y="1548837"/>
                  <a:pt x="2383251" y="1545027"/>
                </a:cubicBezTo>
                <a:cubicBezTo>
                  <a:pt x="2364201" y="1534549"/>
                  <a:pt x="2354676" y="1538359"/>
                  <a:pt x="2348961" y="1558362"/>
                </a:cubicBezTo>
                <a:cubicBezTo>
                  <a:pt x="2342294" y="1579317"/>
                  <a:pt x="2336579" y="1601224"/>
                  <a:pt x="2330864" y="1622179"/>
                </a:cubicBezTo>
                <a:cubicBezTo>
                  <a:pt x="2328006" y="1633609"/>
                  <a:pt x="2322291" y="1638372"/>
                  <a:pt x="2309909" y="1638372"/>
                </a:cubicBezTo>
                <a:cubicBezTo>
                  <a:pt x="2283239" y="1639324"/>
                  <a:pt x="2261331" y="1636467"/>
                  <a:pt x="2239424" y="1615512"/>
                </a:cubicBezTo>
                <a:cubicBezTo>
                  <a:pt x="2227041" y="1603129"/>
                  <a:pt x="2201324" y="1605034"/>
                  <a:pt x="2181321" y="1600272"/>
                </a:cubicBezTo>
                <a:cubicBezTo>
                  <a:pt x="2178464" y="1599319"/>
                  <a:pt x="2172749" y="1602177"/>
                  <a:pt x="2174654" y="1604081"/>
                </a:cubicBezTo>
                <a:cubicBezTo>
                  <a:pt x="2187036" y="1619322"/>
                  <a:pt x="2167986" y="1627894"/>
                  <a:pt x="2166081" y="1640277"/>
                </a:cubicBezTo>
                <a:cubicBezTo>
                  <a:pt x="2163224" y="1651706"/>
                  <a:pt x="2164176" y="1656469"/>
                  <a:pt x="2178464" y="1655517"/>
                </a:cubicBezTo>
                <a:cubicBezTo>
                  <a:pt x="2208944" y="1652659"/>
                  <a:pt x="2217516" y="1659327"/>
                  <a:pt x="2226089" y="1685044"/>
                </a:cubicBezTo>
                <a:cubicBezTo>
                  <a:pt x="2235614" y="1715524"/>
                  <a:pt x="2227994" y="1751719"/>
                  <a:pt x="2208944" y="1763149"/>
                </a:cubicBezTo>
                <a:cubicBezTo>
                  <a:pt x="2194656" y="1771722"/>
                  <a:pt x="2180369" y="1768864"/>
                  <a:pt x="2168939" y="1757434"/>
                </a:cubicBezTo>
                <a:cubicBezTo>
                  <a:pt x="2164176" y="1752672"/>
                  <a:pt x="2160366" y="1746004"/>
                  <a:pt x="2155604" y="1741242"/>
                </a:cubicBezTo>
                <a:cubicBezTo>
                  <a:pt x="2143221" y="1727906"/>
                  <a:pt x="2131791" y="1726954"/>
                  <a:pt x="2123219" y="1744099"/>
                </a:cubicBezTo>
                <a:cubicBezTo>
                  <a:pt x="2115599" y="1758387"/>
                  <a:pt x="2105121" y="1768864"/>
                  <a:pt x="2087024" y="1766959"/>
                </a:cubicBezTo>
                <a:cubicBezTo>
                  <a:pt x="2067974" y="1765054"/>
                  <a:pt x="2061306" y="1751719"/>
                  <a:pt x="2057496" y="1736479"/>
                </a:cubicBezTo>
                <a:cubicBezTo>
                  <a:pt x="2054639" y="1724097"/>
                  <a:pt x="2049876" y="1722192"/>
                  <a:pt x="2038446" y="1725049"/>
                </a:cubicBezTo>
                <a:cubicBezTo>
                  <a:pt x="2011776" y="1729812"/>
                  <a:pt x="2000346" y="1722192"/>
                  <a:pt x="1994631" y="1695522"/>
                </a:cubicBezTo>
                <a:cubicBezTo>
                  <a:pt x="1990821" y="1678377"/>
                  <a:pt x="1990821" y="1661231"/>
                  <a:pt x="1993679" y="1645039"/>
                </a:cubicBezTo>
                <a:cubicBezTo>
                  <a:pt x="1997489" y="1627894"/>
                  <a:pt x="2007966" y="1615512"/>
                  <a:pt x="2026064" y="1614559"/>
                </a:cubicBezTo>
                <a:cubicBezTo>
                  <a:pt x="2043209" y="1613606"/>
                  <a:pt x="2054639" y="1623131"/>
                  <a:pt x="2060354" y="1639324"/>
                </a:cubicBezTo>
                <a:cubicBezTo>
                  <a:pt x="2062259" y="1645992"/>
                  <a:pt x="2061306" y="1656469"/>
                  <a:pt x="2072736" y="1655517"/>
                </a:cubicBezTo>
                <a:cubicBezTo>
                  <a:pt x="2082261" y="1655517"/>
                  <a:pt x="2089881" y="1650754"/>
                  <a:pt x="2093691" y="1641229"/>
                </a:cubicBezTo>
                <a:cubicBezTo>
                  <a:pt x="2095596" y="1635514"/>
                  <a:pt x="2098454" y="1630752"/>
                  <a:pt x="2099406" y="1625989"/>
                </a:cubicBezTo>
                <a:cubicBezTo>
                  <a:pt x="2105121" y="1597414"/>
                  <a:pt x="2089881" y="1568839"/>
                  <a:pt x="2101311" y="1539312"/>
                </a:cubicBezTo>
                <a:cubicBezTo>
                  <a:pt x="2098454" y="1538359"/>
                  <a:pt x="2096549" y="1538359"/>
                  <a:pt x="2093691" y="1538359"/>
                </a:cubicBezTo>
                <a:cubicBezTo>
                  <a:pt x="2087024" y="1557409"/>
                  <a:pt x="2079404" y="1575506"/>
                  <a:pt x="2072736" y="1594556"/>
                </a:cubicBezTo>
                <a:cubicBezTo>
                  <a:pt x="2068926" y="1606939"/>
                  <a:pt x="2062259" y="1609797"/>
                  <a:pt x="2049876" y="1606939"/>
                </a:cubicBezTo>
                <a:cubicBezTo>
                  <a:pt x="2012729" y="1599319"/>
                  <a:pt x="1978439" y="1583127"/>
                  <a:pt x="1942244" y="1573602"/>
                </a:cubicBezTo>
                <a:cubicBezTo>
                  <a:pt x="1935576" y="1571697"/>
                  <a:pt x="1928909" y="1567887"/>
                  <a:pt x="1926051" y="1561219"/>
                </a:cubicBezTo>
                <a:cubicBezTo>
                  <a:pt x="1915574" y="1538359"/>
                  <a:pt x="1895571" y="1529787"/>
                  <a:pt x="1874616" y="1522167"/>
                </a:cubicBezTo>
                <a:cubicBezTo>
                  <a:pt x="1846041" y="1511689"/>
                  <a:pt x="1840326" y="1495497"/>
                  <a:pt x="1852709" y="1466922"/>
                </a:cubicBezTo>
                <a:cubicBezTo>
                  <a:pt x="1871759" y="1424059"/>
                  <a:pt x="1846359" y="1426123"/>
                  <a:pt x="1826039" y="1415487"/>
                </a:cubicBezTo>
                <a:cubicBezTo>
                  <a:pt x="1805719" y="1404851"/>
                  <a:pt x="1752538" y="1397230"/>
                  <a:pt x="1730789" y="1403104"/>
                </a:cubicBezTo>
                <a:cubicBezTo>
                  <a:pt x="1696499" y="1385006"/>
                  <a:pt x="1702214" y="1407867"/>
                  <a:pt x="1695546" y="1450729"/>
                </a:cubicBezTo>
                <a:cubicBezTo>
                  <a:pt x="1695546" y="1454539"/>
                  <a:pt x="1694118" y="1460255"/>
                  <a:pt x="1694594" y="1474542"/>
                </a:cubicBezTo>
                <a:cubicBezTo>
                  <a:pt x="1695070" y="1488829"/>
                  <a:pt x="1696023" y="1516610"/>
                  <a:pt x="1698404" y="1536454"/>
                </a:cubicBezTo>
                <a:cubicBezTo>
                  <a:pt x="1709834" y="1554552"/>
                  <a:pt x="1710786" y="1573602"/>
                  <a:pt x="1708881" y="1593604"/>
                </a:cubicBezTo>
                <a:cubicBezTo>
                  <a:pt x="1707929" y="1590747"/>
                  <a:pt x="1704119" y="1589794"/>
                  <a:pt x="1697451" y="1592652"/>
                </a:cubicBezTo>
                <a:cubicBezTo>
                  <a:pt x="1692689" y="1594556"/>
                  <a:pt x="1688879" y="1596462"/>
                  <a:pt x="1687926" y="1601224"/>
                </a:cubicBezTo>
                <a:cubicBezTo>
                  <a:pt x="1691736" y="1607892"/>
                  <a:pt x="1697451" y="1605987"/>
                  <a:pt x="1702214" y="1605987"/>
                </a:cubicBezTo>
                <a:cubicBezTo>
                  <a:pt x="1733646" y="1607892"/>
                  <a:pt x="1745076" y="1619322"/>
                  <a:pt x="1743171" y="1650754"/>
                </a:cubicBezTo>
                <a:cubicBezTo>
                  <a:pt x="1742219" y="1669804"/>
                  <a:pt x="1740314" y="1688854"/>
                  <a:pt x="1726979" y="1704094"/>
                </a:cubicBezTo>
                <a:cubicBezTo>
                  <a:pt x="1709834" y="1724097"/>
                  <a:pt x="1690784" y="1723144"/>
                  <a:pt x="1676496" y="1701237"/>
                </a:cubicBezTo>
                <a:cubicBezTo>
                  <a:pt x="1672686" y="1695522"/>
                  <a:pt x="1669829" y="1687902"/>
                  <a:pt x="1665066" y="1682187"/>
                </a:cubicBezTo>
                <a:cubicBezTo>
                  <a:pt x="1654589" y="1671709"/>
                  <a:pt x="1644111" y="1663137"/>
                  <a:pt x="1633634" y="1683139"/>
                </a:cubicBezTo>
                <a:cubicBezTo>
                  <a:pt x="1626014" y="1698379"/>
                  <a:pt x="1614584" y="1703142"/>
                  <a:pt x="1597439" y="1699331"/>
                </a:cubicBezTo>
                <a:cubicBezTo>
                  <a:pt x="1580294" y="1695522"/>
                  <a:pt x="1576484" y="1684092"/>
                  <a:pt x="1573626" y="1669804"/>
                </a:cubicBezTo>
                <a:cubicBezTo>
                  <a:pt x="1566006" y="1633609"/>
                  <a:pt x="1559339" y="1654564"/>
                  <a:pt x="1592676" y="1636467"/>
                </a:cubicBezTo>
                <a:cubicBezTo>
                  <a:pt x="1598391" y="1633609"/>
                  <a:pt x="1598391" y="1633609"/>
                  <a:pt x="1599344" y="1620274"/>
                </a:cubicBezTo>
                <a:cubicBezTo>
                  <a:pt x="1563149" y="1631704"/>
                  <a:pt x="1551719" y="1628847"/>
                  <a:pt x="1543146" y="1605034"/>
                </a:cubicBezTo>
                <a:cubicBezTo>
                  <a:pt x="1531716" y="1573602"/>
                  <a:pt x="1545051" y="1526929"/>
                  <a:pt x="1568864" y="1517404"/>
                </a:cubicBezTo>
                <a:cubicBezTo>
                  <a:pt x="1584104" y="1510737"/>
                  <a:pt x="1602201" y="1518356"/>
                  <a:pt x="1609821" y="1535502"/>
                </a:cubicBezTo>
                <a:cubicBezTo>
                  <a:pt x="1612679" y="1542169"/>
                  <a:pt x="1614584" y="1548837"/>
                  <a:pt x="1615536" y="1555504"/>
                </a:cubicBezTo>
                <a:cubicBezTo>
                  <a:pt x="1617441" y="1563124"/>
                  <a:pt x="1623156" y="1565029"/>
                  <a:pt x="1628871" y="1565981"/>
                </a:cubicBezTo>
                <a:cubicBezTo>
                  <a:pt x="1637444" y="1566934"/>
                  <a:pt x="1639349" y="1560267"/>
                  <a:pt x="1640301" y="1554552"/>
                </a:cubicBezTo>
                <a:cubicBezTo>
                  <a:pt x="1642206" y="1541217"/>
                  <a:pt x="1644111" y="1526929"/>
                  <a:pt x="1645064" y="1513594"/>
                </a:cubicBezTo>
                <a:cubicBezTo>
                  <a:pt x="1646969" y="1486924"/>
                  <a:pt x="1627919" y="1464064"/>
                  <a:pt x="1625061" y="1436442"/>
                </a:cubicBezTo>
                <a:cubicBezTo>
                  <a:pt x="1624109" y="1430727"/>
                  <a:pt x="1626014" y="1377387"/>
                  <a:pt x="1619346" y="1374529"/>
                </a:cubicBezTo>
                <a:lnTo>
                  <a:pt x="1560291" y="1371672"/>
                </a:lnTo>
                <a:cubicBezTo>
                  <a:pt x="1527906" y="1365956"/>
                  <a:pt x="1494569" y="1361194"/>
                  <a:pt x="1461231" y="1354527"/>
                </a:cubicBezTo>
                <a:cubicBezTo>
                  <a:pt x="1432656" y="1348812"/>
                  <a:pt x="1424084" y="1360242"/>
                  <a:pt x="1400271" y="1341192"/>
                </a:cubicBezTo>
                <a:cubicBezTo>
                  <a:pt x="1395509" y="1337381"/>
                  <a:pt x="1388841" y="1330714"/>
                  <a:pt x="1382174" y="1335477"/>
                </a:cubicBezTo>
                <a:cubicBezTo>
                  <a:pt x="1375506" y="1340239"/>
                  <a:pt x="1379316" y="1347859"/>
                  <a:pt x="1380269" y="1354527"/>
                </a:cubicBezTo>
                <a:cubicBezTo>
                  <a:pt x="1381221" y="1367862"/>
                  <a:pt x="1381221" y="1380244"/>
                  <a:pt x="1376459" y="1392627"/>
                </a:cubicBezTo>
                <a:cubicBezTo>
                  <a:pt x="1371696" y="1404056"/>
                  <a:pt x="1350741" y="1400247"/>
                  <a:pt x="1331691" y="1401199"/>
                </a:cubicBezTo>
                <a:cubicBezTo>
                  <a:pt x="1312641" y="1403104"/>
                  <a:pt x="1300259" y="1397389"/>
                  <a:pt x="1293591" y="1379292"/>
                </a:cubicBezTo>
                <a:cubicBezTo>
                  <a:pt x="1291686" y="1375481"/>
                  <a:pt x="1288829" y="1372624"/>
                  <a:pt x="1285971" y="1367862"/>
                </a:cubicBezTo>
                <a:cubicBezTo>
                  <a:pt x="1284066" y="1371672"/>
                  <a:pt x="1282161" y="1372624"/>
                  <a:pt x="1281209" y="1374529"/>
                </a:cubicBezTo>
                <a:cubicBezTo>
                  <a:pt x="1272636" y="1393579"/>
                  <a:pt x="1261206" y="1408819"/>
                  <a:pt x="1237394" y="1402152"/>
                </a:cubicBezTo>
                <a:cubicBezTo>
                  <a:pt x="1215486" y="1396437"/>
                  <a:pt x="1184054" y="1377387"/>
                  <a:pt x="1182149" y="1358337"/>
                </a:cubicBezTo>
                <a:cubicBezTo>
                  <a:pt x="1180244" y="1340239"/>
                  <a:pt x="1183101" y="1322142"/>
                  <a:pt x="1190721" y="1304997"/>
                </a:cubicBezTo>
                <a:cubicBezTo>
                  <a:pt x="1195484" y="1294519"/>
                  <a:pt x="1220249" y="1291662"/>
                  <a:pt x="1210724" y="1289756"/>
                </a:cubicBezTo>
                <a:cubicBezTo>
                  <a:pt x="1174529" y="1284042"/>
                  <a:pt x="1128809" y="1267849"/>
                  <a:pt x="1092614" y="1261181"/>
                </a:cubicBezTo>
                <a:cubicBezTo>
                  <a:pt x="1082136" y="1259277"/>
                  <a:pt x="1072611" y="1261181"/>
                  <a:pt x="1064039" y="1266897"/>
                </a:cubicBezTo>
                <a:cubicBezTo>
                  <a:pt x="1042131" y="1281184"/>
                  <a:pt x="1029749" y="1307854"/>
                  <a:pt x="1003079" y="1313569"/>
                </a:cubicBezTo>
                <a:cubicBezTo>
                  <a:pt x="996411" y="1314522"/>
                  <a:pt x="995459" y="1318331"/>
                  <a:pt x="997364" y="1324999"/>
                </a:cubicBezTo>
                <a:cubicBezTo>
                  <a:pt x="1000221" y="1333572"/>
                  <a:pt x="1002126" y="1343097"/>
                  <a:pt x="1003079" y="1351669"/>
                </a:cubicBezTo>
                <a:cubicBezTo>
                  <a:pt x="1007841" y="1387864"/>
                  <a:pt x="984029" y="1416439"/>
                  <a:pt x="947834" y="1421202"/>
                </a:cubicBezTo>
                <a:lnTo>
                  <a:pt x="943071" y="1421202"/>
                </a:lnTo>
                <a:cubicBezTo>
                  <a:pt x="878301" y="1406914"/>
                  <a:pt x="810674" y="1417392"/>
                  <a:pt x="745904" y="1403104"/>
                </a:cubicBezTo>
                <a:cubicBezTo>
                  <a:pt x="717329" y="1396437"/>
                  <a:pt x="662084" y="1404056"/>
                  <a:pt x="636366" y="1389769"/>
                </a:cubicBezTo>
                <a:cubicBezTo>
                  <a:pt x="584931" y="1361194"/>
                  <a:pt x="593504" y="1297377"/>
                  <a:pt x="600171" y="1240227"/>
                </a:cubicBezTo>
                <a:cubicBezTo>
                  <a:pt x="601124" y="1233559"/>
                  <a:pt x="603981" y="1226892"/>
                  <a:pt x="600171" y="1220224"/>
                </a:cubicBezTo>
                <a:cubicBezTo>
                  <a:pt x="588741" y="1219272"/>
                  <a:pt x="565881" y="1209747"/>
                  <a:pt x="560166" y="1216414"/>
                </a:cubicBezTo>
                <a:cubicBezTo>
                  <a:pt x="548736" y="1231654"/>
                  <a:pt x="536354" y="1263087"/>
                  <a:pt x="517304" y="1267849"/>
                </a:cubicBezTo>
                <a:cubicBezTo>
                  <a:pt x="506826" y="1270706"/>
                  <a:pt x="506826" y="1275469"/>
                  <a:pt x="510636" y="1284042"/>
                </a:cubicBezTo>
                <a:cubicBezTo>
                  <a:pt x="514446" y="1291662"/>
                  <a:pt x="518256" y="1301187"/>
                  <a:pt x="519209" y="1309759"/>
                </a:cubicBezTo>
                <a:cubicBezTo>
                  <a:pt x="524924" y="1347859"/>
                  <a:pt x="516351" y="1384054"/>
                  <a:pt x="477299" y="1384054"/>
                </a:cubicBezTo>
                <a:cubicBezTo>
                  <a:pt x="425864" y="1384054"/>
                  <a:pt x="374429" y="1383102"/>
                  <a:pt x="322994" y="1382149"/>
                </a:cubicBezTo>
                <a:cubicBezTo>
                  <a:pt x="275369" y="1381197"/>
                  <a:pt x="227744" y="1365004"/>
                  <a:pt x="186786" y="1338334"/>
                </a:cubicBezTo>
                <a:cubicBezTo>
                  <a:pt x="132494" y="1303092"/>
                  <a:pt x="110586" y="1247847"/>
                  <a:pt x="127731" y="1189744"/>
                </a:cubicBezTo>
                <a:cubicBezTo>
                  <a:pt x="145829" y="1128784"/>
                  <a:pt x="192501" y="1092589"/>
                  <a:pt x="257271" y="1089732"/>
                </a:cubicBezTo>
                <a:cubicBezTo>
                  <a:pt x="275369" y="1088779"/>
                  <a:pt x="294419" y="1094494"/>
                  <a:pt x="318231" y="1084969"/>
                </a:cubicBezTo>
                <a:cubicBezTo>
                  <a:pt x="279179" y="1070682"/>
                  <a:pt x="243936" y="1065919"/>
                  <a:pt x="208694" y="1059252"/>
                </a:cubicBezTo>
                <a:cubicBezTo>
                  <a:pt x="132494" y="1044964"/>
                  <a:pt x="102966" y="1030676"/>
                  <a:pt x="26766" y="1016389"/>
                </a:cubicBezTo>
                <a:cubicBezTo>
                  <a:pt x="17241" y="1015436"/>
                  <a:pt x="3906" y="1017342"/>
                  <a:pt x="96" y="1004007"/>
                </a:cubicBezTo>
                <a:cubicBezTo>
                  <a:pt x="-3714" y="990672"/>
                  <a:pt x="107729" y="975432"/>
                  <a:pt x="138209" y="981147"/>
                </a:cubicBezTo>
                <a:cubicBezTo>
                  <a:pt x="241079" y="1000197"/>
                  <a:pt x="257271" y="995434"/>
                  <a:pt x="361094" y="1014484"/>
                </a:cubicBezTo>
                <a:cubicBezTo>
                  <a:pt x="506826" y="1042107"/>
                  <a:pt x="653511" y="1063062"/>
                  <a:pt x="801149" y="1075444"/>
                </a:cubicBezTo>
                <a:cubicBezTo>
                  <a:pt x="879254" y="1082112"/>
                  <a:pt x="976409" y="1095447"/>
                  <a:pt x="1055466" y="1090684"/>
                </a:cubicBezTo>
                <a:cubicBezTo>
                  <a:pt x="1069754" y="1090684"/>
                  <a:pt x="1086899" y="1091637"/>
                  <a:pt x="1075469" y="1067824"/>
                </a:cubicBezTo>
                <a:cubicBezTo>
                  <a:pt x="1073564" y="1064014"/>
                  <a:pt x="1074516" y="1057347"/>
                  <a:pt x="1076421" y="1052584"/>
                </a:cubicBezTo>
                <a:cubicBezTo>
                  <a:pt x="1089756" y="1024009"/>
                  <a:pt x="1078326" y="1004007"/>
                  <a:pt x="1060229" y="981147"/>
                </a:cubicBezTo>
                <a:cubicBezTo>
                  <a:pt x="1014509" y="924949"/>
                  <a:pt x="926879" y="851607"/>
                  <a:pt x="917354" y="779217"/>
                </a:cubicBezTo>
                <a:cubicBezTo>
                  <a:pt x="911639" y="738259"/>
                  <a:pt x="923069" y="703017"/>
                  <a:pt x="948786" y="672536"/>
                </a:cubicBezTo>
                <a:cubicBezTo>
                  <a:pt x="957359" y="661107"/>
                  <a:pt x="967836" y="650629"/>
                  <a:pt x="977361" y="640151"/>
                </a:cubicBezTo>
                <a:cubicBezTo>
                  <a:pt x="1028796" y="584907"/>
                  <a:pt x="1118331" y="530614"/>
                  <a:pt x="1167861" y="472511"/>
                </a:cubicBezTo>
                <a:cubicBezTo>
                  <a:pt x="1218344" y="414409"/>
                  <a:pt x="1294544" y="414409"/>
                  <a:pt x="1367886" y="423934"/>
                </a:cubicBezTo>
                <a:cubicBezTo>
                  <a:pt x="1482186" y="439174"/>
                  <a:pt x="1590771" y="474416"/>
                  <a:pt x="1698404" y="513469"/>
                </a:cubicBezTo>
                <a:cubicBezTo>
                  <a:pt x="1713644" y="518232"/>
                  <a:pt x="1751744" y="536329"/>
                  <a:pt x="1767936" y="542997"/>
                </a:cubicBezTo>
                <a:cubicBezTo>
                  <a:pt x="1868901" y="585859"/>
                  <a:pt x="1966056" y="643961"/>
                  <a:pt x="2060354" y="700159"/>
                </a:cubicBezTo>
                <a:cubicBezTo>
                  <a:pt x="2109884" y="729686"/>
                  <a:pt x="2167986" y="745879"/>
                  <a:pt x="2223231" y="760167"/>
                </a:cubicBezTo>
                <a:cubicBezTo>
                  <a:pt x="2446116" y="817317"/>
                  <a:pt x="2669001" y="857322"/>
                  <a:pt x="2890934" y="920186"/>
                </a:cubicBezTo>
                <a:cubicBezTo>
                  <a:pt x="2914746" y="926854"/>
                  <a:pt x="2927129" y="915424"/>
                  <a:pt x="2939511" y="900184"/>
                </a:cubicBezTo>
                <a:cubicBezTo>
                  <a:pt x="3005234" y="818269"/>
                  <a:pt x="3070004" y="737307"/>
                  <a:pt x="3134774" y="654439"/>
                </a:cubicBezTo>
                <a:cubicBezTo>
                  <a:pt x="3304319" y="437269"/>
                  <a:pt x="3471959" y="275344"/>
                  <a:pt x="3645314" y="61031"/>
                </a:cubicBezTo>
                <a:cubicBezTo>
                  <a:pt x="3651029" y="54364"/>
                  <a:pt x="3657696" y="48649"/>
                  <a:pt x="3661506" y="41029"/>
                </a:cubicBezTo>
                <a:cubicBezTo>
                  <a:pt x="3677223" y="13883"/>
                  <a:pt x="3698833" y="1738"/>
                  <a:pt x="3725131" y="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>
              <a:solidFill>
                <a:schemeClr val="accent3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DF83DD6-A2B9-323D-F6C2-FD0025B8DC15}"/>
              </a:ext>
            </a:extLst>
          </p:cNvPr>
          <p:cNvGrpSpPr/>
          <p:nvPr/>
        </p:nvGrpSpPr>
        <p:grpSpPr>
          <a:xfrm>
            <a:off x="1044444" y="6313360"/>
            <a:ext cx="2468122" cy="355392"/>
            <a:chOff x="359484" y="5996664"/>
            <a:chExt cx="4327937" cy="623192"/>
          </a:xfrm>
          <a:solidFill>
            <a:schemeClr val="bg1">
              <a:lumMod val="50000"/>
            </a:schemeClr>
          </a:solidFill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B4BC3AF5-3AAF-26BA-24DE-9B0558CAB63C}"/>
                </a:ext>
              </a:extLst>
            </p:cNvPr>
            <p:cNvSpPr/>
            <p:nvPr/>
          </p:nvSpPr>
          <p:spPr>
            <a:xfrm>
              <a:off x="1294284" y="6009071"/>
              <a:ext cx="573085" cy="610785"/>
            </a:xfrm>
            <a:custGeom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27" fmla="*/ 436907 w 3960440"/>
                <a:gd name="connsiteY27" fmla="*/ 0 h 3960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4" name="Rounded Rectangle 8">
              <a:extLst>
                <a:ext uri="{FF2B5EF4-FFF2-40B4-BE49-F238E27FC236}">
                  <a16:creationId xmlns:a16="http://schemas.microsoft.com/office/drawing/2014/main" id="{BE04270C-D936-84B2-1A86-BDBE329863A0}"/>
                </a:ext>
              </a:extLst>
            </p:cNvPr>
            <p:cNvSpPr/>
            <p:nvPr/>
          </p:nvSpPr>
          <p:spPr>
            <a:xfrm>
              <a:off x="359484" y="6009071"/>
              <a:ext cx="573149" cy="610785"/>
            </a:xfrm>
            <a:custGeom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31" fmla="*/ 333511 w 3888432"/>
                <a:gd name="connsiteY31" fmla="*/ 0 h 39604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C343491D-92E3-1622-4320-3FB51F771E18}"/>
                </a:ext>
              </a:extLst>
            </p:cNvPr>
            <p:cNvSpPr/>
            <p:nvPr/>
          </p:nvSpPr>
          <p:spPr>
            <a:xfrm>
              <a:off x="3157215" y="6009071"/>
              <a:ext cx="573085" cy="610785"/>
            </a:xfrm>
            <a:custGeom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30" fmla="*/ 308009 w 3960000"/>
                <a:gd name="connsiteY30" fmla="*/ 0 h 3960000"/>
                <a:gd name="connsiteX31" fmla="*/ 308009 w 3960000"/>
                <a:gd name="connsiteY31" fmla="*/ 0 h 3960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3">
              <a:extLst>
                <a:ext uri="{FF2B5EF4-FFF2-40B4-BE49-F238E27FC236}">
                  <a16:creationId xmlns:a16="http://schemas.microsoft.com/office/drawing/2014/main" id="{D929653A-2F5A-DA51-9363-5066F306DA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19126" y="6009071"/>
              <a:ext cx="573085" cy="610785"/>
            </a:xfrm>
            <a:custGeom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id="{BCF6A147-6EFE-F22C-2A8B-B11A7D4125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2293" y="5996664"/>
              <a:ext cx="575128" cy="623192"/>
            </a:xfrm>
            <a:custGeom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grpSp>
        <p:nvGrpSpPr>
          <p:cNvPr id="23" name="Gráfico 10">
            <a:extLst>
              <a:ext uri="{FF2B5EF4-FFF2-40B4-BE49-F238E27FC236}">
                <a16:creationId xmlns:a16="http://schemas.microsoft.com/office/drawing/2014/main" id="{E8BEE5BD-725B-D766-FD20-BE630FF8FEA0}"/>
              </a:ext>
            </a:extLst>
          </p:cNvPr>
          <p:cNvGrpSpPr/>
          <p:nvPr/>
        </p:nvGrpSpPr>
        <p:grpSpPr>
          <a:xfrm>
            <a:off x="572346" y="132641"/>
            <a:ext cx="547141" cy="547141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4" name="Forma libre: forma 30">
              <a:extLst>
                <a:ext uri="{FF2B5EF4-FFF2-40B4-BE49-F238E27FC236}">
                  <a16:creationId xmlns:a16="http://schemas.microsoft.com/office/drawing/2014/main" id="{883E7CEC-3B98-FD75-E60D-161585715214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0975AA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25" name="Forma libre: forma 31">
              <a:extLst>
                <a:ext uri="{FF2B5EF4-FFF2-40B4-BE49-F238E27FC236}">
                  <a16:creationId xmlns:a16="http://schemas.microsoft.com/office/drawing/2014/main" id="{CF86148F-3210-5321-0C1B-8E80CB0A6601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sp>
        <p:nvSpPr>
          <p:cNvPr id="30" name="Rectangle 5">
            <a:extLst>
              <a:ext uri="{FF2B5EF4-FFF2-40B4-BE49-F238E27FC236}">
                <a16:creationId xmlns:a16="http://schemas.microsoft.com/office/drawing/2014/main" id="{5F5AB132-A847-669C-51DC-9DD00FB94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7938"/>
            <a:ext cx="348354" cy="1121998"/>
          </a:xfrm>
          <a:prstGeom prst="rect">
            <a:avLst/>
          </a:prstGeom>
          <a:solidFill>
            <a:srgbClr val="0975A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DE61CBD8-DF87-22DA-6444-BB09D8E6B583}"/>
              </a:ext>
            </a:extLst>
          </p:cNvPr>
          <p:cNvSpPr txBox="1"/>
          <p:nvPr/>
        </p:nvSpPr>
        <p:spPr>
          <a:xfrm>
            <a:off x="1197457" y="275391"/>
            <a:ext cx="2141811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100">
                <a:solidFill>
                  <a:schemeClr val="accent4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Slidesppt.net || Free Template</a:t>
            </a:r>
            <a:endParaRPr lang="ko-KR" altLang="en-US" sz="1100">
              <a:solidFill>
                <a:schemeClr val="accent4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887618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7486212-4B40-C087-D547-609D71E33F8C}"/>
              </a:ext>
            </a:extLst>
          </p:cNvPr>
          <p:cNvSpPr/>
          <p:nvPr/>
        </p:nvSpPr>
        <p:spPr>
          <a:xfrm>
            <a:off x="933868" y="4172713"/>
            <a:ext cx="2016000" cy="15841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975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19FC2E89-ED9B-C007-68C5-3B0E51D0F619}"/>
              </a:ext>
            </a:extLst>
          </p:cNvPr>
          <p:cNvGrpSpPr/>
          <p:nvPr/>
        </p:nvGrpSpPr>
        <p:grpSpPr>
          <a:xfrm>
            <a:off x="1249549" y="4357900"/>
            <a:ext cx="1368152" cy="1241700"/>
            <a:chOff x="867339" y="4843642"/>
            <a:chExt cx="1368152" cy="1241700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FFC53DF1-B514-6F9A-C3B2-4A6D57B053F2}"/>
                </a:ext>
              </a:extLst>
            </p:cNvPr>
            <p:cNvSpPr/>
            <p:nvPr/>
          </p:nvSpPr>
          <p:spPr>
            <a:xfrm>
              <a:off x="867339" y="5069679"/>
              <a:ext cx="13681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5" name="TextBox 13">
              <a:extLst>
                <a:ext uri="{FF2B5EF4-FFF2-40B4-BE49-F238E27FC236}">
                  <a16:creationId xmlns:a16="http://schemas.microsoft.com/office/drawing/2014/main" id="{D028E926-8680-4F6B-A0F0-97870E6D8C14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BCD7795C-61D3-BAFD-664F-10AD170B4E2C}"/>
              </a:ext>
            </a:extLst>
          </p:cNvPr>
          <p:cNvSpPr/>
          <p:nvPr/>
        </p:nvSpPr>
        <p:spPr>
          <a:xfrm>
            <a:off x="3709177" y="4172713"/>
            <a:ext cx="2016000" cy="15841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FC1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id="{838CFAD8-AE6B-16FF-827C-154F5CE27E78}"/>
              </a:ext>
            </a:extLst>
          </p:cNvPr>
          <p:cNvGrpSpPr/>
          <p:nvPr/>
        </p:nvGrpSpPr>
        <p:grpSpPr>
          <a:xfrm>
            <a:off x="4030894" y="4357900"/>
            <a:ext cx="1368152" cy="1241700"/>
            <a:chOff x="867339" y="4843642"/>
            <a:chExt cx="1368152" cy="1241700"/>
          </a:xfrm>
        </p:grpSpPr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EBABD7C4-F436-C9D1-542A-DB196B591B5F}"/>
                </a:ext>
              </a:extLst>
            </p:cNvPr>
            <p:cNvSpPr/>
            <p:nvPr/>
          </p:nvSpPr>
          <p:spPr>
            <a:xfrm>
              <a:off x="867339" y="5069679"/>
              <a:ext cx="13681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9" name="TextBox 17">
              <a:extLst>
                <a:ext uri="{FF2B5EF4-FFF2-40B4-BE49-F238E27FC236}">
                  <a16:creationId xmlns:a16="http://schemas.microsoft.com/office/drawing/2014/main" id="{380CB065-77BB-B033-B6DC-2E3E992070AB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37911D82-5E6D-5573-7842-31BB37D6AE81}"/>
              </a:ext>
            </a:extLst>
          </p:cNvPr>
          <p:cNvSpPr/>
          <p:nvPr/>
        </p:nvSpPr>
        <p:spPr>
          <a:xfrm>
            <a:off x="6484486" y="4172713"/>
            <a:ext cx="2016000" cy="15841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1" name="Group 12">
            <a:extLst>
              <a:ext uri="{FF2B5EF4-FFF2-40B4-BE49-F238E27FC236}">
                <a16:creationId xmlns:a16="http://schemas.microsoft.com/office/drawing/2014/main" id="{6CCDFBE7-8701-F188-F077-45FAAB3A6B5B}"/>
              </a:ext>
            </a:extLst>
          </p:cNvPr>
          <p:cNvGrpSpPr/>
          <p:nvPr/>
        </p:nvGrpSpPr>
        <p:grpSpPr>
          <a:xfrm>
            <a:off x="6812239" y="4357900"/>
            <a:ext cx="1368152" cy="1241700"/>
            <a:chOff x="867339" y="4843642"/>
            <a:chExt cx="1368152" cy="1241700"/>
          </a:xfrm>
        </p:grpSpPr>
        <p:sp>
          <p:nvSpPr>
            <p:cNvPr id="12" name="Rectangle 13">
              <a:extLst>
                <a:ext uri="{FF2B5EF4-FFF2-40B4-BE49-F238E27FC236}">
                  <a16:creationId xmlns:a16="http://schemas.microsoft.com/office/drawing/2014/main" id="{C9453F94-920E-8BAD-3D33-F16D9F0331F6}"/>
                </a:ext>
              </a:extLst>
            </p:cNvPr>
            <p:cNvSpPr/>
            <p:nvPr/>
          </p:nvSpPr>
          <p:spPr>
            <a:xfrm>
              <a:off x="867339" y="5069679"/>
              <a:ext cx="13681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3" name="TextBox 21">
              <a:extLst>
                <a:ext uri="{FF2B5EF4-FFF2-40B4-BE49-F238E27FC236}">
                  <a16:creationId xmlns:a16="http://schemas.microsoft.com/office/drawing/2014/main" id="{57A4F01F-0E35-2700-97DB-D767A2614535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D69A21DB-215A-848C-40A9-AEA653A2C137}"/>
              </a:ext>
            </a:extLst>
          </p:cNvPr>
          <p:cNvSpPr/>
          <p:nvPr/>
        </p:nvSpPr>
        <p:spPr>
          <a:xfrm>
            <a:off x="9259795" y="4181259"/>
            <a:ext cx="2016000" cy="15841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5" name="Group 16">
            <a:extLst>
              <a:ext uri="{FF2B5EF4-FFF2-40B4-BE49-F238E27FC236}">
                <a16:creationId xmlns:a16="http://schemas.microsoft.com/office/drawing/2014/main" id="{AB984CF0-157F-BB3D-FD0C-DFE7E683A5C9}"/>
              </a:ext>
            </a:extLst>
          </p:cNvPr>
          <p:cNvGrpSpPr/>
          <p:nvPr/>
        </p:nvGrpSpPr>
        <p:grpSpPr>
          <a:xfrm>
            <a:off x="9593585" y="4357900"/>
            <a:ext cx="1368152" cy="1241700"/>
            <a:chOff x="867339" y="4843642"/>
            <a:chExt cx="1368152" cy="1241700"/>
          </a:xfrm>
        </p:grpSpPr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D9E3659D-9A45-D638-1C0C-C9666093D333}"/>
                </a:ext>
              </a:extLst>
            </p:cNvPr>
            <p:cNvSpPr/>
            <p:nvPr/>
          </p:nvSpPr>
          <p:spPr>
            <a:xfrm>
              <a:off x="867339" y="5069679"/>
              <a:ext cx="13681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7" name="TextBox 25">
              <a:extLst>
                <a:ext uri="{FF2B5EF4-FFF2-40B4-BE49-F238E27FC236}">
                  <a16:creationId xmlns:a16="http://schemas.microsoft.com/office/drawing/2014/main" id="{F90F9DD0-ABB1-FF55-427D-C971B295B925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18" name="Straight Arrow Connector 19">
            <a:extLst>
              <a:ext uri="{FF2B5EF4-FFF2-40B4-BE49-F238E27FC236}">
                <a16:creationId xmlns:a16="http://schemas.microsoft.com/office/drawing/2014/main" id="{4D0FD688-A29D-05EE-2C38-691A9FFDE289}"/>
              </a:ext>
            </a:extLst>
          </p:cNvPr>
          <p:cNvCxnSpPr>
            <a:stCxn id="2" idx="3"/>
            <a:endCxn id="6" idx="1"/>
          </p:cNvCxnSpPr>
          <p:nvPr/>
        </p:nvCxnSpPr>
        <p:spPr>
          <a:xfrm>
            <a:off x="2949868" y="4964801"/>
            <a:ext cx="759309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20">
            <a:extLst>
              <a:ext uri="{FF2B5EF4-FFF2-40B4-BE49-F238E27FC236}">
                <a16:creationId xmlns:a16="http://schemas.microsoft.com/office/drawing/2014/main" id="{3C2557FB-B87E-358A-9A5A-A7E89A90E537}"/>
              </a:ext>
            </a:extLst>
          </p:cNvPr>
          <p:cNvCxnSpPr>
            <a:stCxn id="6" idx="3"/>
            <a:endCxn id="10" idx="1"/>
          </p:cNvCxnSpPr>
          <p:nvPr/>
        </p:nvCxnSpPr>
        <p:spPr>
          <a:xfrm>
            <a:off x="5725177" y="4964801"/>
            <a:ext cx="759309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21">
            <a:extLst>
              <a:ext uri="{FF2B5EF4-FFF2-40B4-BE49-F238E27FC236}">
                <a16:creationId xmlns:a16="http://schemas.microsoft.com/office/drawing/2014/main" id="{1330850C-679E-910A-4733-AB0B621A1D34}"/>
              </a:ext>
            </a:extLst>
          </p:cNvPr>
          <p:cNvCxnSpPr>
            <a:stCxn id="10" idx="3"/>
            <a:endCxn id="14" idx="1"/>
          </p:cNvCxnSpPr>
          <p:nvPr/>
        </p:nvCxnSpPr>
        <p:spPr>
          <a:xfrm>
            <a:off x="8500486" y="4964801"/>
            <a:ext cx="759309" cy="8546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Chart 6">
            <a:extLst>
              <a:ext uri="{FF2B5EF4-FFF2-40B4-BE49-F238E27FC236}">
                <a16:creationId xmlns:a16="http://schemas.microsoft.com/office/drawing/2014/main" id="{42F7D824-2859-5E51-799A-25AA8CFDA0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1197997"/>
              </p:ext>
            </p:extLst>
          </p:nvPr>
        </p:nvGraphicFramePr>
        <p:xfrm>
          <a:off x="849063" y="1655114"/>
          <a:ext cx="2084782" cy="193259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22" name="Chart 6">
            <a:extLst>
              <a:ext uri="{FF2B5EF4-FFF2-40B4-BE49-F238E27FC236}">
                <a16:creationId xmlns:a16="http://schemas.microsoft.com/office/drawing/2014/main" id="{CDCF5657-A97B-B338-0631-2BE717FFF9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8888678"/>
              </p:ext>
            </p:extLst>
          </p:nvPr>
        </p:nvGraphicFramePr>
        <p:xfrm>
          <a:off x="3644875" y="1655114"/>
          <a:ext cx="2084782" cy="193259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23" name="Chart 6">
            <a:extLst>
              <a:ext uri="{FF2B5EF4-FFF2-40B4-BE49-F238E27FC236}">
                <a16:creationId xmlns:a16="http://schemas.microsoft.com/office/drawing/2014/main" id="{12AB19F1-B31E-DD1F-0180-8C5AF23929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913027"/>
              </p:ext>
            </p:extLst>
          </p:nvPr>
        </p:nvGraphicFramePr>
        <p:xfrm>
          <a:off x="6440687" y="1655114"/>
          <a:ext cx="2084782" cy="1932590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aphicFrame>
        <p:nvGraphicFramePr>
          <p:cNvPr id="24" name="Chart 6">
            <a:extLst>
              <a:ext uri="{FF2B5EF4-FFF2-40B4-BE49-F238E27FC236}">
                <a16:creationId xmlns:a16="http://schemas.microsoft.com/office/drawing/2014/main" id="{A81BED51-EF81-C1FF-BF9B-459CE60E61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7054519"/>
              </p:ext>
            </p:extLst>
          </p:nvPr>
        </p:nvGraphicFramePr>
        <p:xfrm>
          <a:off x="9236499" y="1655114"/>
          <a:ext cx="2084782" cy="1932590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sp>
        <p:nvSpPr>
          <p:cNvPr id="25" name="TextBox 41">
            <a:extLst>
              <a:ext uri="{FF2B5EF4-FFF2-40B4-BE49-F238E27FC236}">
                <a16:creationId xmlns:a16="http://schemas.microsoft.com/office/drawing/2014/main" id="{16B528A8-F376-67D1-A235-32CF087BB81B}"/>
              </a:ext>
            </a:extLst>
          </p:cNvPr>
          <p:cNvSpPr txBox="1"/>
          <p:nvPr/>
        </p:nvSpPr>
        <p:spPr>
          <a:xfrm>
            <a:off x="849062" y="3605501"/>
            <a:ext cx="207225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$13,900</a:t>
            </a:r>
            <a:endParaRPr lang="ko-KR" altLang="en-US" sz="28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42">
            <a:extLst>
              <a:ext uri="{FF2B5EF4-FFF2-40B4-BE49-F238E27FC236}">
                <a16:creationId xmlns:a16="http://schemas.microsoft.com/office/drawing/2014/main" id="{365CB7A5-AC5A-F251-797D-698D1B65E48F}"/>
              </a:ext>
            </a:extLst>
          </p:cNvPr>
          <p:cNvSpPr txBox="1"/>
          <p:nvPr/>
        </p:nvSpPr>
        <p:spPr>
          <a:xfrm>
            <a:off x="3644874" y="3605501"/>
            <a:ext cx="207225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$25,900</a:t>
            </a:r>
            <a:endParaRPr lang="ko-KR" altLang="en-US" sz="28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7" name="TextBox 43">
            <a:extLst>
              <a:ext uri="{FF2B5EF4-FFF2-40B4-BE49-F238E27FC236}">
                <a16:creationId xmlns:a16="http://schemas.microsoft.com/office/drawing/2014/main" id="{4F1A3CBC-1356-1300-312E-63FA44C603BB}"/>
              </a:ext>
            </a:extLst>
          </p:cNvPr>
          <p:cNvSpPr txBox="1"/>
          <p:nvPr/>
        </p:nvSpPr>
        <p:spPr>
          <a:xfrm>
            <a:off x="6440686" y="3605501"/>
            <a:ext cx="207225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$33,900</a:t>
            </a:r>
            <a:endParaRPr lang="ko-KR" altLang="en-US" sz="28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8" name="TextBox 44">
            <a:extLst>
              <a:ext uri="{FF2B5EF4-FFF2-40B4-BE49-F238E27FC236}">
                <a16:creationId xmlns:a16="http://schemas.microsoft.com/office/drawing/2014/main" id="{73A01952-4A8D-A76C-B06F-6F92F47DAB76}"/>
              </a:ext>
            </a:extLst>
          </p:cNvPr>
          <p:cNvSpPr txBox="1"/>
          <p:nvPr/>
        </p:nvSpPr>
        <p:spPr>
          <a:xfrm>
            <a:off x="9236497" y="3605501"/>
            <a:ext cx="207225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$43,900</a:t>
            </a:r>
            <a:endParaRPr lang="ko-KR" altLang="en-US" sz="28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9" name="TextBox 12">
            <a:extLst>
              <a:ext uri="{FF2B5EF4-FFF2-40B4-BE49-F238E27FC236}">
                <a16:creationId xmlns:a16="http://schemas.microsoft.com/office/drawing/2014/main" id="{C604BF87-DE65-263F-E656-65CFB60028BC}"/>
              </a:ext>
            </a:extLst>
          </p:cNvPr>
          <p:cNvSpPr txBox="1"/>
          <p:nvPr/>
        </p:nvSpPr>
        <p:spPr>
          <a:xfrm>
            <a:off x="719594" y="238321"/>
            <a:ext cx="511395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AGENDA </a:t>
            </a:r>
            <a:r>
              <a:rPr lang="en-US" altLang="ko-KR" sz="4800" b="1">
                <a:solidFill>
                  <a:srgbClr val="0975AA"/>
                </a:solidFill>
                <a:latin typeface="+mj-lt"/>
              </a:rPr>
              <a:t>STYLE</a:t>
            </a:r>
            <a:endParaRPr lang="ko-KR" altLang="en-US" sz="4800" b="1">
              <a:solidFill>
                <a:srgbClr val="0975A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7607007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E893842-977A-86A9-2CE4-46BF47F13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448" y="1074057"/>
            <a:ext cx="4141410" cy="5326743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C9C84A5-D63E-F975-7770-0115B6B96B05}"/>
              </a:ext>
            </a:extLst>
          </p:cNvPr>
          <p:cNvSpPr/>
          <p:nvPr/>
        </p:nvSpPr>
        <p:spPr>
          <a:xfrm>
            <a:off x="7387770" y="3089054"/>
            <a:ext cx="522515" cy="2426376"/>
          </a:xfrm>
          <a:prstGeom prst="rect">
            <a:avLst/>
          </a:pr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id="{F00442EC-FBAB-C0B2-DDBF-8E44D44321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956136"/>
              </p:ext>
            </p:extLst>
          </p:nvPr>
        </p:nvGraphicFramePr>
        <p:xfrm>
          <a:off x="1178479" y="1948145"/>
          <a:ext cx="1077280" cy="1116538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aphicFrame>
        <p:nvGraphicFramePr>
          <p:cNvPr id="5" name="Chart 7">
            <a:extLst>
              <a:ext uri="{FF2B5EF4-FFF2-40B4-BE49-F238E27FC236}">
                <a16:creationId xmlns:a16="http://schemas.microsoft.com/office/drawing/2014/main" id="{A969866F-D2E4-7392-FCC6-6537C7B60B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6316718"/>
              </p:ext>
            </p:extLst>
          </p:nvPr>
        </p:nvGraphicFramePr>
        <p:xfrm>
          <a:off x="2993405" y="1948145"/>
          <a:ext cx="1077280" cy="1116538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graphicFrame>
        <p:nvGraphicFramePr>
          <p:cNvPr id="6" name="Chart 7">
            <a:extLst>
              <a:ext uri="{FF2B5EF4-FFF2-40B4-BE49-F238E27FC236}">
                <a16:creationId xmlns:a16="http://schemas.microsoft.com/office/drawing/2014/main" id="{188AFC94-7D32-0DCE-31F7-EFFADD8779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6243262"/>
              </p:ext>
            </p:extLst>
          </p:nvPr>
        </p:nvGraphicFramePr>
        <p:xfrm>
          <a:off x="4808330" y="1948145"/>
          <a:ext cx="1077280" cy="1116538"/>
        </p:xfrm>
        <a:graphic>
          <a:graphicData uri="http://schemas.openxmlformats.org/drawingml/2006/chart">
            <c:chart xmlns:c="http://schemas.openxmlformats.org/drawingml/2006/chart" r:id="rId6"/>
          </a:graphicData>
        </a:graphic>
      </p:graphicFrame>
      <p:sp>
        <p:nvSpPr>
          <p:cNvPr id="7" name="TextBox 5">
            <a:extLst>
              <a:ext uri="{FF2B5EF4-FFF2-40B4-BE49-F238E27FC236}">
                <a16:creationId xmlns:a16="http://schemas.microsoft.com/office/drawing/2014/main" id="{5D901D8B-B3E2-F642-6F7C-FDE7B9EFA405}"/>
              </a:ext>
            </a:extLst>
          </p:cNvPr>
          <p:cNvSpPr txBox="1"/>
          <p:nvPr/>
        </p:nvSpPr>
        <p:spPr>
          <a:xfrm>
            <a:off x="3098727" y="3109377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37%</a:t>
            </a:r>
            <a:endParaRPr lang="ko-KR" altLang="en-US" sz="2400" b="1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44CA2748-3721-576C-02FC-426F43721B1F}"/>
              </a:ext>
            </a:extLst>
          </p:cNvPr>
          <p:cNvSpPr txBox="1"/>
          <p:nvPr/>
        </p:nvSpPr>
        <p:spPr>
          <a:xfrm>
            <a:off x="1283801" y="3109377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78%</a:t>
            </a:r>
            <a:endParaRPr lang="ko-KR" altLang="en-US" sz="2400" b="1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B153D4D7-2CFB-D8EA-38DB-F1EC094F6C3E}"/>
              </a:ext>
            </a:extLst>
          </p:cNvPr>
          <p:cNvSpPr txBox="1"/>
          <p:nvPr/>
        </p:nvSpPr>
        <p:spPr>
          <a:xfrm>
            <a:off x="4913651" y="3109377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65%</a:t>
            </a:r>
            <a:endParaRPr lang="ko-KR" altLang="en-US" sz="2400" b="1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18">
            <a:extLst>
              <a:ext uri="{FF2B5EF4-FFF2-40B4-BE49-F238E27FC236}">
                <a16:creationId xmlns:a16="http://schemas.microsoft.com/office/drawing/2014/main" id="{678FF27E-E9BE-8B47-A0F7-1E4554167534}"/>
              </a:ext>
            </a:extLst>
          </p:cNvPr>
          <p:cNvSpPr txBox="1"/>
          <p:nvPr/>
        </p:nvSpPr>
        <p:spPr>
          <a:xfrm>
            <a:off x="968092" y="1415628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Option A</a:t>
            </a:r>
            <a:endParaRPr lang="ko-KR" altLang="en-US" sz="1600" b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A15120F6-4C11-FADF-4D81-EDA9B40A24DE}"/>
              </a:ext>
            </a:extLst>
          </p:cNvPr>
          <p:cNvSpPr txBox="1"/>
          <p:nvPr/>
        </p:nvSpPr>
        <p:spPr>
          <a:xfrm>
            <a:off x="2783018" y="1415628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Option B</a:t>
            </a:r>
            <a:endParaRPr lang="ko-KR" altLang="en-US" sz="16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D2F728EE-990B-1A4D-6E7F-C650DF823B09}"/>
              </a:ext>
            </a:extLst>
          </p:cNvPr>
          <p:cNvSpPr txBox="1"/>
          <p:nvPr/>
        </p:nvSpPr>
        <p:spPr>
          <a:xfrm>
            <a:off x="4597943" y="1415628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Option C</a:t>
            </a:r>
            <a:endParaRPr lang="ko-KR" altLang="en-US" sz="16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13" name="Group 21">
            <a:extLst>
              <a:ext uri="{FF2B5EF4-FFF2-40B4-BE49-F238E27FC236}">
                <a16:creationId xmlns:a16="http://schemas.microsoft.com/office/drawing/2014/main" id="{34693BED-771C-82AA-552D-E5B8E0D8DC12}"/>
              </a:ext>
            </a:extLst>
          </p:cNvPr>
          <p:cNvGrpSpPr/>
          <p:nvPr/>
        </p:nvGrpSpPr>
        <p:grpSpPr>
          <a:xfrm>
            <a:off x="1046033" y="3656465"/>
            <a:ext cx="1342175" cy="1269023"/>
            <a:chOff x="4473971" y="3861048"/>
            <a:chExt cx="1399112" cy="1269023"/>
          </a:xfrm>
        </p:grpSpPr>
        <p:sp>
          <p:nvSpPr>
            <p:cNvPr id="14" name="TextBox 22">
              <a:extLst>
                <a:ext uri="{FF2B5EF4-FFF2-40B4-BE49-F238E27FC236}">
                  <a16:creationId xmlns:a16="http://schemas.microsoft.com/office/drawing/2014/main" id="{C35D32CD-6127-CF1B-280A-CF7E4F22E032}"/>
                </a:ext>
              </a:extLst>
            </p:cNvPr>
            <p:cNvSpPr txBox="1"/>
            <p:nvPr/>
          </p:nvSpPr>
          <p:spPr>
            <a:xfrm>
              <a:off x="4473972" y="4114408"/>
              <a:ext cx="13991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TextBox 23">
              <a:extLst>
                <a:ext uri="{FF2B5EF4-FFF2-40B4-BE49-F238E27FC236}">
                  <a16:creationId xmlns:a16="http://schemas.microsoft.com/office/drawing/2014/main" id="{34673137-2691-44D8-60E3-B58D18B1B0A8}"/>
                </a:ext>
              </a:extLst>
            </p:cNvPr>
            <p:cNvSpPr txBox="1"/>
            <p:nvPr/>
          </p:nvSpPr>
          <p:spPr>
            <a:xfrm>
              <a:off x="4473971" y="3861048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24">
            <a:extLst>
              <a:ext uri="{FF2B5EF4-FFF2-40B4-BE49-F238E27FC236}">
                <a16:creationId xmlns:a16="http://schemas.microsoft.com/office/drawing/2014/main" id="{D408346D-A695-73AA-F848-1811AEEEB0D3}"/>
              </a:ext>
            </a:extLst>
          </p:cNvPr>
          <p:cNvGrpSpPr/>
          <p:nvPr/>
        </p:nvGrpSpPr>
        <p:grpSpPr>
          <a:xfrm>
            <a:off x="2860959" y="3656465"/>
            <a:ext cx="1342175" cy="1269023"/>
            <a:chOff x="5786611" y="3871669"/>
            <a:chExt cx="1399112" cy="1269023"/>
          </a:xfrm>
        </p:grpSpPr>
        <p:sp>
          <p:nvSpPr>
            <p:cNvPr id="17" name="TextBox 25">
              <a:extLst>
                <a:ext uri="{FF2B5EF4-FFF2-40B4-BE49-F238E27FC236}">
                  <a16:creationId xmlns:a16="http://schemas.microsoft.com/office/drawing/2014/main" id="{BAE8142E-9F38-3C9B-5DF6-A853D4B750AE}"/>
                </a:ext>
              </a:extLst>
            </p:cNvPr>
            <p:cNvSpPr txBox="1"/>
            <p:nvPr/>
          </p:nvSpPr>
          <p:spPr>
            <a:xfrm>
              <a:off x="5786612" y="4125029"/>
              <a:ext cx="13991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TextBox 26">
              <a:extLst>
                <a:ext uri="{FF2B5EF4-FFF2-40B4-BE49-F238E27FC236}">
                  <a16:creationId xmlns:a16="http://schemas.microsoft.com/office/drawing/2014/main" id="{48A3A29C-2644-42CA-D85F-0CCE717D4161}"/>
                </a:ext>
              </a:extLst>
            </p:cNvPr>
            <p:cNvSpPr txBox="1"/>
            <p:nvPr/>
          </p:nvSpPr>
          <p:spPr>
            <a:xfrm>
              <a:off x="5786611" y="3871669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27">
            <a:extLst>
              <a:ext uri="{FF2B5EF4-FFF2-40B4-BE49-F238E27FC236}">
                <a16:creationId xmlns:a16="http://schemas.microsoft.com/office/drawing/2014/main" id="{000201A7-BB24-A669-BA1F-684AD0C02E48}"/>
              </a:ext>
            </a:extLst>
          </p:cNvPr>
          <p:cNvGrpSpPr/>
          <p:nvPr/>
        </p:nvGrpSpPr>
        <p:grpSpPr>
          <a:xfrm>
            <a:off x="4651234" y="3656464"/>
            <a:ext cx="1391472" cy="1269023"/>
            <a:chOff x="7190264" y="3882290"/>
            <a:chExt cx="1399112" cy="1269023"/>
          </a:xfrm>
        </p:grpSpPr>
        <p:sp>
          <p:nvSpPr>
            <p:cNvPr id="20" name="TextBox 28">
              <a:extLst>
                <a:ext uri="{FF2B5EF4-FFF2-40B4-BE49-F238E27FC236}">
                  <a16:creationId xmlns:a16="http://schemas.microsoft.com/office/drawing/2014/main" id="{134F4CA3-C623-A2FC-1947-BA2F8928C3B0}"/>
                </a:ext>
              </a:extLst>
            </p:cNvPr>
            <p:cNvSpPr txBox="1"/>
            <p:nvPr/>
          </p:nvSpPr>
          <p:spPr>
            <a:xfrm>
              <a:off x="7190264" y="4135650"/>
              <a:ext cx="13991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TextBox 29">
              <a:extLst>
                <a:ext uri="{FF2B5EF4-FFF2-40B4-BE49-F238E27FC236}">
                  <a16:creationId xmlns:a16="http://schemas.microsoft.com/office/drawing/2014/main" id="{2ACF2A80-53E2-74B0-CE7B-0A32412331EE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2" name="TextBox 30">
            <a:extLst>
              <a:ext uri="{FF2B5EF4-FFF2-40B4-BE49-F238E27FC236}">
                <a16:creationId xmlns:a16="http://schemas.microsoft.com/office/drawing/2014/main" id="{98E624D6-69E5-B4E9-FCDF-17CDF04C5444}"/>
              </a:ext>
            </a:extLst>
          </p:cNvPr>
          <p:cNvSpPr txBox="1"/>
          <p:nvPr/>
        </p:nvSpPr>
        <p:spPr>
          <a:xfrm>
            <a:off x="1046033" y="5113171"/>
            <a:ext cx="4656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5" name="Freeform 53">
            <a:extLst>
              <a:ext uri="{FF2B5EF4-FFF2-40B4-BE49-F238E27FC236}">
                <a16:creationId xmlns:a16="http://schemas.microsoft.com/office/drawing/2014/main" id="{B1157EBC-E8B4-29A9-E105-E17F7DC41367}"/>
              </a:ext>
            </a:extLst>
          </p:cNvPr>
          <p:cNvSpPr/>
          <p:nvPr/>
        </p:nvSpPr>
        <p:spPr>
          <a:xfrm>
            <a:off x="1530148" y="2280525"/>
            <a:ext cx="382784" cy="392454"/>
          </a:xfrm>
          <a:custGeom>
            <a:gdLst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18" fmla="*/ 11167 w 2305244"/>
              <a:gd name="connsiteY18" fmla="*/ 5505 h 23691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6" name="Freeform 53">
            <a:extLst>
              <a:ext uri="{FF2B5EF4-FFF2-40B4-BE49-F238E27FC236}">
                <a16:creationId xmlns:a16="http://schemas.microsoft.com/office/drawing/2014/main" id="{91789DAD-08E8-3CBC-4768-87EE87F05782}"/>
              </a:ext>
            </a:extLst>
          </p:cNvPr>
          <p:cNvSpPr/>
          <p:nvPr/>
        </p:nvSpPr>
        <p:spPr>
          <a:xfrm>
            <a:off x="3329021" y="2305628"/>
            <a:ext cx="382784" cy="392454"/>
          </a:xfrm>
          <a:custGeom>
            <a:gdLst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18" fmla="*/ 11167 w 2305244"/>
              <a:gd name="connsiteY18" fmla="*/ 5505 h 23691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rgbClr val="7FC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7" name="Freeform 53">
            <a:extLst>
              <a:ext uri="{FF2B5EF4-FFF2-40B4-BE49-F238E27FC236}">
                <a16:creationId xmlns:a16="http://schemas.microsoft.com/office/drawing/2014/main" id="{33A9A391-6380-D158-CED6-2CBF1701A16E}"/>
              </a:ext>
            </a:extLst>
          </p:cNvPr>
          <p:cNvSpPr/>
          <p:nvPr/>
        </p:nvSpPr>
        <p:spPr>
          <a:xfrm>
            <a:off x="5187106" y="2310187"/>
            <a:ext cx="382784" cy="392454"/>
          </a:xfrm>
          <a:custGeom>
            <a:gdLst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18" fmla="*/ 11167 w 2305244"/>
              <a:gd name="connsiteY18" fmla="*/ 5505 h 23691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rgbClr val="28A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BAE9A9A6-06C0-EC2C-A04A-640DE741BA45}"/>
              </a:ext>
            </a:extLst>
          </p:cNvPr>
          <p:cNvSpPr/>
          <p:nvPr/>
        </p:nvSpPr>
        <p:spPr>
          <a:xfrm>
            <a:off x="1229566" y="6126360"/>
            <a:ext cx="152039" cy="143201"/>
          </a:xfrm>
          <a:prstGeom prst="rect">
            <a:avLst/>
          </a:pr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17">
            <a:extLst>
              <a:ext uri="{FF2B5EF4-FFF2-40B4-BE49-F238E27FC236}">
                <a16:creationId xmlns:a16="http://schemas.microsoft.com/office/drawing/2014/main" id="{6DDDB6A7-B331-71B0-6B70-76C1EC638CDC}"/>
              </a:ext>
            </a:extLst>
          </p:cNvPr>
          <p:cNvSpPr txBox="1"/>
          <p:nvPr/>
        </p:nvSpPr>
        <p:spPr>
          <a:xfrm>
            <a:off x="1378032" y="6063076"/>
            <a:ext cx="114767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Type </a:t>
            </a:r>
            <a:endParaRPr lang="ko-KR" altLang="en-US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975214C5-2569-74FC-6F7B-4EF24316E944}"/>
              </a:ext>
            </a:extLst>
          </p:cNvPr>
          <p:cNvSpPr/>
          <p:nvPr/>
        </p:nvSpPr>
        <p:spPr>
          <a:xfrm>
            <a:off x="2950533" y="6126360"/>
            <a:ext cx="152039" cy="143201"/>
          </a:xfrm>
          <a:prstGeom prst="rect">
            <a:avLst/>
          </a:prstGeom>
          <a:solidFill>
            <a:srgbClr val="7FC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Box 15">
            <a:extLst>
              <a:ext uri="{FF2B5EF4-FFF2-40B4-BE49-F238E27FC236}">
                <a16:creationId xmlns:a16="http://schemas.microsoft.com/office/drawing/2014/main" id="{F09706BC-5B4B-5C0E-F51D-5636AEAD1605}"/>
              </a:ext>
            </a:extLst>
          </p:cNvPr>
          <p:cNvSpPr txBox="1"/>
          <p:nvPr/>
        </p:nvSpPr>
        <p:spPr>
          <a:xfrm>
            <a:off x="3098999" y="6063076"/>
            <a:ext cx="114767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Type </a:t>
            </a:r>
            <a:endParaRPr lang="ko-KR" altLang="en-US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05AED49D-B519-76B5-879E-AC914FA622AF}"/>
              </a:ext>
            </a:extLst>
          </p:cNvPr>
          <p:cNvSpPr/>
          <p:nvPr/>
        </p:nvSpPr>
        <p:spPr>
          <a:xfrm>
            <a:off x="4684699" y="6126360"/>
            <a:ext cx="152039" cy="143201"/>
          </a:xfrm>
          <a:prstGeom prst="rect">
            <a:avLst/>
          </a:prstGeom>
          <a:solidFill>
            <a:srgbClr val="28A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TextBox 13">
            <a:extLst>
              <a:ext uri="{FF2B5EF4-FFF2-40B4-BE49-F238E27FC236}">
                <a16:creationId xmlns:a16="http://schemas.microsoft.com/office/drawing/2014/main" id="{ED584EBC-3FDE-232C-E3A9-709DC27F7CF9}"/>
              </a:ext>
            </a:extLst>
          </p:cNvPr>
          <p:cNvSpPr txBox="1"/>
          <p:nvPr/>
        </p:nvSpPr>
        <p:spPr>
          <a:xfrm>
            <a:off x="4833165" y="6063076"/>
            <a:ext cx="114767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Type </a:t>
            </a:r>
            <a:endParaRPr lang="ko-KR" altLang="en-US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12">
            <a:extLst>
              <a:ext uri="{FF2B5EF4-FFF2-40B4-BE49-F238E27FC236}">
                <a16:creationId xmlns:a16="http://schemas.microsoft.com/office/drawing/2014/main" id="{C7706578-D6E6-F512-64FC-2087F1317CB0}"/>
              </a:ext>
            </a:extLst>
          </p:cNvPr>
          <p:cNvSpPr txBox="1"/>
          <p:nvPr/>
        </p:nvSpPr>
        <p:spPr>
          <a:xfrm>
            <a:off x="719594" y="238321"/>
            <a:ext cx="511395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AGENDA </a:t>
            </a:r>
            <a:r>
              <a:rPr lang="en-US" altLang="ko-KR" sz="4800" b="1">
                <a:solidFill>
                  <a:srgbClr val="0975AA"/>
                </a:solidFill>
                <a:latin typeface="+mj-lt"/>
              </a:rPr>
              <a:t>STYLE</a:t>
            </a:r>
            <a:endParaRPr lang="ko-KR" altLang="en-US" sz="4800" b="1">
              <a:solidFill>
                <a:srgbClr val="0975A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049973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B91A0150-6821-4D3A-5C44-934817B8452E}"/>
              </a:ext>
            </a:extLst>
          </p:cNvPr>
          <p:cNvSpPr/>
          <p:nvPr/>
        </p:nvSpPr>
        <p:spPr>
          <a:xfrm>
            <a:off x="-1" y="0"/>
            <a:ext cx="12191999" cy="3207657"/>
          </a:xfrm>
          <a:prstGeom prst="rect">
            <a:avLst/>
          </a:pr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F493262-4894-05F6-F7B7-2EDCC05D01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DE8B2F4-C766-5CFE-3CEE-C27336744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5" y="131809"/>
            <a:ext cx="11911595" cy="3075848"/>
          </a:xfrm>
          <a:prstGeom prst="rect">
            <a:avLst/>
          </a:prstGeom>
        </p:spPr>
      </p:pic>
      <p:sp>
        <p:nvSpPr>
          <p:cNvPr id="34" name="TextBox 26">
            <a:extLst>
              <a:ext uri="{FF2B5EF4-FFF2-40B4-BE49-F238E27FC236}">
                <a16:creationId xmlns:a16="http://schemas.microsoft.com/office/drawing/2014/main" id="{4F14B1D5-4CED-E9B0-A349-60971C732EA0}"/>
              </a:ext>
            </a:extLst>
          </p:cNvPr>
          <p:cNvSpPr txBox="1"/>
          <p:nvPr/>
        </p:nvSpPr>
        <p:spPr>
          <a:xfrm>
            <a:off x="1959888" y="6254777"/>
            <a:ext cx="8552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Example Text: Get a modern PowerPoint  Presentation that is beautifully designed. I hope and I believe that this Template will your Time, Money and Reputation. Get a modern PowerPoint  Presentation that is beautifully designed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Teardrop 4">
            <a:extLst>
              <a:ext uri="{FF2B5EF4-FFF2-40B4-BE49-F238E27FC236}">
                <a16:creationId xmlns:a16="http://schemas.microsoft.com/office/drawing/2014/main" id="{BCA9D43B-9D36-E63C-AB6F-408DADCC4CD0}"/>
              </a:ext>
            </a:extLst>
          </p:cNvPr>
          <p:cNvSpPr/>
          <p:nvPr/>
        </p:nvSpPr>
        <p:spPr>
          <a:xfrm rot="8100000">
            <a:off x="9375847" y="2454200"/>
            <a:ext cx="2043551" cy="2043551"/>
          </a:xfrm>
          <a:prstGeom prst="teardrop">
            <a:avLst/>
          </a:prstGeom>
          <a:solidFill>
            <a:srgbClr val="0975AA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C61D4987-647F-BADB-5DCB-6C49E276462F}"/>
              </a:ext>
            </a:extLst>
          </p:cNvPr>
          <p:cNvSpPr/>
          <p:nvPr/>
        </p:nvSpPr>
        <p:spPr>
          <a:xfrm>
            <a:off x="9478024" y="2556377"/>
            <a:ext cx="1839196" cy="183919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ardrop 7">
            <a:extLst>
              <a:ext uri="{FF2B5EF4-FFF2-40B4-BE49-F238E27FC236}">
                <a16:creationId xmlns:a16="http://schemas.microsoft.com/office/drawing/2014/main" id="{EBF7D900-541A-DE1D-6D68-2CA0DFC10AB5}"/>
              </a:ext>
            </a:extLst>
          </p:cNvPr>
          <p:cNvSpPr/>
          <p:nvPr/>
        </p:nvSpPr>
        <p:spPr>
          <a:xfrm rot="8100000">
            <a:off x="6517734" y="2424351"/>
            <a:ext cx="2043551" cy="2043551"/>
          </a:xfrm>
          <a:prstGeom prst="teardrop">
            <a:avLst/>
          </a:prstGeom>
          <a:solidFill>
            <a:srgbClr val="7FC1DB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13705DFE-2269-95C8-5A2E-85BC7F23988B}"/>
              </a:ext>
            </a:extLst>
          </p:cNvPr>
          <p:cNvSpPr/>
          <p:nvPr/>
        </p:nvSpPr>
        <p:spPr>
          <a:xfrm>
            <a:off x="6619911" y="2526528"/>
            <a:ext cx="1839196" cy="183919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ardrop 10">
            <a:extLst>
              <a:ext uri="{FF2B5EF4-FFF2-40B4-BE49-F238E27FC236}">
                <a16:creationId xmlns:a16="http://schemas.microsoft.com/office/drawing/2014/main" id="{7430663E-8991-966B-5E02-076A45F557A0}"/>
              </a:ext>
            </a:extLst>
          </p:cNvPr>
          <p:cNvSpPr/>
          <p:nvPr/>
        </p:nvSpPr>
        <p:spPr>
          <a:xfrm rot="8100000">
            <a:off x="3659619" y="2424352"/>
            <a:ext cx="2043551" cy="2043551"/>
          </a:xfrm>
          <a:prstGeom prst="teardrop">
            <a:avLst/>
          </a:prstGeom>
          <a:solidFill>
            <a:srgbClr val="28A6CB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Oval 11">
            <a:extLst>
              <a:ext uri="{FF2B5EF4-FFF2-40B4-BE49-F238E27FC236}">
                <a16:creationId xmlns:a16="http://schemas.microsoft.com/office/drawing/2014/main" id="{32901034-4055-A8B6-A176-AE7F049082B1}"/>
              </a:ext>
            </a:extLst>
          </p:cNvPr>
          <p:cNvSpPr/>
          <p:nvPr/>
        </p:nvSpPr>
        <p:spPr>
          <a:xfrm>
            <a:off x="3761796" y="2526529"/>
            <a:ext cx="1839196" cy="183919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ardrop 13">
            <a:extLst>
              <a:ext uri="{FF2B5EF4-FFF2-40B4-BE49-F238E27FC236}">
                <a16:creationId xmlns:a16="http://schemas.microsoft.com/office/drawing/2014/main" id="{F937DA0B-E3D4-24EF-5DE2-CA0577FDA70E}"/>
              </a:ext>
            </a:extLst>
          </p:cNvPr>
          <p:cNvSpPr/>
          <p:nvPr/>
        </p:nvSpPr>
        <p:spPr>
          <a:xfrm rot="8100000">
            <a:off x="867609" y="2424351"/>
            <a:ext cx="2043551" cy="2043551"/>
          </a:xfrm>
          <a:prstGeom prst="teardrop">
            <a:avLst/>
          </a:prstGeom>
          <a:solidFill>
            <a:srgbClr val="0975AA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Oval 14">
            <a:extLst>
              <a:ext uri="{FF2B5EF4-FFF2-40B4-BE49-F238E27FC236}">
                <a16:creationId xmlns:a16="http://schemas.microsoft.com/office/drawing/2014/main" id="{CA6797E2-AE25-7273-03F0-3541FE8D6C83}"/>
              </a:ext>
            </a:extLst>
          </p:cNvPr>
          <p:cNvSpPr/>
          <p:nvPr/>
        </p:nvSpPr>
        <p:spPr>
          <a:xfrm>
            <a:off x="969786" y="2526528"/>
            <a:ext cx="1839196" cy="183919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F24F4567-A328-B4DA-C1EB-D9AA6B00AE73}"/>
              </a:ext>
            </a:extLst>
          </p:cNvPr>
          <p:cNvSpPr txBox="1"/>
          <p:nvPr/>
        </p:nvSpPr>
        <p:spPr>
          <a:xfrm>
            <a:off x="1231786" y="3782110"/>
            <a:ext cx="1315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Text Here</a:t>
            </a:r>
            <a:endParaRPr lang="ko-KR" altLang="en-US" sz="1400" b="1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3443EA71-D97B-02B9-9D51-D144633B18BB}"/>
              </a:ext>
            </a:extLst>
          </p:cNvPr>
          <p:cNvSpPr txBox="1"/>
          <p:nvPr/>
        </p:nvSpPr>
        <p:spPr>
          <a:xfrm>
            <a:off x="4023796" y="3782111"/>
            <a:ext cx="1315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Text Here</a:t>
            </a:r>
            <a:endParaRPr lang="ko-KR" altLang="en-US" sz="1400" b="1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BE9A1CBF-E710-E00B-2228-0785764040B1}"/>
              </a:ext>
            </a:extLst>
          </p:cNvPr>
          <p:cNvSpPr txBox="1"/>
          <p:nvPr/>
        </p:nvSpPr>
        <p:spPr>
          <a:xfrm>
            <a:off x="6881911" y="3782110"/>
            <a:ext cx="1315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Text Here</a:t>
            </a:r>
            <a:endParaRPr lang="ko-KR" altLang="en-US" sz="1400" b="1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7806C539-7EA4-47DD-EA75-DC4420DA2797}"/>
              </a:ext>
            </a:extLst>
          </p:cNvPr>
          <p:cNvSpPr txBox="1"/>
          <p:nvPr/>
        </p:nvSpPr>
        <p:spPr>
          <a:xfrm>
            <a:off x="9740024" y="3811959"/>
            <a:ext cx="1315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Text Here</a:t>
            </a:r>
            <a:endParaRPr lang="ko-KR" altLang="en-US" sz="1400" b="1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22" name="Group 23">
            <a:extLst>
              <a:ext uri="{FF2B5EF4-FFF2-40B4-BE49-F238E27FC236}">
                <a16:creationId xmlns:a16="http://schemas.microsoft.com/office/drawing/2014/main" id="{C08DAA99-0B0B-C7A5-4D72-59C4B7D66946}"/>
              </a:ext>
            </a:extLst>
          </p:cNvPr>
          <p:cNvGrpSpPr/>
          <p:nvPr/>
        </p:nvGrpSpPr>
        <p:grpSpPr>
          <a:xfrm>
            <a:off x="772597" y="4931453"/>
            <a:ext cx="2206082" cy="1266617"/>
            <a:chOff x="1062658" y="3986014"/>
            <a:chExt cx="1728192" cy="1266617"/>
          </a:xfrm>
        </p:grpSpPr>
        <p:sp>
          <p:nvSpPr>
            <p:cNvPr id="23" name="TextBox 15">
              <a:extLst>
                <a:ext uri="{FF2B5EF4-FFF2-40B4-BE49-F238E27FC236}">
                  <a16:creationId xmlns:a16="http://schemas.microsoft.com/office/drawing/2014/main" id="{B1D5C0CB-A3FF-ABB9-8894-57A67DA1CD59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4" name="TextBox 16">
              <a:extLst>
                <a:ext uri="{FF2B5EF4-FFF2-40B4-BE49-F238E27FC236}">
                  <a16:creationId xmlns:a16="http://schemas.microsoft.com/office/drawing/2014/main" id="{F4F9CBE1-2EDF-9D83-5D30-79C1AF60E04B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8" name="Group 29">
            <a:extLst>
              <a:ext uri="{FF2B5EF4-FFF2-40B4-BE49-F238E27FC236}">
                <a16:creationId xmlns:a16="http://schemas.microsoft.com/office/drawing/2014/main" id="{164E4C47-1748-EA31-CA52-8A389FB55C91}"/>
              </a:ext>
            </a:extLst>
          </p:cNvPr>
          <p:cNvGrpSpPr/>
          <p:nvPr/>
        </p:nvGrpSpPr>
        <p:grpSpPr>
          <a:xfrm>
            <a:off x="6518497" y="5054526"/>
            <a:ext cx="2042022" cy="1266617"/>
            <a:chOff x="1062658" y="3986014"/>
            <a:chExt cx="1728192" cy="1266617"/>
          </a:xfrm>
        </p:grpSpPr>
        <p:sp>
          <p:nvSpPr>
            <p:cNvPr id="29" name="TextBox 21">
              <a:extLst>
                <a:ext uri="{FF2B5EF4-FFF2-40B4-BE49-F238E27FC236}">
                  <a16:creationId xmlns:a16="http://schemas.microsoft.com/office/drawing/2014/main" id="{7479F3D2-B932-F307-DA85-7DB00449827F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0" name="TextBox 22">
              <a:extLst>
                <a:ext uri="{FF2B5EF4-FFF2-40B4-BE49-F238E27FC236}">
                  <a16:creationId xmlns:a16="http://schemas.microsoft.com/office/drawing/2014/main" id="{F8CCE49F-DF79-21C6-8B2D-E05E40E530FB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31" name="Group 32">
            <a:extLst>
              <a:ext uri="{FF2B5EF4-FFF2-40B4-BE49-F238E27FC236}">
                <a16:creationId xmlns:a16="http://schemas.microsoft.com/office/drawing/2014/main" id="{2CD6FF32-B80C-A0DD-3F05-47D13178A701}"/>
              </a:ext>
            </a:extLst>
          </p:cNvPr>
          <p:cNvGrpSpPr/>
          <p:nvPr/>
        </p:nvGrpSpPr>
        <p:grpSpPr>
          <a:xfrm>
            <a:off x="9376610" y="5054526"/>
            <a:ext cx="2042021" cy="1266617"/>
            <a:chOff x="1062658" y="3986014"/>
            <a:chExt cx="1728192" cy="1266617"/>
          </a:xfrm>
        </p:grpSpPr>
        <p:sp>
          <p:nvSpPr>
            <p:cNvPr id="32" name="TextBox 24">
              <a:extLst>
                <a:ext uri="{FF2B5EF4-FFF2-40B4-BE49-F238E27FC236}">
                  <a16:creationId xmlns:a16="http://schemas.microsoft.com/office/drawing/2014/main" id="{85524F51-2033-E248-937D-6C64E7239B34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3" name="TextBox 25">
              <a:extLst>
                <a:ext uri="{FF2B5EF4-FFF2-40B4-BE49-F238E27FC236}">
                  <a16:creationId xmlns:a16="http://schemas.microsoft.com/office/drawing/2014/main" id="{A16FAA9C-7D91-B86A-CD3F-BF2005DD4D50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sp>
        <p:nvSpPr>
          <p:cNvPr id="41" name="Isosceles Triangle 51">
            <a:extLst>
              <a:ext uri="{FF2B5EF4-FFF2-40B4-BE49-F238E27FC236}">
                <a16:creationId xmlns:a16="http://schemas.microsoft.com/office/drawing/2014/main" id="{42A6FF92-153B-FACA-B283-53C866968D43}"/>
              </a:ext>
            </a:extLst>
          </p:cNvPr>
          <p:cNvSpPr/>
          <p:nvPr/>
        </p:nvSpPr>
        <p:spPr>
          <a:xfrm>
            <a:off x="4514829" y="3154007"/>
            <a:ext cx="385233" cy="282493"/>
          </a:xfrm>
          <a:custGeom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28A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2" name="Rounded Rectangle 27">
            <a:extLst>
              <a:ext uri="{FF2B5EF4-FFF2-40B4-BE49-F238E27FC236}">
                <a16:creationId xmlns:a16="http://schemas.microsoft.com/office/drawing/2014/main" id="{FBCF32B3-2F7E-A3B9-15FE-7D3CB6444DC0}"/>
              </a:ext>
            </a:extLst>
          </p:cNvPr>
          <p:cNvSpPr/>
          <p:nvPr/>
        </p:nvSpPr>
        <p:spPr>
          <a:xfrm>
            <a:off x="1729875" y="3141364"/>
            <a:ext cx="400681" cy="307777"/>
          </a:xfrm>
          <a:custGeom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3" name="Rounded Rectangle 7">
            <a:extLst>
              <a:ext uri="{FF2B5EF4-FFF2-40B4-BE49-F238E27FC236}">
                <a16:creationId xmlns:a16="http://schemas.microsoft.com/office/drawing/2014/main" id="{8A6312C5-484B-5A94-525C-6D3DB35980EB}"/>
              </a:ext>
            </a:extLst>
          </p:cNvPr>
          <p:cNvSpPr/>
          <p:nvPr/>
        </p:nvSpPr>
        <p:spPr>
          <a:xfrm>
            <a:off x="10214732" y="3149325"/>
            <a:ext cx="407368" cy="351553"/>
          </a:xfrm>
          <a:custGeom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4" name="Round Same Side Corner Rectangle 36">
            <a:extLst>
              <a:ext uri="{FF2B5EF4-FFF2-40B4-BE49-F238E27FC236}">
                <a16:creationId xmlns:a16="http://schemas.microsoft.com/office/drawing/2014/main" id="{22974319-0148-CADC-9A04-124A6E4445B0}"/>
              </a:ext>
            </a:extLst>
          </p:cNvPr>
          <p:cNvSpPr/>
          <p:nvPr/>
        </p:nvSpPr>
        <p:spPr>
          <a:xfrm>
            <a:off x="7350440" y="3131628"/>
            <a:ext cx="413916" cy="327249"/>
          </a:xfrm>
          <a:custGeom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7FC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grpSp>
        <p:nvGrpSpPr>
          <p:cNvPr id="46" name="Group 23">
            <a:extLst>
              <a:ext uri="{FF2B5EF4-FFF2-40B4-BE49-F238E27FC236}">
                <a16:creationId xmlns:a16="http://schemas.microsoft.com/office/drawing/2014/main" id="{67593318-0574-2386-9120-E6EFCE0D32A7}"/>
              </a:ext>
            </a:extLst>
          </p:cNvPr>
          <p:cNvGrpSpPr/>
          <p:nvPr/>
        </p:nvGrpSpPr>
        <p:grpSpPr>
          <a:xfrm>
            <a:off x="3578352" y="4988600"/>
            <a:ext cx="2206082" cy="1266617"/>
            <a:chOff x="1062658" y="3986014"/>
            <a:chExt cx="1728192" cy="1266617"/>
          </a:xfrm>
        </p:grpSpPr>
        <p:sp>
          <p:nvSpPr>
            <p:cNvPr id="47" name="TextBox 15">
              <a:extLst>
                <a:ext uri="{FF2B5EF4-FFF2-40B4-BE49-F238E27FC236}">
                  <a16:creationId xmlns:a16="http://schemas.microsoft.com/office/drawing/2014/main" id="{38D3F019-342A-622C-71F5-79A74CADC78D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8" name="TextBox 16">
              <a:extLst>
                <a:ext uri="{FF2B5EF4-FFF2-40B4-BE49-F238E27FC236}">
                  <a16:creationId xmlns:a16="http://schemas.microsoft.com/office/drawing/2014/main" id="{DA82E8AC-C98D-43A9-E1C1-50548F43F9F0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543863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7FB1D91-9BCC-8C07-67E7-145A15B9B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81407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9530038-12BD-B6EC-AFE3-ADA65E40E677}"/>
              </a:ext>
            </a:extLst>
          </p:cNvPr>
          <p:cNvSpPr/>
          <p:nvPr/>
        </p:nvSpPr>
        <p:spPr>
          <a:xfrm>
            <a:off x="1816308" y="1735810"/>
            <a:ext cx="3174146" cy="3378631"/>
          </a:xfrm>
          <a:prstGeom prst="rect">
            <a:avLst/>
          </a:pr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CEEC844-034A-4892-7761-AAA6FBD14C45}"/>
              </a:ext>
            </a:extLst>
          </p:cNvPr>
          <p:cNvSpPr/>
          <p:nvPr/>
        </p:nvSpPr>
        <p:spPr>
          <a:xfrm rot="16200000">
            <a:off x="6121832" y="604430"/>
            <a:ext cx="3378630" cy="5641383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AA7E99D-2105-98AE-8A22-FE7DDE548BAA}"/>
              </a:ext>
            </a:extLst>
          </p:cNvPr>
          <p:cNvSpPr/>
          <p:nvPr/>
        </p:nvSpPr>
        <p:spPr>
          <a:xfrm>
            <a:off x="10170129" y="1735802"/>
            <a:ext cx="469036" cy="499252"/>
          </a:xfrm>
          <a:prstGeom prst="rect">
            <a:avLst/>
          </a:pr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2AB793FE-716D-32DE-A94E-22204D5435F7}"/>
              </a:ext>
            </a:extLst>
          </p:cNvPr>
          <p:cNvSpPr txBox="1"/>
          <p:nvPr/>
        </p:nvSpPr>
        <p:spPr>
          <a:xfrm>
            <a:off x="2200343" y="1985428"/>
            <a:ext cx="3174145" cy="26468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600" b="1">
                <a:solidFill>
                  <a:schemeClr val="bg1"/>
                </a:solidFill>
                <a:latin typeface="+mj-lt"/>
              </a:rPr>
              <a:t>02</a:t>
            </a:r>
            <a:endParaRPr lang="ko-KR" altLang="en-US" sz="16600" b="1">
              <a:solidFill>
                <a:srgbClr val="0975AA"/>
              </a:solidFill>
              <a:latin typeface="+mj-lt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873EF1CF-F9D7-CDF8-0B7A-A41974D6DBA9}"/>
              </a:ext>
            </a:extLst>
          </p:cNvPr>
          <p:cNvSpPr txBox="1"/>
          <p:nvPr/>
        </p:nvSpPr>
        <p:spPr>
          <a:xfrm>
            <a:off x="5269940" y="2778790"/>
            <a:ext cx="45852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>
                <a:solidFill>
                  <a:schemeClr val="bg2">
                    <a:lumMod val="25000"/>
                  </a:schemeClr>
                </a:solidFill>
                <a:ea typeface="FZShuTi" pitchFamily="2" charset="-122"/>
                <a:cs typeface="Arial" panose="020b0604020202020204" pitchFamily="34" charset="0"/>
              </a:rPr>
              <a:t>I hope and I believe that this Template will your Time.</a:t>
            </a:r>
            <a:r>
              <a:rPr lang="en-US" altLang="ko-KR" sz="120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Get a modern PowerPoint  Presentation that is beautifully designed. </a:t>
            </a:r>
            <a:r>
              <a:rPr lang="en-US" altLang="ko-KR" sz="1200">
                <a:solidFill>
                  <a:schemeClr val="bg2">
                    <a:lumMod val="25000"/>
                  </a:schemeClr>
                </a:solidFill>
                <a:ea typeface="FZShuTi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r>
              <a:rPr lang="en-US" altLang="ko-KR" sz="120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>
                <a:solidFill>
                  <a:schemeClr val="bg2">
                    <a:lumMod val="25000"/>
                  </a:schemeClr>
                </a:solidFill>
                <a:ea typeface="FZShuTi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r>
              <a:rPr lang="en-US" altLang="ko-KR" sz="120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>
                <a:solidFill>
                  <a:schemeClr val="bg2">
                    <a:lumMod val="25000"/>
                  </a:schemeClr>
                </a:solidFill>
                <a:ea typeface="FZShuTi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endParaRPr lang="en-US" altLang="ko-KR" sz="120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77DBCC9C-12E5-A09A-7484-98F9E6F78DBF}"/>
              </a:ext>
            </a:extLst>
          </p:cNvPr>
          <p:cNvSpPr txBox="1"/>
          <p:nvPr/>
        </p:nvSpPr>
        <p:spPr>
          <a:xfrm>
            <a:off x="5269940" y="2235054"/>
            <a:ext cx="307364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>
                <a:solidFill>
                  <a:srgbClr val="0975AA"/>
                </a:solidFill>
                <a:cs typeface="Arial" panose="020b0604020202020204" pitchFamily="34" charset="0"/>
              </a:rPr>
              <a:t>Contents</a:t>
            </a:r>
            <a:endParaRPr lang="ko-KR" altLang="en-US" sz="2400" b="1">
              <a:solidFill>
                <a:srgbClr val="0975AA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762182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5509B376-D738-81E6-27B5-E6B312F31756}"/>
              </a:ext>
            </a:extLst>
          </p:cNvPr>
          <p:cNvSpPr/>
          <p:nvPr/>
        </p:nvSpPr>
        <p:spPr>
          <a:xfrm>
            <a:off x="0" y="0"/>
            <a:ext cx="1315499" cy="6858000"/>
          </a:xfrm>
          <a:prstGeom prst="rect">
            <a:avLst/>
          </a:pr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TextBox 58">
            <a:extLst>
              <a:ext uri="{FF2B5EF4-FFF2-40B4-BE49-F238E27FC236}">
                <a16:creationId xmlns:a16="http://schemas.microsoft.com/office/drawing/2014/main" id="{F6EC374D-04F4-0B80-5147-9E2DD70DE5A0}"/>
              </a:ext>
            </a:extLst>
          </p:cNvPr>
          <p:cNvSpPr txBox="1"/>
          <p:nvPr/>
        </p:nvSpPr>
        <p:spPr>
          <a:xfrm>
            <a:off x="1498218" y="2096823"/>
            <a:ext cx="6151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3" name="TextBox 57">
            <a:extLst>
              <a:ext uri="{FF2B5EF4-FFF2-40B4-BE49-F238E27FC236}">
                <a16:creationId xmlns:a16="http://schemas.microsoft.com/office/drawing/2014/main" id="{DE29C296-3C7D-FE94-FB12-0CAD57525243}"/>
              </a:ext>
            </a:extLst>
          </p:cNvPr>
          <p:cNvSpPr txBox="1"/>
          <p:nvPr/>
        </p:nvSpPr>
        <p:spPr>
          <a:xfrm>
            <a:off x="1498218" y="1074250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>
                <a:solidFill>
                  <a:srgbClr val="0975AA"/>
                </a:solidFill>
                <a:cs typeface="Arial" panose="020b0604020202020204" pitchFamily="34" charset="0"/>
              </a:rPr>
              <a:t>Simple PowerPoint</a:t>
            </a:r>
            <a:r>
              <a:rPr lang="en-US" altLang="ko-KR" sz="2800" b="1">
                <a:solidFill>
                  <a:schemeClr val="accent5"/>
                </a:solidFill>
                <a:cs typeface="Arial" panose="020b0604020202020204" pitchFamily="34" charset="0"/>
              </a:rPr>
              <a:t> </a:t>
            </a:r>
            <a:r>
              <a:rPr lang="en-US" altLang="ko-KR" sz="28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Presentation</a:t>
            </a:r>
            <a:endParaRPr lang="ko-KR" altLang="en-US" sz="28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DA02869-2F87-CF5B-BED1-184551BD8F57}"/>
              </a:ext>
            </a:extLst>
          </p:cNvPr>
          <p:cNvSpPr/>
          <p:nvPr/>
        </p:nvSpPr>
        <p:spPr>
          <a:xfrm>
            <a:off x="713829" y="3343399"/>
            <a:ext cx="7796853" cy="285931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5" name="Group 53">
            <a:extLst>
              <a:ext uri="{FF2B5EF4-FFF2-40B4-BE49-F238E27FC236}">
                <a16:creationId xmlns:a16="http://schemas.microsoft.com/office/drawing/2014/main" id="{070A9B04-7D18-3B05-318C-FE81689A5427}"/>
              </a:ext>
            </a:extLst>
          </p:cNvPr>
          <p:cNvGrpSpPr/>
          <p:nvPr/>
        </p:nvGrpSpPr>
        <p:grpSpPr>
          <a:xfrm>
            <a:off x="1232155" y="4941978"/>
            <a:ext cx="2020842" cy="863358"/>
            <a:chOff x="803640" y="3362835"/>
            <a:chExt cx="2059657" cy="863358"/>
          </a:xfrm>
        </p:grpSpPr>
        <p:sp>
          <p:nvSpPr>
            <p:cNvPr id="16" name="TextBox 54">
              <a:extLst>
                <a:ext uri="{FF2B5EF4-FFF2-40B4-BE49-F238E27FC236}">
                  <a16:creationId xmlns:a16="http://schemas.microsoft.com/office/drawing/2014/main" id="{F10766B7-99A1-390F-7C62-8660BA11FE7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TextBox 55">
              <a:extLst>
                <a:ext uri="{FF2B5EF4-FFF2-40B4-BE49-F238E27FC236}">
                  <a16:creationId xmlns:a16="http://schemas.microsoft.com/office/drawing/2014/main" id="{01ED6C06-498D-D0D5-1C73-77F0787D5BB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: Rounded Corners 56">
            <a:extLst>
              <a:ext uri="{FF2B5EF4-FFF2-40B4-BE49-F238E27FC236}">
                <a16:creationId xmlns:a16="http://schemas.microsoft.com/office/drawing/2014/main" id="{412A2B64-9A36-E70E-9DBE-FA3304F5A45B}"/>
              </a:ext>
            </a:extLst>
          </p:cNvPr>
          <p:cNvSpPr/>
          <p:nvPr/>
        </p:nvSpPr>
        <p:spPr>
          <a:xfrm>
            <a:off x="4319157" y="4065595"/>
            <a:ext cx="509349" cy="509349"/>
          </a:xfrm>
          <a:prstGeom prst="roundRect">
            <a:avLst/>
          </a:pr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Rectangle: Rounded Corners 57">
            <a:extLst>
              <a:ext uri="{FF2B5EF4-FFF2-40B4-BE49-F238E27FC236}">
                <a16:creationId xmlns:a16="http://schemas.microsoft.com/office/drawing/2014/main" id="{4E0E8F9A-907C-9F96-0CAC-293D2F0906E0}"/>
              </a:ext>
            </a:extLst>
          </p:cNvPr>
          <p:cNvSpPr/>
          <p:nvPr/>
        </p:nvSpPr>
        <p:spPr>
          <a:xfrm>
            <a:off x="1987902" y="4089705"/>
            <a:ext cx="509349" cy="509349"/>
          </a:xfrm>
          <a:prstGeom prst="roundRect">
            <a:avLst/>
          </a:pr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0" name="Group 58">
            <a:extLst>
              <a:ext uri="{FF2B5EF4-FFF2-40B4-BE49-F238E27FC236}">
                <a16:creationId xmlns:a16="http://schemas.microsoft.com/office/drawing/2014/main" id="{EE2414FE-7CF2-B5A3-56A1-CF09ED1BB846}"/>
              </a:ext>
            </a:extLst>
          </p:cNvPr>
          <p:cNvGrpSpPr/>
          <p:nvPr/>
        </p:nvGrpSpPr>
        <p:grpSpPr>
          <a:xfrm>
            <a:off x="3594251" y="4940490"/>
            <a:ext cx="2020842" cy="863358"/>
            <a:chOff x="803640" y="3362835"/>
            <a:chExt cx="2059657" cy="863358"/>
          </a:xfrm>
        </p:grpSpPr>
        <p:sp>
          <p:nvSpPr>
            <p:cNvPr id="21" name="TextBox 59">
              <a:extLst>
                <a:ext uri="{FF2B5EF4-FFF2-40B4-BE49-F238E27FC236}">
                  <a16:creationId xmlns:a16="http://schemas.microsoft.com/office/drawing/2014/main" id="{A8B5E652-FE4D-8D80-0F82-CF7E3AB9042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TextBox 60">
              <a:extLst>
                <a:ext uri="{FF2B5EF4-FFF2-40B4-BE49-F238E27FC236}">
                  <a16:creationId xmlns:a16="http://schemas.microsoft.com/office/drawing/2014/main" id="{5ADA87AA-95E4-E55C-BA1B-2A9C73F2536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3" name="Trapezoid 10">
            <a:extLst>
              <a:ext uri="{FF2B5EF4-FFF2-40B4-BE49-F238E27FC236}">
                <a16:creationId xmlns:a16="http://schemas.microsoft.com/office/drawing/2014/main" id="{C75D75B2-7603-9D9F-234E-4A225BDEAD19}"/>
              </a:ext>
            </a:extLst>
          </p:cNvPr>
          <p:cNvSpPr>
            <a:spLocks noChangeAspect="1"/>
          </p:cNvSpPr>
          <p:nvPr/>
        </p:nvSpPr>
        <p:spPr>
          <a:xfrm>
            <a:off x="2114022" y="4226617"/>
            <a:ext cx="257109" cy="256807"/>
          </a:xfrm>
          <a:custGeom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Round Same Side Corner Rectangle 7">
            <a:extLst>
              <a:ext uri="{FF2B5EF4-FFF2-40B4-BE49-F238E27FC236}">
                <a16:creationId xmlns:a16="http://schemas.microsoft.com/office/drawing/2014/main" id="{5108DCF0-1E2E-E13A-1443-F7D659432B7D}"/>
              </a:ext>
            </a:extLst>
          </p:cNvPr>
          <p:cNvSpPr>
            <a:spLocks noChangeAspect="1"/>
          </p:cNvSpPr>
          <p:nvPr/>
        </p:nvSpPr>
        <p:spPr>
          <a:xfrm rot="10800000">
            <a:off x="4444203" y="4195891"/>
            <a:ext cx="259261" cy="272563"/>
          </a:xfrm>
          <a:custGeom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5" name="Group 63">
            <a:extLst>
              <a:ext uri="{FF2B5EF4-FFF2-40B4-BE49-F238E27FC236}">
                <a16:creationId xmlns:a16="http://schemas.microsoft.com/office/drawing/2014/main" id="{D88ED5DF-DC5D-1347-41D7-3E82AE1CFE8C}"/>
              </a:ext>
            </a:extLst>
          </p:cNvPr>
          <p:cNvGrpSpPr/>
          <p:nvPr/>
        </p:nvGrpSpPr>
        <p:grpSpPr>
          <a:xfrm>
            <a:off x="5955084" y="4940490"/>
            <a:ext cx="2020842" cy="863358"/>
            <a:chOff x="803640" y="3362835"/>
            <a:chExt cx="2059657" cy="863358"/>
          </a:xfrm>
        </p:grpSpPr>
        <p:sp>
          <p:nvSpPr>
            <p:cNvPr id="26" name="TextBox 64">
              <a:extLst>
                <a:ext uri="{FF2B5EF4-FFF2-40B4-BE49-F238E27FC236}">
                  <a16:creationId xmlns:a16="http://schemas.microsoft.com/office/drawing/2014/main" id="{91A07C13-0AE0-59A8-0706-9024ABC84AA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TextBox 65">
              <a:extLst>
                <a:ext uri="{FF2B5EF4-FFF2-40B4-BE49-F238E27FC236}">
                  <a16:creationId xmlns:a16="http://schemas.microsoft.com/office/drawing/2014/main" id="{71EEB6E0-6B03-34E5-1D17-FBFA4107F5B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8" name="Rectangle: Rounded Corners 67">
            <a:extLst>
              <a:ext uri="{FF2B5EF4-FFF2-40B4-BE49-F238E27FC236}">
                <a16:creationId xmlns:a16="http://schemas.microsoft.com/office/drawing/2014/main" id="{FF51875F-EA97-BF5A-DD80-65C369A92B17}"/>
              </a:ext>
            </a:extLst>
          </p:cNvPr>
          <p:cNvSpPr/>
          <p:nvPr/>
        </p:nvSpPr>
        <p:spPr>
          <a:xfrm>
            <a:off x="6736319" y="4089706"/>
            <a:ext cx="509349" cy="509349"/>
          </a:xfrm>
          <a:prstGeom prst="roundRect">
            <a:avLst/>
          </a:pr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9" name="Rounded Rectangle 1">
            <a:extLst>
              <a:ext uri="{FF2B5EF4-FFF2-40B4-BE49-F238E27FC236}">
                <a16:creationId xmlns:a16="http://schemas.microsoft.com/office/drawing/2014/main" id="{F414A4C5-2EAD-4E4B-BCA6-AEEE56CB322B}"/>
              </a:ext>
            </a:extLst>
          </p:cNvPr>
          <p:cNvSpPr>
            <a:spLocks noChangeAspect="1"/>
          </p:cNvSpPr>
          <p:nvPr/>
        </p:nvSpPr>
        <p:spPr>
          <a:xfrm>
            <a:off x="6871228" y="4224186"/>
            <a:ext cx="239509" cy="240389"/>
          </a:xfrm>
          <a:custGeom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CCDA461-6F30-784E-F334-F52F37200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846" y="0"/>
            <a:ext cx="4298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75985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: Shape 30">
            <a:extLst>
              <a:ext uri="{FF2B5EF4-FFF2-40B4-BE49-F238E27FC236}">
                <a16:creationId xmlns:a16="http://schemas.microsoft.com/office/drawing/2014/main" id="{50B9539E-2B69-6429-0E39-3700A72EDA55}"/>
              </a:ext>
            </a:extLst>
          </p:cNvPr>
          <p:cNvSpPr/>
          <p:nvPr/>
        </p:nvSpPr>
        <p:spPr>
          <a:xfrm>
            <a:off x="7061816" y="1131915"/>
            <a:ext cx="5130185" cy="962387"/>
          </a:xfrm>
          <a:custGeom>
            <a:gdLst>
              <a:gd name="connsiteX0" fmla="*/ 160401 w 5130185"/>
              <a:gd name="connsiteY0" fmla="*/ 0 h 962387"/>
              <a:gd name="connsiteX1" fmla="*/ 5130185 w 5130185"/>
              <a:gd name="connsiteY1" fmla="*/ 0 h 962387"/>
              <a:gd name="connsiteX2" fmla="*/ 5130185 w 5130185"/>
              <a:gd name="connsiteY2" fmla="*/ 962387 h 962387"/>
              <a:gd name="connsiteX3" fmla="*/ 160401 w 5130185"/>
              <a:gd name="connsiteY3" fmla="*/ 962387 h 962387"/>
              <a:gd name="connsiteX4" fmla="*/ 0 w 5130185"/>
              <a:gd name="connsiteY4" fmla="*/ 801986 h 962387"/>
              <a:gd name="connsiteX5" fmla="*/ 0 w 5130185"/>
              <a:gd name="connsiteY5" fmla="*/ 160401 h 962387"/>
              <a:gd name="connsiteX6" fmla="*/ 160401 w 5130185"/>
              <a:gd name="connsiteY6" fmla="*/ 0 h 9623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0185" h="962386">
                <a:moveTo>
                  <a:pt x="160401" y="0"/>
                </a:moveTo>
                <a:lnTo>
                  <a:pt x="5130185" y="0"/>
                </a:lnTo>
                <a:lnTo>
                  <a:pt x="5130185" y="962387"/>
                </a:lnTo>
                <a:lnTo>
                  <a:pt x="160401" y="962387"/>
                </a:lnTo>
                <a:cubicBezTo>
                  <a:pt x="71814" y="962387"/>
                  <a:pt x="0" y="890573"/>
                  <a:pt x="0" y="801986"/>
                </a:cubicBezTo>
                <a:lnTo>
                  <a:pt x="0" y="160401"/>
                </a:lnTo>
                <a:cubicBezTo>
                  <a:pt x="0" y="71814"/>
                  <a:pt x="71814" y="0"/>
                  <a:pt x="160401" y="0"/>
                </a:cubicBez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" name="Freeform: Shape 64">
            <a:extLst>
              <a:ext uri="{FF2B5EF4-FFF2-40B4-BE49-F238E27FC236}">
                <a16:creationId xmlns:a16="http://schemas.microsoft.com/office/drawing/2014/main" id="{3B33CB61-1B55-36DD-5C00-8302633AD96B}"/>
              </a:ext>
            </a:extLst>
          </p:cNvPr>
          <p:cNvSpPr/>
          <p:nvPr/>
        </p:nvSpPr>
        <p:spPr>
          <a:xfrm>
            <a:off x="8015146" y="5324210"/>
            <a:ext cx="4176854" cy="962387"/>
          </a:xfrm>
          <a:custGeom>
            <a:gdLst>
              <a:gd name="connsiteX0" fmla="*/ 160401 w 4176854"/>
              <a:gd name="connsiteY0" fmla="*/ 0 h 962387"/>
              <a:gd name="connsiteX1" fmla="*/ 4176854 w 4176854"/>
              <a:gd name="connsiteY1" fmla="*/ 0 h 962387"/>
              <a:gd name="connsiteX2" fmla="*/ 4176854 w 4176854"/>
              <a:gd name="connsiteY2" fmla="*/ 962387 h 962387"/>
              <a:gd name="connsiteX3" fmla="*/ 160401 w 4176854"/>
              <a:gd name="connsiteY3" fmla="*/ 962387 h 962387"/>
              <a:gd name="connsiteX4" fmla="*/ 0 w 4176854"/>
              <a:gd name="connsiteY4" fmla="*/ 801986 h 962387"/>
              <a:gd name="connsiteX5" fmla="*/ 0 w 4176854"/>
              <a:gd name="connsiteY5" fmla="*/ 160401 h 962387"/>
              <a:gd name="connsiteX6" fmla="*/ 160401 w 4176854"/>
              <a:gd name="connsiteY6" fmla="*/ 0 h 9623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76854" h="962386">
                <a:moveTo>
                  <a:pt x="160401" y="0"/>
                </a:moveTo>
                <a:lnTo>
                  <a:pt x="4176854" y="0"/>
                </a:lnTo>
                <a:lnTo>
                  <a:pt x="4176854" y="962387"/>
                </a:lnTo>
                <a:lnTo>
                  <a:pt x="160401" y="962387"/>
                </a:lnTo>
                <a:cubicBezTo>
                  <a:pt x="71814" y="962387"/>
                  <a:pt x="0" y="890573"/>
                  <a:pt x="0" y="801986"/>
                </a:cubicBezTo>
                <a:lnTo>
                  <a:pt x="0" y="160401"/>
                </a:lnTo>
                <a:cubicBezTo>
                  <a:pt x="0" y="71814"/>
                  <a:pt x="71814" y="0"/>
                  <a:pt x="160401" y="0"/>
                </a:cubicBezTo>
                <a:close/>
              </a:path>
            </a:pathLst>
          </a:custGeom>
          <a:solidFill>
            <a:srgbClr val="0CB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id="{55639D90-F5E1-A63A-D4B7-6FEC70595543}"/>
              </a:ext>
            </a:extLst>
          </p:cNvPr>
          <p:cNvGrpSpPr/>
          <p:nvPr/>
        </p:nvGrpSpPr>
        <p:grpSpPr>
          <a:xfrm>
            <a:off x="8011561" y="1257867"/>
            <a:ext cx="3625632" cy="710483"/>
            <a:chOff x="6210998" y="1433695"/>
            <a:chExt cx="2688349" cy="710483"/>
          </a:xfrm>
        </p:grpSpPr>
        <p:sp>
          <p:nvSpPr>
            <p:cNvPr id="5" name="TextBox 12">
              <a:extLst>
                <a:ext uri="{FF2B5EF4-FFF2-40B4-BE49-F238E27FC236}">
                  <a16:creationId xmlns:a16="http://schemas.microsoft.com/office/drawing/2014/main" id="{AD0F928D-275B-4E5C-6167-46C590CC8877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" name="TextBox 13">
              <a:extLst>
                <a:ext uri="{FF2B5EF4-FFF2-40B4-BE49-F238E27FC236}">
                  <a16:creationId xmlns:a16="http://schemas.microsoft.com/office/drawing/2014/main" id="{A5A50865-48FD-D779-6493-812092EED6AB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20">
            <a:extLst>
              <a:ext uri="{FF2B5EF4-FFF2-40B4-BE49-F238E27FC236}">
                <a16:creationId xmlns:a16="http://schemas.microsoft.com/office/drawing/2014/main" id="{01B271BC-F4A5-FF4D-3FAB-0B0C92538231}"/>
              </a:ext>
            </a:extLst>
          </p:cNvPr>
          <p:cNvGrpSpPr/>
          <p:nvPr/>
        </p:nvGrpSpPr>
        <p:grpSpPr>
          <a:xfrm>
            <a:off x="8914650" y="5450162"/>
            <a:ext cx="3022792" cy="710483"/>
            <a:chOff x="6210998" y="1433695"/>
            <a:chExt cx="2688349" cy="710483"/>
          </a:xfrm>
        </p:grpSpPr>
        <p:sp>
          <p:nvSpPr>
            <p:cNvPr id="8" name="TextBox 21">
              <a:extLst>
                <a:ext uri="{FF2B5EF4-FFF2-40B4-BE49-F238E27FC236}">
                  <a16:creationId xmlns:a16="http://schemas.microsoft.com/office/drawing/2014/main" id="{72578D49-295A-8E88-5923-4B1944716690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TextBox 22">
              <a:extLst>
                <a:ext uri="{FF2B5EF4-FFF2-40B4-BE49-F238E27FC236}">
                  <a16:creationId xmlns:a16="http://schemas.microsoft.com/office/drawing/2014/main" id="{422CE8CA-B15C-F98B-E429-92AAFF40634F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zing.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94DAD86-1F75-C122-EB20-A6FF09ED30BA}"/>
              </a:ext>
            </a:extLst>
          </p:cNvPr>
          <p:cNvSpPr/>
          <p:nvPr/>
        </p:nvSpPr>
        <p:spPr>
          <a:xfrm>
            <a:off x="8344092" y="5651200"/>
            <a:ext cx="329463" cy="308407"/>
          </a:xfrm>
          <a:custGeom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1" name="Rounded Rectangle 27">
            <a:extLst>
              <a:ext uri="{FF2B5EF4-FFF2-40B4-BE49-F238E27FC236}">
                <a16:creationId xmlns:a16="http://schemas.microsoft.com/office/drawing/2014/main" id="{C097F713-AD4D-B4D6-D271-0629767FD350}"/>
              </a:ext>
            </a:extLst>
          </p:cNvPr>
          <p:cNvSpPr/>
          <p:nvPr/>
        </p:nvSpPr>
        <p:spPr>
          <a:xfrm>
            <a:off x="7432535" y="1480069"/>
            <a:ext cx="346396" cy="266079"/>
          </a:xfrm>
          <a:custGeom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6D74C06A-4619-2D0B-EAFB-EC76EEE9CF00}"/>
              </a:ext>
            </a:extLst>
          </p:cNvPr>
          <p:cNvSpPr/>
          <p:nvPr/>
        </p:nvSpPr>
        <p:spPr>
          <a:xfrm rot="18900000">
            <a:off x="5648600" y="1161083"/>
            <a:ext cx="881736" cy="904051"/>
          </a:xfrm>
          <a:custGeom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682537 w 2296406"/>
              <a:gd name="connsiteY2" fmla="*/ 1962549 h 2354521"/>
              <a:gd name="connsiteX3" fmla="*/ 1528613 w 2296406"/>
              <a:gd name="connsiteY3" fmla="*/ 2354521 h 2354521"/>
              <a:gd name="connsiteX4" fmla="*/ 1380482 w 2296406"/>
              <a:gd name="connsiteY4" fmla="*/ 2120816 h 2354521"/>
              <a:gd name="connsiteX5" fmla="*/ 1495542 w 2296406"/>
              <a:gd name="connsiteY5" fmla="*/ 1788127 h 2354521"/>
              <a:gd name="connsiteX6" fmla="*/ 909489 w 2296406"/>
              <a:gd name="connsiteY6" fmla="*/ 1225390 h 2354521"/>
              <a:gd name="connsiteX7" fmla="*/ 414951 w 2296406"/>
              <a:gd name="connsiteY7" fmla="*/ 2322212 h 2354521"/>
              <a:gd name="connsiteX8" fmla="*/ 293184 w 2296406"/>
              <a:gd name="connsiteY8" fmla="*/ 2052845 h 2354521"/>
              <a:gd name="connsiteX9" fmla="*/ 520411 w 2296406"/>
              <a:gd name="connsiteY9" fmla="*/ 767428 h 2354521"/>
              <a:gd name="connsiteX10" fmla="*/ 11167 w 2296406"/>
              <a:gd name="connsiteY10" fmla="*/ 5505 h 2354521"/>
              <a:gd name="connsiteX11" fmla="*/ 771719 w 2296406"/>
              <a:gd name="connsiteY11" fmla="*/ 578452 h 2354521"/>
              <a:gd name="connsiteX12" fmla="*/ 2041440 w 2296406"/>
              <a:gd name="connsiteY12" fmla="*/ 514597 h 2354521"/>
              <a:gd name="connsiteX13" fmla="*/ 2296406 w 2296406"/>
              <a:gd name="connsiteY13" fmla="*/ 662729 h 2354521"/>
              <a:gd name="connsiteX14" fmla="*/ 1124906 w 2296406"/>
              <a:gd name="connsiteY14" fmla="*/ 1004182 h 2354521"/>
              <a:gd name="connsiteX15" fmla="*/ 1676517 w 2296406"/>
              <a:gd name="connsiteY15" fmla="*/ 1608523 h 2354521"/>
              <a:gd name="connsiteX16" fmla="*/ 2094931 w 2296406"/>
              <a:gd name="connsiteY16" fmla="*/ 1557316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728029" y="1862093"/>
                  <a:pt x="1732359" y="1874513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Freeform: Shape 39">
            <a:extLst>
              <a:ext uri="{FF2B5EF4-FFF2-40B4-BE49-F238E27FC236}">
                <a16:creationId xmlns:a16="http://schemas.microsoft.com/office/drawing/2014/main" id="{5FD8530C-736F-D579-78B4-AC7FAAEFAC27}"/>
              </a:ext>
            </a:extLst>
          </p:cNvPr>
          <p:cNvSpPr/>
          <p:nvPr/>
        </p:nvSpPr>
        <p:spPr>
          <a:xfrm>
            <a:off x="6432833" y="1473942"/>
            <a:ext cx="713465" cy="320332"/>
          </a:xfrm>
          <a:custGeom>
            <a:gdLst>
              <a:gd name="connsiteX0" fmla="*/ 713465 w 713465"/>
              <a:gd name="connsiteY0" fmla="*/ 0 h 320332"/>
              <a:gd name="connsiteX1" fmla="*/ 0 w 713465"/>
              <a:gd name="connsiteY1" fmla="*/ 165990 h 320332"/>
              <a:gd name="connsiteX2" fmla="*/ 713465 w 713465"/>
              <a:gd name="connsiteY2" fmla="*/ 320332 h 3203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3465" h="320332">
                <a:moveTo>
                  <a:pt x="713465" y="0"/>
                </a:moveTo>
                <a:lnTo>
                  <a:pt x="0" y="165990"/>
                </a:lnTo>
                <a:lnTo>
                  <a:pt x="713465" y="320332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34">
            <a:extLst>
              <a:ext uri="{FF2B5EF4-FFF2-40B4-BE49-F238E27FC236}">
                <a16:creationId xmlns:a16="http://schemas.microsoft.com/office/drawing/2014/main" id="{3622BA39-3AAA-61C2-897B-DEB2E748272A}"/>
              </a:ext>
            </a:extLst>
          </p:cNvPr>
          <p:cNvSpPr/>
          <p:nvPr/>
        </p:nvSpPr>
        <p:spPr>
          <a:xfrm>
            <a:off x="6314468" y="2529347"/>
            <a:ext cx="5877532" cy="962387"/>
          </a:xfrm>
          <a:custGeom>
            <a:gdLst>
              <a:gd name="connsiteX0" fmla="*/ 160401 w 5877532"/>
              <a:gd name="connsiteY0" fmla="*/ 0 h 962387"/>
              <a:gd name="connsiteX1" fmla="*/ 5877532 w 5877532"/>
              <a:gd name="connsiteY1" fmla="*/ 0 h 962387"/>
              <a:gd name="connsiteX2" fmla="*/ 5877532 w 5877532"/>
              <a:gd name="connsiteY2" fmla="*/ 962387 h 962387"/>
              <a:gd name="connsiteX3" fmla="*/ 160401 w 5877532"/>
              <a:gd name="connsiteY3" fmla="*/ 962387 h 962387"/>
              <a:gd name="connsiteX4" fmla="*/ 0 w 5877532"/>
              <a:gd name="connsiteY4" fmla="*/ 801986 h 962387"/>
              <a:gd name="connsiteX5" fmla="*/ 0 w 5877532"/>
              <a:gd name="connsiteY5" fmla="*/ 160401 h 962387"/>
              <a:gd name="connsiteX6" fmla="*/ 160401 w 5877532"/>
              <a:gd name="connsiteY6" fmla="*/ 0 h 9623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77532" h="962386">
                <a:moveTo>
                  <a:pt x="160401" y="0"/>
                </a:moveTo>
                <a:lnTo>
                  <a:pt x="5877532" y="0"/>
                </a:lnTo>
                <a:lnTo>
                  <a:pt x="5877532" y="962387"/>
                </a:lnTo>
                <a:lnTo>
                  <a:pt x="160401" y="962387"/>
                </a:lnTo>
                <a:cubicBezTo>
                  <a:pt x="71814" y="962387"/>
                  <a:pt x="0" y="890573"/>
                  <a:pt x="0" y="801986"/>
                </a:cubicBezTo>
                <a:lnTo>
                  <a:pt x="0" y="160401"/>
                </a:lnTo>
                <a:cubicBezTo>
                  <a:pt x="0" y="71814"/>
                  <a:pt x="71814" y="0"/>
                  <a:pt x="160401" y="0"/>
                </a:cubicBezTo>
                <a:close/>
              </a:path>
            </a:pathLst>
          </a:custGeom>
          <a:solidFill>
            <a:srgbClr val="0CB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62AC7B3-49E5-ED1E-C3D8-FF18AC2D3B39}"/>
              </a:ext>
            </a:extLst>
          </p:cNvPr>
          <p:cNvGrpSpPr/>
          <p:nvPr/>
        </p:nvGrpSpPr>
        <p:grpSpPr>
          <a:xfrm>
            <a:off x="7264214" y="2655299"/>
            <a:ext cx="3648296" cy="710483"/>
            <a:chOff x="6210998" y="1433695"/>
            <a:chExt cx="2688349" cy="71048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728995E-81AF-9E09-F351-7AC7FF018AD2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E78A96C-8DF8-A15C-532E-9BAE297ED3C3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8" name="Round Same Side Corner Rectangle 11">
            <a:extLst>
              <a:ext uri="{FF2B5EF4-FFF2-40B4-BE49-F238E27FC236}">
                <a16:creationId xmlns:a16="http://schemas.microsoft.com/office/drawing/2014/main" id="{006DBB53-B121-98C3-3611-F2AE9651582B}"/>
              </a:ext>
            </a:extLst>
          </p:cNvPr>
          <p:cNvSpPr>
            <a:spLocks noChangeAspect="1"/>
          </p:cNvSpPr>
          <p:nvPr/>
        </p:nvSpPr>
        <p:spPr>
          <a:xfrm rot="9900000">
            <a:off x="6660386" y="2842377"/>
            <a:ext cx="396000" cy="336326"/>
          </a:xfrm>
          <a:custGeom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9" name="Freeform 53">
            <a:extLst>
              <a:ext uri="{FF2B5EF4-FFF2-40B4-BE49-F238E27FC236}">
                <a16:creationId xmlns:a16="http://schemas.microsoft.com/office/drawing/2014/main" id="{CEB742F2-7C9A-7E23-ADC5-BD5F922305EC}"/>
              </a:ext>
            </a:extLst>
          </p:cNvPr>
          <p:cNvSpPr/>
          <p:nvPr/>
        </p:nvSpPr>
        <p:spPr>
          <a:xfrm rot="18900000">
            <a:off x="4897725" y="2558515"/>
            <a:ext cx="881736" cy="904051"/>
          </a:xfrm>
          <a:custGeom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682537 w 2296406"/>
              <a:gd name="connsiteY2" fmla="*/ 1962549 h 2354521"/>
              <a:gd name="connsiteX3" fmla="*/ 1528613 w 2296406"/>
              <a:gd name="connsiteY3" fmla="*/ 2354521 h 2354521"/>
              <a:gd name="connsiteX4" fmla="*/ 1380482 w 2296406"/>
              <a:gd name="connsiteY4" fmla="*/ 2120816 h 2354521"/>
              <a:gd name="connsiteX5" fmla="*/ 1495542 w 2296406"/>
              <a:gd name="connsiteY5" fmla="*/ 1788127 h 2354521"/>
              <a:gd name="connsiteX6" fmla="*/ 909489 w 2296406"/>
              <a:gd name="connsiteY6" fmla="*/ 1225390 h 2354521"/>
              <a:gd name="connsiteX7" fmla="*/ 414951 w 2296406"/>
              <a:gd name="connsiteY7" fmla="*/ 2322212 h 2354521"/>
              <a:gd name="connsiteX8" fmla="*/ 293184 w 2296406"/>
              <a:gd name="connsiteY8" fmla="*/ 2052845 h 2354521"/>
              <a:gd name="connsiteX9" fmla="*/ 520411 w 2296406"/>
              <a:gd name="connsiteY9" fmla="*/ 767428 h 2354521"/>
              <a:gd name="connsiteX10" fmla="*/ 11167 w 2296406"/>
              <a:gd name="connsiteY10" fmla="*/ 5505 h 2354521"/>
              <a:gd name="connsiteX11" fmla="*/ 771719 w 2296406"/>
              <a:gd name="connsiteY11" fmla="*/ 578452 h 2354521"/>
              <a:gd name="connsiteX12" fmla="*/ 2041440 w 2296406"/>
              <a:gd name="connsiteY12" fmla="*/ 514597 h 2354521"/>
              <a:gd name="connsiteX13" fmla="*/ 2296406 w 2296406"/>
              <a:gd name="connsiteY13" fmla="*/ 662729 h 2354521"/>
              <a:gd name="connsiteX14" fmla="*/ 1124906 w 2296406"/>
              <a:gd name="connsiteY14" fmla="*/ 1004182 h 2354521"/>
              <a:gd name="connsiteX15" fmla="*/ 1676517 w 2296406"/>
              <a:gd name="connsiteY15" fmla="*/ 1608523 h 2354521"/>
              <a:gd name="connsiteX16" fmla="*/ 2094931 w 2296406"/>
              <a:gd name="connsiteY16" fmla="*/ 1557316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728029" y="1862093"/>
                  <a:pt x="1732359" y="1874513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0CB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Freeform: Shape 41">
            <a:extLst>
              <a:ext uri="{FF2B5EF4-FFF2-40B4-BE49-F238E27FC236}">
                <a16:creationId xmlns:a16="http://schemas.microsoft.com/office/drawing/2014/main" id="{07545A2E-3AE8-1A05-7A4E-1DE8A0637052}"/>
              </a:ext>
            </a:extLst>
          </p:cNvPr>
          <p:cNvSpPr/>
          <p:nvPr/>
        </p:nvSpPr>
        <p:spPr>
          <a:xfrm>
            <a:off x="5679569" y="2866759"/>
            <a:ext cx="713465" cy="320332"/>
          </a:xfrm>
          <a:custGeom>
            <a:gdLst>
              <a:gd name="connsiteX0" fmla="*/ 713465 w 713465"/>
              <a:gd name="connsiteY0" fmla="*/ 0 h 320332"/>
              <a:gd name="connsiteX1" fmla="*/ 0 w 713465"/>
              <a:gd name="connsiteY1" fmla="*/ 165990 h 320332"/>
              <a:gd name="connsiteX2" fmla="*/ 713465 w 713465"/>
              <a:gd name="connsiteY2" fmla="*/ 320332 h 3203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3465" h="320332">
                <a:moveTo>
                  <a:pt x="713465" y="0"/>
                </a:moveTo>
                <a:lnTo>
                  <a:pt x="0" y="165990"/>
                </a:lnTo>
                <a:lnTo>
                  <a:pt x="713465" y="320332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31">
            <a:extLst>
              <a:ext uri="{FF2B5EF4-FFF2-40B4-BE49-F238E27FC236}">
                <a16:creationId xmlns:a16="http://schemas.microsoft.com/office/drawing/2014/main" id="{E161746D-717E-72EB-9B6C-2A50FB7487DE}"/>
              </a:ext>
            </a:extLst>
          </p:cNvPr>
          <p:cNvSpPr/>
          <p:nvPr/>
        </p:nvSpPr>
        <p:spPr>
          <a:xfrm>
            <a:off x="7483843" y="3926779"/>
            <a:ext cx="4708157" cy="962387"/>
          </a:xfrm>
          <a:custGeom>
            <a:gdLst>
              <a:gd name="connsiteX0" fmla="*/ 160401 w 4708157"/>
              <a:gd name="connsiteY0" fmla="*/ 0 h 962387"/>
              <a:gd name="connsiteX1" fmla="*/ 4708157 w 4708157"/>
              <a:gd name="connsiteY1" fmla="*/ 0 h 962387"/>
              <a:gd name="connsiteX2" fmla="*/ 4708157 w 4708157"/>
              <a:gd name="connsiteY2" fmla="*/ 962387 h 962387"/>
              <a:gd name="connsiteX3" fmla="*/ 160401 w 4708157"/>
              <a:gd name="connsiteY3" fmla="*/ 962387 h 962387"/>
              <a:gd name="connsiteX4" fmla="*/ 0 w 4708157"/>
              <a:gd name="connsiteY4" fmla="*/ 801986 h 962387"/>
              <a:gd name="connsiteX5" fmla="*/ 0 w 4708157"/>
              <a:gd name="connsiteY5" fmla="*/ 160401 h 962387"/>
              <a:gd name="connsiteX6" fmla="*/ 160401 w 4708157"/>
              <a:gd name="connsiteY6" fmla="*/ 0 h 9623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08157" h="962386">
                <a:moveTo>
                  <a:pt x="160401" y="0"/>
                </a:moveTo>
                <a:lnTo>
                  <a:pt x="4708157" y="0"/>
                </a:lnTo>
                <a:lnTo>
                  <a:pt x="4708157" y="962387"/>
                </a:lnTo>
                <a:lnTo>
                  <a:pt x="160401" y="962387"/>
                </a:lnTo>
                <a:cubicBezTo>
                  <a:pt x="71814" y="962387"/>
                  <a:pt x="0" y="890573"/>
                  <a:pt x="0" y="801986"/>
                </a:cubicBezTo>
                <a:lnTo>
                  <a:pt x="0" y="160401"/>
                </a:lnTo>
                <a:cubicBezTo>
                  <a:pt x="0" y="71814"/>
                  <a:pt x="71814" y="0"/>
                  <a:pt x="160401" y="0"/>
                </a:cubicBez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2" name="Group 17">
            <a:extLst>
              <a:ext uri="{FF2B5EF4-FFF2-40B4-BE49-F238E27FC236}">
                <a16:creationId xmlns:a16="http://schemas.microsoft.com/office/drawing/2014/main" id="{30BBE2F2-04F2-739D-9F8C-6B13CC79DFFE}"/>
              </a:ext>
            </a:extLst>
          </p:cNvPr>
          <p:cNvGrpSpPr/>
          <p:nvPr/>
        </p:nvGrpSpPr>
        <p:grpSpPr>
          <a:xfrm>
            <a:off x="8433589" y="4052731"/>
            <a:ext cx="3292837" cy="710483"/>
            <a:chOff x="6210998" y="1433695"/>
            <a:chExt cx="2688349" cy="710483"/>
          </a:xfrm>
        </p:grpSpPr>
        <p:sp>
          <p:nvSpPr>
            <p:cNvPr id="23" name="TextBox 18">
              <a:extLst>
                <a:ext uri="{FF2B5EF4-FFF2-40B4-BE49-F238E27FC236}">
                  <a16:creationId xmlns:a16="http://schemas.microsoft.com/office/drawing/2014/main" id="{9E9CDE91-2944-49E1-DBA1-D146B0810702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TextBox 19">
              <a:extLst>
                <a:ext uri="{FF2B5EF4-FFF2-40B4-BE49-F238E27FC236}">
                  <a16:creationId xmlns:a16="http://schemas.microsoft.com/office/drawing/2014/main" id="{472AB236-9781-1FD4-9090-08B9D1E9F369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zin.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0FF6AEFE-9E21-DF38-683C-7510BC86382E}"/>
              </a:ext>
            </a:extLst>
          </p:cNvPr>
          <p:cNvSpPr/>
          <p:nvPr/>
        </p:nvSpPr>
        <p:spPr>
          <a:xfrm flipH="1">
            <a:off x="7831921" y="4246415"/>
            <a:ext cx="391682" cy="323114"/>
          </a:xfrm>
          <a:custGeom>
            <a:gdLst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6" name="Freeform 53">
            <a:extLst>
              <a:ext uri="{FF2B5EF4-FFF2-40B4-BE49-F238E27FC236}">
                <a16:creationId xmlns:a16="http://schemas.microsoft.com/office/drawing/2014/main" id="{58AC37B2-9DF9-5AA1-10F2-B9621B60E64F}"/>
              </a:ext>
            </a:extLst>
          </p:cNvPr>
          <p:cNvSpPr/>
          <p:nvPr/>
        </p:nvSpPr>
        <p:spPr>
          <a:xfrm rot="18900000">
            <a:off x="6102476" y="3955947"/>
            <a:ext cx="881736" cy="904051"/>
          </a:xfrm>
          <a:custGeom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682537 w 2296406"/>
              <a:gd name="connsiteY2" fmla="*/ 1962549 h 2354521"/>
              <a:gd name="connsiteX3" fmla="*/ 1528613 w 2296406"/>
              <a:gd name="connsiteY3" fmla="*/ 2354521 h 2354521"/>
              <a:gd name="connsiteX4" fmla="*/ 1380482 w 2296406"/>
              <a:gd name="connsiteY4" fmla="*/ 2120816 h 2354521"/>
              <a:gd name="connsiteX5" fmla="*/ 1495542 w 2296406"/>
              <a:gd name="connsiteY5" fmla="*/ 1788127 h 2354521"/>
              <a:gd name="connsiteX6" fmla="*/ 909489 w 2296406"/>
              <a:gd name="connsiteY6" fmla="*/ 1225390 h 2354521"/>
              <a:gd name="connsiteX7" fmla="*/ 414951 w 2296406"/>
              <a:gd name="connsiteY7" fmla="*/ 2322212 h 2354521"/>
              <a:gd name="connsiteX8" fmla="*/ 293184 w 2296406"/>
              <a:gd name="connsiteY8" fmla="*/ 2052845 h 2354521"/>
              <a:gd name="connsiteX9" fmla="*/ 520411 w 2296406"/>
              <a:gd name="connsiteY9" fmla="*/ 767428 h 2354521"/>
              <a:gd name="connsiteX10" fmla="*/ 11167 w 2296406"/>
              <a:gd name="connsiteY10" fmla="*/ 5505 h 2354521"/>
              <a:gd name="connsiteX11" fmla="*/ 771719 w 2296406"/>
              <a:gd name="connsiteY11" fmla="*/ 578452 h 2354521"/>
              <a:gd name="connsiteX12" fmla="*/ 2041440 w 2296406"/>
              <a:gd name="connsiteY12" fmla="*/ 514597 h 2354521"/>
              <a:gd name="connsiteX13" fmla="*/ 2296406 w 2296406"/>
              <a:gd name="connsiteY13" fmla="*/ 662729 h 2354521"/>
              <a:gd name="connsiteX14" fmla="*/ 1124906 w 2296406"/>
              <a:gd name="connsiteY14" fmla="*/ 1004182 h 2354521"/>
              <a:gd name="connsiteX15" fmla="*/ 1676517 w 2296406"/>
              <a:gd name="connsiteY15" fmla="*/ 1608523 h 2354521"/>
              <a:gd name="connsiteX16" fmla="*/ 2094931 w 2296406"/>
              <a:gd name="connsiteY16" fmla="*/ 1557316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728029" y="1862093"/>
                  <a:pt x="1732359" y="1874513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7" name="Freeform: Shape 43">
            <a:extLst>
              <a:ext uri="{FF2B5EF4-FFF2-40B4-BE49-F238E27FC236}">
                <a16:creationId xmlns:a16="http://schemas.microsoft.com/office/drawing/2014/main" id="{BE1377C9-01E4-9AAB-F8C8-1B8CFCAD3C86}"/>
              </a:ext>
            </a:extLst>
          </p:cNvPr>
          <p:cNvSpPr/>
          <p:nvPr/>
        </p:nvSpPr>
        <p:spPr>
          <a:xfrm>
            <a:off x="6880353" y="4274778"/>
            <a:ext cx="713465" cy="320332"/>
          </a:xfrm>
          <a:custGeom>
            <a:gdLst>
              <a:gd name="connsiteX0" fmla="*/ 713465 w 713465"/>
              <a:gd name="connsiteY0" fmla="*/ 0 h 320332"/>
              <a:gd name="connsiteX1" fmla="*/ 0 w 713465"/>
              <a:gd name="connsiteY1" fmla="*/ 165990 h 320332"/>
              <a:gd name="connsiteX2" fmla="*/ 713465 w 713465"/>
              <a:gd name="connsiteY2" fmla="*/ 320332 h 3203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3465" h="320332">
                <a:moveTo>
                  <a:pt x="713465" y="0"/>
                </a:moveTo>
                <a:lnTo>
                  <a:pt x="0" y="165990"/>
                </a:lnTo>
                <a:lnTo>
                  <a:pt x="713465" y="320332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53">
            <a:extLst>
              <a:ext uri="{FF2B5EF4-FFF2-40B4-BE49-F238E27FC236}">
                <a16:creationId xmlns:a16="http://schemas.microsoft.com/office/drawing/2014/main" id="{71220F37-DE2F-C115-5BEC-D76DDB565561}"/>
              </a:ext>
            </a:extLst>
          </p:cNvPr>
          <p:cNvSpPr/>
          <p:nvPr/>
        </p:nvSpPr>
        <p:spPr>
          <a:xfrm rot="18900000">
            <a:off x="6566295" y="5353378"/>
            <a:ext cx="881736" cy="904051"/>
          </a:xfrm>
          <a:custGeom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682537 w 2296406"/>
              <a:gd name="connsiteY2" fmla="*/ 1962549 h 2354521"/>
              <a:gd name="connsiteX3" fmla="*/ 1528613 w 2296406"/>
              <a:gd name="connsiteY3" fmla="*/ 2354521 h 2354521"/>
              <a:gd name="connsiteX4" fmla="*/ 1380482 w 2296406"/>
              <a:gd name="connsiteY4" fmla="*/ 2120816 h 2354521"/>
              <a:gd name="connsiteX5" fmla="*/ 1495542 w 2296406"/>
              <a:gd name="connsiteY5" fmla="*/ 1788127 h 2354521"/>
              <a:gd name="connsiteX6" fmla="*/ 909489 w 2296406"/>
              <a:gd name="connsiteY6" fmla="*/ 1225390 h 2354521"/>
              <a:gd name="connsiteX7" fmla="*/ 414951 w 2296406"/>
              <a:gd name="connsiteY7" fmla="*/ 2322212 h 2354521"/>
              <a:gd name="connsiteX8" fmla="*/ 293184 w 2296406"/>
              <a:gd name="connsiteY8" fmla="*/ 2052845 h 2354521"/>
              <a:gd name="connsiteX9" fmla="*/ 520411 w 2296406"/>
              <a:gd name="connsiteY9" fmla="*/ 767428 h 2354521"/>
              <a:gd name="connsiteX10" fmla="*/ 11167 w 2296406"/>
              <a:gd name="connsiteY10" fmla="*/ 5505 h 2354521"/>
              <a:gd name="connsiteX11" fmla="*/ 771719 w 2296406"/>
              <a:gd name="connsiteY11" fmla="*/ 578452 h 2354521"/>
              <a:gd name="connsiteX12" fmla="*/ 2041440 w 2296406"/>
              <a:gd name="connsiteY12" fmla="*/ 514597 h 2354521"/>
              <a:gd name="connsiteX13" fmla="*/ 2296406 w 2296406"/>
              <a:gd name="connsiteY13" fmla="*/ 662729 h 2354521"/>
              <a:gd name="connsiteX14" fmla="*/ 1124906 w 2296406"/>
              <a:gd name="connsiteY14" fmla="*/ 1004182 h 2354521"/>
              <a:gd name="connsiteX15" fmla="*/ 1676517 w 2296406"/>
              <a:gd name="connsiteY15" fmla="*/ 1608523 h 2354521"/>
              <a:gd name="connsiteX16" fmla="*/ 2094931 w 2296406"/>
              <a:gd name="connsiteY16" fmla="*/ 1557316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728029" y="1862093"/>
                  <a:pt x="1732359" y="1874513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0CB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9" name="Freeform: Shape 45">
            <a:extLst>
              <a:ext uri="{FF2B5EF4-FFF2-40B4-BE49-F238E27FC236}">
                <a16:creationId xmlns:a16="http://schemas.microsoft.com/office/drawing/2014/main" id="{297EE666-4D5E-C0CE-31B9-9600EE989C0E}"/>
              </a:ext>
            </a:extLst>
          </p:cNvPr>
          <p:cNvSpPr/>
          <p:nvPr/>
        </p:nvSpPr>
        <p:spPr>
          <a:xfrm>
            <a:off x="7358576" y="5665510"/>
            <a:ext cx="713465" cy="320332"/>
          </a:xfrm>
          <a:custGeom>
            <a:gdLst>
              <a:gd name="connsiteX0" fmla="*/ 713465 w 713465"/>
              <a:gd name="connsiteY0" fmla="*/ 0 h 320332"/>
              <a:gd name="connsiteX1" fmla="*/ 0 w 713465"/>
              <a:gd name="connsiteY1" fmla="*/ 165990 h 320332"/>
              <a:gd name="connsiteX2" fmla="*/ 713465 w 713465"/>
              <a:gd name="connsiteY2" fmla="*/ 320332 h 3203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3465" h="320332">
                <a:moveTo>
                  <a:pt x="713465" y="0"/>
                </a:moveTo>
                <a:lnTo>
                  <a:pt x="0" y="165990"/>
                </a:lnTo>
                <a:lnTo>
                  <a:pt x="713465" y="320332"/>
                </a:ln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57">
            <a:extLst>
              <a:ext uri="{FF2B5EF4-FFF2-40B4-BE49-F238E27FC236}">
                <a16:creationId xmlns:a16="http://schemas.microsoft.com/office/drawing/2014/main" id="{CBA613FD-BED7-E20D-8754-E0F0404A2769}"/>
              </a:ext>
            </a:extLst>
          </p:cNvPr>
          <p:cNvSpPr txBox="1"/>
          <p:nvPr/>
        </p:nvSpPr>
        <p:spPr>
          <a:xfrm>
            <a:off x="720637" y="1145497"/>
            <a:ext cx="3588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Simple </a:t>
            </a:r>
            <a:r>
              <a:rPr lang="en-US" altLang="ko-KR" sz="3600" b="1">
                <a:solidFill>
                  <a:srgbClr val="0975AA"/>
                </a:solidFill>
                <a:latin typeface="+mj-lt"/>
                <a:cs typeface="Arial" panose="020b0604020202020204" pitchFamily="34" charset="0"/>
              </a:rPr>
              <a:t>PowerPoint</a:t>
            </a:r>
            <a:r>
              <a:rPr lang="en-US" altLang="ko-KR" sz="3600" b="1">
                <a:solidFill>
                  <a:schemeClr val="accent5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ko-KR"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Presentation </a:t>
            </a:r>
            <a:endParaRPr lang="ko-KR" altLang="en-US" sz="3600" b="1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31" name="Group 65">
            <a:extLst>
              <a:ext uri="{FF2B5EF4-FFF2-40B4-BE49-F238E27FC236}">
                <a16:creationId xmlns:a16="http://schemas.microsoft.com/office/drawing/2014/main" id="{63F90279-2670-7F96-1405-53B5B886DE95}"/>
              </a:ext>
            </a:extLst>
          </p:cNvPr>
          <p:cNvGrpSpPr/>
          <p:nvPr/>
        </p:nvGrpSpPr>
        <p:grpSpPr>
          <a:xfrm>
            <a:off x="720634" y="3113247"/>
            <a:ext cx="3521013" cy="2579796"/>
            <a:chOff x="720634" y="2408397"/>
            <a:chExt cx="4752883" cy="2579796"/>
          </a:xfrm>
        </p:grpSpPr>
        <p:sp>
          <p:nvSpPr>
            <p:cNvPr id="32" name="TextBox 58">
              <a:extLst>
                <a:ext uri="{FF2B5EF4-FFF2-40B4-BE49-F238E27FC236}">
                  <a16:creationId xmlns:a16="http://schemas.microsoft.com/office/drawing/2014/main" id="{B7B11A9D-F668-345E-C733-5C71A62BE698}"/>
                </a:ext>
              </a:extLst>
            </p:cNvPr>
            <p:cNvSpPr txBox="1"/>
            <p:nvPr/>
          </p:nvSpPr>
          <p:spPr>
            <a:xfrm>
              <a:off x="720635" y="2864535"/>
              <a:ext cx="475288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33" name="TextBox 59">
              <a:extLst>
                <a:ext uri="{FF2B5EF4-FFF2-40B4-BE49-F238E27FC236}">
                  <a16:creationId xmlns:a16="http://schemas.microsoft.com/office/drawing/2014/main" id="{926461AB-9263-CC28-16DA-9D4130ED1803}"/>
                </a:ext>
              </a:extLst>
            </p:cNvPr>
            <p:cNvSpPr txBox="1"/>
            <p:nvPr/>
          </p:nvSpPr>
          <p:spPr>
            <a:xfrm>
              <a:off x="720634" y="2408397"/>
              <a:ext cx="47528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600" b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Rectangle 60">
            <a:extLst>
              <a:ext uri="{FF2B5EF4-FFF2-40B4-BE49-F238E27FC236}">
                <a16:creationId xmlns:a16="http://schemas.microsoft.com/office/drawing/2014/main" id="{107B1DE7-635B-7183-11F7-7E44F24E18D8}"/>
              </a:ext>
            </a:extLst>
          </p:cNvPr>
          <p:cNvSpPr/>
          <p:nvPr/>
        </p:nvSpPr>
        <p:spPr>
          <a:xfrm>
            <a:off x="0" y="2973434"/>
            <a:ext cx="3749040" cy="45720"/>
          </a:xfrm>
          <a:prstGeom prst="rect">
            <a:avLst/>
          </a:pr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441558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00975BAA-98AF-FC80-550C-0C72E86DA0E9}"/>
              </a:ext>
            </a:extLst>
          </p:cNvPr>
          <p:cNvSpPr>
            <a:spLocks noGrp="1"/>
          </p:cNvSpPr>
          <p:nvPr>
            <p:ph type="pic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6C6A0E0-D2D8-2076-BCBF-9BDC529C924D}"/>
              </a:ext>
            </a:extLst>
          </p:cNvPr>
          <p:cNvSpPr>
            <a:spLocks noGrp="1"/>
          </p:cNvSpPr>
          <p:nvPr>
            <p:ph type="pic" idx="12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1BB0AD95-901B-E5A1-5E98-5F6E8A7149B2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3E25B9A4-C840-F2FA-3F44-5BA05ABC4D46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TextBox 57">
            <a:extLst>
              <a:ext uri="{FF2B5EF4-FFF2-40B4-BE49-F238E27FC236}">
                <a16:creationId xmlns:a16="http://schemas.microsoft.com/office/drawing/2014/main" id="{4D2903C3-2088-752B-0C75-2FAD33EB7B84}"/>
              </a:ext>
            </a:extLst>
          </p:cNvPr>
          <p:cNvSpPr txBox="1"/>
          <p:nvPr/>
        </p:nvSpPr>
        <p:spPr>
          <a:xfrm>
            <a:off x="2732941" y="477035"/>
            <a:ext cx="6726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>
                <a:solidFill>
                  <a:schemeClr val="bg1"/>
                </a:solidFill>
                <a:cs typeface="Arial" panose="020b0604020202020204" pitchFamily="34" charset="0"/>
              </a:rPr>
              <a:t>Our team</a:t>
            </a:r>
            <a:endParaRPr lang="ko-KR" altLang="en-US" sz="4400" b="1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53035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C4F7CE74-2D59-6932-8F44-23384AFEC1EE}"/>
              </a:ext>
            </a:extLst>
          </p:cNvPr>
          <p:cNvSpPr txBox="1"/>
          <p:nvPr/>
        </p:nvSpPr>
        <p:spPr>
          <a:xfrm>
            <a:off x="753629" y="5489657"/>
            <a:ext cx="434453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>
                <a:cs typeface="Arial" panose="020b0604020202020204" pitchFamily="34" charset="0"/>
              </a:rPr>
              <a:t>Clean Text Slide for your Presentation</a:t>
            </a:r>
            <a:endParaRPr lang="ko-KR" altLang="en-US">
              <a:cs typeface="Arial" pitchFamily="34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1EC5F5DE-4BE4-5897-ED26-7C23655BA3C7}"/>
              </a:ext>
            </a:extLst>
          </p:cNvPr>
          <p:cNvSpPr txBox="1"/>
          <p:nvPr/>
        </p:nvSpPr>
        <p:spPr>
          <a:xfrm>
            <a:off x="753630" y="5056376"/>
            <a:ext cx="434453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/>
              <a:t>Portfolio Presentation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382F8B9F-0110-378F-9391-178F2F8F6999}"/>
              </a:ext>
            </a:extLst>
          </p:cNvPr>
          <p:cNvSpPr txBox="1"/>
          <p:nvPr/>
        </p:nvSpPr>
        <p:spPr>
          <a:xfrm>
            <a:off x="753630" y="436910"/>
            <a:ext cx="496510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>
                <a:solidFill>
                  <a:srgbClr val="0975AA"/>
                </a:solidFill>
                <a:cs typeface="Arial" panose="020b0604020202020204" pitchFamily="34" charset="0"/>
              </a:rPr>
              <a:t>Awesome </a:t>
            </a:r>
            <a:r>
              <a:rPr lang="en-GB" altLang="ko-KR" sz="5400" b="1">
                <a:solidFill>
                  <a:srgbClr val="0975AA"/>
                </a:solidFill>
                <a:cs typeface="Arial" panose="020b0604020202020204" pitchFamily="34" charset="0"/>
              </a:rPr>
              <a:t>P</a:t>
            </a:r>
            <a:r>
              <a:rPr lang="en-US" altLang="ko-KR" sz="5400" b="1">
                <a:solidFill>
                  <a:srgbClr val="0975AA"/>
                </a:solidFill>
                <a:cs typeface="Arial" panose="020b0604020202020204" pitchFamily="34" charset="0"/>
              </a:rPr>
              <a:t>resentation</a:t>
            </a:r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353C7FD1-1A04-8073-8413-E2BA940650CC}"/>
              </a:ext>
            </a:extLst>
          </p:cNvPr>
          <p:cNvSpPr txBox="1"/>
          <p:nvPr/>
        </p:nvSpPr>
        <p:spPr>
          <a:xfrm>
            <a:off x="753630" y="2480276"/>
            <a:ext cx="1523285" cy="2120583"/>
          </a:xfrm>
          <a:prstGeom prst="roundRect">
            <a:avLst>
              <a:gd name="adj" fmla="val 11685"/>
            </a:avLst>
          </a:prstGeom>
          <a:gradFill flip="none" rotWithShape="1">
            <a:gsLst>
              <a:gs pos="0">
                <a:srgbClr val="0CB1EA">
                  <a:shade val="30000"/>
                  <a:satMod val="115000"/>
                </a:srgbClr>
              </a:gs>
              <a:gs pos="50000">
                <a:srgbClr val="0CB1EA">
                  <a:shade val="67500"/>
                  <a:satMod val="115000"/>
                </a:srgbClr>
              </a:gs>
              <a:gs pos="100000">
                <a:srgbClr val="0CB1EA">
                  <a:shade val="100000"/>
                  <a:satMod val="115000"/>
                </a:srgbClr>
              </a:gs>
            </a:gsLst>
            <a:lin ang="162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US" altLang="ko-KR" sz="1400"/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14242C11-9F78-AA65-50CD-351A2D5D21EF}"/>
              </a:ext>
            </a:extLst>
          </p:cNvPr>
          <p:cNvSpPr txBox="1"/>
          <p:nvPr/>
        </p:nvSpPr>
        <p:spPr>
          <a:xfrm>
            <a:off x="2474539" y="2480276"/>
            <a:ext cx="1523285" cy="2120583"/>
          </a:xfrm>
          <a:prstGeom prst="roundRect">
            <a:avLst>
              <a:gd name="adj" fmla="val 11685"/>
            </a:avLst>
          </a:prstGeom>
          <a:gradFill flip="none" rotWithShape="1">
            <a:gsLst>
              <a:gs pos="0">
                <a:srgbClr val="0CB1EA">
                  <a:shade val="30000"/>
                  <a:satMod val="115000"/>
                </a:srgbClr>
              </a:gs>
              <a:gs pos="50000">
                <a:srgbClr val="0CB1EA">
                  <a:shade val="67500"/>
                  <a:satMod val="115000"/>
                </a:srgbClr>
              </a:gs>
              <a:gs pos="100000">
                <a:srgbClr val="0CB1EA">
                  <a:shade val="100000"/>
                  <a:satMod val="115000"/>
                </a:srgbClr>
              </a:gs>
            </a:gsLst>
            <a:lin ang="162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US" altLang="ko-KR" sz="1400"/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A8031271-FC2D-1160-664C-67ADC87AE5B0}"/>
              </a:ext>
            </a:extLst>
          </p:cNvPr>
          <p:cNvSpPr txBox="1"/>
          <p:nvPr/>
        </p:nvSpPr>
        <p:spPr>
          <a:xfrm>
            <a:off x="4195449" y="2480276"/>
            <a:ext cx="1523285" cy="2120583"/>
          </a:xfrm>
          <a:prstGeom prst="roundRect">
            <a:avLst>
              <a:gd name="adj" fmla="val 11685"/>
            </a:avLst>
          </a:prstGeom>
          <a:gradFill flip="none" rotWithShape="1">
            <a:gsLst>
              <a:gs pos="0">
                <a:srgbClr val="0CB1EA">
                  <a:shade val="30000"/>
                  <a:satMod val="115000"/>
                </a:srgbClr>
              </a:gs>
              <a:gs pos="50000">
                <a:srgbClr val="0CB1EA">
                  <a:shade val="67500"/>
                  <a:satMod val="115000"/>
                </a:srgbClr>
              </a:gs>
              <a:gs pos="100000">
                <a:srgbClr val="0CB1EA">
                  <a:shade val="100000"/>
                  <a:satMod val="115000"/>
                </a:srgbClr>
              </a:gs>
            </a:gsLst>
            <a:lin ang="162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US" altLang="ko-KR" sz="140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ADAB399-18CB-6942-AFD2-2E6B004C1C42}"/>
              </a:ext>
            </a:extLst>
          </p:cNvPr>
          <p:cNvSpPr>
            <a:spLocks noChangeAspect="1"/>
          </p:cNvSpPr>
          <p:nvPr/>
        </p:nvSpPr>
        <p:spPr>
          <a:xfrm>
            <a:off x="1306285" y="2762264"/>
            <a:ext cx="393180" cy="339309"/>
          </a:xfrm>
          <a:custGeom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9" name="Round Same Side Corner Rectangle 36">
            <a:extLst>
              <a:ext uri="{FF2B5EF4-FFF2-40B4-BE49-F238E27FC236}">
                <a16:creationId xmlns:a16="http://schemas.microsoft.com/office/drawing/2014/main" id="{D2B8FEC2-F654-ECC5-1B01-BCA4C4FB5AD4}"/>
              </a:ext>
            </a:extLst>
          </p:cNvPr>
          <p:cNvSpPr>
            <a:spLocks noChangeAspect="1"/>
          </p:cNvSpPr>
          <p:nvPr/>
        </p:nvSpPr>
        <p:spPr>
          <a:xfrm>
            <a:off x="3009725" y="2743493"/>
            <a:ext cx="452912" cy="358080"/>
          </a:xfrm>
          <a:custGeom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0" name="Rounded Rectangle 27">
            <a:extLst>
              <a:ext uri="{FF2B5EF4-FFF2-40B4-BE49-F238E27FC236}">
                <a16:creationId xmlns:a16="http://schemas.microsoft.com/office/drawing/2014/main" id="{679AEDAF-A846-D65C-9A55-645558BE01C5}"/>
              </a:ext>
            </a:extLst>
          </p:cNvPr>
          <p:cNvSpPr/>
          <p:nvPr/>
        </p:nvSpPr>
        <p:spPr>
          <a:xfrm>
            <a:off x="4738031" y="2756772"/>
            <a:ext cx="448881" cy="344801"/>
          </a:xfrm>
          <a:custGeom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grpSp>
        <p:nvGrpSpPr>
          <p:cNvPr id="11" name="Group 63">
            <a:extLst>
              <a:ext uri="{FF2B5EF4-FFF2-40B4-BE49-F238E27FC236}">
                <a16:creationId xmlns:a16="http://schemas.microsoft.com/office/drawing/2014/main" id="{9EECCE13-9E42-8ABF-B393-95A2BEAC9ED9}"/>
              </a:ext>
            </a:extLst>
          </p:cNvPr>
          <p:cNvGrpSpPr/>
          <p:nvPr/>
        </p:nvGrpSpPr>
        <p:grpSpPr>
          <a:xfrm>
            <a:off x="834043" y="3461237"/>
            <a:ext cx="1362458" cy="923330"/>
            <a:chOff x="2725123" y="4283314"/>
            <a:chExt cx="1292073" cy="923330"/>
          </a:xfrm>
        </p:grpSpPr>
        <p:sp>
          <p:nvSpPr>
            <p:cNvPr id="12" name="TextBox 20">
              <a:extLst>
                <a:ext uri="{FF2B5EF4-FFF2-40B4-BE49-F238E27FC236}">
                  <a16:creationId xmlns:a16="http://schemas.microsoft.com/office/drawing/2014/main" id="{55F5BD97-6F27-B2E9-FA89-45A7A25EBC66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</a:rPr>
                <a:t>Easy to change colors, photos and Text. 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TextBox 21">
              <a:extLst>
                <a:ext uri="{FF2B5EF4-FFF2-40B4-BE49-F238E27FC236}">
                  <a16:creationId xmlns:a16="http://schemas.microsoft.com/office/drawing/2014/main" id="{CAF47C05-B323-66AA-D96F-60507AA2D400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63">
            <a:extLst>
              <a:ext uri="{FF2B5EF4-FFF2-40B4-BE49-F238E27FC236}">
                <a16:creationId xmlns:a16="http://schemas.microsoft.com/office/drawing/2014/main" id="{0A125B10-4B00-5932-A3F7-FF4416FC3F31}"/>
              </a:ext>
            </a:extLst>
          </p:cNvPr>
          <p:cNvGrpSpPr/>
          <p:nvPr/>
        </p:nvGrpSpPr>
        <p:grpSpPr>
          <a:xfrm>
            <a:off x="2554952" y="3461237"/>
            <a:ext cx="1362458" cy="923330"/>
            <a:chOff x="2725123" y="4283314"/>
            <a:chExt cx="1292073" cy="923330"/>
          </a:xfrm>
        </p:grpSpPr>
        <p:sp>
          <p:nvSpPr>
            <p:cNvPr id="15" name="TextBox 23">
              <a:extLst>
                <a:ext uri="{FF2B5EF4-FFF2-40B4-BE49-F238E27FC236}">
                  <a16:creationId xmlns:a16="http://schemas.microsoft.com/office/drawing/2014/main" id="{8710E30B-9A66-0691-190F-6D3CD1DAA6A1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</a:rPr>
                <a:t>Easy to change colors, photos and Text. 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TextBox 24">
              <a:extLst>
                <a:ext uri="{FF2B5EF4-FFF2-40B4-BE49-F238E27FC236}">
                  <a16:creationId xmlns:a16="http://schemas.microsoft.com/office/drawing/2014/main" id="{A8CA15FE-2457-9C19-C07E-F6DB1B04BE40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63">
            <a:extLst>
              <a:ext uri="{FF2B5EF4-FFF2-40B4-BE49-F238E27FC236}">
                <a16:creationId xmlns:a16="http://schemas.microsoft.com/office/drawing/2014/main" id="{E5DA6261-48A5-09E8-A8D4-21413DCFACFB}"/>
              </a:ext>
            </a:extLst>
          </p:cNvPr>
          <p:cNvGrpSpPr/>
          <p:nvPr/>
        </p:nvGrpSpPr>
        <p:grpSpPr>
          <a:xfrm>
            <a:off x="4275861" y="3461237"/>
            <a:ext cx="1362458" cy="923330"/>
            <a:chOff x="2725123" y="4283314"/>
            <a:chExt cx="1292073" cy="923330"/>
          </a:xfrm>
        </p:grpSpPr>
        <p:sp>
          <p:nvSpPr>
            <p:cNvPr id="18" name="TextBox 26">
              <a:extLst>
                <a:ext uri="{FF2B5EF4-FFF2-40B4-BE49-F238E27FC236}">
                  <a16:creationId xmlns:a16="http://schemas.microsoft.com/office/drawing/2014/main" id="{17098432-7394-DAB5-207C-68BAE7B7C56B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</a:rPr>
                <a:t>Easy to change colors, photos and Text. 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TextBox 27">
              <a:extLst>
                <a:ext uri="{FF2B5EF4-FFF2-40B4-BE49-F238E27FC236}">
                  <a16:creationId xmlns:a16="http://schemas.microsoft.com/office/drawing/2014/main" id="{F993476A-0BFE-9121-FA9D-682C433C761E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2" descr="Foto aérea de las alas del avión durante el día.">
            <a:extLst>
              <a:ext uri="{FF2B5EF4-FFF2-40B4-BE49-F238E27FC236}">
                <a16:creationId xmlns:a16="http://schemas.microsoft.com/office/drawing/2014/main" id="{F3A2BD2F-355F-679E-944D-9BD2AD1E8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77312" y="0"/>
            <a:ext cx="55146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489986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" name="Straight Connector 271">
            <a:extLst>
              <a:ext uri="{FF2B5EF4-FFF2-40B4-BE49-F238E27FC236}">
                <a16:creationId xmlns:a16="http://schemas.microsoft.com/office/drawing/2014/main" id="{BE1C5360-46A2-7632-7462-1A549BC5E621}"/>
              </a:ext>
            </a:extLst>
          </p:cNvPr>
          <p:cNvCxnSpPr/>
          <p:nvPr/>
        </p:nvCxnSpPr>
        <p:spPr>
          <a:xfrm>
            <a:off x="914401" y="5311800"/>
            <a:ext cx="10383715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274">
            <a:extLst>
              <a:ext uri="{FF2B5EF4-FFF2-40B4-BE49-F238E27FC236}">
                <a16:creationId xmlns:a16="http://schemas.microsoft.com/office/drawing/2014/main" id="{FF2FAC90-AC72-DFB9-071C-085C7E6AA48F}"/>
              </a:ext>
            </a:extLst>
          </p:cNvPr>
          <p:cNvSpPr txBox="1"/>
          <p:nvPr/>
        </p:nvSpPr>
        <p:spPr>
          <a:xfrm>
            <a:off x="979466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2014</a:t>
            </a:r>
            <a:endParaRPr lang="ko-KR" altLang="en-US" sz="2400" b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Oval 275">
            <a:extLst>
              <a:ext uri="{FF2B5EF4-FFF2-40B4-BE49-F238E27FC236}">
                <a16:creationId xmlns:a16="http://schemas.microsoft.com/office/drawing/2014/main" id="{0BCB73AC-62F8-4BA1-5532-F038F57EA120}"/>
              </a:ext>
            </a:extLst>
          </p:cNvPr>
          <p:cNvSpPr/>
          <p:nvPr/>
        </p:nvSpPr>
        <p:spPr>
          <a:xfrm>
            <a:off x="1425418" y="5196873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278">
            <a:extLst>
              <a:ext uri="{FF2B5EF4-FFF2-40B4-BE49-F238E27FC236}">
                <a16:creationId xmlns:a16="http://schemas.microsoft.com/office/drawing/2014/main" id="{3D762F7B-C0C5-94DF-9D9C-4D914DF22F48}"/>
              </a:ext>
            </a:extLst>
          </p:cNvPr>
          <p:cNvSpPr txBox="1"/>
          <p:nvPr/>
        </p:nvSpPr>
        <p:spPr>
          <a:xfrm>
            <a:off x="2698708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2015</a:t>
            </a:r>
            <a:endParaRPr lang="ko-KR" altLang="en-US" sz="24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Oval 279">
            <a:extLst>
              <a:ext uri="{FF2B5EF4-FFF2-40B4-BE49-F238E27FC236}">
                <a16:creationId xmlns:a16="http://schemas.microsoft.com/office/drawing/2014/main" id="{F4D7762B-CF6A-4C81-37D8-DABB48D0DB6A}"/>
              </a:ext>
            </a:extLst>
          </p:cNvPr>
          <p:cNvSpPr/>
          <p:nvPr/>
        </p:nvSpPr>
        <p:spPr>
          <a:xfrm>
            <a:off x="3144660" y="5196873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282">
            <a:extLst>
              <a:ext uri="{FF2B5EF4-FFF2-40B4-BE49-F238E27FC236}">
                <a16:creationId xmlns:a16="http://schemas.microsoft.com/office/drawing/2014/main" id="{249715D1-3D39-FFAB-15BA-B5810983A651}"/>
              </a:ext>
            </a:extLst>
          </p:cNvPr>
          <p:cNvSpPr txBox="1"/>
          <p:nvPr/>
        </p:nvSpPr>
        <p:spPr>
          <a:xfrm>
            <a:off x="4417950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2016</a:t>
            </a:r>
            <a:endParaRPr lang="ko-KR" altLang="en-US" sz="24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" name="Oval 283">
            <a:extLst>
              <a:ext uri="{FF2B5EF4-FFF2-40B4-BE49-F238E27FC236}">
                <a16:creationId xmlns:a16="http://schemas.microsoft.com/office/drawing/2014/main" id="{5D7779C0-E55C-D51B-D89B-A908714F1BE2}"/>
              </a:ext>
            </a:extLst>
          </p:cNvPr>
          <p:cNvSpPr/>
          <p:nvPr/>
        </p:nvSpPr>
        <p:spPr>
          <a:xfrm>
            <a:off x="4863902" y="5196873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286">
            <a:extLst>
              <a:ext uri="{FF2B5EF4-FFF2-40B4-BE49-F238E27FC236}">
                <a16:creationId xmlns:a16="http://schemas.microsoft.com/office/drawing/2014/main" id="{FE882043-9A95-A35A-DD7F-80A87774EC9C}"/>
              </a:ext>
            </a:extLst>
          </p:cNvPr>
          <p:cNvSpPr txBox="1"/>
          <p:nvPr/>
        </p:nvSpPr>
        <p:spPr>
          <a:xfrm>
            <a:off x="6137192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2017</a:t>
            </a:r>
            <a:endParaRPr lang="ko-KR" altLang="en-US" sz="24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4" name="Oval 287">
            <a:extLst>
              <a:ext uri="{FF2B5EF4-FFF2-40B4-BE49-F238E27FC236}">
                <a16:creationId xmlns:a16="http://schemas.microsoft.com/office/drawing/2014/main" id="{6C5E2153-F9FE-D683-FEBA-A3832F246955}"/>
              </a:ext>
            </a:extLst>
          </p:cNvPr>
          <p:cNvSpPr/>
          <p:nvPr/>
        </p:nvSpPr>
        <p:spPr>
          <a:xfrm>
            <a:off x="6583144" y="5196873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290">
            <a:extLst>
              <a:ext uri="{FF2B5EF4-FFF2-40B4-BE49-F238E27FC236}">
                <a16:creationId xmlns:a16="http://schemas.microsoft.com/office/drawing/2014/main" id="{B6FA7D4C-5879-9D11-2D0B-2D01D2541195}"/>
              </a:ext>
            </a:extLst>
          </p:cNvPr>
          <p:cNvSpPr txBox="1"/>
          <p:nvPr/>
        </p:nvSpPr>
        <p:spPr>
          <a:xfrm>
            <a:off x="7856434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2018</a:t>
            </a:r>
            <a:endParaRPr lang="ko-KR" altLang="en-US" sz="24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9" name="TextBox 294">
            <a:extLst>
              <a:ext uri="{FF2B5EF4-FFF2-40B4-BE49-F238E27FC236}">
                <a16:creationId xmlns:a16="http://schemas.microsoft.com/office/drawing/2014/main" id="{349FEE02-DEE5-DDC9-1C7E-FFEA2514CDA2}"/>
              </a:ext>
            </a:extLst>
          </p:cNvPr>
          <p:cNvSpPr txBox="1"/>
          <p:nvPr/>
        </p:nvSpPr>
        <p:spPr>
          <a:xfrm>
            <a:off x="9575678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2019</a:t>
            </a:r>
            <a:endParaRPr lang="ko-KR" altLang="en-US" sz="24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0" name="Oval 295">
            <a:extLst>
              <a:ext uri="{FF2B5EF4-FFF2-40B4-BE49-F238E27FC236}">
                <a16:creationId xmlns:a16="http://schemas.microsoft.com/office/drawing/2014/main" id="{4CCEF7AB-5EE0-EEAE-2BDE-4BEAFEC22917}"/>
              </a:ext>
            </a:extLst>
          </p:cNvPr>
          <p:cNvSpPr/>
          <p:nvPr/>
        </p:nvSpPr>
        <p:spPr>
          <a:xfrm>
            <a:off x="10021630" y="5196873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ounded Rectangle 51">
            <a:extLst>
              <a:ext uri="{FF2B5EF4-FFF2-40B4-BE49-F238E27FC236}">
                <a16:creationId xmlns:a16="http://schemas.microsoft.com/office/drawing/2014/main" id="{92A8620C-7053-E934-4746-F8D89549D685}"/>
              </a:ext>
            </a:extLst>
          </p:cNvPr>
          <p:cNvSpPr/>
          <p:nvPr/>
        </p:nvSpPr>
        <p:spPr>
          <a:xfrm>
            <a:off x="1498207" y="4424158"/>
            <a:ext cx="2103120" cy="91440"/>
          </a:xfrm>
          <a:prstGeom prst="roundRect">
            <a:avLst>
              <a:gd name="adj" fmla="val 50000"/>
            </a:avLst>
          </a:pr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Rounded Rectangle 52">
            <a:extLst>
              <a:ext uri="{FF2B5EF4-FFF2-40B4-BE49-F238E27FC236}">
                <a16:creationId xmlns:a16="http://schemas.microsoft.com/office/drawing/2014/main" id="{4C442B4C-8A50-DF0F-8F31-4170685A31A6}"/>
              </a:ext>
            </a:extLst>
          </p:cNvPr>
          <p:cNvSpPr/>
          <p:nvPr/>
        </p:nvSpPr>
        <p:spPr>
          <a:xfrm>
            <a:off x="3339923" y="4226136"/>
            <a:ext cx="2103120" cy="91440"/>
          </a:xfrm>
          <a:prstGeom prst="roundRect">
            <a:avLst>
              <a:gd name="adj" fmla="val 50000"/>
            </a:avLst>
          </a:prstGeom>
          <a:solidFill>
            <a:srgbClr val="0CB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Rounded Rectangle 53">
            <a:extLst>
              <a:ext uri="{FF2B5EF4-FFF2-40B4-BE49-F238E27FC236}">
                <a16:creationId xmlns:a16="http://schemas.microsoft.com/office/drawing/2014/main" id="{F012AB48-DB8C-3A72-F142-2043F80A315F}"/>
              </a:ext>
            </a:extLst>
          </p:cNvPr>
          <p:cNvSpPr/>
          <p:nvPr/>
        </p:nvSpPr>
        <p:spPr>
          <a:xfrm>
            <a:off x="5181639" y="4028114"/>
            <a:ext cx="2103120" cy="91440"/>
          </a:xfrm>
          <a:prstGeom prst="roundRect">
            <a:avLst>
              <a:gd name="adj" fmla="val 50000"/>
            </a:avLst>
          </a:prstGeom>
          <a:solidFill>
            <a:srgbClr val="B0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Rounded Rectangle 54">
            <a:extLst>
              <a:ext uri="{FF2B5EF4-FFF2-40B4-BE49-F238E27FC236}">
                <a16:creationId xmlns:a16="http://schemas.microsoft.com/office/drawing/2014/main" id="{3CD129EA-3403-0075-0AA1-1D9AFF54438A}"/>
              </a:ext>
            </a:extLst>
          </p:cNvPr>
          <p:cNvSpPr/>
          <p:nvPr/>
        </p:nvSpPr>
        <p:spPr>
          <a:xfrm>
            <a:off x="7023355" y="3804754"/>
            <a:ext cx="2103120" cy="91440"/>
          </a:xfrm>
          <a:prstGeom prst="roundRect">
            <a:avLst>
              <a:gd name="adj" fmla="val 50000"/>
            </a:avLst>
          </a:prstGeom>
          <a:solidFill>
            <a:srgbClr val="003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Rounded Rectangle 55">
            <a:extLst>
              <a:ext uri="{FF2B5EF4-FFF2-40B4-BE49-F238E27FC236}">
                <a16:creationId xmlns:a16="http://schemas.microsoft.com/office/drawing/2014/main" id="{FE61D6E6-6DB0-87F9-2803-542C124E54F1}"/>
              </a:ext>
            </a:extLst>
          </p:cNvPr>
          <p:cNvSpPr/>
          <p:nvPr/>
        </p:nvSpPr>
        <p:spPr>
          <a:xfrm>
            <a:off x="8865071" y="3632070"/>
            <a:ext cx="2103120" cy="91440"/>
          </a:xfrm>
          <a:prstGeom prst="roundRect">
            <a:avLst>
              <a:gd name="adj" fmla="val 50000"/>
            </a:avLst>
          </a:prstGeom>
          <a:solidFill>
            <a:srgbClr val="7FC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6" name="Group 301">
            <a:extLst>
              <a:ext uri="{FF2B5EF4-FFF2-40B4-BE49-F238E27FC236}">
                <a16:creationId xmlns:a16="http://schemas.microsoft.com/office/drawing/2014/main" id="{8CDB3B9D-9394-ABA4-362A-7F915CDDEC24}"/>
              </a:ext>
            </a:extLst>
          </p:cNvPr>
          <p:cNvGrpSpPr/>
          <p:nvPr/>
        </p:nvGrpSpPr>
        <p:grpSpPr>
          <a:xfrm>
            <a:off x="1585304" y="2641951"/>
            <a:ext cx="1607390" cy="1446550"/>
            <a:chOff x="1704484" y="1766707"/>
            <a:chExt cx="1038452" cy="1446550"/>
          </a:xfrm>
        </p:grpSpPr>
        <p:sp>
          <p:nvSpPr>
            <p:cNvPr id="27" name="TextBox 302">
              <a:extLst>
                <a:ext uri="{FF2B5EF4-FFF2-40B4-BE49-F238E27FC236}">
                  <a16:creationId xmlns:a16="http://schemas.microsoft.com/office/drawing/2014/main" id="{AF7BD7C0-1966-9153-DD35-3764FBFE0F3D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8" name="TextBox 303">
              <a:extLst>
                <a:ext uri="{FF2B5EF4-FFF2-40B4-BE49-F238E27FC236}">
                  <a16:creationId xmlns:a16="http://schemas.microsoft.com/office/drawing/2014/main" id="{AA21473B-4CE9-6094-E805-AB8BA928D9D2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29" name="Straight Connector 304">
            <a:extLst>
              <a:ext uri="{FF2B5EF4-FFF2-40B4-BE49-F238E27FC236}">
                <a16:creationId xmlns:a16="http://schemas.microsoft.com/office/drawing/2014/main" id="{4DA7E8DB-3FED-5076-4983-516E57D2324B}"/>
              </a:ext>
            </a:extLst>
          </p:cNvPr>
          <p:cNvCxnSpPr/>
          <p:nvPr/>
        </p:nvCxnSpPr>
        <p:spPr>
          <a:xfrm>
            <a:off x="1498208" y="2699122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305">
            <a:extLst>
              <a:ext uri="{FF2B5EF4-FFF2-40B4-BE49-F238E27FC236}">
                <a16:creationId xmlns:a16="http://schemas.microsoft.com/office/drawing/2014/main" id="{1EE42861-1302-20FB-A234-AE81D1DB1417}"/>
              </a:ext>
            </a:extLst>
          </p:cNvPr>
          <p:cNvGrpSpPr/>
          <p:nvPr/>
        </p:nvGrpSpPr>
        <p:grpSpPr>
          <a:xfrm>
            <a:off x="3427020" y="2440785"/>
            <a:ext cx="1607390" cy="1446550"/>
            <a:chOff x="1704484" y="1766707"/>
            <a:chExt cx="1038452" cy="1446550"/>
          </a:xfrm>
        </p:grpSpPr>
        <p:sp>
          <p:nvSpPr>
            <p:cNvPr id="31" name="TextBox 306">
              <a:extLst>
                <a:ext uri="{FF2B5EF4-FFF2-40B4-BE49-F238E27FC236}">
                  <a16:creationId xmlns:a16="http://schemas.microsoft.com/office/drawing/2014/main" id="{A71A6D3D-19EB-69F8-482E-18DC1EA62F31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2" name="TextBox 307">
              <a:extLst>
                <a:ext uri="{FF2B5EF4-FFF2-40B4-BE49-F238E27FC236}">
                  <a16:creationId xmlns:a16="http://schemas.microsoft.com/office/drawing/2014/main" id="{DBAC88C4-35C7-A499-16A3-F1D619A0B9AD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33" name="Straight Connector 308">
            <a:extLst>
              <a:ext uri="{FF2B5EF4-FFF2-40B4-BE49-F238E27FC236}">
                <a16:creationId xmlns:a16="http://schemas.microsoft.com/office/drawing/2014/main" id="{08387454-8E02-3C0B-E929-763E2F9648AE}"/>
              </a:ext>
            </a:extLst>
          </p:cNvPr>
          <p:cNvCxnSpPr/>
          <p:nvPr/>
        </p:nvCxnSpPr>
        <p:spPr>
          <a:xfrm>
            <a:off x="3339924" y="2502354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09">
            <a:extLst>
              <a:ext uri="{FF2B5EF4-FFF2-40B4-BE49-F238E27FC236}">
                <a16:creationId xmlns:a16="http://schemas.microsoft.com/office/drawing/2014/main" id="{E0030539-1136-CEE5-36E1-28AA02D3CF7C}"/>
              </a:ext>
            </a:extLst>
          </p:cNvPr>
          <p:cNvGrpSpPr/>
          <p:nvPr/>
        </p:nvGrpSpPr>
        <p:grpSpPr>
          <a:xfrm>
            <a:off x="5268736" y="2239619"/>
            <a:ext cx="1607390" cy="1446550"/>
            <a:chOff x="1704484" y="1766707"/>
            <a:chExt cx="1038452" cy="1446550"/>
          </a:xfrm>
        </p:grpSpPr>
        <p:sp>
          <p:nvSpPr>
            <p:cNvPr id="35" name="TextBox 310">
              <a:extLst>
                <a:ext uri="{FF2B5EF4-FFF2-40B4-BE49-F238E27FC236}">
                  <a16:creationId xmlns:a16="http://schemas.microsoft.com/office/drawing/2014/main" id="{DEDD770B-268F-F363-99B8-305AF64016D7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6" name="TextBox 311">
              <a:extLst>
                <a:ext uri="{FF2B5EF4-FFF2-40B4-BE49-F238E27FC236}">
                  <a16:creationId xmlns:a16="http://schemas.microsoft.com/office/drawing/2014/main" id="{7DE91DBA-78BD-4D11-BBFE-1B57EE585A48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37" name="Straight Connector 312">
            <a:extLst>
              <a:ext uri="{FF2B5EF4-FFF2-40B4-BE49-F238E27FC236}">
                <a16:creationId xmlns:a16="http://schemas.microsoft.com/office/drawing/2014/main" id="{1114A32E-BF64-B66B-FCB3-A4AC4168926B}"/>
              </a:ext>
            </a:extLst>
          </p:cNvPr>
          <p:cNvCxnSpPr/>
          <p:nvPr/>
        </p:nvCxnSpPr>
        <p:spPr>
          <a:xfrm>
            <a:off x="5181640" y="2305582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13">
            <a:extLst>
              <a:ext uri="{FF2B5EF4-FFF2-40B4-BE49-F238E27FC236}">
                <a16:creationId xmlns:a16="http://schemas.microsoft.com/office/drawing/2014/main" id="{62EBD95F-AEAA-3F95-DED5-642EFC913D98}"/>
              </a:ext>
            </a:extLst>
          </p:cNvPr>
          <p:cNvGrpSpPr/>
          <p:nvPr/>
        </p:nvGrpSpPr>
        <p:grpSpPr>
          <a:xfrm>
            <a:off x="7110452" y="2038453"/>
            <a:ext cx="1607390" cy="1446550"/>
            <a:chOff x="1704484" y="1766707"/>
            <a:chExt cx="1038452" cy="1446550"/>
          </a:xfrm>
        </p:grpSpPr>
        <p:sp>
          <p:nvSpPr>
            <p:cNvPr id="39" name="TextBox 314">
              <a:extLst>
                <a:ext uri="{FF2B5EF4-FFF2-40B4-BE49-F238E27FC236}">
                  <a16:creationId xmlns:a16="http://schemas.microsoft.com/office/drawing/2014/main" id="{003AB7E5-DE65-9671-DC1B-216AD5A9E5D3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0" name="TextBox 315">
              <a:extLst>
                <a:ext uri="{FF2B5EF4-FFF2-40B4-BE49-F238E27FC236}">
                  <a16:creationId xmlns:a16="http://schemas.microsoft.com/office/drawing/2014/main" id="{36EFD815-F98C-07D2-C7D4-B055FBBFB311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41" name="Straight Connector 316">
            <a:extLst>
              <a:ext uri="{FF2B5EF4-FFF2-40B4-BE49-F238E27FC236}">
                <a16:creationId xmlns:a16="http://schemas.microsoft.com/office/drawing/2014/main" id="{891A7183-FD13-AE7D-A380-CEE021EA031F}"/>
              </a:ext>
            </a:extLst>
          </p:cNvPr>
          <p:cNvCxnSpPr/>
          <p:nvPr/>
        </p:nvCxnSpPr>
        <p:spPr>
          <a:xfrm>
            <a:off x="7023356" y="2108812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317">
            <a:extLst>
              <a:ext uri="{FF2B5EF4-FFF2-40B4-BE49-F238E27FC236}">
                <a16:creationId xmlns:a16="http://schemas.microsoft.com/office/drawing/2014/main" id="{3A403F98-7CB4-C153-2E8E-429B79FE46D1}"/>
              </a:ext>
            </a:extLst>
          </p:cNvPr>
          <p:cNvGrpSpPr/>
          <p:nvPr/>
        </p:nvGrpSpPr>
        <p:grpSpPr>
          <a:xfrm>
            <a:off x="8952168" y="1837287"/>
            <a:ext cx="1607390" cy="1446550"/>
            <a:chOff x="1704484" y="1766707"/>
            <a:chExt cx="1038452" cy="1446550"/>
          </a:xfrm>
        </p:grpSpPr>
        <p:sp>
          <p:nvSpPr>
            <p:cNvPr id="43" name="TextBox 318">
              <a:extLst>
                <a:ext uri="{FF2B5EF4-FFF2-40B4-BE49-F238E27FC236}">
                  <a16:creationId xmlns:a16="http://schemas.microsoft.com/office/drawing/2014/main" id="{6A449CAA-291B-4A0F-AC1F-C6F6C01303B5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4" name="TextBox 319">
              <a:extLst>
                <a:ext uri="{FF2B5EF4-FFF2-40B4-BE49-F238E27FC236}">
                  <a16:creationId xmlns:a16="http://schemas.microsoft.com/office/drawing/2014/main" id="{7D5E6D7C-24C0-45B1-1F6B-21C523DBD541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45" name="Straight Connector 320">
            <a:extLst>
              <a:ext uri="{FF2B5EF4-FFF2-40B4-BE49-F238E27FC236}">
                <a16:creationId xmlns:a16="http://schemas.microsoft.com/office/drawing/2014/main" id="{4072C743-CA30-BAF3-3587-EA843BD385FE}"/>
              </a:ext>
            </a:extLst>
          </p:cNvPr>
          <p:cNvCxnSpPr/>
          <p:nvPr/>
        </p:nvCxnSpPr>
        <p:spPr>
          <a:xfrm>
            <a:off x="8865072" y="1912040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upo 46">
            <a:extLst>
              <a:ext uri="{FF2B5EF4-FFF2-40B4-BE49-F238E27FC236}">
                <a16:creationId xmlns:a16="http://schemas.microsoft.com/office/drawing/2014/main" id="{C600DDC5-C1BA-993F-8AAC-3741C9657F3A}"/>
              </a:ext>
            </a:extLst>
          </p:cNvPr>
          <p:cNvGrpSpPr/>
          <p:nvPr/>
        </p:nvGrpSpPr>
        <p:grpSpPr>
          <a:xfrm rot="19181768">
            <a:off x="1149826" y="4861332"/>
            <a:ext cx="739083" cy="827370"/>
            <a:chOff x="5730875" y="2222500"/>
            <a:chExt cx="1498601" cy="1538288"/>
          </a:xfrm>
          <a:solidFill>
            <a:srgbClr val="0975AA"/>
          </a:solidFill>
        </p:grpSpPr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5EE05214-8131-B996-B106-FFD1667771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1863" y="2222500"/>
              <a:ext cx="1217613" cy="1370013"/>
            </a:xfrm>
            <a:custGeom>
              <a:gdLst>
                <a:gd name="T0" fmla="*/ 209 w 209"/>
                <a:gd name="T1" fmla="*/ 17 h 235"/>
                <a:gd name="T2" fmla="*/ 203 w 209"/>
                <a:gd name="T3" fmla="*/ 33 h 235"/>
                <a:gd name="T4" fmla="*/ 153 w 209"/>
                <a:gd name="T5" fmla="*/ 98 h 235"/>
                <a:gd name="T6" fmla="*/ 91 w 209"/>
                <a:gd name="T7" fmla="*/ 167 h 235"/>
                <a:gd name="T8" fmla="*/ 14 w 209"/>
                <a:gd name="T9" fmla="*/ 231 h 235"/>
                <a:gd name="T10" fmla="*/ 9 w 209"/>
                <a:gd name="T11" fmla="*/ 234 h 235"/>
                <a:gd name="T12" fmla="*/ 2 w 209"/>
                <a:gd name="T13" fmla="*/ 233 h 235"/>
                <a:gd name="T14" fmla="*/ 0 w 209"/>
                <a:gd name="T15" fmla="*/ 227 h 235"/>
                <a:gd name="T16" fmla="*/ 13 w 209"/>
                <a:gd name="T17" fmla="*/ 201 h 235"/>
                <a:gd name="T18" fmla="*/ 73 w 209"/>
                <a:gd name="T19" fmla="*/ 119 h 235"/>
                <a:gd name="T20" fmla="*/ 134 w 209"/>
                <a:gd name="T21" fmla="*/ 50 h 235"/>
                <a:gd name="T22" fmla="*/ 183 w 209"/>
                <a:gd name="T23" fmla="*/ 7 h 235"/>
                <a:gd name="T24" fmla="*/ 196 w 209"/>
                <a:gd name="T25" fmla="*/ 2 h 235"/>
                <a:gd name="T26" fmla="*/ 209 w 209"/>
                <a:gd name="T27" fmla="*/ 17 h 235"/>
                <a:gd name="T28" fmla="*/ 193 w 209"/>
                <a:gd name="T29" fmla="*/ 41 h 235"/>
                <a:gd name="T30" fmla="*/ 189 w 209"/>
                <a:gd name="T31" fmla="*/ 20 h 235"/>
                <a:gd name="T32" fmla="*/ 170 w 209"/>
                <a:gd name="T33" fmla="*/ 21 h 235"/>
                <a:gd name="T34" fmla="*/ 183 w 209"/>
                <a:gd name="T35" fmla="*/ 28 h 235"/>
                <a:gd name="T36" fmla="*/ 193 w 209"/>
                <a:gd name="T37" fmla="*/ 41 h 2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9" h="235">
                  <a:moveTo>
                    <a:pt x="209" y="17"/>
                  </a:moveTo>
                  <a:cubicBezTo>
                    <a:pt x="208" y="20"/>
                    <a:pt x="206" y="27"/>
                    <a:pt x="203" y="33"/>
                  </a:cubicBezTo>
                  <a:cubicBezTo>
                    <a:pt x="189" y="57"/>
                    <a:pt x="171" y="78"/>
                    <a:pt x="153" y="98"/>
                  </a:cubicBezTo>
                  <a:cubicBezTo>
                    <a:pt x="133" y="121"/>
                    <a:pt x="112" y="144"/>
                    <a:pt x="91" y="167"/>
                  </a:cubicBezTo>
                  <a:cubicBezTo>
                    <a:pt x="68" y="191"/>
                    <a:pt x="42" y="213"/>
                    <a:pt x="14" y="231"/>
                  </a:cubicBezTo>
                  <a:cubicBezTo>
                    <a:pt x="13" y="232"/>
                    <a:pt x="11" y="234"/>
                    <a:pt x="9" y="234"/>
                  </a:cubicBezTo>
                  <a:cubicBezTo>
                    <a:pt x="7" y="235"/>
                    <a:pt x="3" y="235"/>
                    <a:pt x="2" y="233"/>
                  </a:cubicBezTo>
                  <a:cubicBezTo>
                    <a:pt x="1" y="232"/>
                    <a:pt x="0" y="228"/>
                    <a:pt x="0" y="227"/>
                  </a:cubicBezTo>
                  <a:cubicBezTo>
                    <a:pt x="4" y="218"/>
                    <a:pt x="9" y="210"/>
                    <a:pt x="13" y="201"/>
                  </a:cubicBezTo>
                  <a:cubicBezTo>
                    <a:pt x="30" y="172"/>
                    <a:pt x="50" y="145"/>
                    <a:pt x="73" y="119"/>
                  </a:cubicBezTo>
                  <a:cubicBezTo>
                    <a:pt x="94" y="96"/>
                    <a:pt x="113" y="72"/>
                    <a:pt x="134" y="50"/>
                  </a:cubicBezTo>
                  <a:cubicBezTo>
                    <a:pt x="149" y="34"/>
                    <a:pt x="164" y="18"/>
                    <a:pt x="183" y="7"/>
                  </a:cubicBezTo>
                  <a:cubicBezTo>
                    <a:pt x="187" y="4"/>
                    <a:pt x="192" y="2"/>
                    <a:pt x="196" y="2"/>
                  </a:cubicBezTo>
                  <a:cubicBezTo>
                    <a:pt x="205" y="0"/>
                    <a:pt x="209" y="4"/>
                    <a:pt x="209" y="17"/>
                  </a:cubicBezTo>
                  <a:close/>
                  <a:moveTo>
                    <a:pt x="193" y="41"/>
                  </a:moveTo>
                  <a:cubicBezTo>
                    <a:pt x="198" y="34"/>
                    <a:pt x="197" y="26"/>
                    <a:pt x="189" y="20"/>
                  </a:cubicBezTo>
                  <a:cubicBezTo>
                    <a:pt x="182" y="15"/>
                    <a:pt x="175" y="15"/>
                    <a:pt x="170" y="21"/>
                  </a:cubicBezTo>
                  <a:cubicBezTo>
                    <a:pt x="175" y="24"/>
                    <a:pt x="180" y="25"/>
                    <a:pt x="183" y="28"/>
                  </a:cubicBezTo>
                  <a:cubicBezTo>
                    <a:pt x="187" y="32"/>
                    <a:pt x="189" y="36"/>
                    <a:pt x="193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EC4B1E31-DB1A-7DAC-A280-5F038AD02F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30875" y="2466975"/>
              <a:ext cx="955675" cy="390525"/>
            </a:xfrm>
            <a:custGeom>
              <a:gdLst>
                <a:gd name="T0" fmla="*/ 125 w 164"/>
                <a:gd name="T1" fmla="*/ 67 h 67"/>
                <a:gd name="T2" fmla="*/ 123 w 164"/>
                <a:gd name="T3" fmla="*/ 66 h 67"/>
                <a:gd name="T4" fmla="*/ 65 w 164"/>
                <a:gd name="T5" fmla="*/ 42 h 67"/>
                <a:gd name="T6" fmla="*/ 8 w 164"/>
                <a:gd name="T7" fmla="*/ 24 h 67"/>
                <a:gd name="T8" fmla="*/ 5 w 164"/>
                <a:gd name="T9" fmla="*/ 14 h 67"/>
                <a:gd name="T10" fmla="*/ 12 w 164"/>
                <a:gd name="T11" fmla="*/ 7 h 67"/>
                <a:gd name="T12" fmla="*/ 37 w 164"/>
                <a:gd name="T13" fmla="*/ 3 h 67"/>
                <a:gd name="T14" fmla="*/ 129 w 164"/>
                <a:gd name="T15" fmla="*/ 16 h 67"/>
                <a:gd name="T16" fmla="*/ 164 w 164"/>
                <a:gd name="T17" fmla="*/ 21 h 67"/>
                <a:gd name="T18" fmla="*/ 125 w 164"/>
                <a:gd name="T19" fmla="*/ 67 h 67"/>
                <a:gd name="T20" fmla="*/ 22 w 164"/>
                <a:gd name="T21" fmla="*/ 16 h 67"/>
                <a:gd name="T22" fmla="*/ 118 w 164"/>
                <a:gd name="T23" fmla="*/ 37 h 67"/>
                <a:gd name="T24" fmla="*/ 22 w 164"/>
                <a:gd name="T25" fmla="*/ 16 h 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67">
                  <a:moveTo>
                    <a:pt x="125" y="67"/>
                  </a:moveTo>
                  <a:cubicBezTo>
                    <a:pt x="123" y="66"/>
                    <a:pt x="123" y="66"/>
                    <a:pt x="123" y="66"/>
                  </a:cubicBezTo>
                  <a:cubicBezTo>
                    <a:pt x="106" y="51"/>
                    <a:pt x="85" y="48"/>
                    <a:pt x="65" y="42"/>
                  </a:cubicBezTo>
                  <a:cubicBezTo>
                    <a:pt x="46" y="36"/>
                    <a:pt x="27" y="30"/>
                    <a:pt x="8" y="24"/>
                  </a:cubicBezTo>
                  <a:cubicBezTo>
                    <a:pt x="0" y="22"/>
                    <a:pt x="0" y="20"/>
                    <a:pt x="5" y="14"/>
                  </a:cubicBezTo>
                  <a:cubicBezTo>
                    <a:pt x="8" y="12"/>
                    <a:pt x="10" y="10"/>
                    <a:pt x="12" y="7"/>
                  </a:cubicBezTo>
                  <a:cubicBezTo>
                    <a:pt x="19" y="0"/>
                    <a:pt x="28" y="1"/>
                    <a:pt x="37" y="3"/>
                  </a:cubicBezTo>
                  <a:cubicBezTo>
                    <a:pt x="67" y="7"/>
                    <a:pt x="98" y="11"/>
                    <a:pt x="129" y="16"/>
                  </a:cubicBezTo>
                  <a:cubicBezTo>
                    <a:pt x="140" y="17"/>
                    <a:pt x="151" y="19"/>
                    <a:pt x="164" y="21"/>
                  </a:cubicBezTo>
                  <a:cubicBezTo>
                    <a:pt x="150" y="37"/>
                    <a:pt x="137" y="52"/>
                    <a:pt x="125" y="67"/>
                  </a:cubicBezTo>
                  <a:close/>
                  <a:moveTo>
                    <a:pt x="22" y="16"/>
                  </a:moveTo>
                  <a:cubicBezTo>
                    <a:pt x="27" y="22"/>
                    <a:pt x="113" y="41"/>
                    <a:pt x="118" y="37"/>
                  </a:cubicBezTo>
                  <a:cubicBezTo>
                    <a:pt x="85" y="30"/>
                    <a:pt x="54" y="23"/>
                    <a:pt x="22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ED1CEE82-2FC0-399B-99AE-A8546C9A2D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2900" y="2805113"/>
              <a:ext cx="454025" cy="955675"/>
            </a:xfrm>
            <a:custGeom>
              <a:gdLst>
                <a:gd name="T0" fmla="*/ 0 w 78"/>
                <a:gd name="T1" fmla="*/ 44 h 164"/>
                <a:gd name="T2" fmla="*/ 41 w 78"/>
                <a:gd name="T3" fmla="*/ 0 h 164"/>
                <a:gd name="T4" fmla="*/ 51 w 78"/>
                <a:gd name="T5" fmla="*/ 38 h 164"/>
                <a:gd name="T6" fmla="*/ 75 w 78"/>
                <a:gd name="T7" fmla="*/ 130 h 164"/>
                <a:gd name="T8" fmla="*/ 71 w 78"/>
                <a:gd name="T9" fmla="*/ 151 h 164"/>
                <a:gd name="T10" fmla="*/ 68 w 78"/>
                <a:gd name="T11" fmla="*/ 154 h 164"/>
                <a:gd name="T12" fmla="*/ 54 w 78"/>
                <a:gd name="T13" fmla="*/ 152 h 164"/>
                <a:gd name="T14" fmla="*/ 17 w 78"/>
                <a:gd name="T15" fmla="*/ 68 h 164"/>
                <a:gd name="T16" fmla="*/ 0 w 78"/>
                <a:gd name="T17" fmla="*/ 44 h 164"/>
                <a:gd name="T18" fmla="*/ 58 w 78"/>
                <a:gd name="T19" fmla="*/ 140 h 164"/>
                <a:gd name="T20" fmla="*/ 62 w 78"/>
                <a:gd name="T21" fmla="*/ 139 h 164"/>
                <a:gd name="T22" fmla="*/ 26 w 78"/>
                <a:gd name="T23" fmla="*/ 46 h 164"/>
                <a:gd name="T24" fmla="*/ 23 w 78"/>
                <a:gd name="T25" fmla="*/ 47 h 164"/>
                <a:gd name="T26" fmla="*/ 58 w 78"/>
                <a:gd name="T27" fmla="*/ 140 h 1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164">
                  <a:moveTo>
                    <a:pt x="0" y="44"/>
                  </a:moveTo>
                  <a:cubicBezTo>
                    <a:pt x="13" y="30"/>
                    <a:pt x="27" y="16"/>
                    <a:pt x="41" y="0"/>
                  </a:cubicBezTo>
                  <a:cubicBezTo>
                    <a:pt x="45" y="13"/>
                    <a:pt x="48" y="25"/>
                    <a:pt x="51" y="38"/>
                  </a:cubicBezTo>
                  <a:cubicBezTo>
                    <a:pt x="59" y="69"/>
                    <a:pt x="67" y="100"/>
                    <a:pt x="75" y="130"/>
                  </a:cubicBezTo>
                  <a:cubicBezTo>
                    <a:pt x="78" y="138"/>
                    <a:pt x="76" y="145"/>
                    <a:pt x="71" y="151"/>
                  </a:cubicBezTo>
                  <a:cubicBezTo>
                    <a:pt x="70" y="152"/>
                    <a:pt x="69" y="153"/>
                    <a:pt x="68" y="154"/>
                  </a:cubicBezTo>
                  <a:cubicBezTo>
                    <a:pt x="61" y="164"/>
                    <a:pt x="59" y="164"/>
                    <a:pt x="54" y="152"/>
                  </a:cubicBezTo>
                  <a:cubicBezTo>
                    <a:pt x="42" y="124"/>
                    <a:pt x="30" y="96"/>
                    <a:pt x="17" y="68"/>
                  </a:cubicBezTo>
                  <a:cubicBezTo>
                    <a:pt x="14" y="60"/>
                    <a:pt x="6" y="53"/>
                    <a:pt x="0" y="44"/>
                  </a:cubicBezTo>
                  <a:close/>
                  <a:moveTo>
                    <a:pt x="58" y="140"/>
                  </a:moveTo>
                  <a:cubicBezTo>
                    <a:pt x="59" y="140"/>
                    <a:pt x="61" y="140"/>
                    <a:pt x="62" y="139"/>
                  </a:cubicBezTo>
                  <a:cubicBezTo>
                    <a:pt x="50" y="108"/>
                    <a:pt x="38" y="77"/>
                    <a:pt x="26" y="46"/>
                  </a:cubicBezTo>
                  <a:cubicBezTo>
                    <a:pt x="25" y="46"/>
                    <a:pt x="24" y="47"/>
                    <a:pt x="23" y="47"/>
                  </a:cubicBezTo>
                  <a:cubicBezTo>
                    <a:pt x="35" y="78"/>
                    <a:pt x="46" y="109"/>
                    <a:pt x="58" y="1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960F844A-984F-13F0-1D3D-F4B7CD7ADBC1}"/>
                </a:ext>
              </a:extLst>
            </p:cNvPr>
            <p:cNvSpPr/>
            <p:nvPr/>
          </p:nvSpPr>
          <p:spPr bwMode="auto">
            <a:xfrm>
              <a:off x="6173788" y="3463925"/>
              <a:ext cx="193675" cy="244475"/>
            </a:xfrm>
            <a:custGeom>
              <a:gdLst>
                <a:gd name="T0" fmla="*/ 0 w 33"/>
                <a:gd name="T1" fmla="*/ 15 h 42"/>
                <a:gd name="T2" fmla="*/ 20 w 33"/>
                <a:gd name="T3" fmla="*/ 0 h 42"/>
                <a:gd name="T4" fmla="*/ 32 w 33"/>
                <a:gd name="T5" fmla="*/ 33 h 42"/>
                <a:gd name="T6" fmla="*/ 27 w 33"/>
                <a:gd name="T7" fmla="*/ 42 h 42"/>
                <a:gd name="T8" fmla="*/ 20 w 33"/>
                <a:gd name="T9" fmla="*/ 39 h 42"/>
                <a:gd name="T10" fmla="*/ 0 w 33"/>
                <a:gd name="T11" fmla="*/ 15 h 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2">
                  <a:moveTo>
                    <a:pt x="0" y="15"/>
                  </a:moveTo>
                  <a:cubicBezTo>
                    <a:pt x="6" y="10"/>
                    <a:pt x="13" y="5"/>
                    <a:pt x="20" y="0"/>
                  </a:cubicBezTo>
                  <a:cubicBezTo>
                    <a:pt x="24" y="11"/>
                    <a:pt x="29" y="22"/>
                    <a:pt x="32" y="33"/>
                  </a:cubicBezTo>
                  <a:cubicBezTo>
                    <a:pt x="33" y="35"/>
                    <a:pt x="29" y="39"/>
                    <a:pt x="27" y="42"/>
                  </a:cubicBezTo>
                  <a:cubicBezTo>
                    <a:pt x="26" y="42"/>
                    <a:pt x="22" y="40"/>
                    <a:pt x="20" y="39"/>
                  </a:cubicBezTo>
                  <a:cubicBezTo>
                    <a:pt x="13" y="31"/>
                    <a:pt x="7" y="23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2EED1BA9-7544-AA15-20C9-10617AA1393A}"/>
                </a:ext>
              </a:extLst>
            </p:cNvPr>
            <p:cNvSpPr/>
            <p:nvPr/>
          </p:nvSpPr>
          <p:spPr bwMode="auto">
            <a:xfrm>
              <a:off x="5865813" y="3259138"/>
              <a:ext cx="244475" cy="169863"/>
            </a:xfrm>
            <a:custGeom>
              <a:gdLst>
                <a:gd name="T0" fmla="*/ 42 w 42"/>
                <a:gd name="T1" fmla="*/ 8 h 29"/>
                <a:gd name="T2" fmla="*/ 29 w 42"/>
                <a:gd name="T3" fmla="*/ 29 h 29"/>
                <a:gd name="T4" fmla="*/ 4 w 42"/>
                <a:gd name="T5" fmla="*/ 12 h 29"/>
                <a:gd name="T6" fmla="*/ 0 w 42"/>
                <a:gd name="T7" fmla="*/ 6 h 29"/>
                <a:gd name="T8" fmla="*/ 8 w 42"/>
                <a:gd name="T9" fmla="*/ 0 h 29"/>
                <a:gd name="T10" fmla="*/ 22 w 42"/>
                <a:gd name="T11" fmla="*/ 2 h 29"/>
                <a:gd name="T12" fmla="*/ 42 w 42"/>
                <a:gd name="T13" fmla="*/ 8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8">
                  <a:moveTo>
                    <a:pt x="42" y="8"/>
                  </a:moveTo>
                  <a:cubicBezTo>
                    <a:pt x="37" y="16"/>
                    <a:pt x="33" y="22"/>
                    <a:pt x="29" y="29"/>
                  </a:cubicBezTo>
                  <a:cubicBezTo>
                    <a:pt x="20" y="24"/>
                    <a:pt x="12" y="18"/>
                    <a:pt x="4" y="12"/>
                  </a:cubicBezTo>
                  <a:cubicBezTo>
                    <a:pt x="2" y="11"/>
                    <a:pt x="0" y="6"/>
                    <a:pt x="0" y="6"/>
                  </a:cubicBezTo>
                  <a:cubicBezTo>
                    <a:pt x="2" y="3"/>
                    <a:pt x="5" y="0"/>
                    <a:pt x="8" y="0"/>
                  </a:cubicBezTo>
                  <a:cubicBezTo>
                    <a:pt x="13" y="0"/>
                    <a:pt x="18" y="1"/>
                    <a:pt x="22" y="2"/>
                  </a:cubicBezTo>
                  <a:cubicBezTo>
                    <a:pt x="28" y="4"/>
                    <a:pt x="35" y="6"/>
                    <a:pt x="4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729CEAD1-9525-C186-CAA6-17E7C3392DA0}"/>
                </a:ext>
              </a:extLst>
            </p:cNvPr>
            <p:cNvSpPr/>
            <p:nvPr/>
          </p:nvSpPr>
          <p:spPr bwMode="auto">
            <a:xfrm>
              <a:off x="6086475" y="2397125"/>
              <a:ext cx="139700" cy="100013"/>
            </a:xfrm>
            <a:custGeom>
              <a:gdLst>
                <a:gd name="T0" fmla="*/ 0 w 24"/>
                <a:gd name="T1" fmla="*/ 11 h 17"/>
                <a:gd name="T2" fmla="*/ 17 w 24"/>
                <a:gd name="T3" fmla="*/ 2 h 17"/>
                <a:gd name="T4" fmla="*/ 24 w 24"/>
                <a:gd name="T5" fmla="*/ 10 h 17"/>
                <a:gd name="T6" fmla="*/ 17 w 24"/>
                <a:gd name="T7" fmla="*/ 16 h 17"/>
                <a:gd name="T8" fmla="*/ 1 w 24"/>
                <a:gd name="T9" fmla="*/ 13 h 17"/>
                <a:gd name="T10" fmla="*/ 0 w 24"/>
                <a:gd name="T11" fmla="*/ 11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0" y="11"/>
                  </a:moveTo>
                  <a:cubicBezTo>
                    <a:pt x="5" y="8"/>
                    <a:pt x="11" y="4"/>
                    <a:pt x="17" y="2"/>
                  </a:cubicBezTo>
                  <a:cubicBezTo>
                    <a:pt x="23" y="0"/>
                    <a:pt x="24" y="5"/>
                    <a:pt x="24" y="10"/>
                  </a:cubicBezTo>
                  <a:cubicBezTo>
                    <a:pt x="24" y="15"/>
                    <a:pt x="22" y="17"/>
                    <a:pt x="17" y="16"/>
                  </a:cubicBezTo>
                  <a:cubicBezTo>
                    <a:pt x="11" y="15"/>
                    <a:pt x="6" y="14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528A494C-570F-DB34-B2D0-3C4C2C71DEA8}"/>
                </a:ext>
              </a:extLst>
            </p:cNvPr>
            <p:cNvSpPr/>
            <p:nvPr/>
          </p:nvSpPr>
          <p:spPr bwMode="auto">
            <a:xfrm>
              <a:off x="7083425" y="3236913"/>
              <a:ext cx="93663" cy="150813"/>
            </a:xfrm>
            <a:custGeom>
              <a:gdLst>
                <a:gd name="T0" fmla="*/ 6 w 16"/>
                <a:gd name="T1" fmla="*/ 26 h 26"/>
                <a:gd name="T2" fmla="*/ 1 w 16"/>
                <a:gd name="T3" fmla="*/ 8 h 26"/>
                <a:gd name="T4" fmla="*/ 5 w 16"/>
                <a:gd name="T5" fmla="*/ 2 h 26"/>
                <a:gd name="T6" fmla="*/ 15 w 16"/>
                <a:gd name="T7" fmla="*/ 5 h 26"/>
                <a:gd name="T8" fmla="*/ 14 w 16"/>
                <a:gd name="T9" fmla="*/ 15 h 26"/>
                <a:gd name="T10" fmla="*/ 6 w 16"/>
                <a:gd name="T11" fmla="*/ 26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6">
                  <a:moveTo>
                    <a:pt x="6" y="26"/>
                  </a:moveTo>
                  <a:cubicBezTo>
                    <a:pt x="4" y="19"/>
                    <a:pt x="2" y="13"/>
                    <a:pt x="1" y="8"/>
                  </a:cubicBezTo>
                  <a:cubicBezTo>
                    <a:pt x="0" y="6"/>
                    <a:pt x="3" y="3"/>
                    <a:pt x="5" y="2"/>
                  </a:cubicBezTo>
                  <a:cubicBezTo>
                    <a:pt x="9" y="1"/>
                    <a:pt x="13" y="0"/>
                    <a:pt x="15" y="5"/>
                  </a:cubicBezTo>
                  <a:cubicBezTo>
                    <a:pt x="16" y="8"/>
                    <a:pt x="15" y="12"/>
                    <a:pt x="14" y="15"/>
                  </a:cubicBezTo>
                  <a:cubicBezTo>
                    <a:pt x="12" y="19"/>
                    <a:pt x="9" y="22"/>
                    <a:pt x="6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BCD44227-1396-C537-98CC-5254D97E629B}"/>
                </a:ext>
              </a:extLst>
            </p:cNvPr>
            <p:cNvSpPr/>
            <p:nvPr/>
          </p:nvSpPr>
          <p:spPr bwMode="auto">
            <a:xfrm>
              <a:off x="5894388" y="2682875"/>
              <a:ext cx="117475" cy="87313"/>
            </a:xfrm>
            <a:custGeom>
              <a:gdLst>
                <a:gd name="T0" fmla="*/ 2 w 20"/>
                <a:gd name="T1" fmla="*/ 0 h 15"/>
                <a:gd name="T2" fmla="*/ 20 w 20"/>
                <a:gd name="T3" fmla="*/ 5 h 15"/>
                <a:gd name="T4" fmla="*/ 5 w 20"/>
                <a:gd name="T5" fmla="*/ 13 h 15"/>
                <a:gd name="T6" fmla="*/ 2 w 20"/>
                <a:gd name="T7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5">
                  <a:moveTo>
                    <a:pt x="2" y="0"/>
                  </a:moveTo>
                  <a:cubicBezTo>
                    <a:pt x="8" y="2"/>
                    <a:pt x="14" y="3"/>
                    <a:pt x="20" y="5"/>
                  </a:cubicBezTo>
                  <a:cubicBezTo>
                    <a:pt x="16" y="12"/>
                    <a:pt x="9" y="15"/>
                    <a:pt x="5" y="13"/>
                  </a:cubicBezTo>
                  <a:cubicBezTo>
                    <a:pt x="0" y="10"/>
                    <a:pt x="1" y="6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7B681B7D-ADE8-33CF-166E-EFA93060A2BF}"/>
                </a:ext>
              </a:extLst>
            </p:cNvPr>
            <p:cNvSpPr/>
            <p:nvPr/>
          </p:nvSpPr>
          <p:spPr bwMode="auto">
            <a:xfrm>
              <a:off x="6838950" y="3487738"/>
              <a:ext cx="93663" cy="122238"/>
            </a:xfrm>
            <a:custGeom>
              <a:gdLst>
                <a:gd name="T0" fmla="*/ 8 w 16"/>
                <a:gd name="T1" fmla="*/ 0 h 21"/>
                <a:gd name="T2" fmla="*/ 16 w 16"/>
                <a:gd name="T3" fmla="*/ 17 h 21"/>
                <a:gd name="T4" fmla="*/ 3 w 16"/>
                <a:gd name="T5" fmla="*/ 18 h 21"/>
                <a:gd name="T6" fmla="*/ 8 w 16"/>
                <a:gd name="T7" fmla="*/ 0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1">
                  <a:moveTo>
                    <a:pt x="8" y="0"/>
                  </a:moveTo>
                  <a:cubicBezTo>
                    <a:pt x="11" y="6"/>
                    <a:pt x="13" y="11"/>
                    <a:pt x="16" y="17"/>
                  </a:cubicBezTo>
                  <a:cubicBezTo>
                    <a:pt x="11" y="19"/>
                    <a:pt x="7" y="21"/>
                    <a:pt x="3" y="18"/>
                  </a:cubicBezTo>
                  <a:cubicBezTo>
                    <a:pt x="0" y="14"/>
                    <a:pt x="2" y="6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940C5699-2ED9-8224-F031-815E0C84F656}"/>
                </a:ext>
              </a:extLst>
            </p:cNvPr>
            <p:cNvSpPr/>
            <p:nvPr/>
          </p:nvSpPr>
          <p:spPr bwMode="auto">
            <a:xfrm>
              <a:off x="6751638" y="3289300"/>
              <a:ext cx="93663" cy="122238"/>
            </a:xfrm>
            <a:custGeom>
              <a:gdLst>
                <a:gd name="T0" fmla="*/ 9 w 16"/>
                <a:gd name="T1" fmla="*/ 0 h 21"/>
                <a:gd name="T2" fmla="*/ 16 w 16"/>
                <a:gd name="T3" fmla="*/ 17 h 21"/>
                <a:gd name="T4" fmla="*/ 4 w 16"/>
                <a:gd name="T5" fmla="*/ 17 h 21"/>
                <a:gd name="T6" fmla="*/ 9 w 16"/>
                <a:gd name="T7" fmla="*/ 0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1">
                  <a:moveTo>
                    <a:pt x="9" y="0"/>
                  </a:moveTo>
                  <a:cubicBezTo>
                    <a:pt x="11" y="6"/>
                    <a:pt x="13" y="11"/>
                    <a:pt x="16" y="17"/>
                  </a:cubicBezTo>
                  <a:cubicBezTo>
                    <a:pt x="12" y="19"/>
                    <a:pt x="8" y="21"/>
                    <a:pt x="4" y="17"/>
                  </a:cubicBezTo>
                  <a:cubicBezTo>
                    <a:pt x="0" y="13"/>
                    <a:pt x="2" y="6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8" name="Freeform 21">
              <a:extLst>
                <a:ext uri="{FF2B5EF4-FFF2-40B4-BE49-F238E27FC236}">
                  <a16:creationId xmlns:a16="http://schemas.microsoft.com/office/drawing/2014/main" id="{1254C64A-A528-07C5-83B5-8736CAF95F46}"/>
                </a:ext>
              </a:extLst>
            </p:cNvPr>
            <p:cNvSpPr/>
            <p:nvPr/>
          </p:nvSpPr>
          <p:spPr bwMode="auto">
            <a:xfrm>
              <a:off x="6099175" y="2741613"/>
              <a:ext cx="122238" cy="87313"/>
            </a:xfrm>
            <a:custGeom>
              <a:gdLst>
                <a:gd name="T0" fmla="*/ 3 w 21"/>
                <a:gd name="T1" fmla="*/ 0 h 15"/>
                <a:gd name="T2" fmla="*/ 21 w 21"/>
                <a:gd name="T3" fmla="*/ 6 h 15"/>
                <a:gd name="T4" fmla="*/ 7 w 21"/>
                <a:gd name="T5" fmla="*/ 13 h 15"/>
                <a:gd name="T6" fmla="*/ 3 w 21"/>
                <a:gd name="T7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5">
                  <a:moveTo>
                    <a:pt x="3" y="0"/>
                  </a:moveTo>
                  <a:cubicBezTo>
                    <a:pt x="9" y="2"/>
                    <a:pt x="15" y="4"/>
                    <a:pt x="21" y="6"/>
                  </a:cubicBezTo>
                  <a:cubicBezTo>
                    <a:pt x="18" y="12"/>
                    <a:pt x="12" y="15"/>
                    <a:pt x="7" y="13"/>
                  </a:cubicBezTo>
                  <a:cubicBezTo>
                    <a:pt x="0" y="11"/>
                    <a:pt x="2" y="6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297F8679-F2C0-504A-E53B-BD984CA78770}"/>
                </a:ext>
              </a:extLst>
            </p:cNvPr>
            <p:cNvSpPr/>
            <p:nvPr/>
          </p:nvSpPr>
          <p:spPr bwMode="auto">
            <a:xfrm>
              <a:off x="7024688" y="3038475"/>
              <a:ext cx="76200" cy="115888"/>
            </a:xfrm>
            <a:custGeom>
              <a:gdLst>
                <a:gd name="T0" fmla="*/ 5 w 13"/>
                <a:gd name="T1" fmla="*/ 20 h 20"/>
                <a:gd name="T2" fmla="*/ 0 w 13"/>
                <a:gd name="T3" fmla="*/ 0 h 20"/>
                <a:gd name="T4" fmla="*/ 10 w 13"/>
                <a:gd name="T5" fmla="*/ 4 h 20"/>
                <a:gd name="T6" fmla="*/ 5 w 13"/>
                <a:gd name="T7" fmla="*/ 2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5" y="20"/>
                  </a:moveTo>
                  <a:cubicBezTo>
                    <a:pt x="3" y="14"/>
                    <a:pt x="2" y="8"/>
                    <a:pt x="0" y="0"/>
                  </a:cubicBezTo>
                  <a:cubicBezTo>
                    <a:pt x="4" y="1"/>
                    <a:pt x="9" y="2"/>
                    <a:pt x="10" y="4"/>
                  </a:cubicBezTo>
                  <a:cubicBezTo>
                    <a:pt x="13" y="10"/>
                    <a:pt x="10" y="15"/>
                    <a:pt x="5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" name="Freeform 23">
              <a:extLst>
                <a:ext uri="{FF2B5EF4-FFF2-40B4-BE49-F238E27FC236}">
                  <a16:creationId xmlns:a16="http://schemas.microsoft.com/office/drawing/2014/main" id="{C59FC623-C016-33E2-5B00-DA9B54FBC0E6}"/>
                </a:ext>
              </a:extLst>
            </p:cNvPr>
            <p:cNvSpPr/>
            <p:nvPr/>
          </p:nvSpPr>
          <p:spPr bwMode="auto">
            <a:xfrm>
              <a:off x="6319838" y="2455863"/>
              <a:ext cx="122238" cy="63500"/>
            </a:xfrm>
            <a:custGeom>
              <a:gdLst>
                <a:gd name="T0" fmla="*/ 19 w 21"/>
                <a:gd name="T1" fmla="*/ 11 h 11"/>
                <a:gd name="T2" fmla="*/ 0 w 21"/>
                <a:gd name="T3" fmla="*/ 9 h 11"/>
                <a:gd name="T4" fmla="*/ 16 w 21"/>
                <a:gd name="T5" fmla="*/ 2 h 11"/>
                <a:gd name="T6" fmla="*/ 21 w 21"/>
                <a:gd name="T7" fmla="*/ 9 h 11"/>
                <a:gd name="T8" fmla="*/ 19 w 21"/>
                <a:gd name="T9" fmla="*/ 11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1">
                  <a:moveTo>
                    <a:pt x="19" y="11"/>
                  </a:moveTo>
                  <a:cubicBezTo>
                    <a:pt x="13" y="11"/>
                    <a:pt x="8" y="10"/>
                    <a:pt x="0" y="9"/>
                  </a:cubicBezTo>
                  <a:cubicBezTo>
                    <a:pt x="6" y="4"/>
                    <a:pt x="10" y="0"/>
                    <a:pt x="16" y="2"/>
                  </a:cubicBezTo>
                  <a:cubicBezTo>
                    <a:pt x="18" y="3"/>
                    <a:pt x="19" y="7"/>
                    <a:pt x="21" y="9"/>
                  </a:cubicBezTo>
                  <a:cubicBezTo>
                    <a:pt x="21" y="10"/>
                    <a:pt x="20" y="11"/>
                    <a:pt x="19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67" name="Grupo 66">
            <a:extLst>
              <a:ext uri="{FF2B5EF4-FFF2-40B4-BE49-F238E27FC236}">
                <a16:creationId xmlns:a16="http://schemas.microsoft.com/office/drawing/2014/main" id="{5FF991DD-A132-13B7-E33A-770086631F42}"/>
              </a:ext>
            </a:extLst>
          </p:cNvPr>
          <p:cNvGrpSpPr/>
          <p:nvPr/>
        </p:nvGrpSpPr>
        <p:grpSpPr>
          <a:xfrm rot="19181768">
            <a:off x="2864419" y="4865904"/>
            <a:ext cx="739083" cy="827370"/>
            <a:chOff x="5730875" y="2222500"/>
            <a:chExt cx="1498601" cy="1538288"/>
          </a:xfrm>
          <a:solidFill>
            <a:srgbClr val="0975AA"/>
          </a:solidFill>
        </p:grpSpPr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E2146BE0-3BF2-A30B-51EF-DF01E95E32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1863" y="2222500"/>
              <a:ext cx="1217613" cy="1370013"/>
            </a:xfrm>
            <a:custGeom>
              <a:gdLst>
                <a:gd name="T0" fmla="*/ 209 w 209"/>
                <a:gd name="T1" fmla="*/ 17 h 235"/>
                <a:gd name="T2" fmla="*/ 203 w 209"/>
                <a:gd name="T3" fmla="*/ 33 h 235"/>
                <a:gd name="T4" fmla="*/ 153 w 209"/>
                <a:gd name="T5" fmla="*/ 98 h 235"/>
                <a:gd name="T6" fmla="*/ 91 w 209"/>
                <a:gd name="T7" fmla="*/ 167 h 235"/>
                <a:gd name="T8" fmla="*/ 14 w 209"/>
                <a:gd name="T9" fmla="*/ 231 h 235"/>
                <a:gd name="T10" fmla="*/ 9 w 209"/>
                <a:gd name="T11" fmla="*/ 234 h 235"/>
                <a:gd name="T12" fmla="*/ 2 w 209"/>
                <a:gd name="T13" fmla="*/ 233 h 235"/>
                <a:gd name="T14" fmla="*/ 0 w 209"/>
                <a:gd name="T15" fmla="*/ 227 h 235"/>
                <a:gd name="T16" fmla="*/ 13 w 209"/>
                <a:gd name="T17" fmla="*/ 201 h 235"/>
                <a:gd name="T18" fmla="*/ 73 w 209"/>
                <a:gd name="T19" fmla="*/ 119 h 235"/>
                <a:gd name="T20" fmla="*/ 134 w 209"/>
                <a:gd name="T21" fmla="*/ 50 h 235"/>
                <a:gd name="T22" fmla="*/ 183 w 209"/>
                <a:gd name="T23" fmla="*/ 7 h 235"/>
                <a:gd name="T24" fmla="*/ 196 w 209"/>
                <a:gd name="T25" fmla="*/ 2 h 235"/>
                <a:gd name="T26" fmla="*/ 209 w 209"/>
                <a:gd name="T27" fmla="*/ 17 h 235"/>
                <a:gd name="T28" fmla="*/ 193 w 209"/>
                <a:gd name="T29" fmla="*/ 41 h 235"/>
                <a:gd name="T30" fmla="*/ 189 w 209"/>
                <a:gd name="T31" fmla="*/ 20 h 235"/>
                <a:gd name="T32" fmla="*/ 170 w 209"/>
                <a:gd name="T33" fmla="*/ 21 h 235"/>
                <a:gd name="T34" fmla="*/ 183 w 209"/>
                <a:gd name="T35" fmla="*/ 28 h 235"/>
                <a:gd name="T36" fmla="*/ 193 w 209"/>
                <a:gd name="T37" fmla="*/ 41 h 2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9" h="235">
                  <a:moveTo>
                    <a:pt x="209" y="17"/>
                  </a:moveTo>
                  <a:cubicBezTo>
                    <a:pt x="208" y="20"/>
                    <a:pt x="206" y="27"/>
                    <a:pt x="203" y="33"/>
                  </a:cubicBezTo>
                  <a:cubicBezTo>
                    <a:pt x="189" y="57"/>
                    <a:pt x="171" y="78"/>
                    <a:pt x="153" y="98"/>
                  </a:cubicBezTo>
                  <a:cubicBezTo>
                    <a:pt x="133" y="121"/>
                    <a:pt x="112" y="144"/>
                    <a:pt x="91" y="167"/>
                  </a:cubicBezTo>
                  <a:cubicBezTo>
                    <a:pt x="68" y="191"/>
                    <a:pt x="42" y="213"/>
                    <a:pt x="14" y="231"/>
                  </a:cubicBezTo>
                  <a:cubicBezTo>
                    <a:pt x="13" y="232"/>
                    <a:pt x="11" y="234"/>
                    <a:pt x="9" y="234"/>
                  </a:cubicBezTo>
                  <a:cubicBezTo>
                    <a:pt x="7" y="235"/>
                    <a:pt x="3" y="235"/>
                    <a:pt x="2" y="233"/>
                  </a:cubicBezTo>
                  <a:cubicBezTo>
                    <a:pt x="1" y="232"/>
                    <a:pt x="0" y="228"/>
                    <a:pt x="0" y="227"/>
                  </a:cubicBezTo>
                  <a:cubicBezTo>
                    <a:pt x="4" y="218"/>
                    <a:pt x="9" y="210"/>
                    <a:pt x="13" y="201"/>
                  </a:cubicBezTo>
                  <a:cubicBezTo>
                    <a:pt x="30" y="172"/>
                    <a:pt x="50" y="145"/>
                    <a:pt x="73" y="119"/>
                  </a:cubicBezTo>
                  <a:cubicBezTo>
                    <a:pt x="94" y="96"/>
                    <a:pt x="113" y="72"/>
                    <a:pt x="134" y="50"/>
                  </a:cubicBezTo>
                  <a:cubicBezTo>
                    <a:pt x="149" y="34"/>
                    <a:pt x="164" y="18"/>
                    <a:pt x="183" y="7"/>
                  </a:cubicBezTo>
                  <a:cubicBezTo>
                    <a:pt x="187" y="4"/>
                    <a:pt x="192" y="2"/>
                    <a:pt x="196" y="2"/>
                  </a:cubicBezTo>
                  <a:cubicBezTo>
                    <a:pt x="205" y="0"/>
                    <a:pt x="209" y="4"/>
                    <a:pt x="209" y="17"/>
                  </a:cubicBezTo>
                  <a:close/>
                  <a:moveTo>
                    <a:pt x="193" y="41"/>
                  </a:moveTo>
                  <a:cubicBezTo>
                    <a:pt x="198" y="34"/>
                    <a:pt x="197" y="26"/>
                    <a:pt x="189" y="20"/>
                  </a:cubicBezTo>
                  <a:cubicBezTo>
                    <a:pt x="182" y="15"/>
                    <a:pt x="175" y="15"/>
                    <a:pt x="170" y="21"/>
                  </a:cubicBezTo>
                  <a:cubicBezTo>
                    <a:pt x="175" y="24"/>
                    <a:pt x="180" y="25"/>
                    <a:pt x="183" y="28"/>
                  </a:cubicBezTo>
                  <a:cubicBezTo>
                    <a:pt x="187" y="32"/>
                    <a:pt x="189" y="36"/>
                    <a:pt x="193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id="{821DF7DD-8817-CCEC-0CBA-09CFB1D4AE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30875" y="2466975"/>
              <a:ext cx="955675" cy="390525"/>
            </a:xfrm>
            <a:custGeom>
              <a:gdLst>
                <a:gd name="T0" fmla="*/ 125 w 164"/>
                <a:gd name="T1" fmla="*/ 67 h 67"/>
                <a:gd name="T2" fmla="*/ 123 w 164"/>
                <a:gd name="T3" fmla="*/ 66 h 67"/>
                <a:gd name="T4" fmla="*/ 65 w 164"/>
                <a:gd name="T5" fmla="*/ 42 h 67"/>
                <a:gd name="T6" fmla="*/ 8 w 164"/>
                <a:gd name="T7" fmla="*/ 24 h 67"/>
                <a:gd name="T8" fmla="*/ 5 w 164"/>
                <a:gd name="T9" fmla="*/ 14 h 67"/>
                <a:gd name="T10" fmla="*/ 12 w 164"/>
                <a:gd name="T11" fmla="*/ 7 h 67"/>
                <a:gd name="T12" fmla="*/ 37 w 164"/>
                <a:gd name="T13" fmla="*/ 3 h 67"/>
                <a:gd name="T14" fmla="*/ 129 w 164"/>
                <a:gd name="T15" fmla="*/ 16 h 67"/>
                <a:gd name="T16" fmla="*/ 164 w 164"/>
                <a:gd name="T17" fmla="*/ 21 h 67"/>
                <a:gd name="T18" fmla="*/ 125 w 164"/>
                <a:gd name="T19" fmla="*/ 67 h 67"/>
                <a:gd name="T20" fmla="*/ 22 w 164"/>
                <a:gd name="T21" fmla="*/ 16 h 67"/>
                <a:gd name="T22" fmla="*/ 118 w 164"/>
                <a:gd name="T23" fmla="*/ 37 h 67"/>
                <a:gd name="T24" fmla="*/ 22 w 164"/>
                <a:gd name="T25" fmla="*/ 16 h 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67">
                  <a:moveTo>
                    <a:pt x="125" y="67"/>
                  </a:moveTo>
                  <a:cubicBezTo>
                    <a:pt x="123" y="66"/>
                    <a:pt x="123" y="66"/>
                    <a:pt x="123" y="66"/>
                  </a:cubicBezTo>
                  <a:cubicBezTo>
                    <a:pt x="106" y="51"/>
                    <a:pt x="85" y="48"/>
                    <a:pt x="65" y="42"/>
                  </a:cubicBezTo>
                  <a:cubicBezTo>
                    <a:pt x="46" y="36"/>
                    <a:pt x="27" y="30"/>
                    <a:pt x="8" y="24"/>
                  </a:cubicBezTo>
                  <a:cubicBezTo>
                    <a:pt x="0" y="22"/>
                    <a:pt x="0" y="20"/>
                    <a:pt x="5" y="14"/>
                  </a:cubicBezTo>
                  <a:cubicBezTo>
                    <a:pt x="8" y="12"/>
                    <a:pt x="10" y="10"/>
                    <a:pt x="12" y="7"/>
                  </a:cubicBezTo>
                  <a:cubicBezTo>
                    <a:pt x="19" y="0"/>
                    <a:pt x="28" y="1"/>
                    <a:pt x="37" y="3"/>
                  </a:cubicBezTo>
                  <a:cubicBezTo>
                    <a:pt x="67" y="7"/>
                    <a:pt x="98" y="11"/>
                    <a:pt x="129" y="16"/>
                  </a:cubicBezTo>
                  <a:cubicBezTo>
                    <a:pt x="140" y="17"/>
                    <a:pt x="151" y="19"/>
                    <a:pt x="164" y="21"/>
                  </a:cubicBezTo>
                  <a:cubicBezTo>
                    <a:pt x="150" y="37"/>
                    <a:pt x="137" y="52"/>
                    <a:pt x="125" y="67"/>
                  </a:cubicBezTo>
                  <a:close/>
                  <a:moveTo>
                    <a:pt x="22" y="16"/>
                  </a:moveTo>
                  <a:cubicBezTo>
                    <a:pt x="27" y="22"/>
                    <a:pt x="113" y="41"/>
                    <a:pt x="118" y="37"/>
                  </a:cubicBezTo>
                  <a:cubicBezTo>
                    <a:pt x="85" y="30"/>
                    <a:pt x="54" y="23"/>
                    <a:pt x="22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0" name="Freeform 13">
              <a:extLst>
                <a:ext uri="{FF2B5EF4-FFF2-40B4-BE49-F238E27FC236}">
                  <a16:creationId xmlns:a16="http://schemas.microsoft.com/office/drawing/2014/main" id="{AAA8584A-2326-A135-FBBF-26561324A0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2900" y="2805113"/>
              <a:ext cx="454025" cy="955675"/>
            </a:xfrm>
            <a:custGeom>
              <a:gdLst>
                <a:gd name="T0" fmla="*/ 0 w 78"/>
                <a:gd name="T1" fmla="*/ 44 h 164"/>
                <a:gd name="T2" fmla="*/ 41 w 78"/>
                <a:gd name="T3" fmla="*/ 0 h 164"/>
                <a:gd name="T4" fmla="*/ 51 w 78"/>
                <a:gd name="T5" fmla="*/ 38 h 164"/>
                <a:gd name="T6" fmla="*/ 75 w 78"/>
                <a:gd name="T7" fmla="*/ 130 h 164"/>
                <a:gd name="T8" fmla="*/ 71 w 78"/>
                <a:gd name="T9" fmla="*/ 151 h 164"/>
                <a:gd name="T10" fmla="*/ 68 w 78"/>
                <a:gd name="T11" fmla="*/ 154 h 164"/>
                <a:gd name="T12" fmla="*/ 54 w 78"/>
                <a:gd name="T13" fmla="*/ 152 h 164"/>
                <a:gd name="T14" fmla="*/ 17 w 78"/>
                <a:gd name="T15" fmla="*/ 68 h 164"/>
                <a:gd name="T16" fmla="*/ 0 w 78"/>
                <a:gd name="T17" fmla="*/ 44 h 164"/>
                <a:gd name="T18" fmla="*/ 58 w 78"/>
                <a:gd name="T19" fmla="*/ 140 h 164"/>
                <a:gd name="T20" fmla="*/ 62 w 78"/>
                <a:gd name="T21" fmla="*/ 139 h 164"/>
                <a:gd name="T22" fmla="*/ 26 w 78"/>
                <a:gd name="T23" fmla="*/ 46 h 164"/>
                <a:gd name="T24" fmla="*/ 23 w 78"/>
                <a:gd name="T25" fmla="*/ 47 h 164"/>
                <a:gd name="T26" fmla="*/ 58 w 78"/>
                <a:gd name="T27" fmla="*/ 140 h 1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164">
                  <a:moveTo>
                    <a:pt x="0" y="44"/>
                  </a:moveTo>
                  <a:cubicBezTo>
                    <a:pt x="13" y="30"/>
                    <a:pt x="27" y="16"/>
                    <a:pt x="41" y="0"/>
                  </a:cubicBezTo>
                  <a:cubicBezTo>
                    <a:pt x="45" y="13"/>
                    <a:pt x="48" y="25"/>
                    <a:pt x="51" y="38"/>
                  </a:cubicBezTo>
                  <a:cubicBezTo>
                    <a:pt x="59" y="69"/>
                    <a:pt x="67" y="100"/>
                    <a:pt x="75" y="130"/>
                  </a:cubicBezTo>
                  <a:cubicBezTo>
                    <a:pt x="78" y="138"/>
                    <a:pt x="76" y="145"/>
                    <a:pt x="71" y="151"/>
                  </a:cubicBezTo>
                  <a:cubicBezTo>
                    <a:pt x="70" y="152"/>
                    <a:pt x="69" y="153"/>
                    <a:pt x="68" y="154"/>
                  </a:cubicBezTo>
                  <a:cubicBezTo>
                    <a:pt x="61" y="164"/>
                    <a:pt x="59" y="164"/>
                    <a:pt x="54" y="152"/>
                  </a:cubicBezTo>
                  <a:cubicBezTo>
                    <a:pt x="42" y="124"/>
                    <a:pt x="30" y="96"/>
                    <a:pt x="17" y="68"/>
                  </a:cubicBezTo>
                  <a:cubicBezTo>
                    <a:pt x="14" y="60"/>
                    <a:pt x="6" y="53"/>
                    <a:pt x="0" y="44"/>
                  </a:cubicBezTo>
                  <a:close/>
                  <a:moveTo>
                    <a:pt x="58" y="140"/>
                  </a:moveTo>
                  <a:cubicBezTo>
                    <a:pt x="59" y="140"/>
                    <a:pt x="61" y="140"/>
                    <a:pt x="62" y="139"/>
                  </a:cubicBezTo>
                  <a:cubicBezTo>
                    <a:pt x="50" y="108"/>
                    <a:pt x="38" y="77"/>
                    <a:pt x="26" y="46"/>
                  </a:cubicBezTo>
                  <a:cubicBezTo>
                    <a:pt x="25" y="46"/>
                    <a:pt x="24" y="47"/>
                    <a:pt x="23" y="47"/>
                  </a:cubicBezTo>
                  <a:cubicBezTo>
                    <a:pt x="35" y="78"/>
                    <a:pt x="46" y="109"/>
                    <a:pt x="58" y="1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1" name="Freeform 14">
              <a:extLst>
                <a:ext uri="{FF2B5EF4-FFF2-40B4-BE49-F238E27FC236}">
                  <a16:creationId xmlns:a16="http://schemas.microsoft.com/office/drawing/2014/main" id="{AD746FF0-EA89-FF9D-F81C-005436251382}"/>
                </a:ext>
              </a:extLst>
            </p:cNvPr>
            <p:cNvSpPr/>
            <p:nvPr/>
          </p:nvSpPr>
          <p:spPr bwMode="auto">
            <a:xfrm>
              <a:off x="6173788" y="3463925"/>
              <a:ext cx="193675" cy="244475"/>
            </a:xfrm>
            <a:custGeom>
              <a:gdLst>
                <a:gd name="T0" fmla="*/ 0 w 33"/>
                <a:gd name="T1" fmla="*/ 15 h 42"/>
                <a:gd name="T2" fmla="*/ 20 w 33"/>
                <a:gd name="T3" fmla="*/ 0 h 42"/>
                <a:gd name="T4" fmla="*/ 32 w 33"/>
                <a:gd name="T5" fmla="*/ 33 h 42"/>
                <a:gd name="T6" fmla="*/ 27 w 33"/>
                <a:gd name="T7" fmla="*/ 42 h 42"/>
                <a:gd name="T8" fmla="*/ 20 w 33"/>
                <a:gd name="T9" fmla="*/ 39 h 42"/>
                <a:gd name="T10" fmla="*/ 0 w 33"/>
                <a:gd name="T11" fmla="*/ 15 h 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2">
                  <a:moveTo>
                    <a:pt x="0" y="15"/>
                  </a:moveTo>
                  <a:cubicBezTo>
                    <a:pt x="6" y="10"/>
                    <a:pt x="13" y="5"/>
                    <a:pt x="20" y="0"/>
                  </a:cubicBezTo>
                  <a:cubicBezTo>
                    <a:pt x="24" y="11"/>
                    <a:pt x="29" y="22"/>
                    <a:pt x="32" y="33"/>
                  </a:cubicBezTo>
                  <a:cubicBezTo>
                    <a:pt x="33" y="35"/>
                    <a:pt x="29" y="39"/>
                    <a:pt x="27" y="42"/>
                  </a:cubicBezTo>
                  <a:cubicBezTo>
                    <a:pt x="26" y="42"/>
                    <a:pt x="22" y="40"/>
                    <a:pt x="20" y="39"/>
                  </a:cubicBezTo>
                  <a:cubicBezTo>
                    <a:pt x="13" y="31"/>
                    <a:pt x="7" y="23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2" name="Freeform 15">
              <a:extLst>
                <a:ext uri="{FF2B5EF4-FFF2-40B4-BE49-F238E27FC236}">
                  <a16:creationId xmlns:a16="http://schemas.microsoft.com/office/drawing/2014/main" id="{7B7F86E7-70FD-F4E8-98CB-5630731D7854}"/>
                </a:ext>
              </a:extLst>
            </p:cNvPr>
            <p:cNvSpPr/>
            <p:nvPr/>
          </p:nvSpPr>
          <p:spPr bwMode="auto">
            <a:xfrm>
              <a:off x="5865813" y="3259138"/>
              <a:ext cx="244475" cy="169863"/>
            </a:xfrm>
            <a:custGeom>
              <a:gdLst>
                <a:gd name="T0" fmla="*/ 42 w 42"/>
                <a:gd name="T1" fmla="*/ 8 h 29"/>
                <a:gd name="T2" fmla="*/ 29 w 42"/>
                <a:gd name="T3" fmla="*/ 29 h 29"/>
                <a:gd name="T4" fmla="*/ 4 w 42"/>
                <a:gd name="T5" fmla="*/ 12 h 29"/>
                <a:gd name="T6" fmla="*/ 0 w 42"/>
                <a:gd name="T7" fmla="*/ 6 h 29"/>
                <a:gd name="T8" fmla="*/ 8 w 42"/>
                <a:gd name="T9" fmla="*/ 0 h 29"/>
                <a:gd name="T10" fmla="*/ 22 w 42"/>
                <a:gd name="T11" fmla="*/ 2 h 29"/>
                <a:gd name="T12" fmla="*/ 42 w 42"/>
                <a:gd name="T13" fmla="*/ 8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8">
                  <a:moveTo>
                    <a:pt x="42" y="8"/>
                  </a:moveTo>
                  <a:cubicBezTo>
                    <a:pt x="37" y="16"/>
                    <a:pt x="33" y="22"/>
                    <a:pt x="29" y="29"/>
                  </a:cubicBezTo>
                  <a:cubicBezTo>
                    <a:pt x="20" y="24"/>
                    <a:pt x="12" y="18"/>
                    <a:pt x="4" y="12"/>
                  </a:cubicBezTo>
                  <a:cubicBezTo>
                    <a:pt x="2" y="11"/>
                    <a:pt x="0" y="6"/>
                    <a:pt x="0" y="6"/>
                  </a:cubicBezTo>
                  <a:cubicBezTo>
                    <a:pt x="2" y="3"/>
                    <a:pt x="5" y="0"/>
                    <a:pt x="8" y="0"/>
                  </a:cubicBezTo>
                  <a:cubicBezTo>
                    <a:pt x="13" y="0"/>
                    <a:pt x="18" y="1"/>
                    <a:pt x="22" y="2"/>
                  </a:cubicBezTo>
                  <a:cubicBezTo>
                    <a:pt x="28" y="4"/>
                    <a:pt x="35" y="6"/>
                    <a:pt x="4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" name="Freeform 16">
              <a:extLst>
                <a:ext uri="{FF2B5EF4-FFF2-40B4-BE49-F238E27FC236}">
                  <a16:creationId xmlns:a16="http://schemas.microsoft.com/office/drawing/2014/main" id="{C1EE63A6-B3BB-9784-4B27-6CAFD88C8A6B}"/>
                </a:ext>
              </a:extLst>
            </p:cNvPr>
            <p:cNvSpPr/>
            <p:nvPr/>
          </p:nvSpPr>
          <p:spPr bwMode="auto">
            <a:xfrm>
              <a:off x="6086475" y="2397125"/>
              <a:ext cx="139700" cy="100013"/>
            </a:xfrm>
            <a:custGeom>
              <a:gdLst>
                <a:gd name="T0" fmla="*/ 0 w 24"/>
                <a:gd name="T1" fmla="*/ 11 h 17"/>
                <a:gd name="T2" fmla="*/ 17 w 24"/>
                <a:gd name="T3" fmla="*/ 2 h 17"/>
                <a:gd name="T4" fmla="*/ 24 w 24"/>
                <a:gd name="T5" fmla="*/ 10 h 17"/>
                <a:gd name="T6" fmla="*/ 17 w 24"/>
                <a:gd name="T7" fmla="*/ 16 h 17"/>
                <a:gd name="T8" fmla="*/ 1 w 24"/>
                <a:gd name="T9" fmla="*/ 13 h 17"/>
                <a:gd name="T10" fmla="*/ 0 w 24"/>
                <a:gd name="T11" fmla="*/ 11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0" y="11"/>
                  </a:moveTo>
                  <a:cubicBezTo>
                    <a:pt x="5" y="8"/>
                    <a:pt x="11" y="4"/>
                    <a:pt x="17" y="2"/>
                  </a:cubicBezTo>
                  <a:cubicBezTo>
                    <a:pt x="23" y="0"/>
                    <a:pt x="24" y="5"/>
                    <a:pt x="24" y="10"/>
                  </a:cubicBezTo>
                  <a:cubicBezTo>
                    <a:pt x="24" y="15"/>
                    <a:pt x="22" y="17"/>
                    <a:pt x="17" y="16"/>
                  </a:cubicBezTo>
                  <a:cubicBezTo>
                    <a:pt x="11" y="15"/>
                    <a:pt x="6" y="14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" name="Freeform 17">
              <a:extLst>
                <a:ext uri="{FF2B5EF4-FFF2-40B4-BE49-F238E27FC236}">
                  <a16:creationId xmlns:a16="http://schemas.microsoft.com/office/drawing/2014/main" id="{D219FA9F-885B-D1C9-27A7-25BE549B9C70}"/>
                </a:ext>
              </a:extLst>
            </p:cNvPr>
            <p:cNvSpPr/>
            <p:nvPr/>
          </p:nvSpPr>
          <p:spPr bwMode="auto">
            <a:xfrm>
              <a:off x="7083425" y="3236913"/>
              <a:ext cx="93663" cy="150813"/>
            </a:xfrm>
            <a:custGeom>
              <a:gdLst>
                <a:gd name="T0" fmla="*/ 6 w 16"/>
                <a:gd name="T1" fmla="*/ 26 h 26"/>
                <a:gd name="T2" fmla="*/ 1 w 16"/>
                <a:gd name="T3" fmla="*/ 8 h 26"/>
                <a:gd name="T4" fmla="*/ 5 w 16"/>
                <a:gd name="T5" fmla="*/ 2 h 26"/>
                <a:gd name="T6" fmla="*/ 15 w 16"/>
                <a:gd name="T7" fmla="*/ 5 h 26"/>
                <a:gd name="T8" fmla="*/ 14 w 16"/>
                <a:gd name="T9" fmla="*/ 15 h 26"/>
                <a:gd name="T10" fmla="*/ 6 w 16"/>
                <a:gd name="T11" fmla="*/ 26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6">
                  <a:moveTo>
                    <a:pt x="6" y="26"/>
                  </a:moveTo>
                  <a:cubicBezTo>
                    <a:pt x="4" y="19"/>
                    <a:pt x="2" y="13"/>
                    <a:pt x="1" y="8"/>
                  </a:cubicBezTo>
                  <a:cubicBezTo>
                    <a:pt x="0" y="6"/>
                    <a:pt x="3" y="3"/>
                    <a:pt x="5" y="2"/>
                  </a:cubicBezTo>
                  <a:cubicBezTo>
                    <a:pt x="9" y="1"/>
                    <a:pt x="13" y="0"/>
                    <a:pt x="15" y="5"/>
                  </a:cubicBezTo>
                  <a:cubicBezTo>
                    <a:pt x="16" y="8"/>
                    <a:pt x="15" y="12"/>
                    <a:pt x="14" y="15"/>
                  </a:cubicBezTo>
                  <a:cubicBezTo>
                    <a:pt x="12" y="19"/>
                    <a:pt x="9" y="22"/>
                    <a:pt x="6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6A39BF4C-B4D7-9265-621E-615D3221A543}"/>
                </a:ext>
              </a:extLst>
            </p:cNvPr>
            <p:cNvSpPr/>
            <p:nvPr/>
          </p:nvSpPr>
          <p:spPr bwMode="auto">
            <a:xfrm>
              <a:off x="5894388" y="2682875"/>
              <a:ext cx="117475" cy="87313"/>
            </a:xfrm>
            <a:custGeom>
              <a:gdLst>
                <a:gd name="T0" fmla="*/ 2 w 20"/>
                <a:gd name="T1" fmla="*/ 0 h 15"/>
                <a:gd name="T2" fmla="*/ 20 w 20"/>
                <a:gd name="T3" fmla="*/ 5 h 15"/>
                <a:gd name="T4" fmla="*/ 5 w 20"/>
                <a:gd name="T5" fmla="*/ 13 h 15"/>
                <a:gd name="T6" fmla="*/ 2 w 20"/>
                <a:gd name="T7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5">
                  <a:moveTo>
                    <a:pt x="2" y="0"/>
                  </a:moveTo>
                  <a:cubicBezTo>
                    <a:pt x="8" y="2"/>
                    <a:pt x="14" y="3"/>
                    <a:pt x="20" y="5"/>
                  </a:cubicBezTo>
                  <a:cubicBezTo>
                    <a:pt x="16" y="12"/>
                    <a:pt x="9" y="15"/>
                    <a:pt x="5" y="13"/>
                  </a:cubicBezTo>
                  <a:cubicBezTo>
                    <a:pt x="0" y="10"/>
                    <a:pt x="1" y="6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F697666B-BA25-1664-0C31-C7BA7D5F4D13}"/>
                </a:ext>
              </a:extLst>
            </p:cNvPr>
            <p:cNvSpPr/>
            <p:nvPr/>
          </p:nvSpPr>
          <p:spPr bwMode="auto">
            <a:xfrm>
              <a:off x="6838950" y="3487738"/>
              <a:ext cx="93663" cy="122238"/>
            </a:xfrm>
            <a:custGeom>
              <a:gdLst>
                <a:gd name="T0" fmla="*/ 8 w 16"/>
                <a:gd name="T1" fmla="*/ 0 h 21"/>
                <a:gd name="T2" fmla="*/ 16 w 16"/>
                <a:gd name="T3" fmla="*/ 17 h 21"/>
                <a:gd name="T4" fmla="*/ 3 w 16"/>
                <a:gd name="T5" fmla="*/ 18 h 21"/>
                <a:gd name="T6" fmla="*/ 8 w 16"/>
                <a:gd name="T7" fmla="*/ 0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1">
                  <a:moveTo>
                    <a:pt x="8" y="0"/>
                  </a:moveTo>
                  <a:cubicBezTo>
                    <a:pt x="11" y="6"/>
                    <a:pt x="13" y="11"/>
                    <a:pt x="16" y="17"/>
                  </a:cubicBezTo>
                  <a:cubicBezTo>
                    <a:pt x="11" y="19"/>
                    <a:pt x="7" y="21"/>
                    <a:pt x="3" y="18"/>
                  </a:cubicBezTo>
                  <a:cubicBezTo>
                    <a:pt x="0" y="14"/>
                    <a:pt x="2" y="6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7" name="Freeform 20">
              <a:extLst>
                <a:ext uri="{FF2B5EF4-FFF2-40B4-BE49-F238E27FC236}">
                  <a16:creationId xmlns:a16="http://schemas.microsoft.com/office/drawing/2014/main" id="{7E1A2AD6-0F19-066E-5CA5-D864321AA35D}"/>
                </a:ext>
              </a:extLst>
            </p:cNvPr>
            <p:cNvSpPr/>
            <p:nvPr/>
          </p:nvSpPr>
          <p:spPr bwMode="auto">
            <a:xfrm>
              <a:off x="6751638" y="3289300"/>
              <a:ext cx="93663" cy="122238"/>
            </a:xfrm>
            <a:custGeom>
              <a:gdLst>
                <a:gd name="T0" fmla="*/ 9 w 16"/>
                <a:gd name="T1" fmla="*/ 0 h 21"/>
                <a:gd name="T2" fmla="*/ 16 w 16"/>
                <a:gd name="T3" fmla="*/ 17 h 21"/>
                <a:gd name="T4" fmla="*/ 4 w 16"/>
                <a:gd name="T5" fmla="*/ 17 h 21"/>
                <a:gd name="T6" fmla="*/ 9 w 16"/>
                <a:gd name="T7" fmla="*/ 0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1">
                  <a:moveTo>
                    <a:pt x="9" y="0"/>
                  </a:moveTo>
                  <a:cubicBezTo>
                    <a:pt x="11" y="6"/>
                    <a:pt x="13" y="11"/>
                    <a:pt x="16" y="17"/>
                  </a:cubicBezTo>
                  <a:cubicBezTo>
                    <a:pt x="12" y="19"/>
                    <a:pt x="8" y="21"/>
                    <a:pt x="4" y="17"/>
                  </a:cubicBezTo>
                  <a:cubicBezTo>
                    <a:pt x="0" y="13"/>
                    <a:pt x="2" y="6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8" name="Freeform 21">
              <a:extLst>
                <a:ext uri="{FF2B5EF4-FFF2-40B4-BE49-F238E27FC236}">
                  <a16:creationId xmlns:a16="http://schemas.microsoft.com/office/drawing/2014/main" id="{BABF4301-DCD6-E9E1-E7A7-1BA8EA1A7808}"/>
                </a:ext>
              </a:extLst>
            </p:cNvPr>
            <p:cNvSpPr/>
            <p:nvPr/>
          </p:nvSpPr>
          <p:spPr bwMode="auto">
            <a:xfrm>
              <a:off x="6099175" y="2741613"/>
              <a:ext cx="122238" cy="87313"/>
            </a:xfrm>
            <a:custGeom>
              <a:gdLst>
                <a:gd name="T0" fmla="*/ 3 w 21"/>
                <a:gd name="T1" fmla="*/ 0 h 15"/>
                <a:gd name="T2" fmla="*/ 21 w 21"/>
                <a:gd name="T3" fmla="*/ 6 h 15"/>
                <a:gd name="T4" fmla="*/ 7 w 21"/>
                <a:gd name="T5" fmla="*/ 13 h 15"/>
                <a:gd name="T6" fmla="*/ 3 w 21"/>
                <a:gd name="T7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5">
                  <a:moveTo>
                    <a:pt x="3" y="0"/>
                  </a:moveTo>
                  <a:cubicBezTo>
                    <a:pt x="9" y="2"/>
                    <a:pt x="15" y="4"/>
                    <a:pt x="21" y="6"/>
                  </a:cubicBezTo>
                  <a:cubicBezTo>
                    <a:pt x="18" y="12"/>
                    <a:pt x="12" y="15"/>
                    <a:pt x="7" y="13"/>
                  </a:cubicBezTo>
                  <a:cubicBezTo>
                    <a:pt x="0" y="11"/>
                    <a:pt x="2" y="6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9" name="Freeform 22">
              <a:extLst>
                <a:ext uri="{FF2B5EF4-FFF2-40B4-BE49-F238E27FC236}">
                  <a16:creationId xmlns:a16="http://schemas.microsoft.com/office/drawing/2014/main" id="{F34147BC-44DD-3BA0-8EDC-FA05355D6C4D}"/>
                </a:ext>
              </a:extLst>
            </p:cNvPr>
            <p:cNvSpPr/>
            <p:nvPr/>
          </p:nvSpPr>
          <p:spPr bwMode="auto">
            <a:xfrm>
              <a:off x="7024688" y="3038475"/>
              <a:ext cx="76200" cy="115888"/>
            </a:xfrm>
            <a:custGeom>
              <a:gdLst>
                <a:gd name="T0" fmla="*/ 5 w 13"/>
                <a:gd name="T1" fmla="*/ 20 h 20"/>
                <a:gd name="T2" fmla="*/ 0 w 13"/>
                <a:gd name="T3" fmla="*/ 0 h 20"/>
                <a:gd name="T4" fmla="*/ 10 w 13"/>
                <a:gd name="T5" fmla="*/ 4 h 20"/>
                <a:gd name="T6" fmla="*/ 5 w 13"/>
                <a:gd name="T7" fmla="*/ 2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5" y="20"/>
                  </a:moveTo>
                  <a:cubicBezTo>
                    <a:pt x="3" y="14"/>
                    <a:pt x="2" y="8"/>
                    <a:pt x="0" y="0"/>
                  </a:cubicBezTo>
                  <a:cubicBezTo>
                    <a:pt x="4" y="1"/>
                    <a:pt x="9" y="2"/>
                    <a:pt x="10" y="4"/>
                  </a:cubicBezTo>
                  <a:cubicBezTo>
                    <a:pt x="13" y="10"/>
                    <a:pt x="10" y="15"/>
                    <a:pt x="5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0" name="Freeform 23">
              <a:extLst>
                <a:ext uri="{FF2B5EF4-FFF2-40B4-BE49-F238E27FC236}">
                  <a16:creationId xmlns:a16="http://schemas.microsoft.com/office/drawing/2014/main" id="{F00DB839-E8AC-4EC8-6908-A209BE87AA2E}"/>
                </a:ext>
              </a:extLst>
            </p:cNvPr>
            <p:cNvSpPr/>
            <p:nvPr/>
          </p:nvSpPr>
          <p:spPr bwMode="auto">
            <a:xfrm>
              <a:off x="6319838" y="2455863"/>
              <a:ext cx="122238" cy="63500"/>
            </a:xfrm>
            <a:custGeom>
              <a:gdLst>
                <a:gd name="T0" fmla="*/ 19 w 21"/>
                <a:gd name="T1" fmla="*/ 11 h 11"/>
                <a:gd name="T2" fmla="*/ 0 w 21"/>
                <a:gd name="T3" fmla="*/ 9 h 11"/>
                <a:gd name="T4" fmla="*/ 16 w 21"/>
                <a:gd name="T5" fmla="*/ 2 h 11"/>
                <a:gd name="T6" fmla="*/ 21 w 21"/>
                <a:gd name="T7" fmla="*/ 9 h 11"/>
                <a:gd name="T8" fmla="*/ 19 w 21"/>
                <a:gd name="T9" fmla="*/ 11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1">
                  <a:moveTo>
                    <a:pt x="19" y="11"/>
                  </a:moveTo>
                  <a:cubicBezTo>
                    <a:pt x="13" y="11"/>
                    <a:pt x="8" y="10"/>
                    <a:pt x="0" y="9"/>
                  </a:cubicBezTo>
                  <a:cubicBezTo>
                    <a:pt x="6" y="4"/>
                    <a:pt x="10" y="0"/>
                    <a:pt x="16" y="2"/>
                  </a:cubicBezTo>
                  <a:cubicBezTo>
                    <a:pt x="18" y="3"/>
                    <a:pt x="19" y="7"/>
                    <a:pt x="21" y="9"/>
                  </a:cubicBezTo>
                  <a:cubicBezTo>
                    <a:pt x="21" y="10"/>
                    <a:pt x="20" y="11"/>
                    <a:pt x="19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81" name="Grupo 80">
            <a:extLst>
              <a:ext uri="{FF2B5EF4-FFF2-40B4-BE49-F238E27FC236}">
                <a16:creationId xmlns:a16="http://schemas.microsoft.com/office/drawing/2014/main" id="{7E54ED6D-4D34-22E3-B63B-A6B78AAFAF51}"/>
              </a:ext>
            </a:extLst>
          </p:cNvPr>
          <p:cNvGrpSpPr/>
          <p:nvPr/>
        </p:nvGrpSpPr>
        <p:grpSpPr>
          <a:xfrm rot="19181768">
            <a:off x="4561467" y="4866945"/>
            <a:ext cx="739083" cy="827370"/>
            <a:chOff x="5730875" y="2222500"/>
            <a:chExt cx="1498601" cy="1538288"/>
          </a:xfrm>
          <a:solidFill>
            <a:srgbClr val="0975AA"/>
          </a:solidFill>
        </p:grpSpPr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66B6A73B-71F2-187A-AB97-670951E20A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1863" y="2222500"/>
              <a:ext cx="1217613" cy="1370013"/>
            </a:xfrm>
            <a:custGeom>
              <a:gdLst>
                <a:gd name="T0" fmla="*/ 209 w 209"/>
                <a:gd name="T1" fmla="*/ 17 h 235"/>
                <a:gd name="T2" fmla="*/ 203 w 209"/>
                <a:gd name="T3" fmla="*/ 33 h 235"/>
                <a:gd name="T4" fmla="*/ 153 w 209"/>
                <a:gd name="T5" fmla="*/ 98 h 235"/>
                <a:gd name="T6" fmla="*/ 91 w 209"/>
                <a:gd name="T7" fmla="*/ 167 h 235"/>
                <a:gd name="T8" fmla="*/ 14 w 209"/>
                <a:gd name="T9" fmla="*/ 231 h 235"/>
                <a:gd name="T10" fmla="*/ 9 w 209"/>
                <a:gd name="T11" fmla="*/ 234 h 235"/>
                <a:gd name="T12" fmla="*/ 2 w 209"/>
                <a:gd name="T13" fmla="*/ 233 h 235"/>
                <a:gd name="T14" fmla="*/ 0 w 209"/>
                <a:gd name="T15" fmla="*/ 227 h 235"/>
                <a:gd name="T16" fmla="*/ 13 w 209"/>
                <a:gd name="T17" fmla="*/ 201 h 235"/>
                <a:gd name="T18" fmla="*/ 73 w 209"/>
                <a:gd name="T19" fmla="*/ 119 h 235"/>
                <a:gd name="T20" fmla="*/ 134 w 209"/>
                <a:gd name="T21" fmla="*/ 50 h 235"/>
                <a:gd name="T22" fmla="*/ 183 w 209"/>
                <a:gd name="T23" fmla="*/ 7 h 235"/>
                <a:gd name="T24" fmla="*/ 196 w 209"/>
                <a:gd name="T25" fmla="*/ 2 h 235"/>
                <a:gd name="T26" fmla="*/ 209 w 209"/>
                <a:gd name="T27" fmla="*/ 17 h 235"/>
                <a:gd name="T28" fmla="*/ 193 w 209"/>
                <a:gd name="T29" fmla="*/ 41 h 235"/>
                <a:gd name="T30" fmla="*/ 189 w 209"/>
                <a:gd name="T31" fmla="*/ 20 h 235"/>
                <a:gd name="T32" fmla="*/ 170 w 209"/>
                <a:gd name="T33" fmla="*/ 21 h 235"/>
                <a:gd name="T34" fmla="*/ 183 w 209"/>
                <a:gd name="T35" fmla="*/ 28 h 235"/>
                <a:gd name="T36" fmla="*/ 193 w 209"/>
                <a:gd name="T37" fmla="*/ 41 h 2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9" h="235">
                  <a:moveTo>
                    <a:pt x="209" y="17"/>
                  </a:moveTo>
                  <a:cubicBezTo>
                    <a:pt x="208" y="20"/>
                    <a:pt x="206" y="27"/>
                    <a:pt x="203" y="33"/>
                  </a:cubicBezTo>
                  <a:cubicBezTo>
                    <a:pt x="189" y="57"/>
                    <a:pt x="171" y="78"/>
                    <a:pt x="153" y="98"/>
                  </a:cubicBezTo>
                  <a:cubicBezTo>
                    <a:pt x="133" y="121"/>
                    <a:pt x="112" y="144"/>
                    <a:pt x="91" y="167"/>
                  </a:cubicBezTo>
                  <a:cubicBezTo>
                    <a:pt x="68" y="191"/>
                    <a:pt x="42" y="213"/>
                    <a:pt x="14" y="231"/>
                  </a:cubicBezTo>
                  <a:cubicBezTo>
                    <a:pt x="13" y="232"/>
                    <a:pt x="11" y="234"/>
                    <a:pt x="9" y="234"/>
                  </a:cubicBezTo>
                  <a:cubicBezTo>
                    <a:pt x="7" y="235"/>
                    <a:pt x="3" y="235"/>
                    <a:pt x="2" y="233"/>
                  </a:cubicBezTo>
                  <a:cubicBezTo>
                    <a:pt x="1" y="232"/>
                    <a:pt x="0" y="228"/>
                    <a:pt x="0" y="227"/>
                  </a:cubicBezTo>
                  <a:cubicBezTo>
                    <a:pt x="4" y="218"/>
                    <a:pt x="9" y="210"/>
                    <a:pt x="13" y="201"/>
                  </a:cubicBezTo>
                  <a:cubicBezTo>
                    <a:pt x="30" y="172"/>
                    <a:pt x="50" y="145"/>
                    <a:pt x="73" y="119"/>
                  </a:cubicBezTo>
                  <a:cubicBezTo>
                    <a:pt x="94" y="96"/>
                    <a:pt x="113" y="72"/>
                    <a:pt x="134" y="50"/>
                  </a:cubicBezTo>
                  <a:cubicBezTo>
                    <a:pt x="149" y="34"/>
                    <a:pt x="164" y="18"/>
                    <a:pt x="183" y="7"/>
                  </a:cubicBezTo>
                  <a:cubicBezTo>
                    <a:pt x="187" y="4"/>
                    <a:pt x="192" y="2"/>
                    <a:pt x="196" y="2"/>
                  </a:cubicBezTo>
                  <a:cubicBezTo>
                    <a:pt x="205" y="0"/>
                    <a:pt x="209" y="4"/>
                    <a:pt x="209" y="17"/>
                  </a:cubicBezTo>
                  <a:close/>
                  <a:moveTo>
                    <a:pt x="193" y="41"/>
                  </a:moveTo>
                  <a:cubicBezTo>
                    <a:pt x="198" y="34"/>
                    <a:pt x="197" y="26"/>
                    <a:pt x="189" y="20"/>
                  </a:cubicBezTo>
                  <a:cubicBezTo>
                    <a:pt x="182" y="15"/>
                    <a:pt x="175" y="15"/>
                    <a:pt x="170" y="21"/>
                  </a:cubicBezTo>
                  <a:cubicBezTo>
                    <a:pt x="175" y="24"/>
                    <a:pt x="180" y="25"/>
                    <a:pt x="183" y="28"/>
                  </a:cubicBezTo>
                  <a:cubicBezTo>
                    <a:pt x="187" y="32"/>
                    <a:pt x="189" y="36"/>
                    <a:pt x="193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id="{37022EE7-E019-1DAC-6FDD-6BBCB5F328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30875" y="2466975"/>
              <a:ext cx="955675" cy="390525"/>
            </a:xfrm>
            <a:custGeom>
              <a:gdLst>
                <a:gd name="T0" fmla="*/ 125 w 164"/>
                <a:gd name="T1" fmla="*/ 67 h 67"/>
                <a:gd name="T2" fmla="*/ 123 w 164"/>
                <a:gd name="T3" fmla="*/ 66 h 67"/>
                <a:gd name="T4" fmla="*/ 65 w 164"/>
                <a:gd name="T5" fmla="*/ 42 h 67"/>
                <a:gd name="T6" fmla="*/ 8 w 164"/>
                <a:gd name="T7" fmla="*/ 24 h 67"/>
                <a:gd name="T8" fmla="*/ 5 w 164"/>
                <a:gd name="T9" fmla="*/ 14 h 67"/>
                <a:gd name="T10" fmla="*/ 12 w 164"/>
                <a:gd name="T11" fmla="*/ 7 h 67"/>
                <a:gd name="T12" fmla="*/ 37 w 164"/>
                <a:gd name="T13" fmla="*/ 3 h 67"/>
                <a:gd name="T14" fmla="*/ 129 w 164"/>
                <a:gd name="T15" fmla="*/ 16 h 67"/>
                <a:gd name="T16" fmla="*/ 164 w 164"/>
                <a:gd name="T17" fmla="*/ 21 h 67"/>
                <a:gd name="T18" fmla="*/ 125 w 164"/>
                <a:gd name="T19" fmla="*/ 67 h 67"/>
                <a:gd name="T20" fmla="*/ 22 w 164"/>
                <a:gd name="T21" fmla="*/ 16 h 67"/>
                <a:gd name="T22" fmla="*/ 118 w 164"/>
                <a:gd name="T23" fmla="*/ 37 h 67"/>
                <a:gd name="T24" fmla="*/ 22 w 164"/>
                <a:gd name="T25" fmla="*/ 16 h 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67">
                  <a:moveTo>
                    <a:pt x="125" y="67"/>
                  </a:moveTo>
                  <a:cubicBezTo>
                    <a:pt x="123" y="66"/>
                    <a:pt x="123" y="66"/>
                    <a:pt x="123" y="66"/>
                  </a:cubicBezTo>
                  <a:cubicBezTo>
                    <a:pt x="106" y="51"/>
                    <a:pt x="85" y="48"/>
                    <a:pt x="65" y="42"/>
                  </a:cubicBezTo>
                  <a:cubicBezTo>
                    <a:pt x="46" y="36"/>
                    <a:pt x="27" y="30"/>
                    <a:pt x="8" y="24"/>
                  </a:cubicBezTo>
                  <a:cubicBezTo>
                    <a:pt x="0" y="22"/>
                    <a:pt x="0" y="20"/>
                    <a:pt x="5" y="14"/>
                  </a:cubicBezTo>
                  <a:cubicBezTo>
                    <a:pt x="8" y="12"/>
                    <a:pt x="10" y="10"/>
                    <a:pt x="12" y="7"/>
                  </a:cubicBezTo>
                  <a:cubicBezTo>
                    <a:pt x="19" y="0"/>
                    <a:pt x="28" y="1"/>
                    <a:pt x="37" y="3"/>
                  </a:cubicBezTo>
                  <a:cubicBezTo>
                    <a:pt x="67" y="7"/>
                    <a:pt x="98" y="11"/>
                    <a:pt x="129" y="16"/>
                  </a:cubicBezTo>
                  <a:cubicBezTo>
                    <a:pt x="140" y="17"/>
                    <a:pt x="151" y="19"/>
                    <a:pt x="164" y="21"/>
                  </a:cubicBezTo>
                  <a:cubicBezTo>
                    <a:pt x="150" y="37"/>
                    <a:pt x="137" y="52"/>
                    <a:pt x="125" y="67"/>
                  </a:cubicBezTo>
                  <a:close/>
                  <a:moveTo>
                    <a:pt x="22" y="16"/>
                  </a:moveTo>
                  <a:cubicBezTo>
                    <a:pt x="27" y="22"/>
                    <a:pt x="113" y="41"/>
                    <a:pt x="118" y="37"/>
                  </a:cubicBezTo>
                  <a:cubicBezTo>
                    <a:pt x="85" y="30"/>
                    <a:pt x="54" y="23"/>
                    <a:pt x="22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8AFC13EC-5D38-C701-613C-D8C1F20D05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2900" y="2805113"/>
              <a:ext cx="454025" cy="955675"/>
            </a:xfrm>
            <a:custGeom>
              <a:gdLst>
                <a:gd name="T0" fmla="*/ 0 w 78"/>
                <a:gd name="T1" fmla="*/ 44 h 164"/>
                <a:gd name="T2" fmla="*/ 41 w 78"/>
                <a:gd name="T3" fmla="*/ 0 h 164"/>
                <a:gd name="T4" fmla="*/ 51 w 78"/>
                <a:gd name="T5" fmla="*/ 38 h 164"/>
                <a:gd name="T6" fmla="*/ 75 w 78"/>
                <a:gd name="T7" fmla="*/ 130 h 164"/>
                <a:gd name="T8" fmla="*/ 71 w 78"/>
                <a:gd name="T9" fmla="*/ 151 h 164"/>
                <a:gd name="T10" fmla="*/ 68 w 78"/>
                <a:gd name="T11" fmla="*/ 154 h 164"/>
                <a:gd name="T12" fmla="*/ 54 w 78"/>
                <a:gd name="T13" fmla="*/ 152 h 164"/>
                <a:gd name="T14" fmla="*/ 17 w 78"/>
                <a:gd name="T15" fmla="*/ 68 h 164"/>
                <a:gd name="T16" fmla="*/ 0 w 78"/>
                <a:gd name="T17" fmla="*/ 44 h 164"/>
                <a:gd name="T18" fmla="*/ 58 w 78"/>
                <a:gd name="T19" fmla="*/ 140 h 164"/>
                <a:gd name="T20" fmla="*/ 62 w 78"/>
                <a:gd name="T21" fmla="*/ 139 h 164"/>
                <a:gd name="T22" fmla="*/ 26 w 78"/>
                <a:gd name="T23" fmla="*/ 46 h 164"/>
                <a:gd name="T24" fmla="*/ 23 w 78"/>
                <a:gd name="T25" fmla="*/ 47 h 164"/>
                <a:gd name="T26" fmla="*/ 58 w 78"/>
                <a:gd name="T27" fmla="*/ 140 h 1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164">
                  <a:moveTo>
                    <a:pt x="0" y="44"/>
                  </a:moveTo>
                  <a:cubicBezTo>
                    <a:pt x="13" y="30"/>
                    <a:pt x="27" y="16"/>
                    <a:pt x="41" y="0"/>
                  </a:cubicBezTo>
                  <a:cubicBezTo>
                    <a:pt x="45" y="13"/>
                    <a:pt x="48" y="25"/>
                    <a:pt x="51" y="38"/>
                  </a:cubicBezTo>
                  <a:cubicBezTo>
                    <a:pt x="59" y="69"/>
                    <a:pt x="67" y="100"/>
                    <a:pt x="75" y="130"/>
                  </a:cubicBezTo>
                  <a:cubicBezTo>
                    <a:pt x="78" y="138"/>
                    <a:pt x="76" y="145"/>
                    <a:pt x="71" y="151"/>
                  </a:cubicBezTo>
                  <a:cubicBezTo>
                    <a:pt x="70" y="152"/>
                    <a:pt x="69" y="153"/>
                    <a:pt x="68" y="154"/>
                  </a:cubicBezTo>
                  <a:cubicBezTo>
                    <a:pt x="61" y="164"/>
                    <a:pt x="59" y="164"/>
                    <a:pt x="54" y="152"/>
                  </a:cubicBezTo>
                  <a:cubicBezTo>
                    <a:pt x="42" y="124"/>
                    <a:pt x="30" y="96"/>
                    <a:pt x="17" y="68"/>
                  </a:cubicBezTo>
                  <a:cubicBezTo>
                    <a:pt x="14" y="60"/>
                    <a:pt x="6" y="53"/>
                    <a:pt x="0" y="44"/>
                  </a:cubicBezTo>
                  <a:close/>
                  <a:moveTo>
                    <a:pt x="58" y="140"/>
                  </a:moveTo>
                  <a:cubicBezTo>
                    <a:pt x="59" y="140"/>
                    <a:pt x="61" y="140"/>
                    <a:pt x="62" y="139"/>
                  </a:cubicBezTo>
                  <a:cubicBezTo>
                    <a:pt x="50" y="108"/>
                    <a:pt x="38" y="77"/>
                    <a:pt x="26" y="46"/>
                  </a:cubicBezTo>
                  <a:cubicBezTo>
                    <a:pt x="25" y="46"/>
                    <a:pt x="24" y="47"/>
                    <a:pt x="23" y="47"/>
                  </a:cubicBezTo>
                  <a:cubicBezTo>
                    <a:pt x="35" y="78"/>
                    <a:pt x="46" y="109"/>
                    <a:pt x="58" y="1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7A781D46-2A5F-8CA0-B1BA-F47B2767844C}"/>
                </a:ext>
              </a:extLst>
            </p:cNvPr>
            <p:cNvSpPr/>
            <p:nvPr/>
          </p:nvSpPr>
          <p:spPr bwMode="auto">
            <a:xfrm>
              <a:off x="6173788" y="3463925"/>
              <a:ext cx="193675" cy="244475"/>
            </a:xfrm>
            <a:custGeom>
              <a:gdLst>
                <a:gd name="T0" fmla="*/ 0 w 33"/>
                <a:gd name="T1" fmla="*/ 15 h 42"/>
                <a:gd name="T2" fmla="*/ 20 w 33"/>
                <a:gd name="T3" fmla="*/ 0 h 42"/>
                <a:gd name="T4" fmla="*/ 32 w 33"/>
                <a:gd name="T5" fmla="*/ 33 h 42"/>
                <a:gd name="T6" fmla="*/ 27 w 33"/>
                <a:gd name="T7" fmla="*/ 42 h 42"/>
                <a:gd name="T8" fmla="*/ 20 w 33"/>
                <a:gd name="T9" fmla="*/ 39 h 42"/>
                <a:gd name="T10" fmla="*/ 0 w 33"/>
                <a:gd name="T11" fmla="*/ 15 h 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2">
                  <a:moveTo>
                    <a:pt x="0" y="15"/>
                  </a:moveTo>
                  <a:cubicBezTo>
                    <a:pt x="6" y="10"/>
                    <a:pt x="13" y="5"/>
                    <a:pt x="20" y="0"/>
                  </a:cubicBezTo>
                  <a:cubicBezTo>
                    <a:pt x="24" y="11"/>
                    <a:pt x="29" y="22"/>
                    <a:pt x="32" y="33"/>
                  </a:cubicBezTo>
                  <a:cubicBezTo>
                    <a:pt x="33" y="35"/>
                    <a:pt x="29" y="39"/>
                    <a:pt x="27" y="42"/>
                  </a:cubicBezTo>
                  <a:cubicBezTo>
                    <a:pt x="26" y="42"/>
                    <a:pt x="22" y="40"/>
                    <a:pt x="20" y="39"/>
                  </a:cubicBezTo>
                  <a:cubicBezTo>
                    <a:pt x="13" y="31"/>
                    <a:pt x="7" y="23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51A4322C-CCDD-DBC2-D93E-092252D4BA76}"/>
                </a:ext>
              </a:extLst>
            </p:cNvPr>
            <p:cNvSpPr/>
            <p:nvPr/>
          </p:nvSpPr>
          <p:spPr bwMode="auto">
            <a:xfrm>
              <a:off x="5865813" y="3259138"/>
              <a:ext cx="244475" cy="169863"/>
            </a:xfrm>
            <a:custGeom>
              <a:gdLst>
                <a:gd name="T0" fmla="*/ 42 w 42"/>
                <a:gd name="T1" fmla="*/ 8 h 29"/>
                <a:gd name="T2" fmla="*/ 29 w 42"/>
                <a:gd name="T3" fmla="*/ 29 h 29"/>
                <a:gd name="T4" fmla="*/ 4 w 42"/>
                <a:gd name="T5" fmla="*/ 12 h 29"/>
                <a:gd name="T6" fmla="*/ 0 w 42"/>
                <a:gd name="T7" fmla="*/ 6 h 29"/>
                <a:gd name="T8" fmla="*/ 8 w 42"/>
                <a:gd name="T9" fmla="*/ 0 h 29"/>
                <a:gd name="T10" fmla="*/ 22 w 42"/>
                <a:gd name="T11" fmla="*/ 2 h 29"/>
                <a:gd name="T12" fmla="*/ 42 w 42"/>
                <a:gd name="T13" fmla="*/ 8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8">
                  <a:moveTo>
                    <a:pt x="42" y="8"/>
                  </a:moveTo>
                  <a:cubicBezTo>
                    <a:pt x="37" y="16"/>
                    <a:pt x="33" y="22"/>
                    <a:pt x="29" y="29"/>
                  </a:cubicBezTo>
                  <a:cubicBezTo>
                    <a:pt x="20" y="24"/>
                    <a:pt x="12" y="18"/>
                    <a:pt x="4" y="12"/>
                  </a:cubicBezTo>
                  <a:cubicBezTo>
                    <a:pt x="2" y="11"/>
                    <a:pt x="0" y="6"/>
                    <a:pt x="0" y="6"/>
                  </a:cubicBezTo>
                  <a:cubicBezTo>
                    <a:pt x="2" y="3"/>
                    <a:pt x="5" y="0"/>
                    <a:pt x="8" y="0"/>
                  </a:cubicBezTo>
                  <a:cubicBezTo>
                    <a:pt x="13" y="0"/>
                    <a:pt x="18" y="1"/>
                    <a:pt x="22" y="2"/>
                  </a:cubicBezTo>
                  <a:cubicBezTo>
                    <a:pt x="28" y="4"/>
                    <a:pt x="35" y="6"/>
                    <a:pt x="4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7" name="Freeform 16">
              <a:extLst>
                <a:ext uri="{FF2B5EF4-FFF2-40B4-BE49-F238E27FC236}">
                  <a16:creationId xmlns:a16="http://schemas.microsoft.com/office/drawing/2014/main" id="{9D56B02A-3399-2ADB-1F69-C599B73F5A37}"/>
                </a:ext>
              </a:extLst>
            </p:cNvPr>
            <p:cNvSpPr/>
            <p:nvPr/>
          </p:nvSpPr>
          <p:spPr bwMode="auto">
            <a:xfrm>
              <a:off x="6086475" y="2397125"/>
              <a:ext cx="139700" cy="100013"/>
            </a:xfrm>
            <a:custGeom>
              <a:gdLst>
                <a:gd name="T0" fmla="*/ 0 w 24"/>
                <a:gd name="T1" fmla="*/ 11 h 17"/>
                <a:gd name="T2" fmla="*/ 17 w 24"/>
                <a:gd name="T3" fmla="*/ 2 h 17"/>
                <a:gd name="T4" fmla="*/ 24 w 24"/>
                <a:gd name="T5" fmla="*/ 10 h 17"/>
                <a:gd name="T6" fmla="*/ 17 w 24"/>
                <a:gd name="T7" fmla="*/ 16 h 17"/>
                <a:gd name="T8" fmla="*/ 1 w 24"/>
                <a:gd name="T9" fmla="*/ 13 h 17"/>
                <a:gd name="T10" fmla="*/ 0 w 24"/>
                <a:gd name="T11" fmla="*/ 11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0" y="11"/>
                  </a:moveTo>
                  <a:cubicBezTo>
                    <a:pt x="5" y="8"/>
                    <a:pt x="11" y="4"/>
                    <a:pt x="17" y="2"/>
                  </a:cubicBezTo>
                  <a:cubicBezTo>
                    <a:pt x="23" y="0"/>
                    <a:pt x="24" y="5"/>
                    <a:pt x="24" y="10"/>
                  </a:cubicBezTo>
                  <a:cubicBezTo>
                    <a:pt x="24" y="15"/>
                    <a:pt x="22" y="17"/>
                    <a:pt x="17" y="16"/>
                  </a:cubicBezTo>
                  <a:cubicBezTo>
                    <a:pt x="11" y="15"/>
                    <a:pt x="6" y="14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99300E74-E772-8A87-DDDB-A988DE2D651D}"/>
                </a:ext>
              </a:extLst>
            </p:cNvPr>
            <p:cNvSpPr/>
            <p:nvPr/>
          </p:nvSpPr>
          <p:spPr bwMode="auto">
            <a:xfrm>
              <a:off x="7083425" y="3236913"/>
              <a:ext cx="93663" cy="150813"/>
            </a:xfrm>
            <a:custGeom>
              <a:gdLst>
                <a:gd name="T0" fmla="*/ 6 w 16"/>
                <a:gd name="T1" fmla="*/ 26 h 26"/>
                <a:gd name="T2" fmla="*/ 1 w 16"/>
                <a:gd name="T3" fmla="*/ 8 h 26"/>
                <a:gd name="T4" fmla="*/ 5 w 16"/>
                <a:gd name="T5" fmla="*/ 2 h 26"/>
                <a:gd name="T6" fmla="*/ 15 w 16"/>
                <a:gd name="T7" fmla="*/ 5 h 26"/>
                <a:gd name="T8" fmla="*/ 14 w 16"/>
                <a:gd name="T9" fmla="*/ 15 h 26"/>
                <a:gd name="T10" fmla="*/ 6 w 16"/>
                <a:gd name="T11" fmla="*/ 26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6">
                  <a:moveTo>
                    <a:pt x="6" y="26"/>
                  </a:moveTo>
                  <a:cubicBezTo>
                    <a:pt x="4" y="19"/>
                    <a:pt x="2" y="13"/>
                    <a:pt x="1" y="8"/>
                  </a:cubicBezTo>
                  <a:cubicBezTo>
                    <a:pt x="0" y="6"/>
                    <a:pt x="3" y="3"/>
                    <a:pt x="5" y="2"/>
                  </a:cubicBezTo>
                  <a:cubicBezTo>
                    <a:pt x="9" y="1"/>
                    <a:pt x="13" y="0"/>
                    <a:pt x="15" y="5"/>
                  </a:cubicBezTo>
                  <a:cubicBezTo>
                    <a:pt x="16" y="8"/>
                    <a:pt x="15" y="12"/>
                    <a:pt x="14" y="15"/>
                  </a:cubicBezTo>
                  <a:cubicBezTo>
                    <a:pt x="12" y="19"/>
                    <a:pt x="9" y="22"/>
                    <a:pt x="6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id="{E24090DB-632E-5F98-5780-B5FD0F2AE860}"/>
                </a:ext>
              </a:extLst>
            </p:cNvPr>
            <p:cNvSpPr/>
            <p:nvPr/>
          </p:nvSpPr>
          <p:spPr bwMode="auto">
            <a:xfrm>
              <a:off x="5894388" y="2682875"/>
              <a:ext cx="117475" cy="87313"/>
            </a:xfrm>
            <a:custGeom>
              <a:gdLst>
                <a:gd name="T0" fmla="*/ 2 w 20"/>
                <a:gd name="T1" fmla="*/ 0 h 15"/>
                <a:gd name="T2" fmla="*/ 20 w 20"/>
                <a:gd name="T3" fmla="*/ 5 h 15"/>
                <a:gd name="T4" fmla="*/ 5 w 20"/>
                <a:gd name="T5" fmla="*/ 13 h 15"/>
                <a:gd name="T6" fmla="*/ 2 w 20"/>
                <a:gd name="T7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5">
                  <a:moveTo>
                    <a:pt x="2" y="0"/>
                  </a:moveTo>
                  <a:cubicBezTo>
                    <a:pt x="8" y="2"/>
                    <a:pt x="14" y="3"/>
                    <a:pt x="20" y="5"/>
                  </a:cubicBezTo>
                  <a:cubicBezTo>
                    <a:pt x="16" y="12"/>
                    <a:pt x="9" y="15"/>
                    <a:pt x="5" y="13"/>
                  </a:cubicBezTo>
                  <a:cubicBezTo>
                    <a:pt x="0" y="10"/>
                    <a:pt x="1" y="6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id="{44C9A61D-4643-6F85-64B3-DA9CD45FB705}"/>
                </a:ext>
              </a:extLst>
            </p:cNvPr>
            <p:cNvSpPr/>
            <p:nvPr/>
          </p:nvSpPr>
          <p:spPr bwMode="auto">
            <a:xfrm>
              <a:off x="6838950" y="3487738"/>
              <a:ext cx="93663" cy="122238"/>
            </a:xfrm>
            <a:custGeom>
              <a:gdLst>
                <a:gd name="T0" fmla="*/ 8 w 16"/>
                <a:gd name="T1" fmla="*/ 0 h 21"/>
                <a:gd name="T2" fmla="*/ 16 w 16"/>
                <a:gd name="T3" fmla="*/ 17 h 21"/>
                <a:gd name="T4" fmla="*/ 3 w 16"/>
                <a:gd name="T5" fmla="*/ 18 h 21"/>
                <a:gd name="T6" fmla="*/ 8 w 16"/>
                <a:gd name="T7" fmla="*/ 0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1">
                  <a:moveTo>
                    <a:pt x="8" y="0"/>
                  </a:moveTo>
                  <a:cubicBezTo>
                    <a:pt x="11" y="6"/>
                    <a:pt x="13" y="11"/>
                    <a:pt x="16" y="17"/>
                  </a:cubicBezTo>
                  <a:cubicBezTo>
                    <a:pt x="11" y="19"/>
                    <a:pt x="7" y="21"/>
                    <a:pt x="3" y="18"/>
                  </a:cubicBezTo>
                  <a:cubicBezTo>
                    <a:pt x="0" y="14"/>
                    <a:pt x="2" y="6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15957FD2-E3E3-E6D1-1E28-C97E50C69A98}"/>
                </a:ext>
              </a:extLst>
            </p:cNvPr>
            <p:cNvSpPr/>
            <p:nvPr/>
          </p:nvSpPr>
          <p:spPr bwMode="auto">
            <a:xfrm>
              <a:off x="6751638" y="3289300"/>
              <a:ext cx="93663" cy="122238"/>
            </a:xfrm>
            <a:custGeom>
              <a:gdLst>
                <a:gd name="T0" fmla="*/ 9 w 16"/>
                <a:gd name="T1" fmla="*/ 0 h 21"/>
                <a:gd name="T2" fmla="*/ 16 w 16"/>
                <a:gd name="T3" fmla="*/ 17 h 21"/>
                <a:gd name="T4" fmla="*/ 4 w 16"/>
                <a:gd name="T5" fmla="*/ 17 h 21"/>
                <a:gd name="T6" fmla="*/ 9 w 16"/>
                <a:gd name="T7" fmla="*/ 0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1">
                  <a:moveTo>
                    <a:pt x="9" y="0"/>
                  </a:moveTo>
                  <a:cubicBezTo>
                    <a:pt x="11" y="6"/>
                    <a:pt x="13" y="11"/>
                    <a:pt x="16" y="17"/>
                  </a:cubicBezTo>
                  <a:cubicBezTo>
                    <a:pt x="12" y="19"/>
                    <a:pt x="8" y="21"/>
                    <a:pt x="4" y="17"/>
                  </a:cubicBezTo>
                  <a:cubicBezTo>
                    <a:pt x="0" y="13"/>
                    <a:pt x="2" y="6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id="{87D8D0D9-D537-666E-6D03-D5DEC1CD73B1}"/>
                </a:ext>
              </a:extLst>
            </p:cNvPr>
            <p:cNvSpPr/>
            <p:nvPr/>
          </p:nvSpPr>
          <p:spPr bwMode="auto">
            <a:xfrm>
              <a:off x="6099175" y="2741613"/>
              <a:ext cx="122238" cy="87313"/>
            </a:xfrm>
            <a:custGeom>
              <a:gdLst>
                <a:gd name="T0" fmla="*/ 3 w 21"/>
                <a:gd name="T1" fmla="*/ 0 h 15"/>
                <a:gd name="T2" fmla="*/ 21 w 21"/>
                <a:gd name="T3" fmla="*/ 6 h 15"/>
                <a:gd name="T4" fmla="*/ 7 w 21"/>
                <a:gd name="T5" fmla="*/ 13 h 15"/>
                <a:gd name="T6" fmla="*/ 3 w 21"/>
                <a:gd name="T7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5">
                  <a:moveTo>
                    <a:pt x="3" y="0"/>
                  </a:moveTo>
                  <a:cubicBezTo>
                    <a:pt x="9" y="2"/>
                    <a:pt x="15" y="4"/>
                    <a:pt x="21" y="6"/>
                  </a:cubicBezTo>
                  <a:cubicBezTo>
                    <a:pt x="18" y="12"/>
                    <a:pt x="12" y="15"/>
                    <a:pt x="7" y="13"/>
                  </a:cubicBezTo>
                  <a:cubicBezTo>
                    <a:pt x="0" y="11"/>
                    <a:pt x="2" y="6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id="{FB175AD5-8065-C76E-FCC7-4D1842B89948}"/>
                </a:ext>
              </a:extLst>
            </p:cNvPr>
            <p:cNvSpPr/>
            <p:nvPr/>
          </p:nvSpPr>
          <p:spPr bwMode="auto">
            <a:xfrm>
              <a:off x="7024688" y="3038475"/>
              <a:ext cx="76200" cy="115888"/>
            </a:xfrm>
            <a:custGeom>
              <a:gdLst>
                <a:gd name="T0" fmla="*/ 5 w 13"/>
                <a:gd name="T1" fmla="*/ 20 h 20"/>
                <a:gd name="T2" fmla="*/ 0 w 13"/>
                <a:gd name="T3" fmla="*/ 0 h 20"/>
                <a:gd name="T4" fmla="*/ 10 w 13"/>
                <a:gd name="T5" fmla="*/ 4 h 20"/>
                <a:gd name="T6" fmla="*/ 5 w 13"/>
                <a:gd name="T7" fmla="*/ 2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5" y="20"/>
                  </a:moveTo>
                  <a:cubicBezTo>
                    <a:pt x="3" y="14"/>
                    <a:pt x="2" y="8"/>
                    <a:pt x="0" y="0"/>
                  </a:cubicBezTo>
                  <a:cubicBezTo>
                    <a:pt x="4" y="1"/>
                    <a:pt x="9" y="2"/>
                    <a:pt x="10" y="4"/>
                  </a:cubicBezTo>
                  <a:cubicBezTo>
                    <a:pt x="13" y="10"/>
                    <a:pt x="10" y="15"/>
                    <a:pt x="5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id="{17721B93-E660-6254-52FC-2832AFDA20CE}"/>
                </a:ext>
              </a:extLst>
            </p:cNvPr>
            <p:cNvSpPr/>
            <p:nvPr/>
          </p:nvSpPr>
          <p:spPr bwMode="auto">
            <a:xfrm>
              <a:off x="6319838" y="2455863"/>
              <a:ext cx="122238" cy="63500"/>
            </a:xfrm>
            <a:custGeom>
              <a:gdLst>
                <a:gd name="T0" fmla="*/ 19 w 21"/>
                <a:gd name="T1" fmla="*/ 11 h 11"/>
                <a:gd name="T2" fmla="*/ 0 w 21"/>
                <a:gd name="T3" fmla="*/ 9 h 11"/>
                <a:gd name="T4" fmla="*/ 16 w 21"/>
                <a:gd name="T5" fmla="*/ 2 h 11"/>
                <a:gd name="T6" fmla="*/ 21 w 21"/>
                <a:gd name="T7" fmla="*/ 9 h 11"/>
                <a:gd name="T8" fmla="*/ 19 w 21"/>
                <a:gd name="T9" fmla="*/ 11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1">
                  <a:moveTo>
                    <a:pt x="19" y="11"/>
                  </a:moveTo>
                  <a:cubicBezTo>
                    <a:pt x="13" y="11"/>
                    <a:pt x="8" y="10"/>
                    <a:pt x="0" y="9"/>
                  </a:cubicBezTo>
                  <a:cubicBezTo>
                    <a:pt x="6" y="4"/>
                    <a:pt x="10" y="0"/>
                    <a:pt x="16" y="2"/>
                  </a:cubicBezTo>
                  <a:cubicBezTo>
                    <a:pt x="18" y="3"/>
                    <a:pt x="19" y="7"/>
                    <a:pt x="21" y="9"/>
                  </a:cubicBezTo>
                  <a:cubicBezTo>
                    <a:pt x="21" y="10"/>
                    <a:pt x="20" y="11"/>
                    <a:pt x="19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95" name="Grupo 94">
            <a:extLst>
              <a:ext uri="{FF2B5EF4-FFF2-40B4-BE49-F238E27FC236}">
                <a16:creationId xmlns:a16="http://schemas.microsoft.com/office/drawing/2014/main" id="{885294B6-DA98-2F91-816D-3AB0E09AB5D3}"/>
              </a:ext>
            </a:extLst>
          </p:cNvPr>
          <p:cNvGrpSpPr/>
          <p:nvPr/>
        </p:nvGrpSpPr>
        <p:grpSpPr>
          <a:xfrm rot="19181768">
            <a:off x="6287646" y="4866945"/>
            <a:ext cx="739083" cy="827370"/>
            <a:chOff x="5730875" y="2222500"/>
            <a:chExt cx="1498601" cy="1538288"/>
          </a:xfrm>
          <a:solidFill>
            <a:srgbClr val="0975AA"/>
          </a:solidFill>
        </p:grpSpPr>
        <p:sp>
          <p:nvSpPr>
            <p:cNvPr id="96" name="Freeform 11">
              <a:extLst>
                <a:ext uri="{FF2B5EF4-FFF2-40B4-BE49-F238E27FC236}">
                  <a16:creationId xmlns:a16="http://schemas.microsoft.com/office/drawing/2014/main" id="{434076DC-4B15-3218-F50C-1CE129E1A9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1863" y="2222500"/>
              <a:ext cx="1217613" cy="1370013"/>
            </a:xfrm>
            <a:custGeom>
              <a:gdLst>
                <a:gd name="T0" fmla="*/ 209 w 209"/>
                <a:gd name="T1" fmla="*/ 17 h 235"/>
                <a:gd name="T2" fmla="*/ 203 w 209"/>
                <a:gd name="T3" fmla="*/ 33 h 235"/>
                <a:gd name="T4" fmla="*/ 153 w 209"/>
                <a:gd name="T5" fmla="*/ 98 h 235"/>
                <a:gd name="T6" fmla="*/ 91 w 209"/>
                <a:gd name="T7" fmla="*/ 167 h 235"/>
                <a:gd name="T8" fmla="*/ 14 w 209"/>
                <a:gd name="T9" fmla="*/ 231 h 235"/>
                <a:gd name="T10" fmla="*/ 9 w 209"/>
                <a:gd name="T11" fmla="*/ 234 h 235"/>
                <a:gd name="T12" fmla="*/ 2 w 209"/>
                <a:gd name="T13" fmla="*/ 233 h 235"/>
                <a:gd name="T14" fmla="*/ 0 w 209"/>
                <a:gd name="T15" fmla="*/ 227 h 235"/>
                <a:gd name="T16" fmla="*/ 13 w 209"/>
                <a:gd name="T17" fmla="*/ 201 h 235"/>
                <a:gd name="T18" fmla="*/ 73 w 209"/>
                <a:gd name="T19" fmla="*/ 119 h 235"/>
                <a:gd name="T20" fmla="*/ 134 w 209"/>
                <a:gd name="T21" fmla="*/ 50 h 235"/>
                <a:gd name="T22" fmla="*/ 183 w 209"/>
                <a:gd name="T23" fmla="*/ 7 h 235"/>
                <a:gd name="T24" fmla="*/ 196 w 209"/>
                <a:gd name="T25" fmla="*/ 2 h 235"/>
                <a:gd name="T26" fmla="*/ 209 w 209"/>
                <a:gd name="T27" fmla="*/ 17 h 235"/>
                <a:gd name="T28" fmla="*/ 193 w 209"/>
                <a:gd name="T29" fmla="*/ 41 h 235"/>
                <a:gd name="T30" fmla="*/ 189 w 209"/>
                <a:gd name="T31" fmla="*/ 20 h 235"/>
                <a:gd name="T32" fmla="*/ 170 w 209"/>
                <a:gd name="T33" fmla="*/ 21 h 235"/>
                <a:gd name="T34" fmla="*/ 183 w 209"/>
                <a:gd name="T35" fmla="*/ 28 h 235"/>
                <a:gd name="T36" fmla="*/ 193 w 209"/>
                <a:gd name="T37" fmla="*/ 41 h 2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9" h="235">
                  <a:moveTo>
                    <a:pt x="209" y="17"/>
                  </a:moveTo>
                  <a:cubicBezTo>
                    <a:pt x="208" y="20"/>
                    <a:pt x="206" y="27"/>
                    <a:pt x="203" y="33"/>
                  </a:cubicBezTo>
                  <a:cubicBezTo>
                    <a:pt x="189" y="57"/>
                    <a:pt x="171" y="78"/>
                    <a:pt x="153" y="98"/>
                  </a:cubicBezTo>
                  <a:cubicBezTo>
                    <a:pt x="133" y="121"/>
                    <a:pt x="112" y="144"/>
                    <a:pt x="91" y="167"/>
                  </a:cubicBezTo>
                  <a:cubicBezTo>
                    <a:pt x="68" y="191"/>
                    <a:pt x="42" y="213"/>
                    <a:pt x="14" y="231"/>
                  </a:cubicBezTo>
                  <a:cubicBezTo>
                    <a:pt x="13" y="232"/>
                    <a:pt x="11" y="234"/>
                    <a:pt x="9" y="234"/>
                  </a:cubicBezTo>
                  <a:cubicBezTo>
                    <a:pt x="7" y="235"/>
                    <a:pt x="3" y="235"/>
                    <a:pt x="2" y="233"/>
                  </a:cubicBezTo>
                  <a:cubicBezTo>
                    <a:pt x="1" y="232"/>
                    <a:pt x="0" y="228"/>
                    <a:pt x="0" y="227"/>
                  </a:cubicBezTo>
                  <a:cubicBezTo>
                    <a:pt x="4" y="218"/>
                    <a:pt x="9" y="210"/>
                    <a:pt x="13" y="201"/>
                  </a:cubicBezTo>
                  <a:cubicBezTo>
                    <a:pt x="30" y="172"/>
                    <a:pt x="50" y="145"/>
                    <a:pt x="73" y="119"/>
                  </a:cubicBezTo>
                  <a:cubicBezTo>
                    <a:pt x="94" y="96"/>
                    <a:pt x="113" y="72"/>
                    <a:pt x="134" y="50"/>
                  </a:cubicBezTo>
                  <a:cubicBezTo>
                    <a:pt x="149" y="34"/>
                    <a:pt x="164" y="18"/>
                    <a:pt x="183" y="7"/>
                  </a:cubicBezTo>
                  <a:cubicBezTo>
                    <a:pt x="187" y="4"/>
                    <a:pt x="192" y="2"/>
                    <a:pt x="196" y="2"/>
                  </a:cubicBezTo>
                  <a:cubicBezTo>
                    <a:pt x="205" y="0"/>
                    <a:pt x="209" y="4"/>
                    <a:pt x="209" y="17"/>
                  </a:cubicBezTo>
                  <a:close/>
                  <a:moveTo>
                    <a:pt x="193" y="41"/>
                  </a:moveTo>
                  <a:cubicBezTo>
                    <a:pt x="198" y="34"/>
                    <a:pt x="197" y="26"/>
                    <a:pt x="189" y="20"/>
                  </a:cubicBezTo>
                  <a:cubicBezTo>
                    <a:pt x="182" y="15"/>
                    <a:pt x="175" y="15"/>
                    <a:pt x="170" y="21"/>
                  </a:cubicBezTo>
                  <a:cubicBezTo>
                    <a:pt x="175" y="24"/>
                    <a:pt x="180" y="25"/>
                    <a:pt x="183" y="28"/>
                  </a:cubicBezTo>
                  <a:cubicBezTo>
                    <a:pt x="187" y="32"/>
                    <a:pt x="189" y="36"/>
                    <a:pt x="193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7" name="Freeform 12">
              <a:extLst>
                <a:ext uri="{FF2B5EF4-FFF2-40B4-BE49-F238E27FC236}">
                  <a16:creationId xmlns:a16="http://schemas.microsoft.com/office/drawing/2014/main" id="{53B2A7AC-D6E0-062A-A4A6-37B830B42F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30875" y="2466975"/>
              <a:ext cx="955675" cy="390525"/>
            </a:xfrm>
            <a:custGeom>
              <a:gdLst>
                <a:gd name="T0" fmla="*/ 125 w 164"/>
                <a:gd name="T1" fmla="*/ 67 h 67"/>
                <a:gd name="T2" fmla="*/ 123 w 164"/>
                <a:gd name="T3" fmla="*/ 66 h 67"/>
                <a:gd name="T4" fmla="*/ 65 w 164"/>
                <a:gd name="T5" fmla="*/ 42 h 67"/>
                <a:gd name="T6" fmla="*/ 8 w 164"/>
                <a:gd name="T7" fmla="*/ 24 h 67"/>
                <a:gd name="T8" fmla="*/ 5 w 164"/>
                <a:gd name="T9" fmla="*/ 14 h 67"/>
                <a:gd name="T10" fmla="*/ 12 w 164"/>
                <a:gd name="T11" fmla="*/ 7 h 67"/>
                <a:gd name="T12" fmla="*/ 37 w 164"/>
                <a:gd name="T13" fmla="*/ 3 h 67"/>
                <a:gd name="T14" fmla="*/ 129 w 164"/>
                <a:gd name="T15" fmla="*/ 16 h 67"/>
                <a:gd name="T16" fmla="*/ 164 w 164"/>
                <a:gd name="T17" fmla="*/ 21 h 67"/>
                <a:gd name="T18" fmla="*/ 125 w 164"/>
                <a:gd name="T19" fmla="*/ 67 h 67"/>
                <a:gd name="T20" fmla="*/ 22 w 164"/>
                <a:gd name="T21" fmla="*/ 16 h 67"/>
                <a:gd name="T22" fmla="*/ 118 w 164"/>
                <a:gd name="T23" fmla="*/ 37 h 67"/>
                <a:gd name="T24" fmla="*/ 22 w 164"/>
                <a:gd name="T25" fmla="*/ 16 h 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67">
                  <a:moveTo>
                    <a:pt x="125" y="67"/>
                  </a:moveTo>
                  <a:cubicBezTo>
                    <a:pt x="123" y="66"/>
                    <a:pt x="123" y="66"/>
                    <a:pt x="123" y="66"/>
                  </a:cubicBezTo>
                  <a:cubicBezTo>
                    <a:pt x="106" y="51"/>
                    <a:pt x="85" y="48"/>
                    <a:pt x="65" y="42"/>
                  </a:cubicBezTo>
                  <a:cubicBezTo>
                    <a:pt x="46" y="36"/>
                    <a:pt x="27" y="30"/>
                    <a:pt x="8" y="24"/>
                  </a:cubicBezTo>
                  <a:cubicBezTo>
                    <a:pt x="0" y="22"/>
                    <a:pt x="0" y="20"/>
                    <a:pt x="5" y="14"/>
                  </a:cubicBezTo>
                  <a:cubicBezTo>
                    <a:pt x="8" y="12"/>
                    <a:pt x="10" y="10"/>
                    <a:pt x="12" y="7"/>
                  </a:cubicBezTo>
                  <a:cubicBezTo>
                    <a:pt x="19" y="0"/>
                    <a:pt x="28" y="1"/>
                    <a:pt x="37" y="3"/>
                  </a:cubicBezTo>
                  <a:cubicBezTo>
                    <a:pt x="67" y="7"/>
                    <a:pt x="98" y="11"/>
                    <a:pt x="129" y="16"/>
                  </a:cubicBezTo>
                  <a:cubicBezTo>
                    <a:pt x="140" y="17"/>
                    <a:pt x="151" y="19"/>
                    <a:pt x="164" y="21"/>
                  </a:cubicBezTo>
                  <a:cubicBezTo>
                    <a:pt x="150" y="37"/>
                    <a:pt x="137" y="52"/>
                    <a:pt x="125" y="67"/>
                  </a:cubicBezTo>
                  <a:close/>
                  <a:moveTo>
                    <a:pt x="22" y="16"/>
                  </a:moveTo>
                  <a:cubicBezTo>
                    <a:pt x="27" y="22"/>
                    <a:pt x="113" y="41"/>
                    <a:pt x="118" y="37"/>
                  </a:cubicBezTo>
                  <a:cubicBezTo>
                    <a:pt x="85" y="30"/>
                    <a:pt x="54" y="23"/>
                    <a:pt x="22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8" name="Freeform 13">
              <a:extLst>
                <a:ext uri="{FF2B5EF4-FFF2-40B4-BE49-F238E27FC236}">
                  <a16:creationId xmlns:a16="http://schemas.microsoft.com/office/drawing/2014/main" id="{1C46B99F-71E8-73AD-5FFA-F813FC1917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2900" y="2805113"/>
              <a:ext cx="454025" cy="955675"/>
            </a:xfrm>
            <a:custGeom>
              <a:gdLst>
                <a:gd name="T0" fmla="*/ 0 w 78"/>
                <a:gd name="T1" fmla="*/ 44 h 164"/>
                <a:gd name="T2" fmla="*/ 41 w 78"/>
                <a:gd name="T3" fmla="*/ 0 h 164"/>
                <a:gd name="T4" fmla="*/ 51 w 78"/>
                <a:gd name="T5" fmla="*/ 38 h 164"/>
                <a:gd name="T6" fmla="*/ 75 w 78"/>
                <a:gd name="T7" fmla="*/ 130 h 164"/>
                <a:gd name="T8" fmla="*/ 71 w 78"/>
                <a:gd name="T9" fmla="*/ 151 h 164"/>
                <a:gd name="T10" fmla="*/ 68 w 78"/>
                <a:gd name="T11" fmla="*/ 154 h 164"/>
                <a:gd name="T12" fmla="*/ 54 w 78"/>
                <a:gd name="T13" fmla="*/ 152 h 164"/>
                <a:gd name="T14" fmla="*/ 17 w 78"/>
                <a:gd name="T15" fmla="*/ 68 h 164"/>
                <a:gd name="T16" fmla="*/ 0 w 78"/>
                <a:gd name="T17" fmla="*/ 44 h 164"/>
                <a:gd name="T18" fmla="*/ 58 w 78"/>
                <a:gd name="T19" fmla="*/ 140 h 164"/>
                <a:gd name="T20" fmla="*/ 62 w 78"/>
                <a:gd name="T21" fmla="*/ 139 h 164"/>
                <a:gd name="T22" fmla="*/ 26 w 78"/>
                <a:gd name="T23" fmla="*/ 46 h 164"/>
                <a:gd name="T24" fmla="*/ 23 w 78"/>
                <a:gd name="T25" fmla="*/ 47 h 164"/>
                <a:gd name="T26" fmla="*/ 58 w 78"/>
                <a:gd name="T27" fmla="*/ 140 h 1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164">
                  <a:moveTo>
                    <a:pt x="0" y="44"/>
                  </a:moveTo>
                  <a:cubicBezTo>
                    <a:pt x="13" y="30"/>
                    <a:pt x="27" y="16"/>
                    <a:pt x="41" y="0"/>
                  </a:cubicBezTo>
                  <a:cubicBezTo>
                    <a:pt x="45" y="13"/>
                    <a:pt x="48" y="25"/>
                    <a:pt x="51" y="38"/>
                  </a:cubicBezTo>
                  <a:cubicBezTo>
                    <a:pt x="59" y="69"/>
                    <a:pt x="67" y="100"/>
                    <a:pt x="75" y="130"/>
                  </a:cubicBezTo>
                  <a:cubicBezTo>
                    <a:pt x="78" y="138"/>
                    <a:pt x="76" y="145"/>
                    <a:pt x="71" y="151"/>
                  </a:cubicBezTo>
                  <a:cubicBezTo>
                    <a:pt x="70" y="152"/>
                    <a:pt x="69" y="153"/>
                    <a:pt x="68" y="154"/>
                  </a:cubicBezTo>
                  <a:cubicBezTo>
                    <a:pt x="61" y="164"/>
                    <a:pt x="59" y="164"/>
                    <a:pt x="54" y="152"/>
                  </a:cubicBezTo>
                  <a:cubicBezTo>
                    <a:pt x="42" y="124"/>
                    <a:pt x="30" y="96"/>
                    <a:pt x="17" y="68"/>
                  </a:cubicBezTo>
                  <a:cubicBezTo>
                    <a:pt x="14" y="60"/>
                    <a:pt x="6" y="53"/>
                    <a:pt x="0" y="44"/>
                  </a:cubicBezTo>
                  <a:close/>
                  <a:moveTo>
                    <a:pt x="58" y="140"/>
                  </a:moveTo>
                  <a:cubicBezTo>
                    <a:pt x="59" y="140"/>
                    <a:pt x="61" y="140"/>
                    <a:pt x="62" y="139"/>
                  </a:cubicBezTo>
                  <a:cubicBezTo>
                    <a:pt x="50" y="108"/>
                    <a:pt x="38" y="77"/>
                    <a:pt x="26" y="46"/>
                  </a:cubicBezTo>
                  <a:cubicBezTo>
                    <a:pt x="25" y="46"/>
                    <a:pt x="24" y="47"/>
                    <a:pt x="23" y="47"/>
                  </a:cubicBezTo>
                  <a:cubicBezTo>
                    <a:pt x="35" y="78"/>
                    <a:pt x="46" y="109"/>
                    <a:pt x="58" y="1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9" name="Freeform 14">
              <a:extLst>
                <a:ext uri="{FF2B5EF4-FFF2-40B4-BE49-F238E27FC236}">
                  <a16:creationId xmlns:a16="http://schemas.microsoft.com/office/drawing/2014/main" id="{89F5BAE5-9CEE-81C7-9287-4097EAF7B45A}"/>
                </a:ext>
              </a:extLst>
            </p:cNvPr>
            <p:cNvSpPr/>
            <p:nvPr/>
          </p:nvSpPr>
          <p:spPr bwMode="auto">
            <a:xfrm>
              <a:off x="6173788" y="3463925"/>
              <a:ext cx="193675" cy="244475"/>
            </a:xfrm>
            <a:custGeom>
              <a:gdLst>
                <a:gd name="T0" fmla="*/ 0 w 33"/>
                <a:gd name="T1" fmla="*/ 15 h 42"/>
                <a:gd name="T2" fmla="*/ 20 w 33"/>
                <a:gd name="T3" fmla="*/ 0 h 42"/>
                <a:gd name="T4" fmla="*/ 32 w 33"/>
                <a:gd name="T5" fmla="*/ 33 h 42"/>
                <a:gd name="T6" fmla="*/ 27 w 33"/>
                <a:gd name="T7" fmla="*/ 42 h 42"/>
                <a:gd name="T8" fmla="*/ 20 w 33"/>
                <a:gd name="T9" fmla="*/ 39 h 42"/>
                <a:gd name="T10" fmla="*/ 0 w 33"/>
                <a:gd name="T11" fmla="*/ 15 h 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2">
                  <a:moveTo>
                    <a:pt x="0" y="15"/>
                  </a:moveTo>
                  <a:cubicBezTo>
                    <a:pt x="6" y="10"/>
                    <a:pt x="13" y="5"/>
                    <a:pt x="20" y="0"/>
                  </a:cubicBezTo>
                  <a:cubicBezTo>
                    <a:pt x="24" y="11"/>
                    <a:pt x="29" y="22"/>
                    <a:pt x="32" y="33"/>
                  </a:cubicBezTo>
                  <a:cubicBezTo>
                    <a:pt x="33" y="35"/>
                    <a:pt x="29" y="39"/>
                    <a:pt x="27" y="42"/>
                  </a:cubicBezTo>
                  <a:cubicBezTo>
                    <a:pt x="26" y="42"/>
                    <a:pt x="22" y="40"/>
                    <a:pt x="20" y="39"/>
                  </a:cubicBezTo>
                  <a:cubicBezTo>
                    <a:pt x="13" y="31"/>
                    <a:pt x="7" y="23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0" name="Freeform 15">
              <a:extLst>
                <a:ext uri="{FF2B5EF4-FFF2-40B4-BE49-F238E27FC236}">
                  <a16:creationId xmlns:a16="http://schemas.microsoft.com/office/drawing/2014/main" id="{708FD0E5-245A-A5A7-04AE-96C82DA6411F}"/>
                </a:ext>
              </a:extLst>
            </p:cNvPr>
            <p:cNvSpPr/>
            <p:nvPr/>
          </p:nvSpPr>
          <p:spPr bwMode="auto">
            <a:xfrm>
              <a:off x="5865813" y="3259138"/>
              <a:ext cx="244475" cy="169863"/>
            </a:xfrm>
            <a:custGeom>
              <a:gdLst>
                <a:gd name="T0" fmla="*/ 42 w 42"/>
                <a:gd name="T1" fmla="*/ 8 h 29"/>
                <a:gd name="T2" fmla="*/ 29 w 42"/>
                <a:gd name="T3" fmla="*/ 29 h 29"/>
                <a:gd name="T4" fmla="*/ 4 w 42"/>
                <a:gd name="T5" fmla="*/ 12 h 29"/>
                <a:gd name="T6" fmla="*/ 0 w 42"/>
                <a:gd name="T7" fmla="*/ 6 h 29"/>
                <a:gd name="T8" fmla="*/ 8 w 42"/>
                <a:gd name="T9" fmla="*/ 0 h 29"/>
                <a:gd name="T10" fmla="*/ 22 w 42"/>
                <a:gd name="T11" fmla="*/ 2 h 29"/>
                <a:gd name="T12" fmla="*/ 42 w 42"/>
                <a:gd name="T13" fmla="*/ 8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8">
                  <a:moveTo>
                    <a:pt x="42" y="8"/>
                  </a:moveTo>
                  <a:cubicBezTo>
                    <a:pt x="37" y="16"/>
                    <a:pt x="33" y="22"/>
                    <a:pt x="29" y="29"/>
                  </a:cubicBezTo>
                  <a:cubicBezTo>
                    <a:pt x="20" y="24"/>
                    <a:pt x="12" y="18"/>
                    <a:pt x="4" y="12"/>
                  </a:cubicBezTo>
                  <a:cubicBezTo>
                    <a:pt x="2" y="11"/>
                    <a:pt x="0" y="6"/>
                    <a:pt x="0" y="6"/>
                  </a:cubicBezTo>
                  <a:cubicBezTo>
                    <a:pt x="2" y="3"/>
                    <a:pt x="5" y="0"/>
                    <a:pt x="8" y="0"/>
                  </a:cubicBezTo>
                  <a:cubicBezTo>
                    <a:pt x="13" y="0"/>
                    <a:pt x="18" y="1"/>
                    <a:pt x="22" y="2"/>
                  </a:cubicBezTo>
                  <a:cubicBezTo>
                    <a:pt x="28" y="4"/>
                    <a:pt x="35" y="6"/>
                    <a:pt x="4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1" name="Freeform 16">
              <a:extLst>
                <a:ext uri="{FF2B5EF4-FFF2-40B4-BE49-F238E27FC236}">
                  <a16:creationId xmlns:a16="http://schemas.microsoft.com/office/drawing/2014/main" id="{496D52FA-570E-971D-AF4E-65D0BE92D978}"/>
                </a:ext>
              </a:extLst>
            </p:cNvPr>
            <p:cNvSpPr/>
            <p:nvPr/>
          </p:nvSpPr>
          <p:spPr bwMode="auto">
            <a:xfrm>
              <a:off x="6086475" y="2397125"/>
              <a:ext cx="139700" cy="100013"/>
            </a:xfrm>
            <a:custGeom>
              <a:gdLst>
                <a:gd name="T0" fmla="*/ 0 w 24"/>
                <a:gd name="T1" fmla="*/ 11 h 17"/>
                <a:gd name="T2" fmla="*/ 17 w 24"/>
                <a:gd name="T3" fmla="*/ 2 h 17"/>
                <a:gd name="T4" fmla="*/ 24 w 24"/>
                <a:gd name="T5" fmla="*/ 10 h 17"/>
                <a:gd name="T6" fmla="*/ 17 w 24"/>
                <a:gd name="T7" fmla="*/ 16 h 17"/>
                <a:gd name="T8" fmla="*/ 1 w 24"/>
                <a:gd name="T9" fmla="*/ 13 h 17"/>
                <a:gd name="T10" fmla="*/ 0 w 24"/>
                <a:gd name="T11" fmla="*/ 11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0" y="11"/>
                  </a:moveTo>
                  <a:cubicBezTo>
                    <a:pt x="5" y="8"/>
                    <a:pt x="11" y="4"/>
                    <a:pt x="17" y="2"/>
                  </a:cubicBezTo>
                  <a:cubicBezTo>
                    <a:pt x="23" y="0"/>
                    <a:pt x="24" y="5"/>
                    <a:pt x="24" y="10"/>
                  </a:cubicBezTo>
                  <a:cubicBezTo>
                    <a:pt x="24" y="15"/>
                    <a:pt x="22" y="17"/>
                    <a:pt x="17" y="16"/>
                  </a:cubicBezTo>
                  <a:cubicBezTo>
                    <a:pt x="11" y="15"/>
                    <a:pt x="6" y="14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" name="Freeform 17">
              <a:extLst>
                <a:ext uri="{FF2B5EF4-FFF2-40B4-BE49-F238E27FC236}">
                  <a16:creationId xmlns:a16="http://schemas.microsoft.com/office/drawing/2014/main" id="{6E8D6715-05DC-B5EF-46E0-21093415EB98}"/>
                </a:ext>
              </a:extLst>
            </p:cNvPr>
            <p:cNvSpPr/>
            <p:nvPr/>
          </p:nvSpPr>
          <p:spPr bwMode="auto">
            <a:xfrm>
              <a:off x="7083425" y="3236913"/>
              <a:ext cx="93663" cy="150813"/>
            </a:xfrm>
            <a:custGeom>
              <a:gdLst>
                <a:gd name="T0" fmla="*/ 6 w 16"/>
                <a:gd name="T1" fmla="*/ 26 h 26"/>
                <a:gd name="T2" fmla="*/ 1 w 16"/>
                <a:gd name="T3" fmla="*/ 8 h 26"/>
                <a:gd name="T4" fmla="*/ 5 w 16"/>
                <a:gd name="T5" fmla="*/ 2 h 26"/>
                <a:gd name="T6" fmla="*/ 15 w 16"/>
                <a:gd name="T7" fmla="*/ 5 h 26"/>
                <a:gd name="T8" fmla="*/ 14 w 16"/>
                <a:gd name="T9" fmla="*/ 15 h 26"/>
                <a:gd name="T10" fmla="*/ 6 w 16"/>
                <a:gd name="T11" fmla="*/ 26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6">
                  <a:moveTo>
                    <a:pt x="6" y="26"/>
                  </a:moveTo>
                  <a:cubicBezTo>
                    <a:pt x="4" y="19"/>
                    <a:pt x="2" y="13"/>
                    <a:pt x="1" y="8"/>
                  </a:cubicBezTo>
                  <a:cubicBezTo>
                    <a:pt x="0" y="6"/>
                    <a:pt x="3" y="3"/>
                    <a:pt x="5" y="2"/>
                  </a:cubicBezTo>
                  <a:cubicBezTo>
                    <a:pt x="9" y="1"/>
                    <a:pt x="13" y="0"/>
                    <a:pt x="15" y="5"/>
                  </a:cubicBezTo>
                  <a:cubicBezTo>
                    <a:pt x="16" y="8"/>
                    <a:pt x="15" y="12"/>
                    <a:pt x="14" y="15"/>
                  </a:cubicBezTo>
                  <a:cubicBezTo>
                    <a:pt x="12" y="19"/>
                    <a:pt x="9" y="22"/>
                    <a:pt x="6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3" name="Freeform 18">
              <a:extLst>
                <a:ext uri="{FF2B5EF4-FFF2-40B4-BE49-F238E27FC236}">
                  <a16:creationId xmlns:a16="http://schemas.microsoft.com/office/drawing/2014/main" id="{681E1C3F-3324-3060-0DDF-3D021259BF12}"/>
                </a:ext>
              </a:extLst>
            </p:cNvPr>
            <p:cNvSpPr/>
            <p:nvPr/>
          </p:nvSpPr>
          <p:spPr bwMode="auto">
            <a:xfrm>
              <a:off x="5894388" y="2682875"/>
              <a:ext cx="117475" cy="87313"/>
            </a:xfrm>
            <a:custGeom>
              <a:gdLst>
                <a:gd name="T0" fmla="*/ 2 w 20"/>
                <a:gd name="T1" fmla="*/ 0 h 15"/>
                <a:gd name="T2" fmla="*/ 20 w 20"/>
                <a:gd name="T3" fmla="*/ 5 h 15"/>
                <a:gd name="T4" fmla="*/ 5 w 20"/>
                <a:gd name="T5" fmla="*/ 13 h 15"/>
                <a:gd name="T6" fmla="*/ 2 w 20"/>
                <a:gd name="T7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5">
                  <a:moveTo>
                    <a:pt x="2" y="0"/>
                  </a:moveTo>
                  <a:cubicBezTo>
                    <a:pt x="8" y="2"/>
                    <a:pt x="14" y="3"/>
                    <a:pt x="20" y="5"/>
                  </a:cubicBezTo>
                  <a:cubicBezTo>
                    <a:pt x="16" y="12"/>
                    <a:pt x="9" y="15"/>
                    <a:pt x="5" y="13"/>
                  </a:cubicBezTo>
                  <a:cubicBezTo>
                    <a:pt x="0" y="10"/>
                    <a:pt x="1" y="6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4" name="Freeform 19">
              <a:extLst>
                <a:ext uri="{FF2B5EF4-FFF2-40B4-BE49-F238E27FC236}">
                  <a16:creationId xmlns:a16="http://schemas.microsoft.com/office/drawing/2014/main" id="{7700CA18-4323-3879-4B5E-8EFC81AC8B64}"/>
                </a:ext>
              </a:extLst>
            </p:cNvPr>
            <p:cNvSpPr/>
            <p:nvPr/>
          </p:nvSpPr>
          <p:spPr bwMode="auto">
            <a:xfrm>
              <a:off x="6838950" y="3487738"/>
              <a:ext cx="93663" cy="122238"/>
            </a:xfrm>
            <a:custGeom>
              <a:gdLst>
                <a:gd name="T0" fmla="*/ 8 w 16"/>
                <a:gd name="T1" fmla="*/ 0 h 21"/>
                <a:gd name="T2" fmla="*/ 16 w 16"/>
                <a:gd name="T3" fmla="*/ 17 h 21"/>
                <a:gd name="T4" fmla="*/ 3 w 16"/>
                <a:gd name="T5" fmla="*/ 18 h 21"/>
                <a:gd name="T6" fmla="*/ 8 w 16"/>
                <a:gd name="T7" fmla="*/ 0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1">
                  <a:moveTo>
                    <a:pt x="8" y="0"/>
                  </a:moveTo>
                  <a:cubicBezTo>
                    <a:pt x="11" y="6"/>
                    <a:pt x="13" y="11"/>
                    <a:pt x="16" y="17"/>
                  </a:cubicBezTo>
                  <a:cubicBezTo>
                    <a:pt x="11" y="19"/>
                    <a:pt x="7" y="21"/>
                    <a:pt x="3" y="18"/>
                  </a:cubicBezTo>
                  <a:cubicBezTo>
                    <a:pt x="0" y="14"/>
                    <a:pt x="2" y="6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5" name="Freeform 20">
              <a:extLst>
                <a:ext uri="{FF2B5EF4-FFF2-40B4-BE49-F238E27FC236}">
                  <a16:creationId xmlns:a16="http://schemas.microsoft.com/office/drawing/2014/main" id="{ABCC9B0B-B6F0-993E-82AA-4C32D70602EF}"/>
                </a:ext>
              </a:extLst>
            </p:cNvPr>
            <p:cNvSpPr/>
            <p:nvPr/>
          </p:nvSpPr>
          <p:spPr bwMode="auto">
            <a:xfrm>
              <a:off x="6751638" y="3289300"/>
              <a:ext cx="93663" cy="122238"/>
            </a:xfrm>
            <a:custGeom>
              <a:gdLst>
                <a:gd name="T0" fmla="*/ 9 w 16"/>
                <a:gd name="T1" fmla="*/ 0 h 21"/>
                <a:gd name="T2" fmla="*/ 16 w 16"/>
                <a:gd name="T3" fmla="*/ 17 h 21"/>
                <a:gd name="T4" fmla="*/ 4 w 16"/>
                <a:gd name="T5" fmla="*/ 17 h 21"/>
                <a:gd name="T6" fmla="*/ 9 w 16"/>
                <a:gd name="T7" fmla="*/ 0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1">
                  <a:moveTo>
                    <a:pt x="9" y="0"/>
                  </a:moveTo>
                  <a:cubicBezTo>
                    <a:pt x="11" y="6"/>
                    <a:pt x="13" y="11"/>
                    <a:pt x="16" y="17"/>
                  </a:cubicBezTo>
                  <a:cubicBezTo>
                    <a:pt x="12" y="19"/>
                    <a:pt x="8" y="21"/>
                    <a:pt x="4" y="17"/>
                  </a:cubicBezTo>
                  <a:cubicBezTo>
                    <a:pt x="0" y="13"/>
                    <a:pt x="2" y="6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6" name="Freeform 21">
              <a:extLst>
                <a:ext uri="{FF2B5EF4-FFF2-40B4-BE49-F238E27FC236}">
                  <a16:creationId xmlns:a16="http://schemas.microsoft.com/office/drawing/2014/main" id="{A2427317-F4D6-CE97-5D1B-6D97776B8F33}"/>
                </a:ext>
              </a:extLst>
            </p:cNvPr>
            <p:cNvSpPr/>
            <p:nvPr/>
          </p:nvSpPr>
          <p:spPr bwMode="auto">
            <a:xfrm>
              <a:off x="6099175" y="2741613"/>
              <a:ext cx="122238" cy="87313"/>
            </a:xfrm>
            <a:custGeom>
              <a:gdLst>
                <a:gd name="T0" fmla="*/ 3 w 21"/>
                <a:gd name="T1" fmla="*/ 0 h 15"/>
                <a:gd name="T2" fmla="*/ 21 w 21"/>
                <a:gd name="T3" fmla="*/ 6 h 15"/>
                <a:gd name="T4" fmla="*/ 7 w 21"/>
                <a:gd name="T5" fmla="*/ 13 h 15"/>
                <a:gd name="T6" fmla="*/ 3 w 21"/>
                <a:gd name="T7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5">
                  <a:moveTo>
                    <a:pt x="3" y="0"/>
                  </a:moveTo>
                  <a:cubicBezTo>
                    <a:pt x="9" y="2"/>
                    <a:pt x="15" y="4"/>
                    <a:pt x="21" y="6"/>
                  </a:cubicBezTo>
                  <a:cubicBezTo>
                    <a:pt x="18" y="12"/>
                    <a:pt x="12" y="15"/>
                    <a:pt x="7" y="13"/>
                  </a:cubicBezTo>
                  <a:cubicBezTo>
                    <a:pt x="0" y="11"/>
                    <a:pt x="2" y="6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7" name="Freeform 22">
              <a:extLst>
                <a:ext uri="{FF2B5EF4-FFF2-40B4-BE49-F238E27FC236}">
                  <a16:creationId xmlns:a16="http://schemas.microsoft.com/office/drawing/2014/main" id="{7BDF4FB1-49C6-F46F-BB62-8FF6E0C49BD5}"/>
                </a:ext>
              </a:extLst>
            </p:cNvPr>
            <p:cNvSpPr/>
            <p:nvPr/>
          </p:nvSpPr>
          <p:spPr bwMode="auto">
            <a:xfrm>
              <a:off x="7024688" y="3038475"/>
              <a:ext cx="76200" cy="115888"/>
            </a:xfrm>
            <a:custGeom>
              <a:gdLst>
                <a:gd name="T0" fmla="*/ 5 w 13"/>
                <a:gd name="T1" fmla="*/ 20 h 20"/>
                <a:gd name="T2" fmla="*/ 0 w 13"/>
                <a:gd name="T3" fmla="*/ 0 h 20"/>
                <a:gd name="T4" fmla="*/ 10 w 13"/>
                <a:gd name="T5" fmla="*/ 4 h 20"/>
                <a:gd name="T6" fmla="*/ 5 w 13"/>
                <a:gd name="T7" fmla="*/ 2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5" y="20"/>
                  </a:moveTo>
                  <a:cubicBezTo>
                    <a:pt x="3" y="14"/>
                    <a:pt x="2" y="8"/>
                    <a:pt x="0" y="0"/>
                  </a:cubicBezTo>
                  <a:cubicBezTo>
                    <a:pt x="4" y="1"/>
                    <a:pt x="9" y="2"/>
                    <a:pt x="10" y="4"/>
                  </a:cubicBezTo>
                  <a:cubicBezTo>
                    <a:pt x="13" y="10"/>
                    <a:pt x="10" y="15"/>
                    <a:pt x="5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8" name="Freeform 23">
              <a:extLst>
                <a:ext uri="{FF2B5EF4-FFF2-40B4-BE49-F238E27FC236}">
                  <a16:creationId xmlns:a16="http://schemas.microsoft.com/office/drawing/2014/main" id="{1E1F347C-4F16-85EB-6A10-13C0C101A7C5}"/>
                </a:ext>
              </a:extLst>
            </p:cNvPr>
            <p:cNvSpPr/>
            <p:nvPr/>
          </p:nvSpPr>
          <p:spPr bwMode="auto">
            <a:xfrm>
              <a:off x="6319838" y="2455863"/>
              <a:ext cx="122238" cy="63500"/>
            </a:xfrm>
            <a:custGeom>
              <a:gdLst>
                <a:gd name="T0" fmla="*/ 19 w 21"/>
                <a:gd name="T1" fmla="*/ 11 h 11"/>
                <a:gd name="T2" fmla="*/ 0 w 21"/>
                <a:gd name="T3" fmla="*/ 9 h 11"/>
                <a:gd name="T4" fmla="*/ 16 w 21"/>
                <a:gd name="T5" fmla="*/ 2 h 11"/>
                <a:gd name="T6" fmla="*/ 21 w 21"/>
                <a:gd name="T7" fmla="*/ 9 h 11"/>
                <a:gd name="T8" fmla="*/ 19 w 21"/>
                <a:gd name="T9" fmla="*/ 11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1">
                  <a:moveTo>
                    <a:pt x="19" y="11"/>
                  </a:moveTo>
                  <a:cubicBezTo>
                    <a:pt x="13" y="11"/>
                    <a:pt x="8" y="10"/>
                    <a:pt x="0" y="9"/>
                  </a:cubicBezTo>
                  <a:cubicBezTo>
                    <a:pt x="6" y="4"/>
                    <a:pt x="10" y="0"/>
                    <a:pt x="16" y="2"/>
                  </a:cubicBezTo>
                  <a:cubicBezTo>
                    <a:pt x="18" y="3"/>
                    <a:pt x="19" y="7"/>
                    <a:pt x="21" y="9"/>
                  </a:cubicBezTo>
                  <a:cubicBezTo>
                    <a:pt x="21" y="10"/>
                    <a:pt x="20" y="11"/>
                    <a:pt x="19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109" name="Grupo 108">
            <a:extLst>
              <a:ext uri="{FF2B5EF4-FFF2-40B4-BE49-F238E27FC236}">
                <a16:creationId xmlns:a16="http://schemas.microsoft.com/office/drawing/2014/main" id="{F0CF4ECB-0FB3-B5CD-EE4F-C6F8AA36F1CB}"/>
              </a:ext>
            </a:extLst>
          </p:cNvPr>
          <p:cNvGrpSpPr/>
          <p:nvPr/>
        </p:nvGrpSpPr>
        <p:grpSpPr>
          <a:xfrm rot="19181768">
            <a:off x="8021802" y="4858615"/>
            <a:ext cx="739083" cy="827370"/>
            <a:chOff x="5730875" y="2222500"/>
            <a:chExt cx="1498601" cy="1538288"/>
          </a:xfrm>
          <a:solidFill>
            <a:srgbClr val="0975AA"/>
          </a:solidFill>
        </p:grpSpPr>
        <p:sp>
          <p:nvSpPr>
            <p:cNvPr id="110" name="Freeform 11">
              <a:extLst>
                <a:ext uri="{FF2B5EF4-FFF2-40B4-BE49-F238E27FC236}">
                  <a16:creationId xmlns:a16="http://schemas.microsoft.com/office/drawing/2014/main" id="{2D743C9E-971B-7506-8EB2-F49F0351A5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1863" y="2222500"/>
              <a:ext cx="1217613" cy="1370013"/>
            </a:xfrm>
            <a:custGeom>
              <a:gdLst>
                <a:gd name="T0" fmla="*/ 209 w 209"/>
                <a:gd name="T1" fmla="*/ 17 h 235"/>
                <a:gd name="T2" fmla="*/ 203 w 209"/>
                <a:gd name="T3" fmla="*/ 33 h 235"/>
                <a:gd name="T4" fmla="*/ 153 w 209"/>
                <a:gd name="T5" fmla="*/ 98 h 235"/>
                <a:gd name="T6" fmla="*/ 91 w 209"/>
                <a:gd name="T7" fmla="*/ 167 h 235"/>
                <a:gd name="T8" fmla="*/ 14 w 209"/>
                <a:gd name="T9" fmla="*/ 231 h 235"/>
                <a:gd name="T10" fmla="*/ 9 w 209"/>
                <a:gd name="T11" fmla="*/ 234 h 235"/>
                <a:gd name="T12" fmla="*/ 2 w 209"/>
                <a:gd name="T13" fmla="*/ 233 h 235"/>
                <a:gd name="T14" fmla="*/ 0 w 209"/>
                <a:gd name="T15" fmla="*/ 227 h 235"/>
                <a:gd name="T16" fmla="*/ 13 w 209"/>
                <a:gd name="T17" fmla="*/ 201 h 235"/>
                <a:gd name="T18" fmla="*/ 73 w 209"/>
                <a:gd name="T19" fmla="*/ 119 h 235"/>
                <a:gd name="T20" fmla="*/ 134 w 209"/>
                <a:gd name="T21" fmla="*/ 50 h 235"/>
                <a:gd name="T22" fmla="*/ 183 w 209"/>
                <a:gd name="T23" fmla="*/ 7 h 235"/>
                <a:gd name="T24" fmla="*/ 196 w 209"/>
                <a:gd name="T25" fmla="*/ 2 h 235"/>
                <a:gd name="T26" fmla="*/ 209 w 209"/>
                <a:gd name="T27" fmla="*/ 17 h 235"/>
                <a:gd name="T28" fmla="*/ 193 w 209"/>
                <a:gd name="T29" fmla="*/ 41 h 235"/>
                <a:gd name="T30" fmla="*/ 189 w 209"/>
                <a:gd name="T31" fmla="*/ 20 h 235"/>
                <a:gd name="T32" fmla="*/ 170 w 209"/>
                <a:gd name="T33" fmla="*/ 21 h 235"/>
                <a:gd name="T34" fmla="*/ 183 w 209"/>
                <a:gd name="T35" fmla="*/ 28 h 235"/>
                <a:gd name="T36" fmla="*/ 193 w 209"/>
                <a:gd name="T37" fmla="*/ 41 h 2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9" h="235">
                  <a:moveTo>
                    <a:pt x="209" y="17"/>
                  </a:moveTo>
                  <a:cubicBezTo>
                    <a:pt x="208" y="20"/>
                    <a:pt x="206" y="27"/>
                    <a:pt x="203" y="33"/>
                  </a:cubicBezTo>
                  <a:cubicBezTo>
                    <a:pt x="189" y="57"/>
                    <a:pt x="171" y="78"/>
                    <a:pt x="153" y="98"/>
                  </a:cubicBezTo>
                  <a:cubicBezTo>
                    <a:pt x="133" y="121"/>
                    <a:pt x="112" y="144"/>
                    <a:pt x="91" y="167"/>
                  </a:cubicBezTo>
                  <a:cubicBezTo>
                    <a:pt x="68" y="191"/>
                    <a:pt x="42" y="213"/>
                    <a:pt x="14" y="231"/>
                  </a:cubicBezTo>
                  <a:cubicBezTo>
                    <a:pt x="13" y="232"/>
                    <a:pt x="11" y="234"/>
                    <a:pt x="9" y="234"/>
                  </a:cubicBezTo>
                  <a:cubicBezTo>
                    <a:pt x="7" y="235"/>
                    <a:pt x="3" y="235"/>
                    <a:pt x="2" y="233"/>
                  </a:cubicBezTo>
                  <a:cubicBezTo>
                    <a:pt x="1" y="232"/>
                    <a:pt x="0" y="228"/>
                    <a:pt x="0" y="227"/>
                  </a:cubicBezTo>
                  <a:cubicBezTo>
                    <a:pt x="4" y="218"/>
                    <a:pt x="9" y="210"/>
                    <a:pt x="13" y="201"/>
                  </a:cubicBezTo>
                  <a:cubicBezTo>
                    <a:pt x="30" y="172"/>
                    <a:pt x="50" y="145"/>
                    <a:pt x="73" y="119"/>
                  </a:cubicBezTo>
                  <a:cubicBezTo>
                    <a:pt x="94" y="96"/>
                    <a:pt x="113" y="72"/>
                    <a:pt x="134" y="50"/>
                  </a:cubicBezTo>
                  <a:cubicBezTo>
                    <a:pt x="149" y="34"/>
                    <a:pt x="164" y="18"/>
                    <a:pt x="183" y="7"/>
                  </a:cubicBezTo>
                  <a:cubicBezTo>
                    <a:pt x="187" y="4"/>
                    <a:pt x="192" y="2"/>
                    <a:pt x="196" y="2"/>
                  </a:cubicBezTo>
                  <a:cubicBezTo>
                    <a:pt x="205" y="0"/>
                    <a:pt x="209" y="4"/>
                    <a:pt x="209" y="17"/>
                  </a:cubicBezTo>
                  <a:close/>
                  <a:moveTo>
                    <a:pt x="193" y="41"/>
                  </a:moveTo>
                  <a:cubicBezTo>
                    <a:pt x="198" y="34"/>
                    <a:pt x="197" y="26"/>
                    <a:pt x="189" y="20"/>
                  </a:cubicBezTo>
                  <a:cubicBezTo>
                    <a:pt x="182" y="15"/>
                    <a:pt x="175" y="15"/>
                    <a:pt x="170" y="21"/>
                  </a:cubicBezTo>
                  <a:cubicBezTo>
                    <a:pt x="175" y="24"/>
                    <a:pt x="180" y="25"/>
                    <a:pt x="183" y="28"/>
                  </a:cubicBezTo>
                  <a:cubicBezTo>
                    <a:pt x="187" y="32"/>
                    <a:pt x="189" y="36"/>
                    <a:pt x="193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1" name="Freeform 12">
              <a:extLst>
                <a:ext uri="{FF2B5EF4-FFF2-40B4-BE49-F238E27FC236}">
                  <a16:creationId xmlns:a16="http://schemas.microsoft.com/office/drawing/2014/main" id="{322B412A-26F2-5518-28BF-79A2EA1967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30875" y="2466975"/>
              <a:ext cx="955675" cy="390525"/>
            </a:xfrm>
            <a:custGeom>
              <a:gdLst>
                <a:gd name="T0" fmla="*/ 125 w 164"/>
                <a:gd name="T1" fmla="*/ 67 h 67"/>
                <a:gd name="T2" fmla="*/ 123 w 164"/>
                <a:gd name="T3" fmla="*/ 66 h 67"/>
                <a:gd name="T4" fmla="*/ 65 w 164"/>
                <a:gd name="T5" fmla="*/ 42 h 67"/>
                <a:gd name="T6" fmla="*/ 8 w 164"/>
                <a:gd name="T7" fmla="*/ 24 h 67"/>
                <a:gd name="T8" fmla="*/ 5 w 164"/>
                <a:gd name="T9" fmla="*/ 14 h 67"/>
                <a:gd name="T10" fmla="*/ 12 w 164"/>
                <a:gd name="T11" fmla="*/ 7 h 67"/>
                <a:gd name="T12" fmla="*/ 37 w 164"/>
                <a:gd name="T13" fmla="*/ 3 h 67"/>
                <a:gd name="T14" fmla="*/ 129 w 164"/>
                <a:gd name="T15" fmla="*/ 16 h 67"/>
                <a:gd name="T16" fmla="*/ 164 w 164"/>
                <a:gd name="T17" fmla="*/ 21 h 67"/>
                <a:gd name="T18" fmla="*/ 125 w 164"/>
                <a:gd name="T19" fmla="*/ 67 h 67"/>
                <a:gd name="T20" fmla="*/ 22 w 164"/>
                <a:gd name="T21" fmla="*/ 16 h 67"/>
                <a:gd name="T22" fmla="*/ 118 w 164"/>
                <a:gd name="T23" fmla="*/ 37 h 67"/>
                <a:gd name="T24" fmla="*/ 22 w 164"/>
                <a:gd name="T25" fmla="*/ 16 h 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67">
                  <a:moveTo>
                    <a:pt x="125" y="67"/>
                  </a:moveTo>
                  <a:cubicBezTo>
                    <a:pt x="123" y="66"/>
                    <a:pt x="123" y="66"/>
                    <a:pt x="123" y="66"/>
                  </a:cubicBezTo>
                  <a:cubicBezTo>
                    <a:pt x="106" y="51"/>
                    <a:pt x="85" y="48"/>
                    <a:pt x="65" y="42"/>
                  </a:cubicBezTo>
                  <a:cubicBezTo>
                    <a:pt x="46" y="36"/>
                    <a:pt x="27" y="30"/>
                    <a:pt x="8" y="24"/>
                  </a:cubicBezTo>
                  <a:cubicBezTo>
                    <a:pt x="0" y="22"/>
                    <a:pt x="0" y="20"/>
                    <a:pt x="5" y="14"/>
                  </a:cubicBezTo>
                  <a:cubicBezTo>
                    <a:pt x="8" y="12"/>
                    <a:pt x="10" y="10"/>
                    <a:pt x="12" y="7"/>
                  </a:cubicBezTo>
                  <a:cubicBezTo>
                    <a:pt x="19" y="0"/>
                    <a:pt x="28" y="1"/>
                    <a:pt x="37" y="3"/>
                  </a:cubicBezTo>
                  <a:cubicBezTo>
                    <a:pt x="67" y="7"/>
                    <a:pt x="98" y="11"/>
                    <a:pt x="129" y="16"/>
                  </a:cubicBezTo>
                  <a:cubicBezTo>
                    <a:pt x="140" y="17"/>
                    <a:pt x="151" y="19"/>
                    <a:pt x="164" y="21"/>
                  </a:cubicBezTo>
                  <a:cubicBezTo>
                    <a:pt x="150" y="37"/>
                    <a:pt x="137" y="52"/>
                    <a:pt x="125" y="67"/>
                  </a:cubicBezTo>
                  <a:close/>
                  <a:moveTo>
                    <a:pt x="22" y="16"/>
                  </a:moveTo>
                  <a:cubicBezTo>
                    <a:pt x="27" y="22"/>
                    <a:pt x="113" y="41"/>
                    <a:pt x="118" y="37"/>
                  </a:cubicBezTo>
                  <a:cubicBezTo>
                    <a:pt x="85" y="30"/>
                    <a:pt x="54" y="23"/>
                    <a:pt x="22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2" name="Freeform 13">
              <a:extLst>
                <a:ext uri="{FF2B5EF4-FFF2-40B4-BE49-F238E27FC236}">
                  <a16:creationId xmlns:a16="http://schemas.microsoft.com/office/drawing/2014/main" id="{5810DD36-E28A-AE34-7AF8-73AC0C2240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2900" y="2805113"/>
              <a:ext cx="454025" cy="955675"/>
            </a:xfrm>
            <a:custGeom>
              <a:gdLst>
                <a:gd name="T0" fmla="*/ 0 w 78"/>
                <a:gd name="T1" fmla="*/ 44 h 164"/>
                <a:gd name="T2" fmla="*/ 41 w 78"/>
                <a:gd name="T3" fmla="*/ 0 h 164"/>
                <a:gd name="T4" fmla="*/ 51 w 78"/>
                <a:gd name="T5" fmla="*/ 38 h 164"/>
                <a:gd name="T6" fmla="*/ 75 w 78"/>
                <a:gd name="T7" fmla="*/ 130 h 164"/>
                <a:gd name="T8" fmla="*/ 71 w 78"/>
                <a:gd name="T9" fmla="*/ 151 h 164"/>
                <a:gd name="T10" fmla="*/ 68 w 78"/>
                <a:gd name="T11" fmla="*/ 154 h 164"/>
                <a:gd name="T12" fmla="*/ 54 w 78"/>
                <a:gd name="T13" fmla="*/ 152 h 164"/>
                <a:gd name="T14" fmla="*/ 17 w 78"/>
                <a:gd name="T15" fmla="*/ 68 h 164"/>
                <a:gd name="T16" fmla="*/ 0 w 78"/>
                <a:gd name="T17" fmla="*/ 44 h 164"/>
                <a:gd name="T18" fmla="*/ 58 w 78"/>
                <a:gd name="T19" fmla="*/ 140 h 164"/>
                <a:gd name="T20" fmla="*/ 62 w 78"/>
                <a:gd name="T21" fmla="*/ 139 h 164"/>
                <a:gd name="T22" fmla="*/ 26 w 78"/>
                <a:gd name="T23" fmla="*/ 46 h 164"/>
                <a:gd name="T24" fmla="*/ 23 w 78"/>
                <a:gd name="T25" fmla="*/ 47 h 164"/>
                <a:gd name="T26" fmla="*/ 58 w 78"/>
                <a:gd name="T27" fmla="*/ 140 h 1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164">
                  <a:moveTo>
                    <a:pt x="0" y="44"/>
                  </a:moveTo>
                  <a:cubicBezTo>
                    <a:pt x="13" y="30"/>
                    <a:pt x="27" y="16"/>
                    <a:pt x="41" y="0"/>
                  </a:cubicBezTo>
                  <a:cubicBezTo>
                    <a:pt x="45" y="13"/>
                    <a:pt x="48" y="25"/>
                    <a:pt x="51" y="38"/>
                  </a:cubicBezTo>
                  <a:cubicBezTo>
                    <a:pt x="59" y="69"/>
                    <a:pt x="67" y="100"/>
                    <a:pt x="75" y="130"/>
                  </a:cubicBezTo>
                  <a:cubicBezTo>
                    <a:pt x="78" y="138"/>
                    <a:pt x="76" y="145"/>
                    <a:pt x="71" y="151"/>
                  </a:cubicBezTo>
                  <a:cubicBezTo>
                    <a:pt x="70" y="152"/>
                    <a:pt x="69" y="153"/>
                    <a:pt x="68" y="154"/>
                  </a:cubicBezTo>
                  <a:cubicBezTo>
                    <a:pt x="61" y="164"/>
                    <a:pt x="59" y="164"/>
                    <a:pt x="54" y="152"/>
                  </a:cubicBezTo>
                  <a:cubicBezTo>
                    <a:pt x="42" y="124"/>
                    <a:pt x="30" y="96"/>
                    <a:pt x="17" y="68"/>
                  </a:cubicBezTo>
                  <a:cubicBezTo>
                    <a:pt x="14" y="60"/>
                    <a:pt x="6" y="53"/>
                    <a:pt x="0" y="44"/>
                  </a:cubicBezTo>
                  <a:close/>
                  <a:moveTo>
                    <a:pt x="58" y="140"/>
                  </a:moveTo>
                  <a:cubicBezTo>
                    <a:pt x="59" y="140"/>
                    <a:pt x="61" y="140"/>
                    <a:pt x="62" y="139"/>
                  </a:cubicBezTo>
                  <a:cubicBezTo>
                    <a:pt x="50" y="108"/>
                    <a:pt x="38" y="77"/>
                    <a:pt x="26" y="46"/>
                  </a:cubicBezTo>
                  <a:cubicBezTo>
                    <a:pt x="25" y="46"/>
                    <a:pt x="24" y="47"/>
                    <a:pt x="23" y="47"/>
                  </a:cubicBezTo>
                  <a:cubicBezTo>
                    <a:pt x="35" y="78"/>
                    <a:pt x="46" y="109"/>
                    <a:pt x="58" y="1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3" name="Freeform 14">
              <a:extLst>
                <a:ext uri="{FF2B5EF4-FFF2-40B4-BE49-F238E27FC236}">
                  <a16:creationId xmlns:a16="http://schemas.microsoft.com/office/drawing/2014/main" id="{C65397BA-5B21-ECA6-E359-F875ED95413A}"/>
                </a:ext>
              </a:extLst>
            </p:cNvPr>
            <p:cNvSpPr/>
            <p:nvPr/>
          </p:nvSpPr>
          <p:spPr bwMode="auto">
            <a:xfrm>
              <a:off x="6173788" y="3463925"/>
              <a:ext cx="193675" cy="244475"/>
            </a:xfrm>
            <a:custGeom>
              <a:gdLst>
                <a:gd name="T0" fmla="*/ 0 w 33"/>
                <a:gd name="T1" fmla="*/ 15 h 42"/>
                <a:gd name="T2" fmla="*/ 20 w 33"/>
                <a:gd name="T3" fmla="*/ 0 h 42"/>
                <a:gd name="T4" fmla="*/ 32 w 33"/>
                <a:gd name="T5" fmla="*/ 33 h 42"/>
                <a:gd name="T6" fmla="*/ 27 w 33"/>
                <a:gd name="T7" fmla="*/ 42 h 42"/>
                <a:gd name="T8" fmla="*/ 20 w 33"/>
                <a:gd name="T9" fmla="*/ 39 h 42"/>
                <a:gd name="T10" fmla="*/ 0 w 33"/>
                <a:gd name="T11" fmla="*/ 15 h 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2">
                  <a:moveTo>
                    <a:pt x="0" y="15"/>
                  </a:moveTo>
                  <a:cubicBezTo>
                    <a:pt x="6" y="10"/>
                    <a:pt x="13" y="5"/>
                    <a:pt x="20" y="0"/>
                  </a:cubicBezTo>
                  <a:cubicBezTo>
                    <a:pt x="24" y="11"/>
                    <a:pt x="29" y="22"/>
                    <a:pt x="32" y="33"/>
                  </a:cubicBezTo>
                  <a:cubicBezTo>
                    <a:pt x="33" y="35"/>
                    <a:pt x="29" y="39"/>
                    <a:pt x="27" y="42"/>
                  </a:cubicBezTo>
                  <a:cubicBezTo>
                    <a:pt x="26" y="42"/>
                    <a:pt x="22" y="40"/>
                    <a:pt x="20" y="39"/>
                  </a:cubicBezTo>
                  <a:cubicBezTo>
                    <a:pt x="13" y="31"/>
                    <a:pt x="7" y="23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4" name="Freeform 15">
              <a:extLst>
                <a:ext uri="{FF2B5EF4-FFF2-40B4-BE49-F238E27FC236}">
                  <a16:creationId xmlns:a16="http://schemas.microsoft.com/office/drawing/2014/main" id="{983FF547-D0AC-5B71-52E9-E90FEAAEE53E}"/>
                </a:ext>
              </a:extLst>
            </p:cNvPr>
            <p:cNvSpPr/>
            <p:nvPr/>
          </p:nvSpPr>
          <p:spPr bwMode="auto">
            <a:xfrm>
              <a:off x="5865813" y="3259138"/>
              <a:ext cx="244475" cy="169863"/>
            </a:xfrm>
            <a:custGeom>
              <a:gdLst>
                <a:gd name="T0" fmla="*/ 42 w 42"/>
                <a:gd name="T1" fmla="*/ 8 h 29"/>
                <a:gd name="T2" fmla="*/ 29 w 42"/>
                <a:gd name="T3" fmla="*/ 29 h 29"/>
                <a:gd name="T4" fmla="*/ 4 w 42"/>
                <a:gd name="T5" fmla="*/ 12 h 29"/>
                <a:gd name="T6" fmla="*/ 0 w 42"/>
                <a:gd name="T7" fmla="*/ 6 h 29"/>
                <a:gd name="T8" fmla="*/ 8 w 42"/>
                <a:gd name="T9" fmla="*/ 0 h 29"/>
                <a:gd name="T10" fmla="*/ 22 w 42"/>
                <a:gd name="T11" fmla="*/ 2 h 29"/>
                <a:gd name="T12" fmla="*/ 42 w 42"/>
                <a:gd name="T13" fmla="*/ 8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8">
                  <a:moveTo>
                    <a:pt x="42" y="8"/>
                  </a:moveTo>
                  <a:cubicBezTo>
                    <a:pt x="37" y="16"/>
                    <a:pt x="33" y="22"/>
                    <a:pt x="29" y="29"/>
                  </a:cubicBezTo>
                  <a:cubicBezTo>
                    <a:pt x="20" y="24"/>
                    <a:pt x="12" y="18"/>
                    <a:pt x="4" y="12"/>
                  </a:cubicBezTo>
                  <a:cubicBezTo>
                    <a:pt x="2" y="11"/>
                    <a:pt x="0" y="6"/>
                    <a:pt x="0" y="6"/>
                  </a:cubicBezTo>
                  <a:cubicBezTo>
                    <a:pt x="2" y="3"/>
                    <a:pt x="5" y="0"/>
                    <a:pt x="8" y="0"/>
                  </a:cubicBezTo>
                  <a:cubicBezTo>
                    <a:pt x="13" y="0"/>
                    <a:pt x="18" y="1"/>
                    <a:pt x="22" y="2"/>
                  </a:cubicBezTo>
                  <a:cubicBezTo>
                    <a:pt x="28" y="4"/>
                    <a:pt x="35" y="6"/>
                    <a:pt x="4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5" name="Freeform 16">
              <a:extLst>
                <a:ext uri="{FF2B5EF4-FFF2-40B4-BE49-F238E27FC236}">
                  <a16:creationId xmlns:a16="http://schemas.microsoft.com/office/drawing/2014/main" id="{F94258AB-20AA-19E6-BA95-AE3A901BDB32}"/>
                </a:ext>
              </a:extLst>
            </p:cNvPr>
            <p:cNvSpPr/>
            <p:nvPr/>
          </p:nvSpPr>
          <p:spPr bwMode="auto">
            <a:xfrm>
              <a:off x="6086475" y="2397125"/>
              <a:ext cx="139700" cy="100013"/>
            </a:xfrm>
            <a:custGeom>
              <a:gdLst>
                <a:gd name="T0" fmla="*/ 0 w 24"/>
                <a:gd name="T1" fmla="*/ 11 h 17"/>
                <a:gd name="T2" fmla="*/ 17 w 24"/>
                <a:gd name="T3" fmla="*/ 2 h 17"/>
                <a:gd name="T4" fmla="*/ 24 w 24"/>
                <a:gd name="T5" fmla="*/ 10 h 17"/>
                <a:gd name="T6" fmla="*/ 17 w 24"/>
                <a:gd name="T7" fmla="*/ 16 h 17"/>
                <a:gd name="T8" fmla="*/ 1 w 24"/>
                <a:gd name="T9" fmla="*/ 13 h 17"/>
                <a:gd name="T10" fmla="*/ 0 w 24"/>
                <a:gd name="T11" fmla="*/ 11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0" y="11"/>
                  </a:moveTo>
                  <a:cubicBezTo>
                    <a:pt x="5" y="8"/>
                    <a:pt x="11" y="4"/>
                    <a:pt x="17" y="2"/>
                  </a:cubicBezTo>
                  <a:cubicBezTo>
                    <a:pt x="23" y="0"/>
                    <a:pt x="24" y="5"/>
                    <a:pt x="24" y="10"/>
                  </a:cubicBezTo>
                  <a:cubicBezTo>
                    <a:pt x="24" y="15"/>
                    <a:pt x="22" y="17"/>
                    <a:pt x="17" y="16"/>
                  </a:cubicBezTo>
                  <a:cubicBezTo>
                    <a:pt x="11" y="15"/>
                    <a:pt x="6" y="14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6" name="Freeform 17">
              <a:extLst>
                <a:ext uri="{FF2B5EF4-FFF2-40B4-BE49-F238E27FC236}">
                  <a16:creationId xmlns:a16="http://schemas.microsoft.com/office/drawing/2014/main" id="{A5B4EB4B-E5FE-DB5B-776B-BAF2C662C859}"/>
                </a:ext>
              </a:extLst>
            </p:cNvPr>
            <p:cNvSpPr/>
            <p:nvPr/>
          </p:nvSpPr>
          <p:spPr bwMode="auto">
            <a:xfrm>
              <a:off x="7083425" y="3236913"/>
              <a:ext cx="93663" cy="150813"/>
            </a:xfrm>
            <a:custGeom>
              <a:gdLst>
                <a:gd name="T0" fmla="*/ 6 w 16"/>
                <a:gd name="T1" fmla="*/ 26 h 26"/>
                <a:gd name="T2" fmla="*/ 1 w 16"/>
                <a:gd name="T3" fmla="*/ 8 h 26"/>
                <a:gd name="T4" fmla="*/ 5 w 16"/>
                <a:gd name="T5" fmla="*/ 2 h 26"/>
                <a:gd name="T6" fmla="*/ 15 w 16"/>
                <a:gd name="T7" fmla="*/ 5 h 26"/>
                <a:gd name="T8" fmla="*/ 14 w 16"/>
                <a:gd name="T9" fmla="*/ 15 h 26"/>
                <a:gd name="T10" fmla="*/ 6 w 16"/>
                <a:gd name="T11" fmla="*/ 26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6">
                  <a:moveTo>
                    <a:pt x="6" y="26"/>
                  </a:moveTo>
                  <a:cubicBezTo>
                    <a:pt x="4" y="19"/>
                    <a:pt x="2" y="13"/>
                    <a:pt x="1" y="8"/>
                  </a:cubicBezTo>
                  <a:cubicBezTo>
                    <a:pt x="0" y="6"/>
                    <a:pt x="3" y="3"/>
                    <a:pt x="5" y="2"/>
                  </a:cubicBezTo>
                  <a:cubicBezTo>
                    <a:pt x="9" y="1"/>
                    <a:pt x="13" y="0"/>
                    <a:pt x="15" y="5"/>
                  </a:cubicBezTo>
                  <a:cubicBezTo>
                    <a:pt x="16" y="8"/>
                    <a:pt x="15" y="12"/>
                    <a:pt x="14" y="15"/>
                  </a:cubicBezTo>
                  <a:cubicBezTo>
                    <a:pt x="12" y="19"/>
                    <a:pt x="9" y="22"/>
                    <a:pt x="6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7" name="Freeform 18">
              <a:extLst>
                <a:ext uri="{FF2B5EF4-FFF2-40B4-BE49-F238E27FC236}">
                  <a16:creationId xmlns:a16="http://schemas.microsoft.com/office/drawing/2014/main" id="{330E3453-5650-FF3C-3A2D-BB1A7B6858E2}"/>
                </a:ext>
              </a:extLst>
            </p:cNvPr>
            <p:cNvSpPr/>
            <p:nvPr/>
          </p:nvSpPr>
          <p:spPr bwMode="auto">
            <a:xfrm>
              <a:off x="5894388" y="2682875"/>
              <a:ext cx="117475" cy="87313"/>
            </a:xfrm>
            <a:custGeom>
              <a:gdLst>
                <a:gd name="T0" fmla="*/ 2 w 20"/>
                <a:gd name="T1" fmla="*/ 0 h 15"/>
                <a:gd name="T2" fmla="*/ 20 w 20"/>
                <a:gd name="T3" fmla="*/ 5 h 15"/>
                <a:gd name="T4" fmla="*/ 5 w 20"/>
                <a:gd name="T5" fmla="*/ 13 h 15"/>
                <a:gd name="T6" fmla="*/ 2 w 20"/>
                <a:gd name="T7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5">
                  <a:moveTo>
                    <a:pt x="2" y="0"/>
                  </a:moveTo>
                  <a:cubicBezTo>
                    <a:pt x="8" y="2"/>
                    <a:pt x="14" y="3"/>
                    <a:pt x="20" y="5"/>
                  </a:cubicBezTo>
                  <a:cubicBezTo>
                    <a:pt x="16" y="12"/>
                    <a:pt x="9" y="15"/>
                    <a:pt x="5" y="13"/>
                  </a:cubicBezTo>
                  <a:cubicBezTo>
                    <a:pt x="0" y="10"/>
                    <a:pt x="1" y="6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8" name="Freeform 19">
              <a:extLst>
                <a:ext uri="{FF2B5EF4-FFF2-40B4-BE49-F238E27FC236}">
                  <a16:creationId xmlns:a16="http://schemas.microsoft.com/office/drawing/2014/main" id="{32AE85CC-8CB8-1E15-AFE6-2997541B3016}"/>
                </a:ext>
              </a:extLst>
            </p:cNvPr>
            <p:cNvSpPr/>
            <p:nvPr/>
          </p:nvSpPr>
          <p:spPr bwMode="auto">
            <a:xfrm>
              <a:off x="6838950" y="3487738"/>
              <a:ext cx="93663" cy="122238"/>
            </a:xfrm>
            <a:custGeom>
              <a:gdLst>
                <a:gd name="T0" fmla="*/ 8 w 16"/>
                <a:gd name="T1" fmla="*/ 0 h 21"/>
                <a:gd name="T2" fmla="*/ 16 w 16"/>
                <a:gd name="T3" fmla="*/ 17 h 21"/>
                <a:gd name="T4" fmla="*/ 3 w 16"/>
                <a:gd name="T5" fmla="*/ 18 h 21"/>
                <a:gd name="T6" fmla="*/ 8 w 16"/>
                <a:gd name="T7" fmla="*/ 0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1">
                  <a:moveTo>
                    <a:pt x="8" y="0"/>
                  </a:moveTo>
                  <a:cubicBezTo>
                    <a:pt x="11" y="6"/>
                    <a:pt x="13" y="11"/>
                    <a:pt x="16" y="17"/>
                  </a:cubicBezTo>
                  <a:cubicBezTo>
                    <a:pt x="11" y="19"/>
                    <a:pt x="7" y="21"/>
                    <a:pt x="3" y="18"/>
                  </a:cubicBezTo>
                  <a:cubicBezTo>
                    <a:pt x="0" y="14"/>
                    <a:pt x="2" y="6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9" name="Freeform 20">
              <a:extLst>
                <a:ext uri="{FF2B5EF4-FFF2-40B4-BE49-F238E27FC236}">
                  <a16:creationId xmlns:a16="http://schemas.microsoft.com/office/drawing/2014/main" id="{410342B5-B6C5-B23B-857C-F873AF94B7E3}"/>
                </a:ext>
              </a:extLst>
            </p:cNvPr>
            <p:cNvSpPr/>
            <p:nvPr/>
          </p:nvSpPr>
          <p:spPr bwMode="auto">
            <a:xfrm>
              <a:off x="6751638" y="3289300"/>
              <a:ext cx="93663" cy="122238"/>
            </a:xfrm>
            <a:custGeom>
              <a:gdLst>
                <a:gd name="T0" fmla="*/ 9 w 16"/>
                <a:gd name="T1" fmla="*/ 0 h 21"/>
                <a:gd name="T2" fmla="*/ 16 w 16"/>
                <a:gd name="T3" fmla="*/ 17 h 21"/>
                <a:gd name="T4" fmla="*/ 4 w 16"/>
                <a:gd name="T5" fmla="*/ 17 h 21"/>
                <a:gd name="T6" fmla="*/ 9 w 16"/>
                <a:gd name="T7" fmla="*/ 0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1">
                  <a:moveTo>
                    <a:pt x="9" y="0"/>
                  </a:moveTo>
                  <a:cubicBezTo>
                    <a:pt x="11" y="6"/>
                    <a:pt x="13" y="11"/>
                    <a:pt x="16" y="17"/>
                  </a:cubicBezTo>
                  <a:cubicBezTo>
                    <a:pt x="12" y="19"/>
                    <a:pt x="8" y="21"/>
                    <a:pt x="4" y="17"/>
                  </a:cubicBezTo>
                  <a:cubicBezTo>
                    <a:pt x="0" y="13"/>
                    <a:pt x="2" y="6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0" name="Freeform 21">
              <a:extLst>
                <a:ext uri="{FF2B5EF4-FFF2-40B4-BE49-F238E27FC236}">
                  <a16:creationId xmlns:a16="http://schemas.microsoft.com/office/drawing/2014/main" id="{DF6346B0-C5BC-8C2B-9B27-5F57D51D1A5F}"/>
                </a:ext>
              </a:extLst>
            </p:cNvPr>
            <p:cNvSpPr/>
            <p:nvPr/>
          </p:nvSpPr>
          <p:spPr bwMode="auto">
            <a:xfrm>
              <a:off x="6099175" y="2741613"/>
              <a:ext cx="122238" cy="87313"/>
            </a:xfrm>
            <a:custGeom>
              <a:gdLst>
                <a:gd name="T0" fmla="*/ 3 w 21"/>
                <a:gd name="T1" fmla="*/ 0 h 15"/>
                <a:gd name="T2" fmla="*/ 21 w 21"/>
                <a:gd name="T3" fmla="*/ 6 h 15"/>
                <a:gd name="T4" fmla="*/ 7 w 21"/>
                <a:gd name="T5" fmla="*/ 13 h 15"/>
                <a:gd name="T6" fmla="*/ 3 w 21"/>
                <a:gd name="T7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5">
                  <a:moveTo>
                    <a:pt x="3" y="0"/>
                  </a:moveTo>
                  <a:cubicBezTo>
                    <a:pt x="9" y="2"/>
                    <a:pt x="15" y="4"/>
                    <a:pt x="21" y="6"/>
                  </a:cubicBezTo>
                  <a:cubicBezTo>
                    <a:pt x="18" y="12"/>
                    <a:pt x="12" y="15"/>
                    <a:pt x="7" y="13"/>
                  </a:cubicBezTo>
                  <a:cubicBezTo>
                    <a:pt x="0" y="11"/>
                    <a:pt x="2" y="6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1" name="Freeform 22">
              <a:extLst>
                <a:ext uri="{FF2B5EF4-FFF2-40B4-BE49-F238E27FC236}">
                  <a16:creationId xmlns:a16="http://schemas.microsoft.com/office/drawing/2014/main" id="{CEE40E4D-37F8-DFC9-8267-1CE22B445967}"/>
                </a:ext>
              </a:extLst>
            </p:cNvPr>
            <p:cNvSpPr/>
            <p:nvPr/>
          </p:nvSpPr>
          <p:spPr bwMode="auto">
            <a:xfrm>
              <a:off x="7024688" y="3038475"/>
              <a:ext cx="76200" cy="115888"/>
            </a:xfrm>
            <a:custGeom>
              <a:gdLst>
                <a:gd name="T0" fmla="*/ 5 w 13"/>
                <a:gd name="T1" fmla="*/ 20 h 20"/>
                <a:gd name="T2" fmla="*/ 0 w 13"/>
                <a:gd name="T3" fmla="*/ 0 h 20"/>
                <a:gd name="T4" fmla="*/ 10 w 13"/>
                <a:gd name="T5" fmla="*/ 4 h 20"/>
                <a:gd name="T6" fmla="*/ 5 w 13"/>
                <a:gd name="T7" fmla="*/ 2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5" y="20"/>
                  </a:moveTo>
                  <a:cubicBezTo>
                    <a:pt x="3" y="14"/>
                    <a:pt x="2" y="8"/>
                    <a:pt x="0" y="0"/>
                  </a:cubicBezTo>
                  <a:cubicBezTo>
                    <a:pt x="4" y="1"/>
                    <a:pt x="9" y="2"/>
                    <a:pt x="10" y="4"/>
                  </a:cubicBezTo>
                  <a:cubicBezTo>
                    <a:pt x="13" y="10"/>
                    <a:pt x="10" y="15"/>
                    <a:pt x="5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2" name="Freeform 23">
              <a:extLst>
                <a:ext uri="{FF2B5EF4-FFF2-40B4-BE49-F238E27FC236}">
                  <a16:creationId xmlns:a16="http://schemas.microsoft.com/office/drawing/2014/main" id="{615801CB-548A-3C77-3442-A04514779AF1}"/>
                </a:ext>
              </a:extLst>
            </p:cNvPr>
            <p:cNvSpPr/>
            <p:nvPr/>
          </p:nvSpPr>
          <p:spPr bwMode="auto">
            <a:xfrm>
              <a:off x="6319838" y="2455863"/>
              <a:ext cx="122238" cy="63500"/>
            </a:xfrm>
            <a:custGeom>
              <a:gdLst>
                <a:gd name="T0" fmla="*/ 19 w 21"/>
                <a:gd name="T1" fmla="*/ 11 h 11"/>
                <a:gd name="T2" fmla="*/ 0 w 21"/>
                <a:gd name="T3" fmla="*/ 9 h 11"/>
                <a:gd name="T4" fmla="*/ 16 w 21"/>
                <a:gd name="T5" fmla="*/ 2 h 11"/>
                <a:gd name="T6" fmla="*/ 21 w 21"/>
                <a:gd name="T7" fmla="*/ 9 h 11"/>
                <a:gd name="T8" fmla="*/ 19 w 21"/>
                <a:gd name="T9" fmla="*/ 11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1">
                  <a:moveTo>
                    <a:pt x="19" y="11"/>
                  </a:moveTo>
                  <a:cubicBezTo>
                    <a:pt x="13" y="11"/>
                    <a:pt x="8" y="10"/>
                    <a:pt x="0" y="9"/>
                  </a:cubicBezTo>
                  <a:cubicBezTo>
                    <a:pt x="6" y="4"/>
                    <a:pt x="10" y="0"/>
                    <a:pt x="16" y="2"/>
                  </a:cubicBezTo>
                  <a:cubicBezTo>
                    <a:pt x="18" y="3"/>
                    <a:pt x="19" y="7"/>
                    <a:pt x="21" y="9"/>
                  </a:cubicBezTo>
                  <a:cubicBezTo>
                    <a:pt x="21" y="10"/>
                    <a:pt x="20" y="11"/>
                    <a:pt x="19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123" name="Grupo 122">
            <a:extLst>
              <a:ext uri="{FF2B5EF4-FFF2-40B4-BE49-F238E27FC236}">
                <a16:creationId xmlns:a16="http://schemas.microsoft.com/office/drawing/2014/main" id="{683D014E-C2BC-B194-21B3-7664CE2C2D2E}"/>
              </a:ext>
            </a:extLst>
          </p:cNvPr>
          <p:cNvGrpSpPr/>
          <p:nvPr/>
        </p:nvGrpSpPr>
        <p:grpSpPr>
          <a:xfrm rot="19181768">
            <a:off x="9704610" y="4845112"/>
            <a:ext cx="739083" cy="827370"/>
            <a:chOff x="5730875" y="2222500"/>
            <a:chExt cx="1498601" cy="1538288"/>
          </a:xfrm>
          <a:solidFill>
            <a:srgbClr val="0975AA"/>
          </a:solidFill>
        </p:grpSpPr>
        <p:sp>
          <p:nvSpPr>
            <p:cNvPr id="124" name="Freeform 11">
              <a:extLst>
                <a:ext uri="{FF2B5EF4-FFF2-40B4-BE49-F238E27FC236}">
                  <a16:creationId xmlns:a16="http://schemas.microsoft.com/office/drawing/2014/main" id="{E57DD91A-6702-BAD8-055C-4933EBC9A3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1863" y="2222500"/>
              <a:ext cx="1217613" cy="1370013"/>
            </a:xfrm>
            <a:custGeom>
              <a:gdLst>
                <a:gd name="T0" fmla="*/ 209 w 209"/>
                <a:gd name="T1" fmla="*/ 17 h 235"/>
                <a:gd name="T2" fmla="*/ 203 w 209"/>
                <a:gd name="T3" fmla="*/ 33 h 235"/>
                <a:gd name="T4" fmla="*/ 153 w 209"/>
                <a:gd name="T5" fmla="*/ 98 h 235"/>
                <a:gd name="T6" fmla="*/ 91 w 209"/>
                <a:gd name="T7" fmla="*/ 167 h 235"/>
                <a:gd name="T8" fmla="*/ 14 w 209"/>
                <a:gd name="T9" fmla="*/ 231 h 235"/>
                <a:gd name="T10" fmla="*/ 9 w 209"/>
                <a:gd name="T11" fmla="*/ 234 h 235"/>
                <a:gd name="T12" fmla="*/ 2 w 209"/>
                <a:gd name="T13" fmla="*/ 233 h 235"/>
                <a:gd name="T14" fmla="*/ 0 w 209"/>
                <a:gd name="T15" fmla="*/ 227 h 235"/>
                <a:gd name="T16" fmla="*/ 13 w 209"/>
                <a:gd name="T17" fmla="*/ 201 h 235"/>
                <a:gd name="T18" fmla="*/ 73 w 209"/>
                <a:gd name="T19" fmla="*/ 119 h 235"/>
                <a:gd name="T20" fmla="*/ 134 w 209"/>
                <a:gd name="T21" fmla="*/ 50 h 235"/>
                <a:gd name="T22" fmla="*/ 183 w 209"/>
                <a:gd name="T23" fmla="*/ 7 h 235"/>
                <a:gd name="T24" fmla="*/ 196 w 209"/>
                <a:gd name="T25" fmla="*/ 2 h 235"/>
                <a:gd name="T26" fmla="*/ 209 w 209"/>
                <a:gd name="T27" fmla="*/ 17 h 235"/>
                <a:gd name="T28" fmla="*/ 193 w 209"/>
                <a:gd name="T29" fmla="*/ 41 h 235"/>
                <a:gd name="T30" fmla="*/ 189 w 209"/>
                <a:gd name="T31" fmla="*/ 20 h 235"/>
                <a:gd name="T32" fmla="*/ 170 w 209"/>
                <a:gd name="T33" fmla="*/ 21 h 235"/>
                <a:gd name="T34" fmla="*/ 183 w 209"/>
                <a:gd name="T35" fmla="*/ 28 h 235"/>
                <a:gd name="T36" fmla="*/ 193 w 209"/>
                <a:gd name="T37" fmla="*/ 41 h 2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9" h="235">
                  <a:moveTo>
                    <a:pt x="209" y="17"/>
                  </a:moveTo>
                  <a:cubicBezTo>
                    <a:pt x="208" y="20"/>
                    <a:pt x="206" y="27"/>
                    <a:pt x="203" y="33"/>
                  </a:cubicBezTo>
                  <a:cubicBezTo>
                    <a:pt x="189" y="57"/>
                    <a:pt x="171" y="78"/>
                    <a:pt x="153" y="98"/>
                  </a:cubicBezTo>
                  <a:cubicBezTo>
                    <a:pt x="133" y="121"/>
                    <a:pt x="112" y="144"/>
                    <a:pt x="91" y="167"/>
                  </a:cubicBezTo>
                  <a:cubicBezTo>
                    <a:pt x="68" y="191"/>
                    <a:pt x="42" y="213"/>
                    <a:pt x="14" y="231"/>
                  </a:cubicBezTo>
                  <a:cubicBezTo>
                    <a:pt x="13" y="232"/>
                    <a:pt x="11" y="234"/>
                    <a:pt x="9" y="234"/>
                  </a:cubicBezTo>
                  <a:cubicBezTo>
                    <a:pt x="7" y="235"/>
                    <a:pt x="3" y="235"/>
                    <a:pt x="2" y="233"/>
                  </a:cubicBezTo>
                  <a:cubicBezTo>
                    <a:pt x="1" y="232"/>
                    <a:pt x="0" y="228"/>
                    <a:pt x="0" y="227"/>
                  </a:cubicBezTo>
                  <a:cubicBezTo>
                    <a:pt x="4" y="218"/>
                    <a:pt x="9" y="210"/>
                    <a:pt x="13" y="201"/>
                  </a:cubicBezTo>
                  <a:cubicBezTo>
                    <a:pt x="30" y="172"/>
                    <a:pt x="50" y="145"/>
                    <a:pt x="73" y="119"/>
                  </a:cubicBezTo>
                  <a:cubicBezTo>
                    <a:pt x="94" y="96"/>
                    <a:pt x="113" y="72"/>
                    <a:pt x="134" y="50"/>
                  </a:cubicBezTo>
                  <a:cubicBezTo>
                    <a:pt x="149" y="34"/>
                    <a:pt x="164" y="18"/>
                    <a:pt x="183" y="7"/>
                  </a:cubicBezTo>
                  <a:cubicBezTo>
                    <a:pt x="187" y="4"/>
                    <a:pt x="192" y="2"/>
                    <a:pt x="196" y="2"/>
                  </a:cubicBezTo>
                  <a:cubicBezTo>
                    <a:pt x="205" y="0"/>
                    <a:pt x="209" y="4"/>
                    <a:pt x="209" y="17"/>
                  </a:cubicBezTo>
                  <a:close/>
                  <a:moveTo>
                    <a:pt x="193" y="41"/>
                  </a:moveTo>
                  <a:cubicBezTo>
                    <a:pt x="198" y="34"/>
                    <a:pt x="197" y="26"/>
                    <a:pt x="189" y="20"/>
                  </a:cubicBezTo>
                  <a:cubicBezTo>
                    <a:pt x="182" y="15"/>
                    <a:pt x="175" y="15"/>
                    <a:pt x="170" y="21"/>
                  </a:cubicBezTo>
                  <a:cubicBezTo>
                    <a:pt x="175" y="24"/>
                    <a:pt x="180" y="25"/>
                    <a:pt x="183" y="28"/>
                  </a:cubicBezTo>
                  <a:cubicBezTo>
                    <a:pt x="187" y="32"/>
                    <a:pt x="189" y="36"/>
                    <a:pt x="193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5" name="Freeform 12">
              <a:extLst>
                <a:ext uri="{FF2B5EF4-FFF2-40B4-BE49-F238E27FC236}">
                  <a16:creationId xmlns:a16="http://schemas.microsoft.com/office/drawing/2014/main" id="{D5562103-2A13-927E-C498-A349FC4038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30875" y="2466975"/>
              <a:ext cx="955675" cy="390525"/>
            </a:xfrm>
            <a:custGeom>
              <a:gdLst>
                <a:gd name="T0" fmla="*/ 125 w 164"/>
                <a:gd name="T1" fmla="*/ 67 h 67"/>
                <a:gd name="T2" fmla="*/ 123 w 164"/>
                <a:gd name="T3" fmla="*/ 66 h 67"/>
                <a:gd name="T4" fmla="*/ 65 w 164"/>
                <a:gd name="T5" fmla="*/ 42 h 67"/>
                <a:gd name="T6" fmla="*/ 8 w 164"/>
                <a:gd name="T7" fmla="*/ 24 h 67"/>
                <a:gd name="T8" fmla="*/ 5 w 164"/>
                <a:gd name="T9" fmla="*/ 14 h 67"/>
                <a:gd name="T10" fmla="*/ 12 w 164"/>
                <a:gd name="T11" fmla="*/ 7 h 67"/>
                <a:gd name="T12" fmla="*/ 37 w 164"/>
                <a:gd name="T13" fmla="*/ 3 h 67"/>
                <a:gd name="T14" fmla="*/ 129 w 164"/>
                <a:gd name="T15" fmla="*/ 16 h 67"/>
                <a:gd name="T16" fmla="*/ 164 w 164"/>
                <a:gd name="T17" fmla="*/ 21 h 67"/>
                <a:gd name="T18" fmla="*/ 125 w 164"/>
                <a:gd name="T19" fmla="*/ 67 h 67"/>
                <a:gd name="T20" fmla="*/ 22 w 164"/>
                <a:gd name="T21" fmla="*/ 16 h 67"/>
                <a:gd name="T22" fmla="*/ 118 w 164"/>
                <a:gd name="T23" fmla="*/ 37 h 67"/>
                <a:gd name="T24" fmla="*/ 22 w 164"/>
                <a:gd name="T25" fmla="*/ 16 h 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67">
                  <a:moveTo>
                    <a:pt x="125" y="67"/>
                  </a:moveTo>
                  <a:cubicBezTo>
                    <a:pt x="123" y="66"/>
                    <a:pt x="123" y="66"/>
                    <a:pt x="123" y="66"/>
                  </a:cubicBezTo>
                  <a:cubicBezTo>
                    <a:pt x="106" y="51"/>
                    <a:pt x="85" y="48"/>
                    <a:pt x="65" y="42"/>
                  </a:cubicBezTo>
                  <a:cubicBezTo>
                    <a:pt x="46" y="36"/>
                    <a:pt x="27" y="30"/>
                    <a:pt x="8" y="24"/>
                  </a:cubicBezTo>
                  <a:cubicBezTo>
                    <a:pt x="0" y="22"/>
                    <a:pt x="0" y="20"/>
                    <a:pt x="5" y="14"/>
                  </a:cubicBezTo>
                  <a:cubicBezTo>
                    <a:pt x="8" y="12"/>
                    <a:pt x="10" y="10"/>
                    <a:pt x="12" y="7"/>
                  </a:cubicBezTo>
                  <a:cubicBezTo>
                    <a:pt x="19" y="0"/>
                    <a:pt x="28" y="1"/>
                    <a:pt x="37" y="3"/>
                  </a:cubicBezTo>
                  <a:cubicBezTo>
                    <a:pt x="67" y="7"/>
                    <a:pt x="98" y="11"/>
                    <a:pt x="129" y="16"/>
                  </a:cubicBezTo>
                  <a:cubicBezTo>
                    <a:pt x="140" y="17"/>
                    <a:pt x="151" y="19"/>
                    <a:pt x="164" y="21"/>
                  </a:cubicBezTo>
                  <a:cubicBezTo>
                    <a:pt x="150" y="37"/>
                    <a:pt x="137" y="52"/>
                    <a:pt x="125" y="67"/>
                  </a:cubicBezTo>
                  <a:close/>
                  <a:moveTo>
                    <a:pt x="22" y="16"/>
                  </a:moveTo>
                  <a:cubicBezTo>
                    <a:pt x="27" y="22"/>
                    <a:pt x="113" y="41"/>
                    <a:pt x="118" y="37"/>
                  </a:cubicBezTo>
                  <a:cubicBezTo>
                    <a:pt x="85" y="30"/>
                    <a:pt x="54" y="23"/>
                    <a:pt x="22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6" name="Freeform 13">
              <a:extLst>
                <a:ext uri="{FF2B5EF4-FFF2-40B4-BE49-F238E27FC236}">
                  <a16:creationId xmlns:a16="http://schemas.microsoft.com/office/drawing/2014/main" id="{3018F572-B4D7-15A9-987B-C2EC6F0CB8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2900" y="2805113"/>
              <a:ext cx="454025" cy="955675"/>
            </a:xfrm>
            <a:custGeom>
              <a:gdLst>
                <a:gd name="T0" fmla="*/ 0 w 78"/>
                <a:gd name="T1" fmla="*/ 44 h 164"/>
                <a:gd name="T2" fmla="*/ 41 w 78"/>
                <a:gd name="T3" fmla="*/ 0 h 164"/>
                <a:gd name="T4" fmla="*/ 51 w 78"/>
                <a:gd name="T5" fmla="*/ 38 h 164"/>
                <a:gd name="T6" fmla="*/ 75 w 78"/>
                <a:gd name="T7" fmla="*/ 130 h 164"/>
                <a:gd name="T8" fmla="*/ 71 w 78"/>
                <a:gd name="T9" fmla="*/ 151 h 164"/>
                <a:gd name="T10" fmla="*/ 68 w 78"/>
                <a:gd name="T11" fmla="*/ 154 h 164"/>
                <a:gd name="T12" fmla="*/ 54 w 78"/>
                <a:gd name="T13" fmla="*/ 152 h 164"/>
                <a:gd name="T14" fmla="*/ 17 w 78"/>
                <a:gd name="T15" fmla="*/ 68 h 164"/>
                <a:gd name="T16" fmla="*/ 0 w 78"/>
                <a:gd name="T17" fmla="*/ 44 h 164"/>
                <a:gd name="T18" fmla="*/ 58 w 78"/>
                <a:gd name="T19" fmla="*/ 140 h 164"/>
                <a:gd name="T20" fmla="*/ 62 w 78"/>
                <a:gd name="T21" fmla="*/ 139 h 164"/>
                <a:gd name="T22" fmla="*/ 26 w 78"/>
                <a:gd name="T23" fmla="*/ 46 h 164"/>
                <a:gd name="T24" fmla="*/ 23 w 78"/>
                <a:gd name="T25" fmla="*/ 47 h 164"/>
                <a:gd name="T26" fmla="*/ 58 w 78"/>
                <a:gd name="T27" fmla="*/ 140 h 1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164">
                  <a:moveTo>
                    <a:pt x="0" y="44"/>
                  </a:moveTo>
                  <a:cubicBezTo>
                    <a:pt x="13" y="30"/>
                    <a:pt x="27" y="16"/>
                    <a:pt x="41" y="0"/>
                  </a:cubicBezTo>
                  <a:cubicBezTo>
                    <a:pt x="45" y="13"/>
                    <a:pt x="48" y="25"/>
                    <a:pt x="51" y="38"/>
                  </a:cubicBezTo>
                  <a:cubicBezTo>
                    <a:pt x="59" y="69"/>
                    <a:pt x="67" y="100"/>
                    <a:pt x="75" y="130"/>
                  </a:cubicBezTo>
                  <a:cubicBezTo>
                    <a:pt x="78" y="138"/>
                    <a:pt x="76" y="145"/>
                    <a:pt x="71" y="151"/>
                  </a:cubicBezTo>
                  <a:cubicBezTo>
                    <a:pt x="70" y="152"/>
                    <a:pt x="69" y="153"/>
                    <a:pt x="68" y="154"/>
                  </a:cubicBezTo>
                  <a:cubicBezTo>
                    <a:pt x="61" y="164"/>
                    <a:pt x="59" y="164"/>
                    <a:pt x="54" y="152"/>
                  </a:cubicBezTo>
                  <a:cubicBezTo>
                    <a:pt x="42" y="124"/>
                    <a:pt x="30" y="96"/>
                    <a:pt x="17" y="68"/>
                  </a:cubicBezTo>
                  <a:cubicBezTo>
                    <a:pt x="14" y="60"/>
                    <a:pt x="6" y="53"/>
                    <a:pt x="0" y="44"/>
                  </a:cubicBezTo>
                  <a:close/>
                  <a:moveTo>
                    <a:pt x="58" y="140"/>
                  </a:moveTo>
                  <a:cubicBezTo>
                    <a:pt x="59" y="140"/>
                    <a:pt x="61" y="140"/>
                    <a:pt x="62" y="139"/>
                  </a:cubicBezTo>
                  <a:cubicBezTo>
                    <a:pt x="50" y="108"/>
                    <a:pt x="38" y="77"/>
                    <a:pt x="26" y="46"/>
                  </a:cubicBezTo>
                  <a:cubicBezTo>
                    <a:pt x="25" y="46"/>
                    <a:pt x="24" y="47"/>
                    <a:pt x="23" y="47"/>
                  </a:cubicBezTo>
                  <a:cubicBezTo>
                    <a:pt x="35" y="78"/>
                    <a:pt x="46" y="109"/>
                    <a:pt x="58" y="1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7" name="Freeform 14">
              <a:extLst>
                <a:ext uri="{FF2B5EF4-FFF2-40B4-BE49-F238E27FC236}">
                  <a16:creationId xmlns:a16="http://schemas.microsoft.com/office/drawing/2014/main" id="{8C512074-FC73-080C-E180-98DD194F6F1D}"/>
                </a:ext>
              </a:extLst>
            </p:cNvPr>
            <p:cNvSpPr/>
            <p:nvPr/>
          </p:nvSpPr>
          <p:spPr bwMode="auto">
            <a:xfrm>
              <a:off x="6173788" y="3463925"/>
              <a:ext cx="193675" cy="244475"/>
            </a:xfrm>
            <a:custGeom>
              <a:gdLst>
                <a:gd name="T0" fmla="*/ 0 w 33"/>
                <a:gd name="T1" fmla="*/ 15 h 42"/>
                <a:gd name="T2" fmla="*/ 20 w 33"/>
                <a:gd name="T3" fmla="*/ 0 h 42"/>
                <a:gd name="T4" fmla="*/ 32 w 33"/>
                <a:gd name="T5" fmla="*/ 33 h 42"/>
                <a:gd name="T6" fmla="*/ 27 w 33"/>
                <a:gd name="T7" fmla="*/ 42 h 42"/>
                <a:gd name="T8" fmla="*/ 20 w 33"/>
                <a:gd name="T9" fmla="*/ 39 h 42"/>
                <a:gd name="T10" fmla="*/ 0 w 33"/>
                <a:gd name="T11" fmla="*/ 15 h 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2">
                  <a:moveTo>
                    <a:pt x="0" y="15"/>
                  </a:moveTo>
                  <a:cubicBezTo>
                    <a:pt x="6" y="10"/>
                    <a:pt x="13" y="5"/>
                    <a:pt x="20" y="0"/>
                  </a:cubicBezTo>
                  <a:cubicBezTo>
                    <a:pt x="24" y="11"/>
                    <a:pt x="29" y="22"/>
                    <a:pt x="32" y="33"/>
                  </a:cubicBezTo>
                  <a:cubicBezTo>
                    <a:pt x="33" y="35"/>
                    <a:pt x="29" y="39"/>
                    <a:pt x="27" y="42"/>
                  </a:cubicBezTo>
                  <a:cubicBezTo>
                    <a:pt x="26" y="42"/>
                    <a:pt x="22" y="40"/>
                    <a:pt x="20" y="39"/>
                  </a:cubicBezTo>
                  <a:cubicBezTo>
                    <a:pt x="13" y="31"/>
                    <a:pt x="7" y="23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8" name="Freeform 15">
              <a:extLst>
                <a:ext uri="{FF2B5EF4-FFF2-40B4-BE49-F238E27FC236}">
                  <a16:creationId xmlns:a16="http://schemas.microsoft.com/office/drawing/2014/main" id="{5E91CF2F-95F0-358C-24B9-AD4DF6E5F241}"/>
                </a:ext>
              </a:extLst>
            </p:cNvPr>
            <p:cNvSpPr/>
            <p:nvPr/>
          </p:nvSpPr>
          <p:spPr bwMode="auto">
            <a:xfrm>
              <a:off x="5865813" y="3259138"/>
              <a:ext cx="244475" cy="169863"/>
            </a:xfrm>
            <a:custGeom>
              <a:gdLst>
                <a:gd name="T0" fmla="*/ 42 w 42"/>
                <a:gd name="T1" fmla="*/ 8 h 29"/>
                <a:gd name="T2" fmla="*/ 29 w 42"/>
                <a:gd name="T3" fmla="*/ 29 h 29"/>
                <a:gd name="T4" fmla="*/ 4 w 42"/>
                <a:gd name="T5" fmla="*/ 12 h 29"/>
                <a:gd name="T6" fmla="*/ 0 w 42"/>
                <a:gd name="T7" fmla="*/ 6 h 29"/>
                <a:gd name="T8" fmla="*/ 8 w 42"/>
                <a:gd name="T9" fmla="*/ 0 h 29"/>
                <a:gd name="T10" fmla="*/ 22 w 42"/>
                <a:gd name="T11" fmla="*/ 2 h 29"/>
                <a:gd name="T12" fmla="*/ 42 w 42"/>
                <a:gd name="T13" fmla="*/ 8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8">
                  <a:moveTo>
                    <a:pt x="42" y="8"/>
                  </a:moveTo>
                  <a:cubicBezTo>
                    <a:pt x="37" y="16"/>
                    <a:pt x="33" y="22"/>
                    <a:pt x="29" y="29"/>
                  </a:cubicBezTo>
                  <a:cubicBezTo>
                    <a:pt x="20" y="24"/>
                    <a:pt x="12" y="18"/>
                    <a:pt x="4" y="12"/>
                  </a:cubicBezTo>
                  <a:cubicBezTo>
                    <a:pt x="2" y="11"/>
                    <a:pt x="0" y="6"/>
                    <a:pt x="0" y="6"/>
                  </a:cubicBezTo>
                  <a:cubicBezTo>
                    <a:pt x="2" y="3"/>
                    <a:pt x="5" y="0"/>
                    <a:pt x="8" y="0"/>
                  </a:cubicBezTo>
                  <a:cubicBezTo>
                    <a:pt x="13" y="0"/>
                    <a:pt x="18" y="1"/>
                    <a:pt x="22" y="2"/>
                  </a:cubicBezTo>
                  <a:cubicBezTo>
                    <a:pt x="28" y="4"/>
                    <a:pt x="35" y="6"/>
                    <a:pt x="4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9" name="Freeform 16">
              <a:extLst>
                <a:ext uri="{FF2B5EF4-FFF2-40B4-BE49-F238E27FC236}">
                  <a16:creationId xmlns:a16="http://schemas.microsoft.com/office/drawing/2014/main" id="{98077B7C-3553-3274-D397-F881BCA118E8}"/>
                </a:ext>
              </a:extLst>
            </p:cNvPr>
            <p:cNvSpPr/>
            <p:nvPr/>
          </p:nvSpPr>
          <p:spPr bwMode="auto">
            <a:xfrm>
              <a:off x="6086475" y="2397125"/>
              <a:ext cx="139700" cy="100013"/>
            </a:xfrm>
            <a:custGeom>
              <a:gdLst>
                <a:gd name="T0" fmla="*/ 0 w 24"/>
                <a:gd name="T1" fmla="*/ 11 h 17"/>
                <a:gd name="T2" fmla="*/ 17 w 24"/>
                <a:gd name="T3" fmla="*/ 2 h 17"/>
                <a:gd name="T4" fmla="*/ 24 w 24"/>
                <a:gd name="T5" fmla="*/ 10 h 17"/>
                <a:gd name="T6" fmla="*/ 17 w 24"/>
                <a:gd name="T7" fmla="*/ 16 h 17"/>
                <a:gd name="T8" fmla="*/ 1 w 24"/>
                <a:gd name="T9" fmla="*/ 13 h 17"/>
                <a:gd name="T10" fmla="*/ 0 w 24"/>
                <a:gd name="T11" fmla="*/ 11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0" y="11"/>
                  </a:moveTo>
                  <a:cubicBezTo>
                    <a:pt x="5" y="8"/>
                    <a:pt x="11" y="4"/>
                    <a:pt x="17" y="2"/>
                  </a:cubicBezTo>
                  <a:cubicBezTo>
                    <a:pt x="23" y="0"/>
                    <a:pt x="24" y="5"/>
                    <a:pt x="24" y="10"/>
                  </a:cubicBezTo>
                  <a:cubicBezTo>
                    <a:pt x="24" y="15"/>
                    <a:pt x="22" y="17"/>
                    <a:pt x="17" y="16"/>
                  </a:cubicBezTo>
                  <a:cubicBezTo>
                    <a:pt x="11" y="15"/>
                    <a:pt x="6" y="14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0" name="Freeform 17">
              <a:extLst>
                <a:ext uri="{FF2B5EF4-FFF2-40B4-BE49-F238E27FC236}">
                  <a16:creationId xmlns:a16="http://schemas.microsoft.com/office/drawing/2014/main" id="{49A477A9-0AF3-D5E5-6119-6825B9DCDBCB}"/>
                </a:ext>
              </a:extLst>
            </p:cNvPr>
            <p:cNvSpPr/>
            <p:nvPr/>
          </p:nvSpPr>
          <p:spPr bwMode="auto">
            <a:xfrm>
              <a:off x="7083425" y="3236913"/>
              <a:ext cx="93663" cy="150813"/>
            </a:xfrm>
            <a:custGeom>
              <a:gdLst>
                <a:gd name="T0" fmla="*/ 6 w 16"/>
                <a:gd name="T1" fmla="*/ 26 h 26"/>
                <a:gd name="T2" fmla="*/ 1 w 16"/>
                <a:gd name="T3" fmla="*/ 8 h 26"/>
                <a:gd name="T4" fmla="*/ 5 w 16"/>
                <a:gd name="T5" fmla="*/ 2 h 26"/>
                <a:gd name="T6" fmla="*/ 15 w 16"/>
                <a:gd name="T7" fmla="*/ 5 h 26"/>
                <a:gd name="T8" fmla="*/ 14 w 16"/>
                <a:gd name="T9" fmla="*/ 15 h 26"/>
                <a:gd name="T10" fmla="*/ 6 w 16"/>
                <a:gd name="T11" fmla="*/ 26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6">
                  <a:moveTo>
                    <a:pt x="6" y="26"/>
                  </a:moveTo>
                  <a:cubicBezTo>
                    <a:pt x="4" y="19"/>
                    <a:pt x="2" y="13"/>
                    <a:pt x="1" y="8"/>
                  </a:cubicBezTo>
                  <a:cubicBezTo>
                    <a:pt x="0" y="6"/>
                    <a:pt x="3" y="3"/>
                    <a:pt x="5" y="2"/>
                  </a:cubicBezTo>
                  <a:cubicBezTo>
                    <a:pt x="9" y="1"/>
                    <a:pt x="13" y="0"/>
                    <a:pt x="15" y="5"/>
                  </a:cubicBezTo>
                  <a:cubicBezTo>
                    <a:pt x="16" y="8"/>
                    <a:pt x="15" y="12"/>
                    <a:pt x="14" y="15"/>
                  </a:cubicBezTo>
                  <a:cubicBezTo>
                    <a:pt x="12" y="19"/>
                    <a:pt x="9" y="22"/>
                    <a:pt x="6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1" name="Freeform 18">
              <a:extLst>
                <a:ext uri="{FF2B5EF4-FFF2-40B4-BE49-F238E27FC236}">
                  <a16:creationId xmlns:a16="http://schemas.microsoft.com/office/drawing/2014/main" id="{CFF82A11-9C37-804F-F9DF-1727C1FB7697}"/>
                </a:ext>
              </a:extLst>
            </p:cNvPr>
            <p:cNvSpPr/>
            <p:nvPr/>
          </p:nvSpPr>
          <p:spPr bwMode="auto">
            <a:xfrm>
              <a:off x="5894388" y="2682875"/>
              <a:ext cx="117475" cy="87313"/>
            </a:xfrm>
            <a:custGeom>
              <a:gdLst>
                <a:gd name="T0" fmla="*/ 2 w 20"/>
                <a:gd name="T1" fmla="*/ 0 h 15"/>
                <a:gd name="T2" fmla="*/ 20 w 20"/>
                <a:gd name="T3" fmla="*/ 5 h 15"/>
                <a:gd name="T4" fmla="*/ 5 w 20"/>
                <a:gd name="T5" fmla="*/ 13 h 15"/>
                <a:gd name="T6" fmla="*/ 2 w 20"/>
                <a:gd name="T7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5">
                  <a:moveTo>
                    <a:pt x="2" y="0"/>
                  </a:moveTo>
                  <a:cubicBezTo>
                    <a:pt x="8" y="2"/>
                    <a:pt x="14" y="3"/>
                    <a:pt x="20" y="5"/>
                  </a:cubicBezTo>
                  <a:cubicBezTo>
                    <a:pt x="16" y="12"/>
                    <a:pt x="9" y="15"/>
                    <a:pt x="5" y="13"/>
                  </a:cubicBezTo>
                  <a:cubicBezTo>
                    <a:pt x="0" y="10"/>
                    <a:pt x="1" y="6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2" name="Freeform 19">
              <a:extLst>
                <a:ext uri="{FF2B5EF4-FFF2-40B4-BE49-F238E27FC236}">
                  <a16:creationId xmlns:a16="http://schemas.microsoft.com/office/drawing/2014/main" id="{4B05757D-6047-DF4A-7D6A-FCF3BCD86663}"/>
                </a:ext>
              </a:extLst>
            </p:cNvPr>
            <p:cNvSpPr/>
            <p:nvPr/>
          </p:nvSpPr>
          <p:spPr bwMode="auto">
            <a:xfrm>
              <a:off x="6838950" y="3487738"/>
              <a:ext cx="93663" cy="122238"/>
            </a:xfrm>
            <a:custGeom>
              <a:gdLst>
                <a:gd name="T0" fmla="*/ 8 w 16"/>
                <a:gd name="T1" fmla="*/ 0 h 21"/>
                <a:gd name="T2" fmla="*/ 16 w 16"/>
                <a:gd name="T3" fmla="*/ 17 h 21"/>
                <a:gd name="T4" fmla="*/ 3 w 16"/>
                <a:gd name="T5" fmla="*/ 18 h 21"/>
                <a:gd name="T6" fmla="*/ 8 w 16"/>
                <a:gd name="T7" fmla="*/ 0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1">
                  <a:moveTo>
                    <a:pt x="8" y="0"/>
                  </a:moveTo>
                  <a:cubicBezTo>
                    <a:pt x="11" y="6"/>
                    <a:pt x="13" y="11"/>
                    <a:pt x="16" y="17"/>
                  </a:cubicBezTo>
                  <a:cubicBezTo>
                    <a:pt x="11" y="19"/>
                    <a:pt x="7" y="21"/>
                    <a:pt x="3" y="18"/>
                  </a:cubicBezTo>
                  <a:cubicBezTo>
                    <a:pt x="0" y="14"/>
                    <a:pt x="2" y="6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" name="Freeform 20">
              <a:extLst>
                <a:ext uri="{FF2B5EF4-FFF2-40B4-BE49-F238E27FC236}">
                  <a16:creationId xmlns:a16="http://schemas.microsoft.com/office/drawing/2014/main" id="{258FF1AB-AD2D-0923-8B4C-59DC44289429}"/>
                </a:ext>
              </a:extLst>
            </p:cNvPr>
            <p:cNvSpPr/>
            <p:nvPr/>
          </p:nvSpPr>
          <p:spPr bwMode="auto">
            <a:xfrm>
              <a:off x="6751638" y="3289300"/>
              <a:ext cx="93663" cy="122238"/>
            </a:xfrm>
            <a:custGeom>
              <a:gdLst>
                <a:gd name="T0" fmla="*/ 9 w 16"/>
                <a:gd name="T1" fmla="*/ 0 h 21"/>
                <a:gd name="T2" fmla="*/ 16 w 16"/>
                <a:gd name="T3" fmla="*/ 17 h 21"/>
                <a:gd name="T4" fmla="*/ 4 w 16"/>
                <a:gd name="T5" fmla="*/ 17 h 21"/>
                <a:gd name="T6" fmla="*/ 9 w 16"/>
                <a:gd name="T7" fmla="*/ 0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1">
                  <a:moveTo>
                    <a:pt x="9" y="0"/>
                  </a:moveTo>
                  <a:cubicBezTo>
                    <a:pt x="11" y="6"/>
                    <a:pt x="13" y="11"/>
                    <a:pt x="16" y="17"/>
                  </a:cubicBezTo>
                  <a:cubicBezTo>
                    <a:pt x="12" y="19"/>
                    <a:pt x="8" y="21"/>
                    <a:pt x="4" y="17"/>
                  </a:cubicBezTo>
                  <a:cubicBezTo>
                    <a:pt x="0" y="13"/>
                    <a:pt x="2" y="6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4" name="Freeform 21">
              <a:extLst>
                <a:ext uri="{FF2B5EF4-FFF2-40B4-BE49-F238E27FC236}">
                  <a16:creationId xmlns:a16="http://schemas.microsoft.com/office/drawing/2014/main" id="{E58A1B02-27FD-CC6C-B943-D98FFFD38826}"/>
                </a:ext>
              </a:extLst>
            </p:cNvPr>
            <p:cNvSpPr/>
            <p:nvPr/>
          </p:nvSpPr>
          <p:spPr bwMode="auto">
            <a:xfrm>
              <a:off x="6099175" y="2741613"/>
              <a:ext cx="122238" cy="87313"/>
            </a:xfrm>
            <a:custGeom>
              <a:gdLst>
                <a:gd name="T0" fmla="*/ 3 w 21"/>
                <a:gd name="T1" fmla="*/ 0 h 15"/>
                <a:gd name="T2" fmla="*/ 21 w 21"/>
                <a:gd name="T3" fmla="*/ 6 h 15"/>
                <a:gd name="T4" fmla="*/ 7 w 21"/>
                <a:gd name="T5" fmla="*/ 13 h 15"/>
                <a:gd name="T6" fmla="*/ 3 w 21"/>
                <a:gd name="T7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5">
                  <a:moveTo>
                    <a:pt x="3" y="0"/>
                  </a:moveTo>
                  <a:cubicBezTo>
                    <a:pt x="9" y="2"/>
                    <a:pt x="15" y="4"/>
                    <a:pt x="21" y="6"/>
                  </a:cubicBezTo>
                  <a:cubicBezTo>
                    <a:pt x="18" y="12"/>
                    <a:pt x="12" y="15"/>
                    <a:pt x="7" y="13"/>
                  </a:cubicBezTo>
                  <a:cubicBezTo>
                    <a:pt x="0" y="11"/>
                    <a:pt x="2" y="6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5" name="Freeform 22">
              <a:extLst>
                <a:ext uri="{FF2B5EF4-FFF2-40B4-BE49-F238E27FC236}">
                  <a16:creationId xmlns:a16="http://schemas.microsoft.com/office/drawing/2014/main" id="{938E901B-41FE-785F-C85C-736516DA206C}"/>
                </a:ext>
              </a:extLst>
            </p:cNvPr>
            <p:cNvSpPr/>
            <p:nvPr/>
          </p:nvSpPr>
          <p:spPr bwMode="auto">
            <a:xfrm>
              <a:off x="7024688" y="3038475"/>
              <a:ext cx="76200" cy="115888"/>
            </a:xfrm>
            <a:custGeom>
              <a:gdLst>
                <a:gd name="T0" fmla="*/ 5 w 13"/>
                <a:gd name="T1" fmla="*/ 20 h 20"/>
                <a:gd name="T2" fmla="*/ 0 w 13"/>
                <a:gd name="T3" fmla="*/ 0 h 20"/>
                <a:gd name="T4" fmla="*/ 10 w 13"/>
                <a:gd name="T5" fmla="*/ 4 h 20"/>
                <a:gd name="T6" fmla="*/ 5 w 13"/>
                <a:gd name="T7" fmla="*/ 2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5" y="20"/>
                  </a:moveTo>
                  <a:cubicBezTo>
                    <a:pt x="3" y="14"/>
                    <a:pt x="2" y="8"/>
                    <a:pt x="0" y="0"/>
                  </a:cubicBezTo>
                  <a:cubicBezTo>
                    <a:pt x="4" y="1"/>
                    <a:pt x="9" y="2"/>
                    <a:pt x="10" y="4"/>
                  </a:cubicBezTo>
                  <a:cubicBezTo>
                    <a:pt x="13" y="10"/>
                    <a:pt x="10" y="15"/>
                    <a:pt x="5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6" name="Freeform 23">
              <a:extLst>
                <a:ext uri="{FF2B5EF4-FFF2-40B4-BE49-F238E27FC236}">
                  <a16:creationId xmlns:a16="http://schemas.microsoft.com/office/drawing/2014/main" id="{05084585-112A-6E03-1CAC-A25C20F9405E}"/>
                </a:ext>
              </a:extLst>
            </p:cNvPr>
            <p:cNvSpPr/>
            <p:nvPr/>
          </p:nvSpPr>
          <p:spPr bwMode="auto">
            <a:xfrm>
              <a:off x="6319838" y="2455863"/>
              <a:ext cx="122238" cy="63500"/>
            </a:xfrm>
            <a:custGeom>
              <a:gdLst>
                <a:gd name="T0" fmla="*/ 19 w 21"/>
                <a:gd name="T1" fmla="*/ 11 h 11"/>
                <a:gd name="T2" fmla="*/ 0 w 21"/>
                <a:gd name="T3" fmla="*/ 9 h 11"/>
                <a:gd name="T4" fmla="*/ 16 w 21"/>
                <a:gd name="T5" fmla="*/ 2 h 11"/>
                <a:gd name="T6" fmla="*/ 21 w 21"/>
                <a:gd name="T7" fmla="*/ 9 h 11"/>
                <a:gd name="T8" fmla="*/ 19 w 21"/>
                <a:gd name="T9" fmla="*/ 11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1">
                  <a:moveTo>
                    <a:pt x="19" y="11"/>
                  </a:moveTo>
                  <a:cubicBezTo>
                    <a:pt x="13" y="11"/>
                    <a:pt x="8" y="10"/>
                    <a:pt x="0" y="9"/>
                  </a:cubicBezTo>
                  <a:cubicBezTo>
                    <a:pt x="6" y="4"/>
                    <a:pt x="10" y="0"/>
                    <a:pt x="16" y="2"/>
                  </a:cubicBezTo>
                  <a:cubicBezTo>
                    <a:pt x="18" y="3"/>
                    <a:pt x="19" y="7"/>
                    <a:pt x="21" y="9"/>
                  </a:cubicBezTo>
                  <a:cubicBezTo>
                    <a:pt x="21" y="10"/>
                    <a:pt x="20" y="11"/>
                    <a:pt x="19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37" name="TextBox 12">
            <a:extLst>
              <a:ext uri="{FF2B5EF4-FFF2-40B4-BE49-F238E27FC236}">
                <a16:creationId xmlns:a16="http://schemas.microsoft.com/office/drawing/2014/main" id="{C4F10D95-3BC0-574B-CF80-F61699FF4F44}"/>
              </a:ext>
            </a:extLst>
          </p:cNvPr>
          <p:cNvSpPr txBox="1"/>
          <p:nvPr/>
        </p:nvSpPr>
        <p:spPr>
          <a:xfrm>
            <a:off x="719594" y="238321"/>
            <a:ext cx="511395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AGENDA </a:t>
            </a:r>
            <a:r>
              <a:rPr lang="en-US" altLang="ko-KR" sz="4800" b="1">
                <a:solidFill>
                  <a:srgbClr val="0975AA"/>
                </a:solidFill>
                <a:latin typeface="+mj-lt"/>
              </a:rPr>
              <a:t>STYLE</a:t>
            </a:r>
            <a:endParaRPr lang="ko-KR" altLang="en-US" sz="4800" b="1">
              <a:solidFill>
                <a:srgbClr val="0975A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4622435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83CF6AA7-0460-F288-BFDC-A52EAA20D9E1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grpSp>
        <p:nvGrpSpPr>
          <p:cNvPr id="24" name="그룹 49">
            <a:extLst>
              <a:ext uri="{FF2B5EF4-FFF2-40B4-BE49-F238E27FC236}">
                <a16:creationId xmlns:a16="http://schemas.microsoft.com/office/drawing/2014/main" id="{96C88A3D-DCB3-CDB6-8D7F-EB1852CC5448}"/>
              </a:ext>
            </a:extLst>
          </p:cNvPr>
          <p:cNvGrpSpPr/>
          <p:nvPr/>
        </p:nvGrpSpPr>
        <p:grpSpPr>
          <a:xfrm>
            <a:off x="8215131" y="2023409"/>
            <a:ext cx="3291202" cy="1702521"/>
            <a:chOff x="4320420" y="2476499"/>
            <a:chExt cx="2863414" cy="1481229"/>
          </a:xfrm>
          <a:solidFill>
            <a:schemeClr val="bg1"/>
          </a:solidFill>
        </p:grpSpPr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D456A2B8-DFCD-E984-9CE7-319DEE0AF8CC}"/>
                </a:ext>
              </a:extLst>
            </p:cNvPr>
            <p:cNvSpPr/>
            <p:nvPr/>
          </p:nvSpPr>
          <p:spPr>
            <a:xfrm rot="5639961">
              <a:off x="6406998" y="2466792"/>
              <a:ext cx="767129" cy="786543"/>
            </a:xfrm>
            <a:custGeom>
              <a:gdLst>
                <a:gd name="connsiteX0" fmla="*/ 2279640 w 2296406"/>
                <a:gd name="connsiteY0" fmla="*/ 1747818 h 2354521"/>
                <a:gd name="connsiteX1" fmla="*/ 1827546 w 2296406"/>
                <a:gd name="connsiteY1" fmla="*/ 1826304 h 2354521"/>
                <a:gd name="connsiteX2" fmla="*/ 1682537 w 2296406"/>
                <a:gd name="connsiteY2" fmla="*/ 1962549 h 2354521"/>
                <a:gd name="connsiteX3" fmla="*/ 1528613 w 2296406"/>
                <a:gd name="connsiteY3" fmla="*/ 2354521 h 2354521"/>
                <a:gd name="connsiteX4" fmla="*/ 1380482 w 2296406"/>
                <a:gd name="connsiteY4" fmla="*/ 2120816 h 2354521"/>
                <a:gd name="connsiteX5" fmla="*/ 1495542 w 2296406"/>
                <a:gd name="connsiteY5" fmla="*/ 1788127 h 2354521"/>
                <a:gd name="connsiteX6" fmla="*/ 909489 w 2296406"/>
                <a:gd name="connsiteY6" fmla="*/ 1225390 h 2354521"/>
                <a:gd name="connsiteX7" fmla="*/ 414951 w 2296406"/>
                <a:gd name="connsiteY7" fmla="*/ 2322212 h 2354521"/>
                <a:gd name="connsiteX8" fmla="*/ 293184 w 2296406"/>
                <a:gd name="connsiteY8" fmla="*/ 2052845 h 2354521"/>
                <a:gd name="connsiteX9" fmla="*/ 520411 w 2296406"/>
                <a:gd name="connsiteY9" fmla="*/ 767428 h 2354521"/>
                <a:gd name="connsiteX10" fmla="*/ 11167 w 2296406"/>
                <a:gd name="connsiteY10" fmla="*/ 5505 h 2354521"/>
                <a:gd name="connsiteX11" fmla="*/ 771719 w 2296406"/>
                <a:gd name="connsiteY11" fmla="*/ 578452 h 2354521"/>
                <a:gd name="connsiteX12" fmla="*/ 2041440 w 2296406"/>
                <a:gd name="connsiteY12" fmla="*/ 514597 h 2354521"/>
                <a:gd name="connsiteX13" fmla="*/ 2296406 w 2296406"/>
                <a:gd name="connsiteY13" fmla="*/ 662729 h 2354521"/>
                <a:gd name="connsiteX14" fmla="*/ 1124906 w 2296406"/>
                <a:gd name="connsiteY14" fmla="*/ 1004182 h 2354521"/>
                <a:gd name="connsiteX15" fmla="*/ 1676517 w 2296406"/>
                <a:gd name="connsiteY15" fmla="*/ 1608523 h 2354521"/>
                <a:gd name="connsiteX16" fmla="*/ 2094931 w 2296406"/>
                <a:gd name="connsiteY16" fmla="*/ 1557316 h 2354521"/>
                <a:gd name="connsiteX17" fmla="*/ 2094931 w 2296406"/>
                <a:gd name="connsiteY17" fmla="*/ 1557316 h 2354521"/>
                <a:gd name="connsiteX18" fmla="*/ 11167 w 2305244"/>
                <a:gd name="connsiteY18" fmla="*/ 5505 h 236915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96406" h="2354521">
                  <a:moveTo>
                    <a:pt x="2279640" y="1747818"/>
                  </a:moveTo>
                  <a:lnTo>
                    <a:pt x="1827546" y="1826304"/>
                  </a:lnTo>
                  <a:cubicBezTo>
                    <a:pt x="1728029" y="1862093"/>
                    <a:pt x="1732359" y="1874513"/>
                    <a:pt x="1682537" y="1962549"/>
                  </a:cubicBezTo>
                  <a:lnTo>
                    <a:pt x="1528613" y="2354521"/>
                  </a:lnTo>
                  <a:lnTo>
                    <a:pt x="1380482" y="2120816"/>
                  </a:lnTo>
                  <a:lnTo>
                    <a:pt x="1495542" y="1788127"/>
                  </a:lnTo>
                  <a:lnTo>
                    <a:pt x="909489" y="1225390"/>
                  </a:lnTo>
                  <a:lnTo>
                    <a:pt x="414951" y="2322212"/>
                  </a:lnTo>
                  <a:lnTo>
                    <a:pt x="293184" y="2052845"/>
                  </a:lnTo>
                  <a:lnTo>
                    <a:pt x="520411" y="767428"/>
                  </a:lnTo>
                  <a:cubicBezTo>
                    <a:pt x="325060" y="542715"/>
                    <a:pt x="-71458" y="102202"/>
                    <a:pt x="11167" y="5505"/>
                  </a:cubicBezTo>
                  <a:cubicBezTo>
                    <a:pt x="111065" y="-52229"/>
                    <a:pt x="554777" y="358209"/>
                    <a:pt x="771719" y="578452"/>
                  </a:cubicBezTo>
                  <a:lnTo>
                    <a:pt x="2041440" y="514597"/>
                  </a:lnTo>
                  <a:lnTo>
                    <a:pt x="2296406" y="662729"/>
                  </a:lnTo>
                  <a:lnTo>
                    <a:pt x="1124906" y="1004182"/>
                  </a:lnTo>
                  <a:lnTo>
                    <a:pt x="1676517" y="1608523"/>
                  </a:lnTo>
                  <a:cubicBezTo>
                    <a:pt x="1795262" y="1589016"/>
                    <a:pt x="2094931" y="1557316"/>
                    <a:pt x="2094931" y="1557316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6" name="그룹 46">
              <a:extLst>
                <a:ext uri="{FF2B5EF4-FFF2-40B4-BE49-F238E27FC236}">
                  <a16:creationId xmlns:a16="http://schemas.microsoft.com/office/drawing/2014/main" id="{9794C100-CABB-805A-2D66-9B842DD0C8F8}"/>
                </a:ext>
              </a:extLst>
            </p:cNvPr>
            <p:cNvGrpSpPr/>
            <p:nvPr/>
          </p:nvGrpSpPr>
          <p:grpSpPr>
            <a:xfrm>
              <a:off x="4320420" y="3070081"/>
              <a:ext cx="2157467" cy="887647"/>
              <a:chOff x="7149737" y="1593671"/>
              <a:chExt cx="8656129" cy="3561393"/>
            </a:xfrm>
            <a:grpFill/>
          </p:grpSpPr>
          <p:sp>
            <p:nvSpPr>
              <p:cNvPr id="27" name="자유형: 도형 47">
                <a:extLst>
                  <a:ext uri="{FF2B5EF4-FFF2-40B4-BE49-F238E27FC236}">
                    <a16:creationId xmlns:a16="http://schemas.microsoft.com/office/drawing/2014/main" id="{DF6E3612-1304-783C-FFD7-A11FF6F3D4FE}"/>
                  </a:ext>
                </a:extLst>
              </p:cNvPr>
              <p:cNvSpPr/>
              <p:nvPr/>
            </p:nvSpPr>
            <p:spPr>
              <a:xfrm>
                <a:off x="7184572" y="1593671"/>
                <a:ext cx="8299268" cy="3254855"/>
              </a:xfrm>
              <a:custGeom>
                <a:gdLst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579222 w 8299268"/>
                  <a:gd name="connsiteY3" fmla="*/ 2786741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99268" h="3254855">
                    <a:moveTo>
                      <a:pt x="8299268" y="209005"/>
                    </a:moveTo>
                    <a:cubicBezTo>
                      <a:pt x="7437119" y="918753"/>
                      <a:pt x="5206274" y="2522580"/>
                      <a:pt x="3692434" y="2969621"/>
                    </a:cubicBezTo>
                    <a:cubicBezTo>
                      <a:pt x="1490618" y="3564706"/>
                      <a:pt x="268514" y="3188789"/>
                      <a:pt x="0" y="2211977"/>
                    </a:cubicBezTo>
                    <a:cubicBezTo>
                      <a:pt x="410754" y="3194594"/>
                      <a:pt x="1876697" y="3268615"/>
                      <a:pt x="3579222" y="2786741"/>
                    </a:cubicBezTo>
                    <a:cubicBezTo>
                      <a:pt x="5124994" y="2270032"/>
                      <a:pt x="7254240" y="667657"/>
                      <a:pt x="8125097" y="0"/>
                    </a:cubicBezTo>
                    <a:lnTo>
                      <a:pt x="8299268" y="2090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자유형: 도형 48">
                <a:extLst>
                  <a:ext uri="{FF2B5EF4-FFF2-40B4-BE49-F238E27FC236}">
                    <a16:creationId xmlns:a16="http://schemas.microsoft.com/office/drawing/2014/main" id="{A6F21B8E-AE84-33E5-8D7B-50D88679DFEE}"/>
                  </a:ext>
                </a:extLst>
              </p:cNvPr>
              <p:cNvSpPr/>
              <p:nvPr/>
            </p:nvSpPr>
            <p:spPr>
              <a:xfrm>
                <a:off x="7149737" y="2033664"/>
                <a:ext cx="8656129" cy="3121400"/>
              </a:xfrm>
              <a:custGeom>
                <a:gdLst>
                  <a:gd name="connsiteX0" fmla="*/ 8299267 w 8299267"/>
                  <a:gd name="connsiteY0" fmla="*/ 235130 h 3121400"/>
                  <a:gd name="connsiteX1" fmla="*/ 3767580 w 8299267"/>
                  <a:gd name="connsiteY1" fmla="*/ 2899953 h 3121400"/>
                  <a:gd name="connsiteX2" fmla="*/ 0 w 8299267"/>
                  <a:gd name="connsiteY2" fmla="*/ 1898469 h 3121400"/>
                  <a:gd name="connsiteX3" fmla="*/ 3662717 w 8299267"/>
                  <a:gd name="connsiteY3" fmla="*/ 2699655 h 3121400"/>
                  <a:gd name="connsiteX4" fmla="*/ 8158495 w 8299267"/>
                  <a:gd name="connsiteY4" fmla="*/ 0 h 3121400"/>
                  <a:gd name="connsiteX5" fmla="*/ 8299267 w 8299267"/>
                  <a:gd name="connsiteY5" fmla="*/ 235130 h 31214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99267" h="3121400">
                    <a:moveTo>
                      <a:pt x="8299267" y="235130"/>
                    </a:moveTo>
                    <a:cubicBezTo>
                      <a:pt x="7044692" y="1319346"/>
                      <a:pt x="5281420" y="2452912"/>
                      <a:pt x="3767580" y="2899953"/>
                    </a:cubicBezTo>
                    <a:cubicBezTo>
                      <a:pt x="1766154" y="3451495"/>
                      <a:pt x="260165" y="2918823"/>
                      <a:pt x="0" y="1898469"/>
                    </a:cubicBezTo>
                    <a:cubicBezTo>
                      <a:pt x="302210" y="2863669"/>
                      <a:pt x="1960192" y="3181529"/>
                      <a:pt x="3662717" y="2699655"/>
                    </a:cubicBezTo>
                    <a:cubicBezTo>
                      <a:pt x="5208489" y="2182946"/>
                      <a:pt x="7028803" y="989874"/>
                      <a:pt x="8158495" y="0"/>
                    </a:cubicBezTo>
                    <a:lnTo>
                      <a:pt x="8299267" y="2351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6" name="그룹 49">
            <a:extLst>
              <a:ext uri="{FF2B5EF4-FFF2-40B4-BE49-F238E27FC236}">
                <a16:creationId xmlns:a16="http://schemas.microsoft.com/office/drawing/2014/main" id="{93F0572D-C1FA-454E-7136-EEFA47BF072B}"/>
              </a:ext>
            </a:extLst>
          </p:cNvPr>
          <p:cNvGrpSpPr/>
          <p:nvPr/>
        </p:nvGrpSpPr>
        <p:grpSpPr>
          <a:xfrm>
            <a:off x="2201792" y="1839805"/>
            <a:ext cx="3291202" cy="1702521"/>
            <a:chOff x="4320420" y="2476499"/>
            <a:chExt cx="2863414" cy="1481229"/>
          </a:xfrm>
          <a:solidFill>
            <a:srgbClr val="0975AA"/>
          </a:solidFill>
        </p:grpSpPr>
        <p:sp>
          <p:nvSpPr>
            <p:cNvPr id="18" name="Freeform 53">
              <a:extLst>
                <a:ext uri="{FF2B5EF4-FFF2-40B4-BE49-F238E27FC236}">
                  <a16:creationId xmlns:a16="http://schemas.microsoft.com/office/drawing/2014/main" id="{C5D36491-AC15-1362-C769-E08BF607289E}"/>
                </a:ext>
              </a:extLst>
            </p:cNvPr>
            <p:cNvSpPr/>
            <p:nvPr/>
          </p:nvSpPr>
          <p:spPr>
            <a:xfrm rot="5639961">
              <a:off x="6406998" y="2466792"/>
              <a:ext cx="767129" cy="786543"/>
            </a:xfrm>
            <a:custGeom>
              <a:gdLst>
                <a:gd name="connsiteX0" fmla="*/ 2279640 w 2296406"/>
                <a:gd name="connsiteY0" fmla="*/ 1747818 h 2354521"/>
                <a:gd name="connsiteX1" fmla="*/ 1827546 w 2296406"/>
                <a:gd name="connsiteY1" fmla="*/ 1826304 h 2354521"/>
                <a:gd name="connsiteX2" fmla="*/ 1682537 w 2296406"/>
                <a:gd name="connsiteY2" fmla="*/ 1962549 h 2354521"/>
                <a:gd name="connsiteX3" fmla="*/ 1528613 w 2296406"/>
                <a:gd name="connsiteY3" fmla="*/ 2354521 h 2354521"/>
                <a:gd name="connsiteX4" fmla="*/ 1380482 w 2296406"/>
                <a:gd name="connsiteY4" fmla="*/ 2120816 h 2354521"/>
                <a:gd name="connsiteX5" fmla="*/ 1495542 w 2296406"/>
                <a:gd name="connsiteY5" fmla="*/ 1788127 h 2354521"/>
                <a:gd name="connsiteX6" fmla="*/ 909489 w 2296406"/>
                <a:gd name="connsiteY6" fmla="*/ 1225390 h 2354521"/>
                <a:gd name="connsiteX7" fmla="*/ 414951 w 2296406"/>
                <a:gd name="connsiteY7" fmla="*/ 2322212 h 2354521"/>
                <a:gd name="connsiteX8" fmla="*/ 293184 w 2296406"/>
                <a:gd name="connsiteY8" fmla="*/ 2052845 h 2354521"/>
                <a:gd name="connsiteX9" fmla="*/ 520411 w 2296406"/>
                <a:gd name="connsiteY9" fmla="*/ 767428 h 2354521"/>
                <a:gd name="connsiteX10" fmla="*/ 11167 w 2296406"/>
                <a:gd name="connsiteY10" fmla="*/ 5505 h 2354521"/>
                <a:gd name="connsiteX11" fmla="*/ 771719 w 2296406"/>
                <a:gd name="connsiteY11" fmla="*/ 578452 h 2354521"/>
                <a:gd name="connsiteX12" fmla="*/ 2041440 w 2296406"/>
                <a:gd name="connsiteY12" fmla="*/ 514597 h 2354521"/>
                <a:gd name="connsiteX13" fmla="*/ 2296406 w 2296406"/>
                <a:gd name="connsiteY13" fmla="*/ 662729 h 2354521"/>
                <a:gd name="connsiteX14" fmla="*/ 1124906 w 2296406"/>
                <a:gd name="connsiteY14" fmla="*/ 1004182 h 2354521"/>
                <a:gd name="connsiteX15" fmla="*/ 1676517 w 2296406"/>
                <a:gd name="connsiteY15" fmla="*/ 1608523 h 2354521"/>
                <a:gd name="connsiteX16" fmla="*/ 2094931 w 2296406"/>
                <a:gd name="connsiteY16" fmla="*/ 1557316 h 2354521"/>
                <a:gd name="connsiteX17" fmla="*/ 2094931 w 2296406"/>
                <a:gd name="connsiteY17" fmla="*/ 1557316 h 2354521"/>
                <a:gd name="connsiteX18" fmla="*/ 11167 w 2305244"/>
                <a:gd name="connsiteY18" fmla="*/ 5505 h 236915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96406" h="2354521">
                  <a:moveTo>
                    <a:pt x="2279640" y="1747818"/>
                  </a:moveTo>
                  <a:lnTo>
                    <a:pt x="1827546" y="1826304"/>
                  </a:lnTo>
                  <a:cubicBezTo>
                    <a:pt x="1728029" y="1862093"/>
                    <a:pt x="1732359" y="1874513"/>
                    <a:pt x="1682537" y="1962549"/>
                  </a:cubicBezTo>
                  <a:lnTo>
                    <a:pt x="1528613" y="2354521"/>
                  </a:lnTo>
                  <a:lnTo>
                    <a:pt x="1380482" y="2120816"/>
                  </a:lnTo>
                  <a:lnTo>
                    <a:pt x="1495542" y="1788127"/>
                  </a:lnTo>
                  <a:lnTo>
                    <a:pt x="909489" y="1225390"/>
                  </a:lnTo>
                  <a:lnTo>
                    <a:pt x="414951" y="2322212"/>
                  </a:lnTo>
                  <a:lnTo>
                    <a:pt x="293184" y="2052845"/>
                  </a:lnTo>
                  <a:lnTo>
                    <a:pt x="520411" y="767428"/>
                  </a:lnTo>
                  <a:cubicBezTo>
                    <a:pt x="325060" y="542715"/>
                    <a:pt x="-71458" y="102202"/>
                    <a:pt x="11167" y="5505"/>
                  </a:cubicBezTo>
                  <a:cubicBezTo>
                    <a:pt x="111065" y="-52229"/>
                    <a:pt x="554777" y="358209"/>
                    <a:pt x="771719" y="578452"/>
                  </a:cubicBezTo>
                  <a:lnTo>
                    <a:pt x="2041440" y="514597"/>
                  </a:lnTo>
                  <a:lnTo>
                    <a:pt x="2296406" y="662729"/>
                  </a:lnTo>
                  <a:lnTo>
                    <a:pt x="1124906" y="1004182"/>
                  </a:lnTo>
                  <a:lnTo>
                    <a:pt x="1676517" y="1608523"/>
                  </a:lnTo>
                  <a:cubicBezTo>
                    <a:pt x="1795262" y="1589016"/>
                    <a:pt x="2094931" y="1557316"/>
                    <a:pt x="2094931" y="1557316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9" name="그룹 46">
              <a:extLst>
                <a:ext uri="{FF2B5EF4-FFF2-40B4-BE49-F238E27FC236}">
                  <a16:creationId xmlns:a16="http://schemas.microsoft.com/office/drawing/2014/main" id="{79CC0C4C-337B-C375-06FB-CE77BE468467}"/>
                </a:ext>
              </a:extLst>
            </p:cNvPr>
            <p:cNvGrpSpPr/>
            <p:nvPr/>
          </p:nvGrpSpPr>
          <p:grpSpPr>
            <a:xfrm>
              <a:off x="4320420" y="3070081"/>
              <a:ext cx="2157467" cy="887647"/>
              <a:chOff x="7149737" y="1593671"/>
              <a:chExt cx="8656129" cy="3561393"/>
            </a:xfrm>
            <a:grpFill/>
          </p:grpSpPr>
          <p:sp>
            <p:nvSpPr>
              <p:cNvPr id="22" name="자유형: 도형 47">
                <a:extLst>
                  <a:ext uri="{FF2B5EF4-FFF2-40B4-BE49-F238E27FC236}">
                    <a16:creationId xmlns:a16="http://schemas.microsoft.com/office/drawing/2014/main" id="{4285C2EA-D5CB-96EC-5951-23024925234E}"/>
                  </a:ext>
                </a:extLst>
              </p:cNvPr>
              <p:cNvSpPr/>
              <p:nvPr/>
            </p:nvSpPr>
            <p:spPr>
              <a:xfrm>
                <a:off x="7184572" y="1593671"/>
                <a:ext cx="8299268" cy="3254855"/>
              </a:xfrm>
              <a:custGeom>
                <a:gdLst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579222 w 8299268"/>
                  <a:gd name="connsiteY3" fmla="*/ 2786741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99268" h="3254855">
                    <a:moveTo>
                      <a:pt x="8299268" y="209005"/>
                    </a:moveTo>
                    <a:cubicBezTo>
                      <a:pt x="7437119" y="918753"/>
                      <a:pt x="5206274" y="2522580"/>
                      <a:pt x="3692434" y="2969621"/>
                    </a:cubicBezTo>
                    <a:cubicBezTo>
                      <a:pt x="1490618" y="3564706"/>
                      <a:pt x="268514" y="3188789"/>
                      <a:pt x="0" y="2211977"/>
                    </a:cubicBezTo>
                    <a:cubicBezTo>
                      <a:pt x="410754" y="3194594"/>
                      <a:pt x="1876697" y="3268615"/>
                      <a:pt x="3579222" y="2786741"/>
                    </a:cubicBezTo>
                    <a:cubicBezTo>
                      <a:pt x="5124994" y="2270032"/>
                      <a:pt x="7254240" y="667657"/>
                      <a:pt x="8125097" y="0"/>
                    </a:cubicBezTo>
                    <a:lnTo>
                      <a:pt x="8299268" y="2090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자유형: 도형 48">
                <a:extLst>
                  <a:ext uri="{FF2B5EF4-FFF2-40B4-BE49-F238E27FC236}">
                    <a16:creationId xmlns:a16="http://schemas.microsoft.com/office/drawing/2014/main" id="{AAF54AB3-DBC2-5227-3D33-0D57A4B578AE}"/>
                  </a:ext>
                </a:extLst>
              </p:cNvPr>
              <p:cNvSpPr/>
              <p:nvPr/>
            </p:nvSpPr>
            <p:spPr>
              <a:xfrm>
                <a:off x="7149737" y="2033664"/>
                <a:ext cx="8656129" cy="3121400"/>
              </a:xfrm>
              <a:custGeom>
                <a:gdLst>
                  <a:gd name="connsiteX0" fmla="*/ 8299267 w 8299267"/>
                  <a:gd name="connsiteY0" fmla="*/ 235130 h 3121400"/>
                  <a:gd name="connsiteX1" fmla="*/ 3767580 w 8299267"/>
                  <a:gd name="connsiteY1" fmla="*/ 2899953 h 3121400"/>
                  <a:gd name="connsiteX2" fmla="*/ 0 w 8299267"/>
                  <a:gd name="connsiteY2" fmla="*/ 1898469 h 3121400"/>
                  <a:gd name="connsiteX3" fmla="*/ 3662717 w 8299267"/>
                  <a:gd name="connsiteY3" fmla="*/ 2699655 h 3121400"/>
                  <a:gd name="connsiteX4" fmla="*/ 8158495 w 8299267"/>
                  <a:gd name="connsiteY4" fmla="*/ 0 h 3121400"/>
                  <a:gd name="connsiteX5" fmla="*/ 8299267 w 8299267"/>
                  <a:gd name="connsiteY5" fmla="*/ 235130 h 31214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99267" h="3121400">
                    <a:moveTo>
                      <a:pt x="8299267" y="235130"/>
                    </a:moveTo>
                    <a:cubicBezTo>
                      <a:pt x="7044692" y="1319346"/>
                      <a:pt x="5281420" y="2452912"/>
                      <a:pt x="3767580" y="2899953"/>
                    </a:cubicBezTo>
                    <a:cubicBezTo>
                      <a:pt x="1766154" y="3451495"/>
                      <a:pt x="260165" y="2918823"/>
                      <a:pt x="0" y="1898469"/>
                    </a:cubicBezTo>
                    <a:cubicBezTo>
                      <a:pt x="302210" y="2863669"/>
                      <a:pt x="1960192" y="3181529"/>
                      <a:pt x="3662717" y="2699655"/>
                    </a:cubicBezTo>
                    <a:cubicBezTo>
                      <a:pt x="5208489" y="2182946"/>
                      <a:pt x="7028803" y="989874"/>
                      <a:pt x="8158495" y="0"/>
                    </a:cubicBezTo>
                    <a:lnTo>
                      <a:pt x="8299267" y="2351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26E88F10-3F02-444B-A3FF-6ACD2AA08C9D}"/>
              </a:ext>
            </a:extLst>
          </p:cNvPr>
          <p:cNvSpPr/>
          <p:nvPr/>
        </p:nvSpPr>
        <p:spPr>
          <a:xfrm>
            <a:off x="0" y="3352800"/>
            <a:ext cx="6096000" cy="95250"/>
          </a:xfrm>
          <a:prstGeom prst="rect">
            <a:avLst/>
          </a:pr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D0D7EB-17C5-4593-A6C9-D0D3CCFA53A7}"/>
              </a:ext>
            </a:extLst>
          </p:cNvPr>
          <p:cNvSpPr txBox="1"/>
          <p:nvPr/>
        </p:nvSpPr>
        <p:spPr>
          <a:xfrm>
            <a:off x="6898707" y="4182648"/>
            <a:ext cx="449058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>
                <a:solidFill>
                  <a:srgbClr val="0975AA"/>
                </a:solidFill>
                <a:cs typeface="Arial" panose="020b0604020202020204" pitchFamily="34" charset="0"/>
              </a:rPr>
              <a:t>Awesome </a:t>
            </a:r>
            <a:r>
              <a:rPr lang="en-GB" altLang="ko-KR" sz="2800" b="1">
                <a:solidFill>
                  <a:srgbClr val="0975AA"/>
                </a:solidFill>
                <a:cs typeface="Arial" panose="020b0604020202020204" pitchFamily="34" charset="0"/>
              </a:rPr>
              <a:t>P</a:t>
            </a:r>
            <a:r>
              <a:rPr lang="en-US" altLang="ko-KR" sz="2800" b="1">
                <a:solidFill>
                  <a:srgbClr val="0975AA"/>
                </a:solidFill>
                <a:cs typeface="Arial" panose="020b0604020202020204" pitchFamily="34" charset="0"/>
              </a:rPr>
              <a:t>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B3793F-6B63-4793-8AF3-EB0F260ECE90}"/>
              </a:ext>
            </a:extLst>
          </p:cNvPr>
          <p:cNvSpPr txBox="1"/>
          <p:nvPr/>
        </p:nvSpPr>
        <p:spPr>
          <a:xfrm>
            <a:off x="6971732" y="5014147"/>
            <a:ext cx="4344537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4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Slidesppt Layout Clean Text Slide for your Presentation. Slidesppt Layout Clean Text Slide for your Presentation.</a:t>
            </a:r>
            <a:endParaRPr lang="ko-KR" altLang="en-US" sz="14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3E6D782C-9890-487E-A00C-3B783261722C}"/>
              </a:ext>
            </a:extLst>
          </p:cNvPr>
          <p:cNvSpPr txBox="1"/>
          <p:nvPr/>
        </p:nvSpPr>
        <p:spPr>
          <a:xfrm>
            <a:off x="8320543" y="6061089"/>
            <a:ext cx="1646914" cy="269265"/>
          </a:xfrm>
          <a:prstGeom prst="roundRect">
            <a:avLst>
              <a:gd name="adj" fmla="val 33040"/>
            </a:avLst>
          </a:prstGeom>
          <a:solidFill>
            <a:srgbClr val="0975AA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400"/>
              <a:t>INFOGRAPHIC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088434-231E-4F4E-9605-A2A5AEA05827}"/>
              </a:ext>
            </a:extLst>
          </p:cNvPr>
          <p:cNvSpPr txBox="1"/>
          <p:nvPr/>
        </p:nvSpPr>
        <p:spPr>
          <a:xfrm>
            <a:off x="802707" y="521379"/>
            <a:ext cx="449058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>
                <a:solidFill>
                  <a:srgbClr val="0975AA"/>
                </a:solidFill>
                <a:cs typeface="Arial" panose="020b0604020202020204" pitchFamily="34" charset="0"/>
              </a:rPr>
              <a:t>Awesome </a:t>
            </a:r>
            <a:r>
              <a:rPr lang="en-GB" altLang="ko-KR" sz="2800" b="1">
                <a:solidFill>
                  <a:srgbClr val="0975AA"/>
                </a:solidFill>
                <a:cs typeface="Arial" panose="020b0604020202020204" pitchFamily="34" charset="0"/>
              </a:rPr>
              <a:t>P</a:t>
            </a:r>
            <a:r>
              <a:rPr lang="en-US" altLang="ko-KR" sz="2800" b="1">
                <a:solidFill>
                  <a:srgbClr val="0975AA"/>
                </a:solidFill>
                <a:cs typeface="Arial" panose="020b0604020202020204" pitchFamily="34" charset="0"/>
              </a:rPr>
              <a:t>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84D832-82BB-410D-9176-48C4DB80E675}"/>
              </a:ext>
            </a:extLst>
          </p:cNvPr>
          <p:cNvSpPr txBox="1"/>
          <p:nvPr/>
        </p:nvSpPr>
        <p:spPr>
          <a:xfrm>
            <a:off x="875732" y="1352878"/>
            <a:ext cx="4344537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4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Slidesppt Layout Clean Text Slide for your Presentation. Slidesppt Layout Clean Text Slide for your Presentation.</a:t>
            </a:r>
            <a:endParaRPr lang="ko-KR" altLang="en-US" sz="14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" name="Text Placeholder 27">
            <a:extLst>
              <a:ext uri="{FF2B5EF4-FFF2-40B4-BE49-F238E27FC236}">
                <a16:creationId xmlns:a16="http://schemas.microsoft.com/office/drawing/2014/main" id="{3BCB95F7-8563-4592-94BD-F9422667AEAA}"/>
              </a:ext>
            </a:extLst>
          </p:cNvPr>
          <p:cNvSpPr txBox="1"/>
          <p:nvPr/>
        </p:nvSpPr>
        <p:spPr>
          <a:xfrm>
            <a:off x="2224543" y="2399820"/>
            <a:ext cx="1646914" cy="269265"/>
          </a:xfrm>
          <a:prstGeom prst="roundRect">
            <a:avLst>
              <a:gd name="adj" fmla="val 33040"/>
            </a:avLst>
          </a:prstGeom>
          <a:solidFill>
            <a:srgbClr val="0975AA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400"/>
              <a:t>INFOGRAPHIC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C68121-9860-4082-A129-A669805728DE}"/>
              </a:ext>
            </a:extLst>
          </p:cNvPr>
          <p:cNvSpPr/>
          <p:nvPr/>
        </p:nvSpPr>
        <p:spPr>
          <a:xfrm>
            <a:off x="6096000" y="3429000"/>
            <a:ext cx="6096000" cy="95250"/>
          </a:xfrm>
          <a:prstGeom prst="rect">
            <a:avLst/>
          </a:pr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2674404C-3B7F-4421-A2D6-4747F9897F3D}"/>
              </a:ext>
            </a:extLst>
          </p:cNvPr>
          <p:cNvSpPr/>
          <p:nvPr/>
        </p:nvSpPr>
        <p:spPr>
          <a:xfrm>
            <a:off x="0" y="908720"/>
            <a:ext cx="720000" cy="1782346"/>
          </a:xfrm>
          <a:prstGeom prst="rect">
            <a:avLst/>
          </a:pr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rgbClr val="F5679D"/>
              </a:solidFill>
            </a:endParaRP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B8B382C5-0E0A-CE94-14ED-638002443FD7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474934EF-6D95-4D5C-B33B-06B9837EE35E}"/>
              </a:ext>
            </a:extLst>
          </p:cNvPr>
          <p:cNvSpPr txBox="1"/>
          <p:nvPr/>
        </p:nvSpPr>
        <p:spPr>
          <a:xfrm>
            <a:off x="2248607" y="3039481"/>
            <a:ext cx="1598787" cy="710206"/>
          </a:xfrm>
          <a:prstGeom prst="roundRect">
            <a:avLst>
              <a:gd name="adj" fmla="val 16247"/>
            </a:avLst>
          </a:prstGeom>
          <a:solidFill>
            <a:srgbClr val="0975AA"/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3200"/>
              <a:t>$150</a:t>
            </a:r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712912E0-E293-4C73-ABAD-12F52137F989}"/>
              </a:ext>
            </a:extLst>
          </p:cNvPr>
          <p:cNvSpPr txBox="1"/>
          <p:nvPr/>
        </p:nvSpPr>
        <p:spPr>
          <a:xfrm>
            <a:off x="8344607" y="3121522"/>
            <a:ext cx="1598787" cy="710206"/>
          </a:xfrm>
          <a:prstGeom prst="roundRect">
            <a:avLst>
              <a:gd name="adj" fmla="val 16247"/>
            </a:avLst>
          </a:prstGeom>
          <a:solidFill>
            <a:srgbClr val="0975AA"/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3200"/>
              <a:t>$100</a:t>
            </a:r>
          </a:p>
        </p:txBody>
      </p:sp>
    </p:spTree>
    <p:extLst>
      <p:ext uri="{BB962C8B-B14F-4D97-AF65-F5344CB8AC3E}">
        <p14:creationId xmlns:p14="http://schemas.microsoft.com/office/powerpoint/2010/main" val="3670164347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2A0019E-690F-FA1C-0FEE-A8FF5953B9CA}"/>
              </a:ext>
            </a:extLst>
          </p:cNvPr>
          <p:cNvSpPr/>
          <p:nvPr/>
        </p:nvSpPr>
        <p:spPr>
          <a:xfrm>
            <a:off x="5231224" y="2644748"/>
            <a:ext cx="462197" cy="1601787"/>
          </a:xfrm>
          <a:prstGeom prst="rect">
            <a:avLst/>
          </a:pr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872BEA8-9256-A5B9-9C60-57206649799C}"/>
              </a:ext>
            </a:extLst>
          </p:cNvPr>
          <p:cNvSpPr/>
          <p:nvPr/>
        </p:nvSpPr>
        <p:spPr>
          <a:xfrm rot="16200000">
            <a:off x="8141816" y="196350"/>
            <a:ext cx="1601790" cy="649858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DDDFCD71-E9C5-A19F-347F-B8B8F0A8DF2C}"/>
              </a:ext>
            </a:extLst>
          </p:cNvPr>
          <p:cNvSpPr txBox="1"/>
          <p:nvPr/>
        </p:nvSpPr>
        <p:spPr>
          <a:xfrm>
            <a:off x="6480151" y="2809017"/>
            <a:ext cx="540704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b="1">
                <a:solidFill>
                  <a:srgbClr val="0975AA"/>
                </a:solidFill>
                <a:latin typeface="+mj-lt"/>
              </a:rPr>
              <a:t>Section</a:t>
            </a:r>
            <a:r>
              <a:rPr lang="en-US" altLang="ko-KR" sz="6000" b="1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6000" b="1">
                <a:solidFill>
                  <a:srgbClr val="0975AA"/>
                </a:solidFill>
                <a:latin typeface="+mj-lt"/>
              </a:rPr>
              <a:t>Brake</a:t>
            </a:r>
            <a:endParaRPr lang="ko-KR" altLang="en-US" sz="6000" b="1">
              <a:solidFill>
                <a:srgbClr val="0975AA"/>
              </a:solidFill>
              <a:latin typeface="+mj-lt"/>
            </a:endParaRP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DC0B1B04-29B2-D979-EDBA-206DE7CD8918}"/>
              </a:ext>
            </a:extLst>
          </p:cNvPr>
          <p:cNvSpPr txBox="1"/>
          <p:nvPr/>
        </p:nvSpPr>
        <p:spPr>
          <a:xfrm>
            <a:off x="8001467" y="3686180"/>
            <a:ext cx="308586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>
                <a:cs typeface="Arial" panose="020b0604020202020204" pitchFamily="34" charset="0"/>
              </a:rPr>
              <a:t>Insert the Sub Title of Your Presentation</a:t>
            </a:r>
            <a:endParaRPr lang="ko-KR" altLang="en-US" sz="1200">
              <a:cs typeface="Arial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8EDEF4F1-1554-5405-81C7-0B9AB4BE4883}"/>
              </a:ext>
            </a:extLst>
          </p:cNvPr>
          <p:cNvGrpSpPr/>
          <p:nvPr/>
        </p:nvGrpSpPr>
        <p:grpSpPr>
          <a:xfrm>
            <a:off x="0" y="6631201"/>
            <a:ext cx="12179301" cy="226799"/>
            <a:chOff x="12700" y="4975226"/>
            <a:chExt cx="9121776" cy="169863"/>
          </a:xfrm>
        </p:grpSpPr>
        <p:sp>
          <p:nvSpPr>
            <p:cNvPr id="7" name="Rectangle 36">
              <a:extLst>
                <a:ext uri="{FF2B5EF4-FFF2-40B4-BE49-F238E27FC236}">
                  <a16:creationId xmlns:a16="http://schemas.microsoft.com/office/drawing/2014/main" id="{787AF9F4-F6DA-9A80-F446-BF34B57B5B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700" y="4975226"/>
              <a:ext cx="3830638" cy="169863"/>
            </a:xfrm>
            <a:prstGeom prst="rect">
              <a:avLst/>
            </a:prstGeom>
            <a:solidFill>
              <a:srgbClr val="0975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lang="es-PE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" name="Rectangle 37">
              <a:extLst>
                <a:ext uri="{FF2B5EF4-FFF2-40B4-BE49-F238E27FC236}">
                  <a16:creationId xmlns:a16="http://schemas.microsoft.com/office/drawing/2014/main" id="{DED63303-6B39-8C74-1957-3E810529B28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27463" y="4975226"/>
              <a:ext cx="2727325" cy="169863"/>
            </a:xfrm>
            <a:prstGeom prst="rect">
              <a:avLst/>
            </a:prstGeom>
            <a:solidFill>
              <a:srgbClr val="0975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lang="es-P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" name="Rectangle 38">
              <a:extLst>
                <a:ext uri="{FF2B5EF4-FFF2-40B4-BE49-F238E27FC236}">
                  <a16:creationId xmlns:a16="http://schemas.microsoft.com/office/drawing/2014/main" id="{285263E7-F005-7ADF-0A7C-F6D57AC4AA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54788" y="4975226"/>
              <a:ext cx="1612900" cy="169863"/>
            </a:xfrm>
            <a:prstGeom prst="rect">
              <a:avLst/>
            </a:prstGeom>
            <a:solidFill>
              <a:srgbClr val="28A6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lang="es-PE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" name="Rectangle 39">
              <a:extLst>
                <a:ext uri="{FF2B5EF4-FFF2-40B4-BE49-F238E27FC236}">
                  <a16:creationId xmlns:a16="http://schemas.microsoft.com/office/drawing/2014/main" id="{F0A39320-78E6-887E-6151-EFD06008B8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67688" y="4975226"/>
              <a:ext cx="966788" cy="169863"/>
            </a:xfrm>
            <a:prstGeom prst="rect">
              <a:avLst/>
            </a:prstGeom>
            <a:solidFill>
              <a:srgbClr val="3494B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lang="es-P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11" name="Rectangle 5">
            <a:extLst>
              <a:ext uri="{FF2B5EF4-FFF2-40B4-BE49-F238E27FC236}">
                <a16:creationId xmlns:a16="http://schemas.microsoft.com/office/drawing/2014/main" id="{AAF2F96F-A7D5-113A-751B-3585B5476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7938"/>
            <a:ext cx="348354" cy="1121998"/>
          </a:xfrm>
          <a:prstGeom prst="rect">
            <a:avLst/>
          </a:prstGeom>
          <a:solidFill>
            <a:srgbClr val="0975A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524431A-7AA1-AA56-8418-D8D49FEB3DC1}"/>
              </a:ext>
            </a:extLst>
          </p:cNvPr>
          <p:cNvSpPr>
            <a:spLocks noEditPoints="1"/>
          </p:cNvSpPr>
          <p:nvPr/>
        </p:nvSpPr>
        <p:spPr bwMode="auto">
          <a:xfrm>
            <a:off x="10607430" y="60134"/>
            <a:ext cx="1571871" cy="1121999"/>
          </a:xfrm>
          <a:custGeom>
            <a:gdLst>
              <a:gd name="T0" fmla="*/ 374 w 492"/>
              <a:gd name="T1" fmla="*/ 272 h 351"/>
              <a:gd name="T2" fmla="*/ 349 w 492"/>
              <a:gd name="T3" fmla="*/ 288 h 351"/>
              <a:gd name="T4" fmla="*/ 145 w 492"/>
              <a:gd name="T5" fmla="*/ 289 h 351"/>
              <a:gd name="T6" fmla="*/ 121 w 492"/>
              <a:gd name="T7" fmla="*/ 272 h 351"/>
              <a:gd name="T8" fmla="*/ 62 w 492"/>
              <a:gd name="T9" fmla="*/ 325 h 351"/>
              <a:gd name="T10" fmla="*/ 31 w 492"/>
              <a:gd name="T11" fmla="*/ 258 h 351"/>
              <a:gd name="T12" fmla="*/ 6 w 492"/>
              <a:gd name="T13" fmla="*/ 235 h 351"/>
              <a:gd name="T14" fmla="*/ 41 w 492"/>
              <a:gd name="T15" fmla="*/ 227 h 351"/>
              <a:gd name="T16" fmla="*/ 114 w 492"/>
              <a:gd name="T17" fmla="*/ 226 h 351"/>
              <a:gd name="T18" fmla="*/ 119 w 492"/>
              <a:gd name="T19" fmla="*/ 223 h 351"/>
              <a:gd name="T20" fmla="*/ 199 w 492"/>
              <a:gd name="T21" fmla="*/ 113 h 351"/>
              <a:gd name="T22" fmla="*/ 144 w 492"/>
              <a:gd name="T23" fmla="*/ 107 h 351"/>
              <a:gd name="T24" fmla="*/ 143 w 492"/>
              <a:gd name="T25" fmla="*/ 100 h 351"/>
              <a:gd name="T26" fmla="*/ 228 w 492"/>
              <a:gd name="T27" fmla="*/ 93 h 351"/>
              <a:gd name="T28" fmla="*/ 235 w 492"/>
              <a:gd name="T29" fmla="*/ 17 h 351"/>
              <a:gd name="T30" fmla="*/ 245 w 492"/>
              <a:gd name="T31" fmla="*/ 0 h 351"/>
              <a:gd name="T32" fmla="*/ 255 w 492"/>
              <a:gd name="T33" fmla="*/ 16 h 351"/>
              <a:gd name="T34" fmla="*/ 262 w 492"/>
              <a:gd name="T35" fmla="*/ 92 h 351"/>
              <a:gd name="T36" fmla="*/ 345 w 492"/>
              <a:gd name="T37" fmla="*/ 98 h 351"/>
              <a:gd name="T38" fmla="*/ 345 w 492"/>
              <a:gd name="T39" fmla="*/ 106 h 351"/>
              <a:gd name="T40" fmla="*/ 295 w 492"/>
              <a:gd name="T41" fmla="*/ 113 h 351"/>
              <a:gd name="T42" fmla="*/ 374 w 492"/>
              <a:gd name="T43" fmla="*/ 226 h 351"/>
              <a:gd name="T44" fmla="*/ 473 w 492"/>
              <a:gd name="T45" fmla="*/ 226 h 351"/>
              <a:gd name="T46" fmla="*/ 488 w 492"/>
              <a:gd name="T47" fmla="*/ 242 h 351"/>
              <a:gd name="T48" fmla="*/ 479 w 492"/>
              <a:gd name="T49" fmla="*/ 251 h 351"/>
              <a:gd name="T50" fmla="*/ 462 w 492"/>
              <a:gd name="T51" fmla="*/ 257 h 351"/>
              <a:gd name="T52" fmla="*/ 428 w 492"/>
              <a:gd name="T53" fmla="*/ 325 h 351"/>
              <a:gd name="T54" fmla="*/ 374 w 492"/>
              <a:gd name="T55" fmla="*/ 272 h 351"/>
              <a:gd name="T56" fmla="*/ 248 w 492"/>
              <a:gd name="T57" fmla="*/ 220 h 351"/>
              <a:gd name="T58" fmla="*/ 204 w 492"/>
              <a:gd name="T59" fmla="*/ 262 h 351"/>
              <a:gd name="T60" fmla="*/ 247 w 492"/>
              <a:gd name="T61" fmla="*/ 305 h 351"/>
              <a:gd name="T62" fmla="*/ 289 w 492"/>
              <a:gd name="T63" fmla="*/ 264 h 351"/>
              <a:gd name="T64" fmla="*/ 248 w 492"/>
              <a:gd name="T65" fmla="*/ 220 h 351"/>
              <a:gd name="T66" fmla="*/ 239 w 492"/>
              <a:gd name="T67" fmla="*/ 179 h 351"/>
              <a:gd name="T68" fmla="*/ 239 w 492"/>
              <a:gd name="T69" fmla="*/ 126 h 351"/>
              <a:gd name="T70" fmla="*/ 155 w 492"/>
              <a:gd name="T71" fmla="*/ 175 h 351"/>
              <a:gd name="T72" fmla="*/ 187 w 492"/>
              <a:gd name="T73" fmla="*/ 201 h 351"/>
              <a:gd name="T74" fmla="*/ 239 w 492"/>
              <a:gd name="T75" fmla="*/ 179 h 351"/>
              <a:gd name="T76" fmla="*/ 252 w 492"/>
              <a:gd name="T77" fmla="*/ 126 h 351"/>
              <a:gd name="T78" fmla="*/ 252 w 492"/>
              <a:gd name="T79" fmla="*/ 171 h 351"/>
              <a:gd name="T80" fmla="*/ 259 w 492"/>
              <a:gd name="T81" fmla="*/ 182 h 351"/>
              <a:gd name="T82" fmla="*/ 307 w 492"/>
              <a:gd name="T83" fmla="*/ 198 h 351"/>
              <a:gd name="T84" fmla="*/ 337 w 492"/>
              <a:gd name="T85" fmla="*/ 174 h 351"/>
              <a:gd name="T86" fmla="*/ 252 w 492"/>
              <a:gd name="T87" fmla="*/ 126 h 351"/>
              <a:gd name="T88" fmla="*/ 73 w 492"/>
              <a:gd name="T89" fmla="*/ 306 h 351"/>
              <a:gd name="T90" fmla="*/ 96 w 492"/>
              <a:gd name="T91" fmla="*/ 281 h 351"/>
              <a:gd name="T92" fmla="*/ 72 w 492"/>
              <a:gd name="T93" fmla="*/ 257 h 351"/>
              <a:gd name="T94" fmla="*/ 48 w 492"/>
              <a:gd name="T95" fmla="*/ 283 h 351"/>
              <a:gd name="T96" fmla="*/ 73 w 492"/>
              <a:gd name="T97" fmla="*/ 306 h 351"/>
              <a:gd name="T98" fmla="*/ 445 w 492"/>
              <a:gd name="T99" fmla="*/ 283 h 351"/>
              <a:gd name="T100" fmla="*/ 423 w 492"/>
              <a:gd name="T101" fmla="*/ 257 h 351"/>
              <a:gd name="T102" fmla="*/ 397 w 492"/>
              <a:gd name="T103" fmla="*/ 281 h 351"/>
              <a:gd name="T104" fmla="*/ 421 w 492"/>
              <a:gd name="T105" fmla="*/ 305 h 351"/>
              <a:gd name="T106" fmla="*/ 445 w 492"/>
              <a:gd name="T107" fmla="*/ 283 h 3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92" h="351">
                <a:moveTo>
                  <a:pt x="374" y="272"/>
                </a:moveTo>
                <a:cubicBezTo>
                  <a:pt x="364" y="278"/>
                  <a:pt x="355" y="282"/>
                  <a:pt x="349" y="288"/>
                </a:cubicBezTo>
                <a:cubicBezTo>
                  <a:pt x="295" y="351"/>
                  <a:pt x="198" y="351"/>
                  <a:pt x="145" y="289"/>
                </a:cubicBezTo>
                <a:cubicBezTo>
                  <a:pt x="139" y="282"/>
                  <a:pt x="130" y="278"/>
                  <a:pt x="121" y="272"/>
                </a:cubicBezTo>
                <a:cubicBezTo>
                  <a:pt x="109" y="316"/>
                  <a:pt x="91" y="331"/>
                  <a:pt x="62" y="325"/>
                </a:cubicBezTo>
                <a:cubicBezTo>
                  <a:pt x="34" y="318"/>
                  <a:pt x="24" y="296"/>
                  <a:pt x="31" y="258"/>
                </a:cubicBezTo>
                <a:cubicBezTo>
                  <a:pt x="23" y="249"/>
                  <a:pt x="0" y="254"/>
                  <a:pt x="6" y="235"/>
                </a:cubicBezTo>
                <a:cubicBezTo>
                  <a:pt x="8" y="229"/>
                  <a:pt x="28" y="227"/>
                  <a:pt x="41" y="227"/>
                </a:cubicBezTo>
                <a:cubicBezTo>
                  <a:pt x="65" y="225"/>
                  <a:pt x="90" y="226"/>
                  <a:pt x="114" y="226"/>
                </a:cubicBezTo>
                <a:cubicBezTo>
                  <a:pt x="116" y="226"/>
                  <a:pt x="117" y="224"/>
                  <a:pt x="119" y="223"/>
                </a:cubicBezTo>
                <a:cubicBezTo>
                  <a:pt x="121" y="171"/>
                  <a:pt x="148" y="136"/>
                  <a:pt x="199" y="113"/>
                </a:cubicBezTo>
                <a:cubicBezTo>
                  <a:pt x="178" y="111"/>
                  <a:pt x="161" y="109"/>
                  <a:pt x="144" y="107"/>
                </a:cubicBezTo>
                <a:cubicBezTo>
                  <a:pt x="144" y="104"/>
                  <a:pt x="143" y="102"/>
                  <a:pt x="143" y="100"/>
                </a:cubicBezTo>
                <a:cubicBezTo>
                  <a:pt x="170" y="92"/>
                  <a:pt x="198" y="93"/>
                  <a:pt x="228" y="93"/>
                </a:cubicBezTo>
                <a:cubicBezTo>
                  <a:pt x="230" y="68"/>
                  <a:pt x="232" y="42"/>
                  <a:pt x="235" y="17"/>
                </a:cubicBezTo>
                <a:cubicBezTo>
                  <a:pt x="236" y="11"/>
                  <a:pt x="242" y="6"/>
                  <a:pt x="245" y="0"/>
                </a:cubicBezTo>
                <a:cubicBezTo>
                  <a:pt x="248" y="6"/>
                  <a:pt x="254" y="11"/>
                  <a:pt x="255" y="16"/>
                </a:cubicBezTo>
                <a:cubicBezTo>
                  <a:pt x="258" y="41"/>
                  <a:pt x="260" y="66"/>
                  <a:pt x="262" y="92"/>
                </a:cubicBezTo>
                <a:cubicBezTo>
                  <a:pt x="290" y="94"/>
                  <a:pt x="318" y="96"/>
                  <a:pt x="345" y="98"/>
                </a:cubicBezTo>
                <a:cubicBezTo>
                  <a:pt x="345" y="100"/>
                  <a:pt x="345" y="103"/>
                  <a:pt x="345" y="106"/>
                </a:cubicBezTo>
                <a:cubicBezTo>
                  <a:pt x="329" y="108"/>
                  <a:pt x="314" y="111"/>
                  <a:pt x="295" y="113"/>
                </a:cubicBezTo>
                <a:cubicBezTo>
                  <a:pt x="343" y="136"/>
                  <a:pt x="372" y="170"/>
                  <a:pt x="374" y="226"/>
                </a:cubicBezTo>
                <a:cubicBezTo>
                  <a:pt x="407" y="226"/>
                  <a:pt x="440" y="227"/>
                  <a:pt x="473" y="226"/>
                </a:cubicBezTo>
                <a:cubicBezTo>
                  <a:pt x="484" y="226"/>
                  <a:pt x="492" y="229"/>
                  <a:pt x="488" y="242"/>
                </a:cubicBezTo>
                <a:cubicBezTo>
                  <a:pt x="487" y="246"/>
                  <a:pt x="482" y="248"/>
                  <a:pt x="479" y="251"/>
                </a:cubicBezTo>
                <a:cubicBezTo>
                  <a:pt x="473" y="253"/>
                  <a:pt x="468" y="255"/>
                  <a:pt x="462" y="257"/>
                </a:cubicBezTo>
                <a:cubicBezTo>
                  <a:pt x="470" y="297"/>
                  <a:pt x="458" y="320"/>
                  <a:pt x="428" y="325"/>
                </a:cubicBezTo>
                <a:cubicBezTo>
                  <a:pt x="401" y="330"/>
                  <a:pt x="382" y="312"/>
                  <a:pt x="374" y="272"/>
                </a:cubicBezTo>
                <a:close/>
                <a:moveTo>
                  <a:pt x="248" y="220"/>
                </a:moveTo>
                <a:cubicBezTo>
                  <a:pt x="223" y="219"/>
                  <a:pt x="204" y="238"/>
                  <a:pt x="204" y="262"/>
                </a:cubicBezTo>
                <a:cubicBezTo>
                  <a:pt x="204" y="286"/>
                  <a:pt x="223" y="305"/>
                  <a:pt x="247" y="305"/>
                </a:cubicBezTo>
                <a:cubicBezTo>
                  <a:pt x="270" y="305"/>
                  <a:pt x="289" y="287"/>
                  <a:pt x="289" y="264"/>
                </a:cubicBezTo>
                <a:cubicBezTo>
                  <a:pt x="290" y="239"/>
                  <a:pt x="272" y="220"/>
                  <a:pt x="248" y="220"/>
                </a:cubicBezTo>
                <a:close/>
                <a:moveTo>
                  <a:pt x="239" y="179"/>
                </a:moveTo>
                <a:cubicBezTo>
                  <a:pt x="239" y="163"/>
                  <a:pt x="239" y="145"/>
                  <a:pt x="239" y="126"/>
                </a:cubicBezTo>
                <a:cubicBezTo>
                  <a:pt x="202" y="129"/>
                  <a:pt x="175" y="145"/>
                  <a:pt x="155" y="175"/>
                </a:cubicBezTo>
                <a:cubicBezTo>
                  <a:pt x="167" y="185"/>
                  <a:pt x="178" y="194"/>
                  <a:pt x="187" y="201"/>
                </a:cubicBezTo>
                <a:cubicBezTo>
                  <a:pt x="206" y="193"/>
                  <a:pt x="221" y="187"/>
                  <a:pt x="239" y="179"/>
                </a:cubicBezTo>
                <a:close/>
                <a:moveTo>
                  <a:pt x="252" y="126"/>
                </a:moveTo>
                <a:cubicBezTo>
                  <a:pt x="252" y="143"/>
                  <a:pt x="251" y="157"/>
                  <a:pt x="252" y="171"/>
                </a:cubicBezTo>
                <a:cubicBezTo>
                  <a:pt x="252" y="175"/>
                  <a:pt x="256" y="181"/>
                  <a:pt x="259" y="182"/>
                </a:cubicBezTo>
                <a:cubicBezTo>
                  <a:pt x="274" y="188"/>
                  <a:pt x="290" y="193"/>
                  <a:pt x="307" y="198"/>
                </a:cubicBezTo>
                <a:cubicBezTo>
                  <a:pt x="316" y="191"/>
                  <a:pt x="326" y="183"/>
                  <a:pt x="337" y="174"/>
                </a:cubicBezTo>
                <a:cubicBezTo>
                  <a:pt x="317" y="144"/>
                  <a:pt x="290" y="129"/>
                  <a:pt x="252" y="126"/>
                </a:cubicBezTo>
                <a:close/>
                <a:moveTo>
                  <a:pt x="73" y="306"/>
                </a:moveTo>
                <a:cubicBezTo>
                  <a:pt x="88" y="304"/>
                  <a:pt x="97" y="295"/>
                  <a:pt x="96" y="281"/>
                </a:cubicBezTo>
                <a:cubicBezTo>
                  <a:pt x="96" y="266"/>
                  <a:pt x="87" y="258"/>
                  <a:pt x="72" y="257"/>
                </a:cubicBezTo>
                <a:cubicBezTo>
                  <a:pt x="59" y="256"/>
                  <a:pt x="47" y="269"/>
                  <a:pt x="48" y="283"/>
                </a:cubicBezTo>
                <a:cubicBezTo>
                  <a:pt x="50" y="298"/>
                  <a:pt x="59" y="304"/>
                  <a:pt x="73" y="306"/>
                </a:cubicBezTo>
                <a:close/>
                <a:moveTo>
                  <a:pt x="445" y="283"/>
                </a:moveTo>
                <a:cubicBezTo>
                  <a:pt x="445" y="267"/>
                  <a:pt x="437" y="259"/>
                  <a:pt x="423" y="257"/>
                </a:cubicBezTo>
                <a:cubicBezTo>
                  <a:pt x="410" y="255"/>
                  <a:pt x="397" y="268"/>
                  <a:pt x="397" y="281"/>
                </a:cubicBezTo>
                <a:cubicBezTo>
                  <a:pt x="398" y="296"/>
                  <a:pt x="406" y="305"/>
                  <a:pt x="421" y="305"/>
                </a:cubicBezTo>
                <a:cubicBezTo>
                  <a:pt x="436" y="306"/>
                  <a:pt x="444" y="297"/>
                  <a:pt x="445" y="283"/>
                </a:cubicBez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319944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E37C5AE0-B0CE-5934-3FCA-4F89D591F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E8363F9-638B-20CF-B44F-43EE2F248E72}"/>
              </a:ext>
            </a:extLst>
          </p:cNvPr>
          <p:cNvSpPr/>
          <p:nvPr/>
        </p:nvSpPr>
        <p:spPr>
          <a:xfrm>
            <a:off x="1816308" y="1735810"/>
            <a:ext cx="3174146" cy="3378631"/>
          </a:xfrm>
          <a:prstGeom prst="rect">
            <a:avLst/>
          </a:pr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0801434-22EF-845E-95F7-628D886EC72D}"/>
              </a:ext>
            </a:extLst>
          </p:cNvPr>
          <p:cNvSpPr/>
          <p:nvPr/>
        </p:nvSpPr>
        <p:spPr>
          <a:xfrm rot="16200000">
            <a:off x="6121832" y="604430"/>
            <a:ext cx="3378630" cy="5641383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E1C1252-62B9-47BF-1A1B-B35B0F4E50EA}"/>
              </a:ext>
            </a:extLst>
          </p:cNvPr>
          <p:cNvSpPr/>
          <p:nvPr/>
        </p:nvSpPr>
        <p:spPr>
          <a:xfrm>
            <a:off x="10170129" y="1735802"/>
            <a:ext cx="469036" cy="499252"/>
          </a:xfrm>
          <a:prstGeom prst="rect">
            <a:avLst/>
          </a:pr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8B48DD5C-B4C8-1EFA-A263-3A491DB45597}"/>
              </a:ext>
            </a:extLst>
          </p:cNvPr>
          <p:cNvSpPr txBox="1"/>
          <p:nvPr/>
        </p:nvSpPr>
        <p:spPr>
          <a:xfrm>
            <a:off x="2200343" y="1985428"/>
            <a:ext cx="3174145" cy="26468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600" b="1">
                <a:solidFill>
                  <a:schemeClr val="bg1"/>
                </a:solidFill>
                <a:latin typeface="+mj-lt"/>
              </a:rPr>
              <a:t>03</a:t>
            </a:r>
            <a:endParaRPr lang="ko-KR" altLang="en-US" sz="16600" b="1">
              <a:solidFill>
                <a:srgbClr val="0975AA"/>
              </a:solidFill>
              <a:latin typeface="+mj-lt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081474A1-4694-F43E-56F8-8275B6C2952E}"/>
              </a:ext>
            </a:extLst>
          </p:cNvPr>
          <p:cNvSpPr txBox="1"/>
          <p:nvPr/>
        </p:nvSpPr>
        <p:spPr>
          <a:xfrm>
            <a:off x="5269940" y="2778790"/>
            <a:ext cx="45852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>
                <a:solidFill>
                  <a:schemeClr val="bg2">
                    <a:lumMod val="25000"/>
                  </a:schemeClr>
                </a:solidFill>
                <a:ea typeface="FZShuTi" pitchFamily="2" charset="-122"/>
                <a:cs typeface="Arial" panose="020b0604020202020204" pitchFamily="34" charset="0"/>
              </a:rPr>
              <a:t>I hope and I believe that this Template will your Time.</a:t>
            </a:r>
            <a:r>
              <a:rPr lang="en-US" altLang="ko-KR" sz="120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Get a modern PowerPoint  Presentation that is beautifully designed. </a:t>
            </a:r>
            <a:r>
              <a:rPr lang="en-US" altLang="ko-KR" sz="1200">
                <a:solidFill>
                  <a:schemeClr val="bg2">
                    <a:lumMod val="25000"/>
                  </a:schemeClr>
                </a:solidFill>
                <a:ea typeface="FZShuTi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r>
              <a:rPr lang="en-US" altLang="ko-KR" sz="120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>
                <a:solidFill>
                  <a:schemeClr val="bg2">
                    <a:lumMod val="25000"/>
                  </a:schemeClr>
                </a:solidFill>
                <a:ea typeface="FZShuTi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r>
              <a:rPr lang="en-US" altLang="ko-KR" sz="120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>
                <a:solidFill>
                  <a:schemeClr val="bg2">
                    <a:lumMod val="25000"/>
                  </a:schemeClr>
                </a:solidFill>
                <a:ea typeface="FZShuTi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endParaRPr lang="en-US" altLang="ko-KR" sz="120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4D723C6E-62D1-11C3-96B7-57B632243987}"/>
              </a:ext>
            </a:extLst>
          </p:cNvPr>
          <p:cNvSpPr txBox="1"/>
          <p:nvPr/>
        </p:nvSpPr>
        <p:spPr>
          <a:xfrm>
            <a:off x="5269940" y="2235054"/>
            <a:ext cx="307364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>
                <a:solidFill>
                  <a:srgbClr val="0975AA"/>
                </a:solidFill>
                <a:cs typeface="Arial" panose="020b0604020202020204" pitchFamily="34" charset="0"/>
              </a:rPr>
              <a:t>Contents</a:t>
            </a:r>
            <a:endParaRPr lang="ko-KR" altLang="en-US" sz="2400" b="1">
              <a:solidFill>
                <a:srgbClr val="0975AA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155730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Marcador de posición de imagen 18">
            <a:extLst>
              <a:ext uri="{FF2B5EF4-FFF2-40B4-BE49-F238E27FC236}">
                <a16:creationId xmlns:a16="http://schemas.microsoft.com/office/drawing/2014/main" id="{0A157E43-844C-1D5F-2D9F-5C2EEB155B86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249" y="-66460"/>
            <a:ext cx="6279289" cy="353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5DAB11A-3B63-4D3F-8A89-3B1C31164594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975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2C733B6A-6F39-47C8-879C-7A7471D50629}"/>
              </a:ext>
            </a:extLst>
          </p:cNvPr>
          <p:cNvSpPr txBox="1"/>
          <p:nvPr/>
        </p:nvSpPr>
        <p:spPr>
          <a:xfrm rot="20034910">
            <a:off x="1432080" y="3230336"/>
            <a:ext cx="1646914" cy="474303"/>
          </a:xfrm>
          <a:prstGeom prst="roundRect">
            <a:avLst>
              <a:gd name="adj" fmla="val 20734"/>
            </a:avLst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rgbClr val="003F6F"/>
              </a:gs>
            </a:gsLst>
            <a:lin ang="2700000" scaled="1"/>
          </a:gra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2000"/>
              <a:t>TRAVEL</a:t>
            </a: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DF1C14C0-D8A4-4D24-B8D9-2DCF4F68B1A1}"/>
              </a:ext>
            </a:extLst>
          </p:cNvPr>
          <p:cNvSpPr txBox="1"/>
          <p:nvPr/>
        </p:nvSpPr>
        <p:spPr>
          <a:xfrm rot="20034910">
            <a:off x="174368" y="2934567"/>
            <a:ext cx="2280328" cy="474303"/>
          </a:xfrm>
          <a:prstGeom prst="roundRect">
            <a:avLst>
              <a:gd name="adj" fmla="val 20734"/>
            </a:avLst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rgbClr val="003F6F"/>
              </a:gs>
            </a:gsLst>
            <a:lin ang="2700000" scaled="1"/>
          </a:gra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2000"/>
              <a:t>VACATION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332CA0-AFAF-4586-ADF0-FE63CAC0303C}"/>
              </a:ext>
            </a:extLst>
          </p:cNvPr>
          <p:cNvSpPr txBox="1"/>
          <p:nvPr/>
        </p:nvSpPr>
        <p:spPr>
          <a:xfrm>
            <a:off x="7513873" y="456365"/>
            <a:ext cx="4135974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Awesome</a:t>
            </a:r>
          </a:p>
          <a:p>
            <a:pPr algn="r"/>
            <a:r>
              <a:rPr lang="en-GB" altLang="ko-KR" sz="44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</a:t>
            </a:r>
            <a:r>
              <a:rPr lang="en-US" altLang="ko-KR" sz="44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C31B8B-3A71-43E3-B4E6-08914AD2E563}"/>
              </a:ext>
            </a:extLst>
          </p:cNvPr>
          <p:cNvSpPr txBox="1"/>
          <p:nvPr/>
        </p:nvSpPr>
        <p:spPr>
          <a:xfrm>
            <a:off x="469248" y="5278592"/>
            <a:ext cx="434453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>
                <a:cs typeface="Arial" panose="020b0604020202020204" pitchFamily="34" charset="0"/>
              </a:rPr>
              <a:t>Clean Text Slide for your Presentation</a:t>
            </a:r>
            <a:endParaRPr lang="ko-KR" altLang="en-US"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B7E538-4127-4085-A4F8-FBD061B117C2}"/>
              </a:ext>
            </a:extLst>
          </p:cNvPr>
          <p:cNvSpPr txBox="1"/>
          <p:nvPr/>
        </p:nvSpPr>
        <p:spPr>
          <a:xfrm>
            <a:off x="469249" y="4755372"/>
            <a:ext cx="434453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/>
              <a:t>Portfolio Presentation</a:t>
            </a:r>
          </a:p>
        </p:txBody>
      </p:sp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BFB274AA-3076-4C65-BED7-A7EE417CAA9B}"/>
              </a:ext>
            </a:extLst>
          </p:cNvPr>
          <p:cNvSpPr txBox="1"/>
          <p:nvPr/>
        </p:nvSpPr>
        <p:spPr>
          <a:xfrm>
            <a:off x="582722" y="5872774"/>
            <a:ext cx="2597428" cy="432048"/>
          </a:xfrm>
          <a:prstGeom prst="roundRect">
            <a:avLst>
              <a:gd name="adj" fmla="val 16667"/>
            </a:avLst>
          </a:prstGeom>
          <a:solidFill>
            <a:srgbClr val="0975AA"/>
          </a:solidFill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0"/>
              <a:t>INFOGRAPHIC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E66EDE-A1F7-4413-B1F0-CC0756D5B5A9}"/>
              </a:ext>
            </a:extLst>
          </p:cNvPr>
          <p:cNvSpPr txBox="1"/>
          <p:nvPr/>
        </p:nvSpPr>
        <p:spPr>
          <a:xfrm>
            <a:off x="9143997" y="2985315"/>
            <a:ext cx="24663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Easy to change colors, photos and Text.  </a:t>
            </a:r>
            <a:endParaRPr lang="ko-KR" altLang="en-US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A1E4E8B-D405-40F0-9AAE-EC19A7F3242B}"/>
              </a:ext>
            </a:extLst>
          </p:cNvPr>
          <p:cNvSpPr>
            <a:spLocks noGrp="1"/>
          </p:cNvSpPr>
          <p:nvPr>
            <p:ph type="pic" idx="17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FEC44F4-97C2-4216-A78C-420D205751F9}"/>
              </a:ext>
            </a:extLst>
          </p:cNvPr>
          <p:cNvSpPr>
            <a:spLocks noGrp="1"/>
          </p:cNvSpPr>
          <p:nvPr>
            <p:ph type="pic" idx="18"/>
          </p:nvPr>
        </p:nvSpPr>
        <p:spPr/>
        <p:txBody>
          <a:bodyPr/>
          <a:lstStyle/>
          <a:p>
            <a:endParaRPr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2D58F37-B4A1-4B9B-A1BF-28F42B7107B9}"/>
              </a:ext>
            </a:extLst>
          </p:cNvPr>
          <p:cNvSpPr>
            <a:spLocks noGrp="1"/>
          </p:cNvSpPr>
          <p:nvPr>
            <p:ph type="pic" idx="19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6123396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: Shape 28">
            <a:extLst>
              <a:ext uri="{FF2B5EF4-FFF2-40B4-BE49-F238E27FC236}">
                <a16:creationId xmlns:a16="http://schemas.microsoft.com/office/drawing/2014/main" id="{5A01F6A0-DAF7-FE6A-1727-F773C2EBE5BB}"/>
              </a:ext>
            </a:extLst>
          </p:cNvPr>
          <p:cNvSpPr/>
          <p:nvPr/>
        </p:nvSpPr>
        <p:spPr>
          <a:xfrm>
            <a:off x="6616197" y="1799977"/>
            <a:ext cx="854825" cy="979921"/>
          </a:xfrm>
          <a:custGeom>
            <a:gdLst>
              <a:gd name="connsiteX0" fmla="*/ 215414 w 390525"/>
              <a:gd name="connsiteY0" fmla="*/ 441873 h 447675"/>
              <a:gd name="connsiteX1" fmla="*/ 160169 w 390525"/>
              <a:gd name="connsiteY1" fmla="*/ 371388 h 447675"/>
              <a:gd name="connsiteX2" fmla="*/ 141119 w 390525"/>
              <a:gd name="connsiteY2" fmla="*/ 365673 h 447675"/>
              <a:gd name="connsiteX3" fmla="*/ 55394 w 390525"/>
              <a:gd name="connsiteY3" fmla="*/ 389485 h 447675"/>
              <a:gd name="connsiteX4" fmla="*/ 64919 w 390525"/>
              <a:gd name="connsiteY4" fmla="*/ 358053 h 447675"/>
              <a:gd name="connsiteX5" fmla="*/ 73492 w 390525"/>
              <a:gd name="connsiteY5" fmla="*/ 350433 h 447675"/>
              <a:gd name="connsiteX6" fmla="*/ 128737 w 390525"/>
              <a:gd name="connsiteY6" fmla="*/ 320905 h 447675"/>
              <a:gd name="connsiteX7" fmla="*/ 139214 w 390525"/>
              <a:gd name="connsiteY7" fmla="*/ 308523 h 447675"/>
              <a:gd name="connsiteX8" fmla="*/ 164932 w 390525"/>
              <a:gd name="connsiteY8" fmla="*/ 228513 h 447675"/>
              <a:gd name="connsiteX9" fmla="*/ 158264 w 390525"/>
              <a:gd name="connsiteY9" fmla="*/ 217083 h 447675"/>
              <a:gd name="connsiteX10" fmla="*/ 22057 w 390525"/>
              <a:gd name="connsiteY10" fmla="*/ 198033 h 447675"/>
              <a:gd name="connsiteX11" fmla="*/ 9674 w 390525"/>
              <a:gd name="connsiteY11" fmla="*/ 178983 h 447675"/>
              <a:gd name="connsiteX12" fmla="*/ 49679 w 390525"/>
              <a:gd name="connsiteY12" fmla="*/ 145645 h 447675"/>
              <a:gd name="connsiteX13" fmla="*/ 184934 w 390525"/>
              <a:gd name="connsiteY13" fmla="*/ 136120 h 447675"/>
              <a:gd name="connsiteX14" fmla="*/ 198269 w 390525"/>
              <a:gd name="connsiteY14" fmla="*/ 125643 h 447675"/>
              <a:gd name="connsiteX15" fmla="*/ 225892 w 390525"/>
              <a:gd name="connsiteY15" fmla="*/ 40870 h 447675"/>
              <a:gd name="connsiteX16" fmla="*/ 235417 w 390525"/>
              <a:gd name="connsiteY16" fmla="*/ 19915 h 447675"/>
              <a:gd name="connsiteX17" fmla="*/ 272564 w 390525"/>
              <a:gd name="connsiteY17" fmla="*/ 10390 h 447675"/>
              <a:gd name="connsiteX18" fmla="*/ 287804 w 390525"/>
              <a:gd name="connsiteY18" fmla="*/ 42775 h 447675"/>
              <a:gd name="connsiteX19" fmla="*/ 257324 w 390525"/>
              <a:gd name="connsiteY19" fmla="*/ 139930 h 447675"/>
              <a:gd name="connsiteX20" fmla="*/ 263992 w 390525"/>
              <a:gd name="connsiteY20" fmla="*/ 162790 h 447675"/>
              <a:gd name="connsiteX21" fmla="*/ 382102 w 390525"/>
              <a:gd name="connsiteY21" fmla="*/ 261850 h 447675"/>
              <a:gd name="connsiteX22" fmla="*/ 386864 w 390525"/>
              <a:gd name="connsiteY22" fmla="*/ 277090 h 447675"/>
              <a:gd name="connsiteX23" fmla="*/ 377339 w 390525"/>
              <a:gd name="connsiteY23" fmla="*/ 306618 h 447675"/>
              <a:gd name="connsiteX24" fmla="*/ 366862 w 390525"/>
              <a:gd name="connsiteY24" fmla="*/ 311380 h 447675"/>
              <a:gd name="connsiteX25" fmla="*/ 237322 w 390525"/>
              <a:gd name="connsiteY25" fmla="*/ 242800 h 447675"/>
              <a:gd name="connsiteX26" fmla="*/ 223034 w 390525"/>
              <a:gd name="connsiteY26" fmla="*/ 247563 h 447675"/>
              <a:gd name="connsiteX27" fmla="*/ 197317 w 390525"/>
              <a:gd name="connsiteY27" fmla="*/ 327573 h 447675"/>
              <a:gd name="connsiteX28" fmla="*/ 198269 w 390525"/>
              <a:gd name="connsiteY28" fmla="*/ 343765 h 447675"/>
              <a:gd name="connsiteX29" fmla="*/ 222082 w 390525"/>
              <a:gd name="connsiteY29" fmla="*/ 392343 h 447675"/>
              <a:gd name="connsiteX30" fmla="*/ 223987 w 390525"/>
              <a:gd name="connsiteY30" fmla="*/ 421870 h 447675"/>
              <a:gd name="connsiteX31" fmla="*/ 215414 w 390525"/>
              <a:gd name="connsiteY31" fmla="*/ 441873 h 4476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90525" h="447675">
                <a:moveTo>
                  <a:pt x="215414" y="441873"/>
                </a:moveTo>
                <a:cubicBezTo>
                  <a:pt x="196364" y="417108"/>
                  <a:pt x="177314" y="395200"/>
                  <a:pt x="160169" y="371388"/>
                </a:cubicBezTo>
                <a:cubicBezTo>
                  <a:pt x="154454" y="363768"/>
                  <a:pt x="149692" y="362815"/>
                  <a:pt x="141119" y="365673"/>
                </a:cubicBezTo>
                <a:cubicBezTo>
                  <a:pt x="113497" y="374245"/>
                  <a:pt x="84922" y="381865"/>
                  <a:pt x="55394" y="389485"/>
                </a:cubicBezTo>
                <a:cubicBezTo>
                  <a:pt x="59204" y="378055"/>
                  <a:pt x="62062" y="367578"/>
                  <a:pt x="64919" y="358053"/>
                </a:cubicBezTo>
                <a:cubicBezTo>
                  <a:pt x="65872" y="354243"/>
                  <a:pt x="69682" y="352338"/>
                  <a:pt x="73492" y="350433"/>
                </a:cubicBezTo>
                <a:cubicBezTo>
                  <a:pt x="91589" y="340908"/>
                  <a:pt x="109687" y="330430"/>
                  <a:pt x="128737" y="320905"/>
                </a:cubicBezTo>
                <a:cubicBezTo>
                  <a:pt x="134452" y="318048"/>
                  <a:pt x="137309" y="314238"/>
                  <a:pt x="139214" y="308523"/>
                </a:cubicBezTo>
                <a:cubicBezTo>
                  <a:pt x="147787" y="281853"/>
                  <a:pt x="156359" y="255183"/>
                  <a:pt x="164932" y="228513"/>
                </a:cubicBezTo>
                <a:cubicBezTo>
                  <a:pt x="167789" y="220893"/>
                  <a:pt x="165884" y="218988"/>
                  <a:pt x="158264" y="217083"/>
                </a:cubicBezTo>
                <a:cubicBezTo>
                  <a:pt x="112544" y="211368"/>
                  <a:pt x="67777" y="204700"/>
                  <a:pt x="22057" y="198033"/>
                </a:cubicBezTo>
                <a:cubicBezTo>
                  <a:pt x="3959" y="195175"/>
                  <a:pt x="5864" y="196128"/>
                  <a:pt x="9674" y="178983"/>
                </a:cubicBezTo>
                <a:cubicBezTo>
                  <a:pt x="14437" y="156123"/>
                  <a:pt x="23962" y="145645"/>
                  <a:pt x="49679" y="145645"/>
                </a:cubicBezTo>
                <a:cubicBezTo>
                  <a:pt x="94447" y="144693"/>
                  <a:pt x="139214" y="138978"/>
                  <a:pt x="184934" y="136120"/>
                </a:cubicBezTo>
                <a:cubicBezTo>
                  <a:pt x="192554" y="135168"/>
                  <a:pt x="196364" y="133263"/>
                  <a:pt x="198269" y="125643"/>
                </a:cubicBezTo>
                <a:cubicBezTo>
                  <a:pt x="206842" y="97068"/>
                  <a:pt x="216367" y="69445"/>
                  <a:pt x="225892" y="40870"/>
                </a:cubicBezTo>
                <a:cubicBezTo>
                  <a:pt x="228749" y="33250"/>
                  <a:pt x="230654" y="26583"/>
                  <a:pt x="235417" y="19915"/>
                </a:cubicBezTo>
                <a:cubicBezTo>
                  <a:pt x="244942" y="7533"/>
                  <a:pt x="258277" y="3723"/>
                  <a:pt x="272564" y="10390"/>
                </a:cubicBezTo>
                <a:cubicBezTo>
                  <a:pt x="285899" y="16105"/>
                  <a:pt x="291614" y="27535"/>
                  <a:pt x="287804" y="42775"/>
                </a:cubicBezTo>
                <a:cubicBezTo>
                  <a:pt x="280184" y="76113"/>
                  <a:pt x="267802" y="107545"/>
                  <a:pt x="257324" y="139930"/>
                </a:cubicBezTo>
                <a:cubicBezTo>
                  <a:pt x="253514" y="150408"/>
                  <a:pt x="255419" y="156123"/>
                  <a:pt x="263992" y="162790"/>
                </a:cubicBezTo>
                <a:cubicBezTo>
                  <a:pt x="303044" y="195175"/>
                  <a:pt x="342097" y="228513"/>
                  <a:pt x="382102" y="261850"/>
                </a:cubicBezTo>
                <a:cubicBezTo>
                  <a:pt x="387817" y="266613"/>
                  <a:pt x="389722" y="270423"/>
                  <a:pt x="386864" y="277090"/>
                </a:cubicBezTo>
                <a:cubicBezTo>
                  <a:pt x="383054" y="286615"/>
                  <a:pt x="380197" y="297093"/>
                  <a:pt x="377339" y="306618"/>
                </a:cubicBezTo>
                <a:cubicBezTo>
                  <a:pt x="375434" y="314238"/>
                  <a:pt x="372577" y="314238"/>
                  <a:pt x="366862" y="311380"/>
                </a:cubicBezTo>
                <a:cubicBezTo>
                  <a:pt x="323999" y="288520"/>
                  <a:pt x="280184" y="265660"/>
                  <a:pt x="237322" y="242800"/>
                </a:cubicBezTo>
                <a:cubicBezTo>
                  <a:pt x="230654" y="238990"/>
                  <a:pt x="226844" y="237085"/>
                  <a:pt x="223034" y="247563"/>
                </a:cubicBezTo>
                <a:cubicBezTo>
                  <a:pt x="215414" y="274233"/>
                  <a:pt x="205889" y="300903"/>
                  <a:pt x="197317" y="327573"/>
                </a:cubicBezTo>
                <a:cubicBezTo>
                  <a:pt x="195412" y="333288"/>
                  <a:pt x="195412" y="338050"/>
                  <a:pt x="198269" y="343765"/>
                </a:cubicBezTo>
                <a:cubicBezTo>
                  <a:pt x="205889" y="359958"/>
                  <a:pt x="213509" y="376150"/>
                  <a:pt x="222082" y="392343"/>
                </a:cubicBezTo>
                <a:cubicBezTo>
                  <a:pt x="227797" y="401868"/>
                  <a:pt x="228749" y="411393"/>
                  <a:pt x="223987" y="421870"/>
                </a:cubicBezTo>
                <a:cubicBezTo>
                  <a:pt x="219224" y="428538"/>
                  <a:pt x="218272" y="434253"/>
                  <a:pt x="215414" y="441873"/>
                </a:cubicBezTo>
                <a:close/>
              </a:path>
            </a:pathLst>
          </a:custGeom>
          <a:solidFill>
            <a:srgbClr val="0975A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" name="Group 16">
            <a:extLst>
              <a:ext uri="{FF2B5EF4-FFF2-40B4-BE49-F238E27FC236}">
                <a16:creationId xmlns:a16="http://schemas.microsoft.com/office/drawing/2014/main" id="{D6F9BD9A-1EBB-BB81-6B62-3CFB5C7426D1}"/>
              </a:ext>
            </a:extLst>
          </p:cNvPr>
          <p:cNvGrpSpPr/>
          <p:nvPr/>
        </p:nvGrpSpPr>
        <p:grpSpPr>
          <a:xfrm>
            <a:off x="2239152" y="1894013"/>
            <a:ext cx="3304398" cy="871880"/>
            <a:chOff x="80902" y="1114177"/>
            <a:chExt cx="3303444" cy="871880"/>
          </a:xfrm>
        </p:grpSpPr>
        <p:sp>
          <p:nvSpPr>
            <p:cNvPr id="7" name="TextBox 45">
              <a:extLst>
                <a:ext uri="{FF2B5EF4-FFF2-40B4-BE49-F238E27FC236}">
                  <a16:creationId xmlns:a16="http://schemas.microsoft.com/office/drawing/2014/main" id="{1945BA54-9939-EC7F-0485-D139FB5E38C8}"/>
                </a:ext>
              </a:extLst>
            </p:cNvPr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46">
              <a:extLst>
                <a:ext uri="{FF2B5EF4-FFF2-40B4-BE49-F238E27FC236}">
                  <a16:creationId xmlns:a16="http://schemas.microsoft.com/office/drawing/2014/main" id="{2E106549-7090-4037-5522-0B4195E84C90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16">
            <a:extLst>
              <a:ext uri="{FF2B5EF4-FFF2-40B4-BE49-F238E27FC236}">
                <a16:creationId xmlns:a16="http://schemas.microsoft.com/office/drawing/2014/main" id="{A6F1837D-04FD-2D59-13D3-BDB55AA7E7FE}"/>
              </a:ext>
            </a:extLst>
          </p:cNvPr>
          <p:cNvGrpSpPr/>
          <p:nvPr/>
        </p:nvGrpSpPr>
        <p:grpSpPr>
          <a:xfrm>
            <a:off x="7805451" y="1894013"/>
            <a:ext cx="3304398" cy="871880"/>
            <a:chOff x="80902" y="1114177"/>
            <a:chExt cx="3303444" cy="871880"/>
          </a:xfrm>
        </p:grpSpPr>
        <p:sp>
          <p:nvSpPr>
            <p:cNvPr id="10" name="TextBox 48">
              <a:extLst>
                <a:ext uri="{FF2B5EF4-FFF2-40B4-BE49-F238E27FC236}">
                  <a16:creationId xmlns:a16="http://schemas.microsoft.com/office/drawing/2014/main" id="{CADFD0DB-F59E-60AF-27E5-87CAFC55951D}"/>
                </a:ext>
              </a:extLst>
            </p:cNvPr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49">
              <a:extLst>
                <a:ext uri="{FF2B5EF4-FFF2-40B4-BE49-F238E27FC236}">
                  <a16:creationId xmlns:a16="http://schemas.microsoft.com/office/drawing/2014/main" id="{E49C4E58-2F6A-8678-BF89-C32EE742B189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6">
            <a:extLst>
              <a:ext uri="{FF2B5EF4-FFF2-40B4-BE49-F238E27FC236}">
                <a16:creationId xmlns:a16="http://schemas.microsoft.com/office/drawing/2014/main" id="{F3FB59AD-1B1C-16E7-3027-BF6FF11ACB99}"/>
              </a:ext>
            </a:extLst>
          </p:cNvPr>
          <p:cNvGrpSpPr/>
          <p:nvPr/>
        </p:nvGrpSpPr>
        <p:grpSpPr>
          <a:xfrm>
            <a:off x="2239152" y="3728143"/>
            <a:ext cx="3304398" cy="871880"/>
            <a:chOff x="80902" y="1114177"/>
            <a:chExt cx="3303444" cy="871880"/>
          </a:xfrm>
        </p:grpSpPr>
        <p:sp>
          <p:nvSpPr>
            <p:cNvPr id="13" name="TextBox 51">
              <a:extLst>
                <a:ext uri="{FF2B5EF4-FFF2-40B4-BE49-F238E27FC236}">
                  <a16:creationId xmlns:a16="http://schemas.microsoft.com/office/drawing/2014/main" id="{F8BC75A0-E13F-C259-8D23-53D67BBE74D2}"/>
                </a:ext>
              </a:extLst>
            </p:cNvPr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52">
              <a:extLst>
                <a:ext uri="{FF2B5EF4-FFF2-40B4-BE49-F238E27FC236}">
                  <a16:creationId xmlns:a16="http://schemas.microsoft.com/office/drawing/2014/main" id="{D2A348D3-30AB-0200-A050-46B398A0E945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6">
            <a:extLst>
              <a:ext uri="{FF2B5EF4-FFF2-40B4-BE49-F238E27FC236}">
                <a16:creationId xmlns:a16="http://schemas.microsoft.com/office/drawing/2014/main" id="{CB39725D-136D-4003-996A-9561770DF8B0}"/>
              </a:ext>
            </a:extLst>
          </p:cNvPr>
          <p:cNvGrpSpPr/>
          <p:nvPr/>
        </p:nvGrpSpPr>
        <p:grpSpPr>
          <a:xfrm>
            <a:off x="7805451" y="3728143"/>
            <a:ext cx="3304398" cy="871880"/>
            <a:chOff x="80902" y="1114177"/>
            <a:chExt cx="3303444" cy="871880"/>
          </a:xfrm>
        </p:grpSpPr>
        <p:sp>
          <p:nvSpPr>
            <p:cNvPr id="16" name="TextBox 54">
              <a:extLst>
                <a:ext uri="{FF2B5EF4-FFF2-40B4-BE49-F238E27FC236}">
                  <a16:creationId xmlns:a16="http://schemas.microsoft.com/office/drawing/2014/main" id="{A730D804-CA2F-5227-7DD5-90A08758459F}"/>
                </a:ext>
              </a:extLst>
            </p:cNvPr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55">
              <a:extLst>
                <a:ext uri="{FF2B5EF4-FFF2-40B4-BE49-F238E27FC236}">
                  <a16:creationId xmlns:a16="http://schemas.microsoft.com/office/drawing/2014/main" id="{A740AEB8-EFEA-739E-6C5F-A61F9B3BF357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70">
            <a:extLst>
              <a:ext uri="{FF2B5EF4-FFF2-40B4-BE49-F238E27FC236}">
                <a16:creationId xmlns:a16="http://schemas.microsoft.com/office/drawing/2014/main" id="{C7E66C6A-7B24-C573-CDB9-C509999FCE26}"/>
              </a:ext>
            </a:extLst>
          </p:cNvPr>
          <p:cNvGrpSpPr/>
          <p:nvPr/>
        </p:nvGrpSpPr>
        <p:grpSpPr>
          <a:xfrm>
            <a:off x="2319104" y="2861596"/>
            <a:ext cx="3224444" cy="337122"/>
            <a:chOff x="2319104" y="2878979"/>
            <a:chExt cx="4224402" cy="441670"/>
          </a:xfrm>
          <a:solidFill>
            <a:schemeClr val="bg1">
              <a:lumMod val="85000"/>
            </a:schemeClr>
          </a:solidFill>
        </p:grpSpPr>
        <p:sp>
          <p:nvSpPr>
            <p:cNvPr id="19" name="Freeform: Shape 60">
              <a:extLst>
                <a:ext uri="{FF2B5EF4-FFF2-40B4-BE49-F238E27FC236}">
                  <a16:creationId xmlns:a16="http://schemas.microsoft.com/office/drawing/2014/main" id="{BF7FCE2A-95C6-00BA-0360-83068800F83E}"/>
                </a:ext>
              </a:extLst>
            </p:cNvPr>
            <p:cNvSpPr/>
            <p:nvPr/>
          </p:nvSpPr>
          <p:spPr>
            <a:xfrm>
              <a:off x="2319104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rgbClr val="0975AA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61">
              <a:extLst>
                <a:ext uri="{FF2B5EF4-FFF2-40B4-BE49-F238E27FC236}">
                  <a16:creationId xmlns:a16="http://schemas.microsoft.com/office/drawing/2014/main" id="{49609976-B7BC-010A-C7F2-62EACFC1CD26}"/>
                </a:ext>
              </a:extLst>
            </p:cNvPr>
            <p:cNvSpPr/>
            <p:nvPr/>
          </p:nvSpPr>
          <p:spPr>
            <a:xfrm>
              <a:off x="2752975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rgbClr val="0975AA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62">
              <a:extLst>
                <a:ext uri="{FF2B5EF4-FFF2-40B4-BE49-F238E27FC236}">
                  <a16:creationId xmlns:a16="http://schemas.microsoft.com/office/drawing/2014/main" id="{C025E10D-C56A-B9E8-7550-C906848DD278}"/>
                </a:ext>
              </a:extLst>
            </p:cNvPr>
            <p:cNvSpPr/>
            <p:nvPr/>
          </p:nvSpPr>
          <p:spPr>
            <a:xfrm>
              <a:off x="3186846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rgbClr val="0975AA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63">
              <a:extLst>
                <a:ext uri="{FF2B5EF4-FFF2-40B4-BE49-F238E27FC236}">
                  <a16:creationId xmlns:a16="http://schemas.microsoft.com/office/drawing/2014/main" id="{5D9A56F9-CBE6-33A0-C62D-81CDF9061446}"/>
                </a:ext>
              </a:extLst>
            </p:cNvPr>
            <p:cNvSpPr/>
            <p:nvPr/>
          </p:nvSpPr>
          <p:spPr>
            <a:xfrm>
              <a:off x="3620717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rgbClr val="0975AA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64">
              <a:extLst>
                <a:ext uri="{FF2B5EF4-FFF2-40B4-BE49-F238E27FC236}">
                  <a16:creationId xmlns:a16="http://schemas.microsoft.com/office/drawing/2014/main" id="{B78FE6BB-070A-09BB-D43E-AC6783A52996}"/>
                </a:ext>
              </a:extLst>
            </p:cNvPr>
            <p:cNvSpPr/>
            <p:nvPr/>
          </p:nvSpPr>
          <p:spPr>
            <a:xfrm>
              <a:off x="4054588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rgbClr val="0975AA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65">
              <a:extLst>
                <a:ext uri="{FF2B5EF4-FFF2-40B4-BE49-F238E27FC236}">
                  <a16:creationId xmlns:a16="http://schemas.microsoft.com/office/drawing/2014/main" id="{1BAA779E-4BF8-7EE2-BF74-57BAB9ABBF0A}"/>
                </a:ext>
              </a:extLst>
            </p:cNvPr>
            <p:cNvSpPr/>
            <p:nvPr/>
          </p:nvSpPr>
          <p:spPr>
            <a:xfrm>
              <a:off x="4488459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66">
              <a:extLst>
                <a:ext uri="{FF2B5EF4-FFF2-40B4-BE49-F238E27FC236}">
                  <a16:creationId xmlns:a16="http://schemas.microsoft.com/office/drawing/2014/main" id="{305BF103-0493-27DA-8322-31CCCE86F80D}"/>
                </a:ext>
              </a:extLst>
            </p:cNvPr>
            <p:cNvSpPr/>
            <p:nvPr/>
          </p:nvSpPr>
          <p:spPr>
            <a:xfrm>
              <a:off x="4922330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67">
              <a:extLst>
                <a:ext uri="{FF2B5EF4-FFF2-40B4-BE49-F238E27FC236}">
                  <a16:creationId xmlns:a16="http://schemas.microsoft.com/office/drawing/2014/main" id="{C291E848-00BC-05CF-8982-CC22AD5B8061}"/>
                </a:ext>
              </a:extLst>
            </p:cNvPr>
            <p:cNvSpPr/>
            <p:nvPr/>
          </p:nvSpPr>
          <p:spPr>
            <a:xfrm>
              <a:off x="5356201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68">
              <a:extLst>
                <a:ext uri="{FF2B5EF4-FFF2-40B4-BE49-F238E27FC236}">
                  <a16:creationId xmlns:a16="http://schemas.microsoft.com/office/drawing/2014/main" id="{DA9D92C4-32D5-F94D-48FE-2CB7EC1D270E}"/>
                </a:ext>
              </a:extLst>
            </p:cNvPr>
            <p:cNvSpPr/>
            <p:nvPr/>
          </p:nvSpPr>
          <p:spPr>
            <a:xfrm>
              <a:off x="5790072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69">
              <a:extLst>
                <a:ext uri="{FF2B5EF4-FFF2-40B4-BE49-F238E27FC236}">
                  <a16:creationId xmlns:a16="http://schemas.microsoft.com/office/drawing/2014/main" id="{09E6C6CF-B409-3308-0C9C-D846AB35F4F8}"/>
                </a:ext>
              </a:extLst>
            </p:cNvPr>
            <p:cNvSpPr/>
            <p:nvPr/>
          </p:nvSpPr>
          <p:spPr>
            <a:xfrm>
              <a:off x="6223943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71">
            <a:extLst>
              <a:ext uri="{FF2B5EF4-FFF2-40B4-BE49-F238E27FC236}">
                <a16:creationId xmlns:a16="http://schemas.microsoft.com/office/drawing/2014/main" id="{C515DE4B-E018-59A3-8381-E176BF884203}"/>
              </a:ext>
            </a:extLst>
          </p:cNvPr>
          <p:cNvGrpSpPr/>
          <p:nvPr/>
        </p:nvGrpSpPr>
        <p:grpSpPr>
          <a:xfrm>
            <a:off x="7885405" y="4676061"/>
            <a:ext cx="3224444" cy="337122"/>
            <a:chOff x="2319104" y="2878979"/>
            <a:chExt cx="4224402" cy="441670"/>
          </a:xfrm>
          <a:solidFill>
            <a:schemeClr val="bg1">
              <a:lumMod val="85000"/>
            </a:schemeClr>
          </a:solidFill>
        </p:grpSpPr>
        <p:sp>
          <p:nvSpPr>
            <p:cNvPr id="30" name="Freeform: Shape 72">
              <a:extLst>
                <a:ext uri="{FF2B5EF4-FFF2-40B4-BE49-F238E27FC236}">
                  <a16:creationId xmlns:a16="http://schemas.microsoft.com/office/drawing/2014/main" id="{4AF6CDB3-70F1-3E50-D1E6-D137D81E3B68}"/>
                </a:ext>
              </a:extLst>
            </p:cNvPr>
            <p:cNvSpPr/>
            <p:nvPr/>
          </p:nvSpPr>
          <p:spPr>
            <a:xfrm>
              <a:off x="2319104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rgbClr val="0975AA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73">
              <a:extLst>
                <a:ext uri="{FF2B5EF4-FFF2-40B4-BE49-F238E27FC236}">
                  <a16:creationId xmlns:a16="http://schemas.microsoft.com/office/drawing/2014/main" id="{FDFFB8A4-3941-47CA-565D-D784A9CE414F}"/>
                </a:ext>
              </a:extLst>
            </p:cNvPr>
            <p:cNvSpPr/>
            <p:nvPr/>
          </p:nvSpPr>
          <p:spPr>
            <a:xfrm>
              <a:off x="2752975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rgbClr val="0975AA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74">
              <a:extLst>
                <a:ext uri="{FF2B5EF4-FFF2-40B4-BE49-F238E27FC236}">
                  <a16:creationId xmlns:a16="http://schemas.microsoft.com/office/drawing/2014/main" id="{3CFEF72F-704D-2258-1C75-756F7DA62747}"/>
                </a:ext>
              </a:extLst>
            </p:cNvPr>
            <p:cNvSpPr/>
            <p:nvPr/>
          </p:nvSpPr>
          <p:spPr>
            <a:xfrm>
              <a:off x="3186846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rgbClr val="0975AA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75">
              <a:extLst>
                <a:ext uri="{FF2B5EF4-FFF2-40B4-BE49-F238E27FC236}">
                  <a16:creationId xmlns:a16="http://schemas.microsoft.com/office/drawing/2014/main" id="{B89FD12A-1E03-C65B-472B-1636914C9C7D}"/>
                </a:ext>
              </a:extLst>
            </p:cNvPr>
            <p:cNvSpPr/>
            <p:nvPr/>
          </p:nvSpPr>
          <p:spPr>
            <a:xfrm>
              <a:off x="3620717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rgbClr val="0975AA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76">
              <a:extLst>
                <a:ext uri="{FF2B5EF4-FFF2-40B4-BE49-F238E27FC236}">
                  <a16:creationId xmlns:a16="http://schemas.microsoft.com/office/drawing/2014/main" id="{D80BDF39-C433-E86D-7EDF-566E5FF936A6}"/>
                </a:ext>
              </a:extLst>
            </p:cNvPr>
            <p:cNvSpPr/>
            <p:nvPr/>
          </p:nvSpPr>
          <p:spPr>
            <a:xfrm>
              <a:off x="4054588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rgbClr val="0975AA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77">
              <a:extLst>
                <a:ext uri="{FF2B5EF4-FFF2-40B4-BE49-F238E27FC236}">
                  <a16:creationId xmlns:a16="http://schemas.microsoft.com/office/drawing/2014/main" id="{34BF2FF5-F24C-D9B0-7530-B0C5CECD11C6}"/>
                </a:ext>
              </a:extLst>
            </p:cNvPr>
            <p:cNvSpPr/>
            <p:nvPr/>
          </p:nvSpPr>
          <p:spPr>
            <a:xfrm>
              <a:off x="4488459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rgbClr val="0975AA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78">
              <a:extLst>
                <a:ext uri="{FF2B5EF4-FFF2-40B4-BE49-F238E27FC236}">
                  <a16:creationId xmlns:a16="http://schemas.microsoft.com/office/drawing/2014/main" id="{D540EE00-1A0A-BA53-E15B-DF54E863468D}"/>
                </a:ext>
              </a:extLst>
            </p:cNvPr>
            <p:cNvSpPr/>
            <p:nvPr/>
          </p:nvSpPr>
          <p:spPr>
            <a:xfrm>
              <a:off x="4922330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79">
              <a:extLst>
                <a:ext uri="{FF2B5EF4-FFF2-40B4-BE49-F238E27FC236}">
                  <a16:creationId xmlns:a16="http://schemas.microsoft.com/office/drawing/2014/main" id="{CAC14291-0993-96FD-F01C-1D640CE99773}"/>
                </a:ext>
              </a:extLst>
            </p:cNvPr>
            <p:cNvSpPr/>
            <p:nvPr/>
          </p:nvSpPr>
          <p:spPr>
            <a:xfrm>
              <a:off x="5356201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80">
              <a:extLst>
                <a:ext uri="{FF2B5EF4-FFF2-40B4-BE49-F238E27FC236}">
                  <a16:creationId xmlns:a16="http://schemas.microsoft.com/office/drawing/2014/main" id="{3955F94D-8EAB-816F-74EE-90BE20644712}"/>
                </a:ext>
              </a:extLst>
            </p:cNvPr>
            <p:cNvSpPr/>
            <p:nvPr/>
          </p:nvSpPr>
          <p:spPr>
            <a:xfrm>
              <a:off x="5790072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81">
              <a:extLst>
                <a:ext uri="{FF2B5EF4-FFF2-40B4-BE49-F238E27FC236}">
                  <a16:creationId xmlns:a16="http://schemas.microsoft.com/office/drawing/2014/main" id="{0E585BC6-7DFA-9415-D8A5-18537FAF281D}"/>
                </a:ext>
              </a:extLst>
            </p:cNvPr>
            <p:cNvSpPr/>
            <p:nvPr/>
          </p:nvSpPr>
          <p:spPr>
            <a:xfrm>
              <a:off x="6223943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Group 82">
            <a:extLst>
              <a:ext uri="{FF2B5EF4-FFF2-40B4-BE49-F238E27FC236}">
                <a16:creationId xmlns:a16="http://schemas.microsoft.com/office/drawing/2014/main" id="{C2328B97-7D75-1713-9531-6E55B7C554BF}"/>
              </a:ext>
            </a:extLst>
          </p:cNvPr>
          <p:cNvGrpSpPr/>
          <p:nvPr/>
        </p:nvGrpSpPr>
        <p:grpSpPr>
          <a:xfrm>
            <a:off x="7885405" y="2861596"/>
            <a:ext cx="3224444" cy="337122"/>
            <a:chOff x="2319104" y="2878979"/>
            <a:chExt cx="4224402" cy="441670"/>
          </a:xfrm>
          <a:solidFill>
            <a:schemeClr val="bg1">
              <a:lumMod val="85000"/>
            </a:schemeClr>
          </a:solidFill>
        </p:grpSpPr>
        <p:sp>
          <p:nvSpPr>
            <p:cNvPr id="41" name="Freeform: Shape 83">
              <a:extLst>
                <a:ext uri="{FF2B5EF4-FFF2-40B4-BE49-F238E27FC236}">
                  <a16:creationId xmlns:a16="http://schemas.microsoft.com/office/drawing/2014/main" id="{63ED635F-0A72-30AB-F3D2-41BEECDD714F}"/>
                </a:ext>
              </a:extLst>
            </p:cNvPr>
            <p:cNvSpPr/>
            <p:nvPr/>
          </p:nvSpPr>
          <p:spPr>
            <a:xfrm>
              <a:off x="2319104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rgbClr val="0975AA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84">
              <a:extLst>
                <a:ext uri="{FF2B5EF4-FFF2-40B4-BE49-F238E27FC236}">
                  <a16:creationId xmlns:a16="http://schemas.microsoft.com/office/drawing/2014/main" id="{5AB69D20-ABB3-D9D3-C26F-382CA1371B77}"/>
                </a:ext>
              </a:extLst>
            </p:cNvPr>
            <p:cNvSpPr/>
            <p:nvPr/>
          </p:nvSpPr>
          <p:spPr>
            <a:xfrm>
              <a:off x="2752975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rgbClr val="0975AA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85">
              <a:extLst>
                <a:ext uri="{FF2B5EF4-FFF2-40B4-BE49-F238E27FC236}">
                  <a16:creationId xmlns:a16="http://schemas.microsoft.com/office/drawing/2014/main" id="{F06E81F4-E1F8-AAEC-E0B9-F461B0E6A705}"/>
                </a:ext>
              </a:extLst>
            </p:cNvPr>
            <p:cNvSpPr/>
            <p:nvPr/>
          </p:nvSpPr>
          <p:spPr>
            <a:xfrm>
              <a:off x="3186846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rgbClr val="0975AA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86">
              <a:extLst>
                <a:ext uri="{FF2B5EF4-FFF2-40B4-BE49-F238E27FC236}">
                  <a16:creationId xmlns:a16="http://schemas.microsoft.com/office/drawing/2014/main" id="{E10CC1E5-B6CA-6CE5-795C-4B411207817A}"/>
                </a:ext>
              </a:extLst>
            </p:cNvPr>
            <p:cNvSpPr/>
            <p:nvPr/>
          </p:nvSpPr>
          <p:spPr>
            <a:xfrm>
              <a:off x="3620717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rgbClr val="0975AA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87">
              <a:extLst>
                <a:ext uri="{FF2B5EF4-FFF2-40B4-BE49-F238E27FC236}">
                  <a16:creationId xmlns:a16="http://schemas.microsoft.com/office/drawing/2014/main" id="{AB1A53B5-1BAF-ACAE-2E18-DF16B925CFE2}"/>
                </a:ext>
              </a:extLst>
            </p:cNvPr>
            <p:cNvSpPr/>
            <p:nvPr/>
          </p:nvSpPr>
          <p:spPr>
            <a:xfrm>
              <a:off x="4054588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rgbClr val="0975AA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88">
              <a:extLst>
                <a:ext uri="{FF2B5EF4-FFF2-40B4-BE49-F238E27FC236}">
                  <a16:creationId xmlns:a16="http://schemas.microsoft.com/office/drawing/2014/main" id="{F7B8F3B2-D073-A963-4DFB-5317538F56B9}"/>
                </a:ext>
              </a:extLst>
            </p:cNvPr>
            <p:cNvSpPr/>
            <p:nvPr/>
          </p:nvSpPr>
          <p:spPr>
            <a:xfrm>
              <a:off x="4488459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rgbClr val="0975AA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89">
              <a:extLst>
                <a:ext uri="{FF2B5EF4-FFF2-40B4-BE49-F238E27FC236}">
                  <a16:creationId xmlns:a16="http://schemas.microsoft.com/office/drawing/2014/main" id="{BE29E69A-D1C7-0CD9-C280-E10F06671389}"/>
                </a:ext>
              </a:extLst>
            </p:cNvPr>
            <p:cNvSpPr/>
            <p:nvPr/>
          </p:nvSpPr>
          <p:spPr>
            <a:xfrm>
              <a:off x="4922330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rgbClr val="0975AA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90">
              <a:extLst>
                <a:ext uri="{FF2B5EF4-FFF2-40B4-BE49-F238E27FC236}">
                  <a16:creationId xmlns:a16="http://schemas.microsoft.com/office/drawing/2014/main" id="{D1C3D605-07EC-F6C5-E96F-4179CD9DCE8F}"/>
                </a:ext>
              </a:extLst>
            </p:cNvPr>
            <p:cNvSpPr/>
            <p:nvPr/>
          </p:nvSpPr>
          <p:spPr>
            <a:xfrm>
              <a:off x="5356201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91">
              <a:extLst>
                <a:ext uri="{FF2B5EF4-FFF2-40B4-BE49-F238E27FC236}">
                  <a16:creationId xmlns:a16="http://schemas.microsoft.com/office/drawing/2014/main" id="{0C03EFF9-978D-AC34-EECD-F2D295B30949}"/>
                </a:ext>
              </a:extLst>
            </p:cNvPr>
            <p:cNvSpPr/>
            <p:nvPr/>
          </p:nvSpPr>
          <p:spPr>
            <a:xfrm>
              <a:off x="5790072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92">
              <a:extLst>
                <a:ext uri="{FF2B5EF4-FFF2-40B4-BE49-F238E27FC236}">
                  <a16:creationId xmlns:a16="http://schemas.microsoft.com/office/drawing/2014/main" id="{22BBBD91-35AB-03AD-3613-E15AFD693042}"/>
                </a:ext>
              </a:extLst>
            </p:cNvPr>
            <p:cNvSpPr/>
            <p:nvPr/>
          </p:nvSpPr>
          <p:spPr>
            <a:xfrm>
              <a:off x="6223943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" name="Group 93">
            <a:extLst>
              <a:ext uri="{FF2B5EF4-FFF2-40B4-BE49-F238E27FC236}">
                <a16:creationId xmlns:a16="http://schemas.microsoft.com/office/drawing/2014/main" id="{C32B7AFD-D76F-F08B-F923-94BE5B58855E}"/>
              </a:ext>
            </a:extLst>
          </p:cNvPr>
          <p:cNvGrpSpPr/>
          <p:nvPr/>
        </p:nvGrpSpPr>
        <p:grpSpPr>
          <a:xfrm>
            <a:off x="2319104" y="4676061"/>
            <a:ext cx="3224444" cy="337122"/>
            <a:chOff x="2319104" y="2878979"/>
            <a:chExt cx="4224402" cy="441670"/>
          </a:xfrm>
          <a:solidFill>
            <a:schemeClr val="bg1">
              <a:lumMod val="85000"/>
            </a:schemeClr>
          </a:solidFill>
        </p:grpSpPr>
        <p:sp>
          <p:nvSpPr>
            <p:cNvPr id="52" name="Freeform: Shape 94">
              <a:extLst>
                <a:ext uri="{FF2B5EF4-FFF2-40B4-BE49-F238E27FC236}">
                  <a16:creationId xmlns:a16="http://schemas.microsoft.com/office/drawing/2014/main" id="{42627F01-278D-A7DD-63E7-3D1FC62A2986}"/>
                </a:ext>
              </a:extLst>
            </p:cNvPr>
            <p:cNvSpPr/>
            <p:nvPr/>
          </p:nvSpPr>
          <p:spPr>
            <a:xfrm>
              <a:off x="2319104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rgbClr val="0975AA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95">
              <a:extLst>
                <a:ext uri="{FF2B5EF4-FFF2-40B4-BE49-F238E27FC236}">
                  <a16:creationId xmlns:a16="http://schemas.microsoft.com/office/drawing/2014/main" id="{F55F44E3-8F1A-C0C1-13BE-462CC5945A90}"/>
                </a:ext>
              </a:extLst>
            </p:cNvPr>
            <p:cNvSpPr/>
            <p:nvPr/>
          </p:nvSpPr>
          <p:spPr>
            <a:xfrm>
              <a:off x="2752975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rgbClr val="0975AA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96">
              <a:extLst>
                <a:ext uri="{FF2B5EF4-FFF2-40B4-BE49-F238E27FC236}">
                  <a16:creationId xmlns:a16="http://schemas.microsoft.com/office/drawing/2014/main" id="{0D0131E6-F8E0-B965-6DD3-728BC8FB51C8}"/>
                </a:ext>
              </a:extLst>
            </p:cNvPr>
            <p:cNvSpPr/>
            <p:nvPr/>
          </p:nvSpPr>
          <p:spPr>
            <a:xfrm>
              <a:off x="3186846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rgbClr val="0975AA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97">
              <a:extLst>
                <a:ext uri="{FF2B5EF4-FFF2-40B4-BE49-F238E27FC236}">
                  <a16:creationId xmlns:a16="http://schemas.microsoft.com/office/drawing/2014/main" id="{E8998377-FF2E-0CE7-0868-77DC27AFDD75}"/>
                </a:ext>
              </a:extLst>
            </p:cNvPr>
            <p:cNvSpPr/>
            <p:nvPr/>
          </p:nvSpPr>
          <p:spPr>
            <a:xfrm>
              <a:off x="3620717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98">
              <a:extLst>
                <a:ext uri="{FF2B5EF4-FFF2-40B4-BE49-F238E27FC236}">
                  <a16:creationId xmlns:a16="http://schemas.microsoft.com/office/drawing/2014/main" id="{EA737244-4828-3118-6E99-D62EA9D245D3}"/>
                </a:ext>
              </a:extLst>
            </p:cNvPr>
            <p:cNvSpPr/>
            <p:nvPr/>
          </p:nvSpPr>
          <p:spPr>
            <a:xfrm>
              <a:off x="4054588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99">
              <a:extLst>
                <a:ext uri="{FF2B5EF4-FFF2-40B4-BE49-F238E27FC236}">
                  <a16:creationId xmlns:a16="http://schemas.microsoft.com/office/drawing/2014/main" id="{D4A17938-1500-E9E9-0CAE-8DD43F2979D5}"/>
                </a:ext>
              </a:extLst>
            </p:cNvPr>
            <p:cNvSpPr/>
            <p:nvPr/>
          </p:nvSpPr>
          <p:spPr>
            <a:xfrm>
              <a:off x="4488459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100">
              <a:extLst>
                <a:ext uri="{FF2B5EF4-FFF2-40B4-BE49-F238E27FC236}">
                  <a16:creationId xmlns:a16="http://schemas.microsoft.com/office/drawing/2014/main" id="{1923C2B6-E10F-70CF-4418-58CFFA94FB48}"/>
                </a:ext>
              </a:extLst>
            </p:cNvPr>
            <p:cNvSpPr/>
            <p:nvPr/>
          </p:nvSpPr>
          <p:spPr>
            <a:xfrm>
              <a:off x="4922330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101">
              <a:extLst>
                <a:ext uri="{FF2B5EF4-FFF2-40B4-BE49-F238E27FC236}">
                  <a16:creationId xmlns:a16="http://schemas.microsoft.com/office/drawing/2014/main" id="{E57BFC25-8B50-7192-39DF-8B31774ED0CF}"/>
                </a:ext>
              </a:extLst>
            </p:cNvPr>
            <p:cNvSpPr/>
            <p:nvPr/>
          </p:nvSpPr>
          <p:spPr>
            <a:xfrm>
              <a:off x="5356201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102">
              <a:extLst>
                <a:ext uri="{FF2B5EF4-FFF2-40B4-BE49-F238E27FC236}">
                  <a16:creationId xmlns:a16="http://schemas.microsoft.com/office/drawing/2014/main" id="{0CA6E8E3-28C8-ED4F-88D9-A362D25A9AC2}"/>
                </a:ext>
              </a:extLst>
            </p:cNvPr>
            <p:cNvSpPr/>
            <p:nvPr/>
          </p:nvSpPr>
          <p:spPr>
            <a:xfrm>
              <a:off x="5790072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103">
              <a:extLst>
                <a:ext uri="{FF2B5EF4-FFF2-40B4-BE49-F238E27FC236}">
                  <a16:creationId xmlns:a16="http://schemas.microsoft.com/office/drawing/2014/main" id="{A31E88A7-C082-BB78-ED1B-7A9AA63CE081}"/>
                </a:ext>
              </a:extLst>
            </p:cNvPr>
            <p:cNvSpPr/>
            <p:nvPr/>
          </p:nvSpPr>
          <p:spPr>
            <a:xfrm>
              <a:off x="6223943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2" name="TextBox 104">
            <a:extLst>
              <a:ext uri="{FF2B5EF4-FFF2-40B4-BE49-F238E27FC236}">
                <a16:creationId xmlns:a16="http://schemas.microsoft.com/office/drawing/2014/main" id="{6BEACFAC-E87D-4A3E-A6A5-121D3CD178CD}"/>
              </a:ext>
            </a:extLst>
          </p:cNvPr>
          <p:cNvSpPr txBox="1"/>
          <p:nvPr/>
        </p:nvSpPr>
        <p:spPr>
          <a:xfrm>
            <a:off x="3468581" y="5517606"/>
            <a:ext cx="6894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>
                <a:cs typeface="Arial" panose="020b0604020202020204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63" name="TextBox 105">
            <a:extLst>
              <a:ext uri="{FF2B5EF4-FFF2-40B4-BE49-F238E27FC236}">
                <a16:creationId xmlns:a16="http://schemas.microsoft.com/office/drawing/2014/main" id="{C8C3C77A-EDDA-DA51-CE6B-1831E9A8F894}"/>
              </a:ext>
            </a:extLst>
          </p:cNvPr>
          <p:cNvSpPr txBox="1"/>
          <p:nvPr/>
        </p:nvSpPr>
        <p:spPr>
          <a:xfrm>
            <a:off x="2067402" y="5456050"/>
            <a:ext cx="1482549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4800" b="1">
                <a:solidFill>
                  <a:schemeClr val="accent3"/>
                </a:solidFill>
                <a:cs typeface="Arial" panose="020b0604020202020204" pitchFamily="34" charset="0"/>
              </a:rPr>
              <a:t>80K</a:t>
            </a:r>
            <a:endParaRPr lang="ko-KR" altLang="en-US" sz="4800" b="1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4" name="TextBox 12">
            <a:extLst>
              <a:ext uri="{FF2B5EF4-FFF2-40B4-BE49-F238E27FC236}">
                <a16:creationId xmlns:a16="http://schemas.microsoft.com/office/drawing/2014/main" id="{239BB4D5-E5AD-1F07-5544-3B1A570A176A}"/>
              </a:ext>
            </a:extLst>
          </p:cNvPr>
          <p:cNvSpPr txBox="1"/>
          <p:nvPr/>
        </p:nvSpPr>
        <p:spPr>
          <a:xfrm>
            <a:off x="719594" y="238321"/>
            <a:ext cx="511395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AGENDA </a:t>
            </a:r>
            <a:r>
              <a:rPr lang="en-US" altLang="ko-KR" sz="4800" b="1">
                <a:solidFill>
                  <a:srgbClr val="0975AA"/>
                </a:solidFill>
                <a:latin typeface="+mj-lt"/>
              </a:rPr>
              <a:t>STYLE</a:t>
            </a:r>
            <a:endParaRPr lang="ko-KR" altLang="en-US" sz="4800" b="1">
              <a:solidFill>
                <a:srgbClr val="0975AA"/>
              </a:solidFill>
              <a:latin typeface="+mj-lt"/>
            </a:endParaRPr>
          </a:p>
        </p:txBody>
      </p:sp>
      <p:sp>
        <p:nvSpPr>
          <p:cNvPr id="65" name="Freeform: Shape 28">
            <a:extLst>
              <a:ext uri="{FF2B5EF4-FFF2-40B4-BE49-F238E27FC236}">
                <a16:creationId xmlns:a16="http://schemas.microsoft.com/office/drawing/2014/main" id="{A2517472-391F-9E93-CE0D-51AD20CC0A54}"/>
              </a:ext>
            </a:extLst>
          </p:cNvPr>
          <p:cNvSpPr/>
          <p:nvPr/>
        </p:nvSpPr>
        <p:spPr>
          <a:xfrm>
            <a:off x="1129850" y="1892768"/>
            <a:ext cx="854825" cy="979921"/>
          </a:xfrm>
          <a:custGeom>
            <a:gdLst>
              <a:gd name="connsiteX0" fmla="*/ 215414 w 390525"/>
              <a:gd name="connsiteY0" fmla="*/ 441873 h 447675"/>
              <a:gd name="connsiteX1" fmla="*/ 160169 w 390525"/>
              <a:gd name="connsiteY1" fmla="*/ 371388 h 447675"/>
              <a:gd name="connsiteX2" fmla="*/ 141119 w 390525"/>
              <a:gd name="connsiteY2" fmla="*/ 365673 h 447675"/>
              <a:gd name="connsiteX3" fmla="*/ 55394 w 390525"/>
              <a:gd name="connsiteY3" fmla="*/ 389485 h 447675"/>
              <a:gd name="connsiteX4" fmla="*/ 64919 w 390525"/>
              <a:gd name="connsiteY4" fmla="*/ 358053 h 447675"/>
              <a:gd name="connsiteX5" fmla="*/ 73492 w 390525"/>
              <a:gd name="connsiteY5" fmla="*/ 350433 h 447675"/>
              <a:gd name="connsiteX6" fmla="*/ 128737 w 390525"/>
              <a:gd name="connsiteY6" fmla="*/ 320905 h 447675"/>
              <a:gd name="connsiteX7" fmla="*/ 139214 w 390525"/>
              <a:gd name="connsiteY7" fmla="*/ 308523 h 447675"/>
              <a:gd name="connsiteX8" fmla="*/ 164932 w 390525"/>
              <a:gd name="connsiteY8" fmla="*/ 228513 h 447675"/>
              <a:gd name="connsiteX9" fmla="*/ 158264 w 390525"/>
              <a:gd name="connsiteY9" fmla="*/ 217083 h 447675"/>
              <a:gd name="connsiteX10" fmla="*/ 22057 w 390525"/>
              <a:gd name="connsiteY10" fmla="*/ 198033 h 447675"/>
              <a:gd name="connsiteX11" fmla="*/ 9674 w 390525"/>
              <a:gd name="connsiteY11" fmla="*/ 178983 h 447675"/>
              <a:gd name="connsiteX12" fmla="*/ 49679 w 390525"/>
              <a:gd name="connsiteY12" fmla="*/ 145645 h 447675"/>
              <a:gd name="connsiteX13" fmla="*/ 184934 w 390525"/>
              <a:gd name="connsiteY13" fmla="*/ 136120 h 447675"/>
              <a:gd name="connsiteX14" fmla="*/ 198269 w 390525"/>
              <a:gd name="connsiteY14" fmla="*/ 125643 h 447675"/>
              <a:gd name="connsiteX15" fmla="*/ 225892 w 390525"/>
              <a:gd name="connsiteY15" fmla="*/ 40870 h 447675"/>
              <a:gd name="connsiteX16" fmla="*/ 235417 w 390525"/>
              <a:gd name="connsiteY16" fmla="*/ 19915 h 447675"/>
              <a:gd name="connsiteX17" fmla="*/ 272564 w 390525"/>
              <a:gd name="connsiteY17" fmla="*/ 10390 h 447675"/>
              <a:gd name="connsiteX18" fmla="*/ 287804 w 390525"/>
              <a:gd name="connsiteY18" fmla="*/ 42775 h 447675"/>
              <a:gd name="connsiteX19" fmla="*/ 257324 w 390525"/>
              <a:gd name="connsiteY19" fmla="*/ 139930 h 447675"/>
              <a:gd name="connsiteX20" fmla="*/ 263992 w 390525"/>
              <a:gd name="connsiteY20" fmla="*/ 162790 h 447675"/>
              <a:gd name="connsiteX21" fmla="*/ 382102 w 390525"/>
              <a:gd name="connsiteY21" fmla="*/ 261850 h 447675"/>
              <a:gd name="connsiteX22" fmla="*/ 386864 w 390525"/>
              <a:gd name="connsiteY22" fmla="*/ 277090 h 447675"/>
              <a:gd name="connsiteX23" fmla="*/ 377339 w 390525"/>
              <a:gd name="connsiteY23" fmla="*/ 306618 h 447675"/>
              <a:gd name="connsiteX24" fmla="*/ 366862 w 390525"/>
              <a:gd name="connsiteY24" fmla="*/ 311380 h 447675"/>
              <a:gd name="connsiteX25" fmla="*/ 237322 w 390525"/>
              <a:gd name="connsiteY25" fmla="*/ 242800 h 447675"/>
              <a:gd name="connsiteX26" fmla="*/ 223034 w 390525"/>
              <a:gd name="connsiteY26" fmla="*/ 247563 h 447675"/>
              <a:gd name="connsiteX27" fmla="*/ 197317 w 390525"/>
              <a:gd name="connsiteY27" fmla="*/ 327573 h 447675"/>
              <a:gd name="connsiteX28" fmla="*/ 198269 w 390525"/>
              <a:gd name="connsiteY28" fmla="*/ 343765 h 447675"/>
              <a:gd name="connsiteX29" fmla="*/ 222082 w 390525"/>
              <a:gd name="connsiteY29" fmla="*/ 392343 h 447675"/>
              <a:gd name="connsiteX30" fmla="*/ 223987 w 390525"/>
              <a:gd name="connsiteY30" fmla="*/ 421870 h 447675"/>
              <a:gd name="connsiteX31" fmla="*/ 215414 w 390525"/>
              <a:gd name="connsiteY31" fmla="*/ 441873 h 4476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90525" h="447675">
                <a:moveTo>
                  <a:pt x="215414" y="441873"/>
                </a:moveTo>
                <a:cubicBezTo>
                  <a:pt x="196364" y="417108"/>
                  <a:pt x="177314" y="395200"/>
                  <a:pt x="160169" y="371388"/>
                </a:cubicBezTo>
                <a:cubicBezTo>
                  <a:pt x="154454" y="363768"/>
                  <a:pt x="149692" y="362815"/>
                  <a:pt x="141119" y="365673"/>
                </a:cubicBezTo>
                <a:cubicBezTo>
                  <a:pt x="113497" y="374245"/>
                  <a:pt x="84922" y="381865"/>
                  <a:pt x="55394" y="389485"/>
                </a:cubicBezTo>
                <a:cubicBezTo>
                  <a:pt x="59204" y="378055"/>
                  <a:pt x="62062" y="367578"/>
                  <a:pt x="64919" y="358053"/>
                </a:cubicBezTo>
                <a:cubicBezTo>
                  <a:pt x="65872" y="354243"/>
                  <a:pt x="69682" y="352338"/>
                  <a:pt x="73492" y="350433"/>
                </a:cubicBezTo>
                <a:cubicBezTo>
                  <a:pt x="91589" y="340908"/>
                  <a:pt x="109687" y="330430"/>
                  <a:pt x="128737" y="320905"/>
                </a:cubicBezTo>
                <a:cubicBezTo>
                  <a:pt x="134452" y="318048"/>
                  <a:pt x="137309" y="314238"/>
                  <a:pt x="139214" y="308523"/>
                </a:cubicBezTo>
                <a:cubicBezTo>
                  <a:pt x="147787" y="281853"/>
                  <a:pt x="156359" y="255183"/>
                  <a:pt x="164932" y="228513"/>
                </a:cubicBezTo>
                <a:cubicBezTo>
                  <a:pt x="167789" y="220893"/>
                  <a:pt x="165884" y="218988"/>
                  <a:pt x="158264" y="217083"/>
                </a:cubicBezTo>
                <a:cubicBezTo>
                  <a:pt x="112544" y="211368"/>
                  <a:pt x="67777" y="204700"/>
                  <a:pt x="22057" y="198033"/>
                </a:cubicBezTo>
                <a:cubicBezTo>
                  <a:pt x="3959" y="195175"/>
                  <a:pt x="5864" y="196128"/>
                  <a:pt x="9674" y="178983"/>
                </a:cubicBezTo>
                <a:cubicBezTo>
                  <a:pt x="14437" y="156123"/>
                  <a:pt x="23962" y="145645"/>
                  <a:pt x="49679" y="145645"/>
                </a:cubicBezTo>
                <a:cubicBezTo>
                  <a:pt x="94447" y="144693"/>
                  <a:pt x="139214" y="138978"/>
                  <a:pt x="184934" y="136120"/>
                </a:cubicBezTo>
                <a:cubicBezTo>
                  <a:pt x="192554" y="135168"/>
                  <a:pt x="196364" y="133263"/>
                  <a:pt x="198269" y="125643"/>
                </a:cubicBezTo>
                <a:cubicBezTo>
                  <a:pt x="206842" y="97068"/>
                  <a:pt x="216367" y="69445"/>
                  <a:pt x="225892" y="40870"/>
                </a:cubicBezTo>
                <a:cubicBezTo>
                  <a:pt x="228749" y="33250"/>
                  <a:pt x="230654" y="26583"/>
                  <a:pt x="235417" y="19915"/>
                </a:cubicBezTo>
                <a:cubicBezTo>
                  <a:pt x="244942" y="7533"/>
                  <a:pt x="258277" y="3723"/>
                  <a:pt x="272564" y="10390"/>
                </a:cubicBezTo>
                <a:cubicBezTo>
                  <a:pt x="285899" y="16105"/>
                  <a:pt x="291614" y="27535"/>
                  <a:pt x="287804" y="42775"/>
                </a:cubicBezTo>
                <a:cubicBezTo>
                  <a:pt x="280184" y="76113"/>
                  <a:pt x="267802" y="107545"/>
                  <a:pt x="257324" y="139930"/>
                </a:cubicBezTo>
                <a:cubicBezTo>
                  <a:pt x="253514" y="150408"/>
                  <a:pt x="255419" y="156123"/>
                  <a:pt x="263992" y="162790"/>
                </a:cubicBezTo>
                <a:cubicBezTo>
                  <a:pt x="303044" y="195175"/>
                  <a:pt x="342097" y="228513"/>
                  <a:pt x="382102" y="261850"/>
                </a:cubicBezTo>
                <a:cubicBezTo>
                  <a:pt x="387817" y="266613"/>
                  <a:pt x="389722" y="270423"/>
                  <a:pt x="386864" y="277090"/>
                </a:cubicBezTo>
                <a:cubicBezTo>
                  <a:pt x="383054" y="286615"/>
                  <a:pt x="380197" y="297093"/>
                  <a:pt x="377339" y="306618"/>
                </a:cubicBezTo>
                <a:cubicBezTo>
                  <a:pt x="375434" y="314238"/>
                  <a:pt x="372577" y="314238"/>
                  <a:pt x="366862" y="311380"/>
                </a:cubicBezTo>
                <a:cubicBezTo>
                  <a:pt x="323999" y="288520"/>
                  <a:pt x="280184" y="265660"/>
                  <a:pt x="237322" y="242800"/>
                </a:cubicBezTo>
                <a:cubicBezTo>
                  <a:pt x="230654" y="238990"/>
                  <a:pt x="226844" y="237085"/>
                  <a:pt x="223034" y="247563"/>
                </a:cubicBezTo>
                <a:cubicBezTo>
                  <a:pt x="215414" y="274233"/>
                  <a:pt x="205889" y="300903"/>
                  <a:pt x="197317" y="327573"/>
                </a:cubicBezTo>
                <a:cubicBezTo>
                  <a:pt x="195412" y="333288"/>
                  <a:pt x="195412" y="338050"/>
                  <a:pt x="198269" y="343765"/>
                </a:cubicBezTo>
                <a:cubicBezTo>
                  <a:pt x="205889" y="359958"/>
                  <a:pt x="213509" y="376150"/>
                  <a:pt x="222082" y="392343"/>
                </a:cubicBezTo>
                <a:cubicBezTo>
                  <a:pt x="227797" y="401868"/>
                  <a:pt x="228749" y="411393"/>
                  <a:pt x="223987" y="421870"/>
                </a:cubicBezTo>
                <a:cubicBezTo>
                  <a:pt x="219224" y="428538"/>
                  <a:pt x="218272" y="434253"/>
                  <a:pt x="215414" y="441873"/>
                </a:cubicBezTo>
                <a:close/>
              </a:path>
            </a:pathLst>
          </a:custGeom>
          <a:solidFill>
            <a:srgbClr val="0975A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Freeform: Shape 28">
            <a:extLst>
              <a:ext uri="{FF2B5EF4-FFF2-40B4-BE49-F238E27FC236}">
                <a16:creationId xmlns:a16="http://schemas.microsoft.com/office/drawing/2014/main" id="{A9015607-21EF-31DE-2280-E50D4D3311B6}"/>
              </a:ext>
            </a:extLst>
          </p:cNvPr>
          <p:cNvSpPr/>
          <p:nvPr/>
        </p:nvSpPr>
        <p:spPr>
          <a:xfrm>
            <a:off x="6568498" y="3766839"/>
            <a:ext cx="854825" cy="979921"/>
          </a:xfrm>
          <a:custGeom>
            <a:gdLst>
              <a:gd name="connsiteX0" fmla="*/ 215414 w 390525"/>
              <a:gd name="connsiteY0" fmla="*/ 441873 h 447675"/>
              <a:gd name="connsiteX1" fmla="*/ 160169 w 390525"/>
              <a:gd name="connsiteY1" fmla="*/ 371388 h 447675"/>
              <a:gd name="connsiteX2" fmla="*/ 141119 w 390525"/>
              <a:gd name="connsiteY2" fmla="*/ 365673 h 447675"/>
              <a:gd name="connsiteX3" fmla="*/ 55394 w 390525"/>
              <a:gd name="connsiteY3" fmla="*/ 389485 h 447675"/>
              <a:gd name="connsiteX4" fmla="*/ 64919 w 390525"/>
              <a:gd name="connsiteY4" fmla="*/ 358053 h 447675"/>
              <a:gd name="connsiteX5" fmla="*/ 73492 w 390525"/>
              <a:gd name="connsiteY5" fmla="*/ 350433 h 447675"/>
              <a:gd name="connsiteX6" fmla="*/ 128737 w 390525"/>
              <a:gd name="connsiteY6" fmla="*/ 320905 h 447675"/>
              <a:gd name="connsiteX7" fmla="*/ 139214 w 390525"/>
              <a:gd name="connsiteY7" fmla="*/ 308523 h 447675"/>
              <a:gd name="connsiteX8" fmla="*/ 164932 w 390525"/>
              <a:gd name="connsiteY8" fmla="*/ 228513 h 447675"/>
              <a:gd name="connsiteX9" fmla="*/ 158264 w 390525"/>
              <a:gd name="connsiteY9" fmla="*/ 217083 h 447675"/>
              <a:gd name="connsiteX10" fmla="*/ 22057 w 390525"/>
              <a:gd name="connsiteY10" fmla="*/ 198033 h 447675"/>
              <a:gd name="connsiteX11" fmla="*/ 9674 w 390525"/>
              <a:gd name="connsiteY11" fmla="*/ 178983 h 447675"/>
              <a:gd name="connsiteX12" fmla="*/ 49679 w 390525"/>
              <a:gd name="connsiteY12" fmla="*/ 145645 h 447675"/>
              <a:gd name="connsiteX13" fmla="*/ 184934 w 390525"/>
              <a:gd name="connsiteY13" fmla="*/ 136120 h 447675"/>
              <a:gd name="connsiteX14" fmla="*/ 198269 w 390525"/>
              <a:gd name="connsiteY14" fmla="*/ 125643 h 447675"/>
              <a:gd name="connsiteX15" fmla="*/ 225892 w 390525"/>
              <a:gd name="connsiteY15" fmla="*/ 40870 h 447675"/>
              <a:gd name="connsiteX16" fmla="*/ 235417 w 390525"/>
              <a:gd name="connsiteY16" fmla="*/ 19915 h 447675"/>
              <a:gd name="connsiteX17" fmla="*/ 272564 w 390525"/>
              <a:gd name="connsiteY17" fmla="*/ 10390 h 447675"/>
              <a:gd name="connsiteX18" fmla="*/ 287804 w 390525"/>
              <a:gd name="connsiteY18" fmla="*/ 42775 h 447675"/>
              <a:gd name="connsiteX19" fmla="*/ 257324 w 390525"/>
              <a:gd name="connsiteY19" fmla="*/ 139930 h 447675"/>
              <a:gd name="connsiteX20" fmla="*/ 263992 w 390525"/>
              <a:gd name="connsiteY20" fmla="*/ 162790 h 447675"/>
              <a:gd name="connsiteX21" fmla="*/ 382102 w 390525"/>
              <a:gd name="connsiteY21" fmla="*/ 261850 h 447675"/>
              <a:gd name="connsiteX22" fmla="*/ 386864 w 390525"/>
              <a:gd name="connsiteY22" fmla="*/ 277090 h 447675"/>
              <a:gd name="connsiteX23" fmla="*/ 377339 w 390525"/>
              <a:gd name="connsiteY23" fmla="*/ 306618 h 447675"/>
              <a:gd name="connsiteX24" fmla="*/ 366862 w 390525"/>
              <a:gd name="connsiteY24" fmla="*/ 311380 h 447675"/>
              <a:gd name="connsiteX25" fmla="*/ 237322 w 390525"/>
              <a:gd name="connsiteY25" fmla="*/ 242800 h 447675"/>
              <a:gd name="connsiteX26" fmla="*/ 223034 w 390525"/>
              <a:gd name="connsiteY26" fmla="*/ 247563 h 447675"/>
              <a:gd name="connsiteX27" fmla="*/ 197317 w 390525"/>
              <a:gd name="connsiteY27" fmla="*/ 327573 h 447675"/>
              <a:gd name="connsiteX28" fmla="*/ 198269 w 390525"/>
              <a:gd name="connsiteY28" fmla="*/ 343765 h 447675"/>
              <a:gd name="connsiteX29" fmla="*/ 222082 w 390525"/>
              <a:gd name="connsiteY29" fmla="*/ 392343 h 447675"/>
              <a:gd name="connsiteX30" fmla="*/ 223987 w 390525"/>
              <a:gd name="connsiteY30" fmla="*/ 421870 h 447675"/>
              <a:gd name="connsiteX31" fmla="*/ 215414 w 390525"/>
              <a:gd name="connsiteY31" fmla="*/ 441873 h 4476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90525" h="447675">
                <a:moveTo>
                  <a:pt x="215414" y="441873"/>
                </a:moveTo>
                <a:cubicBezTo>
                  <a:pt x="196364" y="417108"/>
                  <a:pt x="177314" y="395200"/>
                  <a:pt x="160169" y="371388"/>
                </a:cubicBezTo>
                <a:cubicBezTo>
                  <a:pt x="154454" y="363768"/>
                  <a:pt x="149692" y="362815"/>
                  <a:pt x="141119" y="365673"/>
                </a:cubicBezTo>
                <a:cubicBezTo>
                  <a:pt x="113497" y="374245"/>
                  <a:pt x="84922" y="381865"/>
                  <a:pt x="55394" y="389485"/>
                </a:cubicBezTo>
                <a:cubicBezTo>
                  <a:pt x="59204" y="378055"/>
                  <a:pt x="62062" y="367578"/>
                  <a:pt x="64919" y="358053"/>
                </a:cubicBezTo>
                <a:cubicBezTo>
                  <a:pt x="65872" y="354243"/>
                  <a:pt x="69682" y="352338"/>
                  <a:pt x="73492" y="350433"/>
                </a:cubicBezTo>
                <a:cubicBezTo>
                  <a:pt x="91589" y="340908"/>
                  <a:pt x="109687" y="330430"/>
                  <a:pt x="128737" y="320905"/>
                </a:cubicBezTo>
                <a:cubicBezTo>
                  <a:pt x="134452" y="318048"/>
                  <a:pt x="137309" y="314238"/>
                  <a:pt x="139214" y="308523"/>
                </a:cubicBezTo>
                <a:cubicBezTo>
                  <a:pt x="147787" y="281853"/>
                  <a:pt x="156359" y="255183"/>
                  <a:pt x="164932" y="228513"/>
                </a:cubicBezTo>
                <a:cubicBezTo>
                  <a:pt x="167789" y="220893"/>
                  <a:pt x="165884" y="218988"/>
                  <a:pt x="158264" y="217083"/>
                </a:cubicBezTo>
                <a:cubicBezTo>
                  <a:pt x="112544" y="211368"/>
                  <a:pt x="67777" y="204700"/>
                  <a:pt x="22057" y="198033"/>
                </a:cubicBezTo>
                <a:cubicBezTo>
                  <a:pt x="3959" y="195175"/>
                  <a:pt x="5864" y="196128"/>
                  <a:pt x="9674" y="178983"/>
                </a:cubicBezTo>
                <a:cubicBezTo>
                  <a:pt x="14437" y="156123"/>
                  <a:pt x="23962" y="145645"/>
                  <a:pt x="49679" y="145645"/>
                </a:cubicBezTo>
                <a:cubicBezTo>
                  <a:pt x="94447" y="144693"/>
                  <a:pt x="139214" y="138978"/>
                  <a:pt x="184934" y="136120"/>
                </a:cubicBezTo>
                <a:cubicBezTo>
                  <a:pt x="192554" y="135168"/>
                  <a:pt x="196364" y="133263"/>
                  <a:pt x="198269" y="125643"/>
                </a:cubicBezTo>
                <a:cubicBezTo>
                  <a:pt x="206842" y="97068"/>
                  <a:pt x="216367" y="69445"/>
                  <a:pt x="225892" y="40870"/>
                </a:cubicBezTo>
                <a:cubicBezTo>
                  <a:pt x="228749" y="33250"/>
                  <a:pt x="230654" y="26583"/>
                  <a:pt x="235417" y="19915"/>
                </a:cubicBezTo>
                <a:cubicBezTo>
                  <a:pt x="244942" y="7533"/>
                  <a:pt x="258277" y="3723"/>
                  <a:pt x="272564" y="10390"/>
                </a:cubicBezTo>
                <a:cubicBezTo>
                  <a:pt x="285899" y="16105"/>
                  <a:pt x="291614" y="27535"/>
                  <a:pt x="287804" y="42775"/>
                </a:cubicBezTo>
                <a:cubicBezTo>
                  <a:pt x="280184" y="76113"/>
                  <a:pt x="267802" y="107545"/>
                  <a:pt x="257324" y="139930"/>
                </a:cubicBezTo>
                <a:cubicBezTo>
                  <a:pt x="253514" y="150408"/>
                  <a:pt x="255419" y="156123"/>
                  <a:pt x="263992" y="162790"/>
                </a:cubicBezTo>
                <a:cubicBezTo>
                  <a:pt x="303044" y="195175"/>
                  <a:pt x="342097" y="228513"/>
                  <a:pt x="382102" y="261850"/>
                </a:cubicBezTo>
                <a:cubicBezTo>
                  <a:pt x="387817" y="266613"/>
                  <a:pt x="389722" y="270423"/>
                  <a:pt x="386864" y="277090"/>
                </a:cubicBezTo>
                <a:cubicBezTo>
                  <a:pt x="383054" y="286615"/>
                  <a:pt x="380197" y="297093"/>
                  <a:pt x="377339" y="306618"/>
                </a:cubicBezTo>
                <a:cubicBezTo>
                  <a:pt x="375434" y="314238"/>
                  <a:pt x="372577" y="314238"/>
                  <a:pt x="366862" y="311380"/>
                </a:cubicBezTo>
                <a:cubicBezTo>
                  <a:pt x="323999" y="288520"/>
                  <a:pt x="280184" y="265660"/>
                  <a:pt x="237322" y="242800"/>
                </a:cubicBezTo>
                <a:cubicBezTo>
                  <a:pt x="230654" y="238990"/>
                  <a:pt x="226844" y="237085"/>
                  <a:pt x="223034" y="247563"/>
                </a:cubicBezTo>
                <a:cubicBezTo>
                  <a:pt x="215414" y="274233"/>
                  <a:pt x="205889" y="300903"/>
                  <a:pt x="197317" y="327573"/>
                </a:cubicBezTo>
                <a:cubicBezTo>
                  <a:pt x="195412" y="333288"/>
                  <a:pt x="195412" y="338050"/>
                  <a:pt x="198269" y="343765"/>
                </a:cubicBezTo>
                <a:cubicBezTo>
                  <a:pt x="205889" y="359958"/>
                  <a:pt x="213509" y="376150"/>
                  <a:pt x="222082" y="392343"/>
                </a:cubicBezTo>
                <a:cubicBezTo>
                  <a:pt x="227797" y="401868"/>
                  <a:pt x="228749" y="411393"/>
                  <a:pt x="223987" y="421870"/>
                </a:cubicBezTo>
                <a:cubicBezTo>
                  <a:pt x="219224" y="428538"/>
                  <a:pt x="218272" y="434253"/>
                  <a:pt x="215414" y="441873"/>
                </a:cubicBezTo>
                <a:close/>
              </a:path>
            </a:pathLst>
          </a:custGeom>
          <a:solidFill>
            <a:srgbClr val="0975A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Freeform: Shape 28">
            <a:extLst>
              <a:ext uri="{FF2B5EF4-FFF2-40B4-BE49-F238E27FC236}">
                <a16:creationId xmlns:a16="http://schemas.microsoft.com/office/drawing/2014/main" id="{5B2D2CC5-42AA-1A15-3B7A-2E493AEA6E4C}"/>
              </a:ext>
            </a:extLst>
          </p:cNvPr>
          <p:cNvSpPr/>
          <p:nvPr/>
        </p:nvSpPr>
        <p:spPr>
          <a:xfrm>
            <a:off x="1082151" y="3859630"/>
            <a:ext cx="854825" cy="979921"/>
          </a:xfrm>
          <a:custGeom>
            <a:gdLst>
              <a:gd name="connsiteX0" fmla="*/ 215414 w 390525"/>
              <a:gd name="connsiteY0" fmla="*/ 441873 h 447675"/>
              <a:gd name="connsiteX1" fmla="*/ 160169 w 390525"/>
              <a:gd name="connsiteY1" fmla="*/ 371388 h 447675"/>
              <a:gd name="connsiteX2" fmla="*/ 141119 w 390525"/>
              <a:gd name="connsiteY2" fmla="*/ 365673 h 447675"/>
              <a:gd name="connsiteX3" fmla="*/ 55394 w 390525"/>
              <a:gd name="connsiteY3" fmla="*/ 389485 h 447675"/>
              <a:gd name="connsiteX4" fmla="*/ 64919 w 390525"/>
              <a:gd name="connsiteY4" fmla="*/ 358053 h 447675"/>
              <a:gd name="connsiteX5" fmla="*/ 73492 w 390525"/>
              <a:gd name="connsiteY5" fmla="*/ 350433 h 447675"/>
              <a:gd name="connsiteX6" fmla="*/ 128737 w 390525"/>
              <a:gd name="connsiteY6" fmla="*/ 320905 h 447675"/>
              <a:gd name="connsiteX7" fmla="*/ 139214 w 390525"/>
              <a:gd name="connsiteY7" fmla="*/ 308523 h 447675"/>
              <a:gd name="connsiteX8" fmla="*/ 164932 w 390525"/>
              <a:gd name="connsiteY8" fmla="*/ 228513 h 447675"/>
              <a:gd name="connsiteX9" fmla="*/ 158264 w 390525"/>
              <a:gd name="connsiteY9" fmla="*/ 217083 h 447675"/>
              <a:gd name="connsiteX10" fmla="*/ 22057 w 390525"/>
              <a:gd name="connsiteY10" fmla="*/ 198033 h 447675"/>
              <a:gd name="connsiteX11" fmla="*/ 9674 w 390525"/>
              <a:gd name="connsiteY11" fmla="*/ 178983 h 447675"/>
              <a:gd name="connsiteX12" fmla="*/ 49679 w 390525"/>
              <a:gd name="connsiteY12" fmla="*/ 145645 h 447675"/>
              <a:gd name="connsiteX13" fmla="*/ 184934 w 390525"/>
              <a:gd name="connsiteY13" fmla="*/ 136120 h 447675"/>
              <a:gd name="connsiteX14" fmla="*/ 198269 w 390525"/>
              <a:gd name="connsiteY14" fmla="*/ 125643 h 447675"/>
              <a:gd name="connsiteX15" fmla="*/ 225892 w 390525"/>
              <a:gd name="connsiteY15" fmla="*/ 40870 h 447675"/>
              <a:gd name="connsiteX16" fmla="*/ 235417 w 390525"/>
              <a:gd name="connsiteY16" fmla="*/ 19915 h 447675"/>
              <a:gd name="connsiteX17" fmla="*/ 272564 w 390525"/>
              <a:gd name="connsiteY17" fmla="*/ 10390 h 447675"/>
              <a:gd name="connsiteX18" fmla="*/ 287804 w 390525"/>
              <a:gd name="connsiteY18" fmla="*/ 42775 h 447675"/>
              <a:gd name="connsiteX19" fmla="*/ 257324 w 390525"/>
              <a:gd name="connsiteY19" fmla="*/ 139930 h 447675"/>
              <a:gd name="connsiteX20" fmla="*/ 263992 w 390525"/>
              <a:gd name="connsiteY20" fmla="*/ 162790 h 447675"/>
              <a:gd name="connsiteX21" fmla="*/ 382102 w 390525"/>
              <a:gd name="connsiteY21" fmla="*/ 261850 h 447675"/>
              <a:gd name="connsiteX22" fmla="*/ 386864 w 390525"/>
              <a:gd name="connsiteY22" fmla="*/ 277090 h 447675"/>
              <a:gd name="connsiteX23" fmla="*/ 377339 w 390525"/>
              <a:gd name="connsiteY23" fmla="*/ 306618 h 447675"/>
              <a:gd name="connsiteX24" fmla="*/ 366862 w 390525"/>
              <a:gd name="connsiteY24" fmla="*/ 311380 h 447675"/>
              <a:gd name="connsiteX25" fmla="*/ 237322 w 390525"/>
              <a:gd name="connsiteY25" fmla="*/ 242800 h 447675"/>
              <a:gd name="connsiteX26" fmla="*/ 223034 w 390525"/>
              <a:gd name="connsiteY26" fmla="*/ 247563 h 447675"/>
              <a:gd name="connsiteX27" fmla="*/ 197317 w 390525"/>
              <a:gd name="connsiteY27" fmla="*/ 327573 h 447675"/>
              <a:gd name="connsiteX28" fmla="*/ 198269 w 390525"/>
              <a:gd name="connsiteY28" fmla="*/ 343765 h 447675"/>
              <a:gd name="connsiteX29" fmla="*/ 222082 w 390525"/>
              <a:gd name="connsiteY29" fmla="*/ 392343 h 447675"/>
              <a:gd name="connsiteX30" fmla="*/ 223987 w 390525"/>
              <a:gd name="connsiteY30" fmla="*/ 421870 h 447675"/>
              <a:gd name="connsiteX31" fmla="*/ 215414 w 390525"/>
              <a:gd name="connsiteY31" fmla="*/ 441873 h 4476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90525" h="447675">
                <a:moveTo>
                  <a:pt x="215414" y="441873"/>
                </a:moveTo>
                <a:cubicBezTo>
                  <a:pt x="196364" y="417108"/>
                  <a:pt x="177314" y="395200"/>
                  <a:pt x="160169" y="371388"/>
                </a:cubicBezTo>
                <a:cubicBezTo>
                  <a:pt x="154454" y="363768"/>
                  <a:pt x="149692" y="362815"/>
                  <a:pt x="141119" y="365673"/>
                </a:cubicBezTo>
                <a:cubicBezTo>
                  <a:pt x="113497" y="374245"/>
                  <a:pt x="84922" y="381865"/>
                  <a:pt x="55394" y="389485"/>
                </a:cubicBezTo>
                <a:cubicBezTo>
                  <a:pt x="59204" y="378055"/>
                  <a:pt x="62062" y="367578"/>
                  <a:pt x="64919" y="358053"/>
                </a:cubicBezTo>
                <a:cubicBezTo>
                  <a:pt x="65872" y="354243"/>
                  <a:pt x="69682" y="352338"/>
                  <a:pt x="73492" y="350433"/>
                </a:cubicBezTo>
                <a:cubicBezTo>
                  <a:pt x="91589" y="340908"/>
                  <a:pt x="109687" y="330430"/>
                  <a:pt x="128737" y="320905"/>
                </a:cubicBezTo>
                <a:cubicBezTo>
                  <a:pt x="134452" y="318048"/>
                  <a:pt x="137309" y="314238"/>
                  <a:pt x="139214" y="308523"/>
                </a:cubicBezTo>
                <a:cubicBezTo>
                  <a:pt x="147787" y="281853"/>
                  <a:pt x="156359" y="255183"/>
                  <a:pt x="164932" y="228513"/>
                </a:cubicBezTo>
                <a:cubicBezTo>
                  <a:pt x="167789" y="220893"/>
                  <a:pt x="165884" y="218988"/>
                  <a:pt x="158264" y="217083"/>
                </a:cubicBezTo>
                <a:cubicBezTo>
                  <a:pt x="112544" y="211368"/>
                  <a:pt x="67777" y="204700"/>
                  <a:pt x="22057" y="198033"/>
                </a:cubicBezTo>
                <a:cubicBezTo>
                  <a:pt x="3959" y="195175"/>
                  <a:pt x="5864" y="196128"/>
                  <a:pt x="9674" y="178983"/>
                </a:cubicBezTo>
                <a:cubicBezTo>
                  <a:pt x="14437" y="156123"/>
                  <a:pt x="23962" y="145645"/>
                  <a:pt x="49679" y="145645"/>
                </a:cubicBezTo>
                <a:cubicBezTo>
                  <a:pt x="94447" y="144693"/>
                  <a:pt x="139214" y="138978"/>
                  <a:pt x="184934" y="136120"/>
                </a:cubicBezTo>
                <a:cubicBezTo>
                  <a:pt x="192554" y="135168"/>
                  <a:pt x="196364" y="133263"/>
                  <a:pt x="198269" y="125643"/>
                </a:cubicBezTo>
                <a:cubicBezTo>
                  <a:pt x="206842" y="97068"/>
                  <a:pt x="216367" y="69445"/>
                  <a:pt x="225892" y="40870"/>
                </a:cubicBezTo>
                <a:cubicBezTo>
                  <a:pt x="228749" y="33250"/>
                  <a:pt x="230654" y="26583"/>
                  <a:pt x="235417" y="19915"/>
                </a:cubicBezTo>
                <a:cubicBezTo>
                  <a:pt x="244942" y="7533"/>
                  <a:pt x="258277" y="3723"/>
                  <a:pt x="272564" y="10390"/>
                </a:cubicBezTo>
                <a:cubicBezTo>
                  <a:pt x="285899" y="16105"/>
                  <a:pt x="291614" y="27535"/>
                  <a:pt x="287804" y="42775"/>
                </a:cubicBezTo>
                <a:cubicBezTo>
                  <a:pt x="280184" y="76113"/>
                  <a:pt x="267802" y="107545"/>
                  <a:pt x="257324" y="139930"/>
                </a:cubicBezTo>
                <a:cubicBezTo>
                  <a:pt x="253514" y="150408"/>
                  <a:pt x="255419" y="156123"/>
                  <a:pt x="263992" y="162790"/>
                </a:cubicBezTo>
                <a:cubicBezTo>
                  <a:pt x="303044" y="195175"/>
                  <a:pt x="342097" y="228513"/>
                  <a:pt x="382102" y="261850"/>
                </a:cubicBezTo>
                <a:cubicBezTo>
                  <a:pt x="387817" y="266613"/>
                  <a:pt x="389722" y="270423"/>
                  <a:pt x="386864" y="277090"/>
                </a:cubicBezTo>
                <a:cubicBezTo>
                  <a:pt x="383054" y="286615"/>
                  <a:pt x="380197" y="297093"/>
                  <a:pt x="377339" y="306618"/>
                </a:cubicBezTo>
                <a:cubicBezTo>
                  <a:pt x="375434" y="314238"/>
                  <a:pt x="372577" y="314238"/>
                  <a:pt x="366862" y="311380"/>
                </a:cubicBezTo>
                <a:cubicBezTo>
                  <a:pt x="323999" y="288520"/>
                  <a:pt x="280184" y="265660"/>
                  <a:pt x="237322" y="242800"/>
                </a:cubicBezTo>
                <a:cubicBezTo>
                  <a:pt x="230654" y="238990"/>
                  <a:pt x="226844" y="237085"/>
                  <a:pt x="223034" y="247563"/>
                </a:cubicBezTo>
                <a:cubicBezTo>
                  <a:pt x="215414" y="274233"/>
                  <a:pt x="205889" y="300903"/>
                  <a:pt x="197317" y="327573"/>
                </a:cubicBezTo>
                <a:cubicBezTo>
                  <a:pt x="195412" y="333288"/>
                  <a:pt x="195412" y="338050"/>
                  <a:pt x="198269" y="343765"/>
                </a:cubicBezTo>
                <a:cubicBezTo>
                  <a:pt x="205889" y="359958"/>
                  <a:pt x="213509" y="376150"/>
                  <a:pt x="222082" y="392343"/>
                </a:cubicBezTo>
                <a:cubicBezTo>
                  <a:pt x="227797" y="401868"/>
                  <a:pt x="228749" y="411393"/>
                  <a:pt x="223987" y="421870"/>
                </a:cubicBezTo>
                <a:cubicBezTo>
                  <a:pt x="219224" y="428538"/>
                  <a:pt x="218272" y="434253"/>
                  <a:pt x="215414" y="441873"/>
                </a:cubicBezTo>
                <a:close/>
              </a:path>
            </a:pathLst>
          </a:custGeom>
          <a:solidFill>
            <a:srgbClr val="0975A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10968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2" name="Graphic 40">
            <a:extLst>
              <a:ext uri="{FF2B5EF4-FFF2-40B4-BE49-F238E27FC236}">
                <a16:creationId xmlns:a16="http://schemas.microsoft.com/office/drawing/2014/main" id="{0B9C2D69-AF31-4E2E-8B44-FA5F1866DFE5}"/>
              </a:ext>
            </a:extLst>
          </p:cNvPr>
          <p:cNvGrpSpPr/>
          <p:nvPr/>
        </p:nvGrpSpPr>
        <p:grpSpPr>
          <a:xfrm>
            <a:off x="4351867" y="4074857"/>
            <a:ext cx="2011847" cy="2005599"/>
            <a:chOff x="4562475" y="1900237"/>
            <a:chExt cx="2011847" cy="2005599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167427B-4FDF-4CBE-91F6-37E8B6CF9B7C}"/>
                </a:ext>
              </a:extLst>
            </p:cNvPr>
            <p:cNvSpPr/>
            <p:nvPr/>
          </p:nvSpPr>
          <p:spPr>
            <a:xfrm>
              <a:off x="5355293" y="3535385"/>
              <a:ext cx="6248" cy="6248"/>
            </a:xfrm>
            <a:custGeom>
              <a:gdLst>
                <a:gd name="connsiteX0" fmla="*/ 3174 w 6247"/>
                <a:gd name="connsiteY0" fmla="*/ 3071 h 6247"/>
                <a:gd name="connsiteX1" fmla="*/ 3174 w 6247"/>
                <a:gd name="connsiteY1" fmla="*/ 3071 h 6247"/>
                <a:gd name="connsiteX2" fmla="*/ 3174 w 6247"/>
                <a:gd name="connsiteY2" fmla="*/ 3071 h 62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47" h="6247">
                  <a:moveTo>
                    <a:pt x="3174" y="3071"/>
                  </a:moveTo>
                  <a:cubicBezTo>
                    <a:pt x="2549" y="11818"/>
                    <a:pt x="5048" y="6195"/>
                    <a:pt x="3174" y="3071"/>
                  </a:cubicBezTo>
                  <a:lnTo>
                    <a:pt x="3174" y="3071"/>
                  </a:lnTo>
                  <a:close/>
                </a:path>
              </a:pathLst>
            </a:custGeom>
            <a:solidFill>
              <a:srgbClr val="000000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5A267C2-B27E-4E84-903B-C920FBF6CEE3}"/>
                </a:ext>
              </a:extLst>
            </p:cNvPr>
            <p:cNvSpPr/>
            <p:nvPr/>
          </p:nvSpPr>
          <p:spPr>
            <a:xfrm>
              <a:off x="5877000" y="3509095"/>
              <a:ext cx="62480" cy="68728"/>
            </a:xfrm>
            <a:custGeom>
              <a:gdLst>
                <a:gd name="connsiteX0" fmla="*/ 61279 w 62479"/>
                <a:gd name="connsiteY0" fmla="*/ 37482 h 68727"/>
                <a:gd name="connsiteX1" fmla="*/ 58155 w 62479"/>
                <a:gd name="connsiteY1" fmla="*/ 59350 h 68727"/>
                <a:gd name="connsiteX2" fmla="*/ 9421 w 62479"/>
                <a:gd name="connsiteY2" fmla="*/ 69972 h 68727"/>
                <a:gd name="connsiteX3" fmla="*/ 4422 w 62479"/>
                <a:gd name="connsiteY3" fmla="*/ 63099 h 68727"/>
                <a:gd name="connsiteX4" fmla="*/ 3173 w 62479"/>
                <a:gd name="connsiteY4" fmla="*/ 11866 h 68727"/>
                <a:gd name="connsiteX5" fmla="*/ 8171 w 62479"/>
                <a:gd name="connsiteY5" fmla="*/ 3119 h 68727"/>
                <a:gd name="connsiteX6" fmla="*/ 11920 w 62479"/>
                <a:gd name="connsiteY6" fmla="*/ 11241 h 68727"/>
                <a:gd name="connsiteX7" fmla="*/ 15669 w 62479"/>
                <a:gd name="connsiteY7" fmla="*/ 38107 h 68727"/>
                <a:gd name="connsiteX8" fmla="*/ 55656 w 62479"/>
                <a:gd name="connsiteY8" fmla="*/ 44980 h 68727"/>
                <a:gd name="connsiteX9" fmla="*/ 61279 w 62479"/>
                <a:gd name="connsiteY9" fmla="*/ 37482 h 6872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479" h="68727">
                  <a:moveTo>
                    <a:pt x="61279" y="37482"/>
                  </a:moveTo>
                  <a:cubicBezTo>
                    <a:pt x="68776" y="47479"/>
                    <a:pt x="65028" y="53102"/>
                    <a:pt x="58155" y="59350"/>
                  </a:cubicBezTo>
                  <a:cubicBezTo>
                    <a:pt x="43784" y="71846"/>
                    <a:pt x="26290" y="68722"/>
                    <a:pt x="9421" y="69972"/>
                  </a:cubicBezTo>
                  <a:cubicBezTo>
                    <a:pt x="4422" y="70597"/>
                    <a:pt x="4422" y="66848"/>
                    <a:pt x="4422" y="63099"/>
                  </a:cubicBezTo>
                  <a:cubicBezTo>
                    <a:pt x="4422" y="46230"/>
                    <a:pt x="3797" y="29360"/>
                    <a:pt x="3173" y="11866"/>
                  </a:cubicBezTo>
                  <a:cubicBezTo>
                    <a:pt x="3173" y="8117"/>
                    <a:pt x="1923" y="2494"/>
                    <a:pt x="8171" y="3119"/>
                  </a:cubicBezTo>
                  <a:cubicBezTo>
                    <a:pt x="13169" y="3119"/>
                    <a:pt x="11920" y="8117"/>
                    <a:pt x="11920" y="11241"/>
                  </a:cubicBezTo>
                  <a:cubicBezTo>
                    <a:pt x="11920" y="20613"/>
                    <a:pt x="12545" y="29360"/>
                    <a:pt x="15669" y="38107"/>
                  </a:cubicBezTo>
                  <a:cubicBezTo>
                    <a:pt x="23791" y="58101"/>
                    <a:pt x="41285" y="61225"/>
                    <a:pt x="55656" y="44980"/>
                  </a:cubicBezTo>
                  <a:cubicBezTo>
                    <a:pt x="56905" y="43106"/>
                    <a:pt x="58780" y="40606"/>
                    <a:pt x="61279" y="37482"/>
                  </a:cubicBezTo>
                  <a:close/>
                </a:path>
              </a:pathLst>
            </a:custGeom>
            <a:solidFill>
              <a:srgbClr val="F5F5F5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CC1C264-E228-42D8-98E5-FCCB85B6FA1C}"/>
                </a:ext>
              </a:extLst>
            </p:cNvPr>
            <p:cNvSpPr/>
            <p:nvPr/>
          </p:nvSpPr>
          <p:spPr>
            <a:xfrm>
              <a:off x="5033625" y="3011180"/>
              <a:ext cx="1362058" cy="899708"/>
            </a:xfrm>
            <a:custGeom>
              <a:gdLst>
                <a:gd name="connsiteX0" fmla="*/ 487288 w 1362057"/>
                <a:gd name="connsiteY0" fmla="*/ 897155 h 899707"/>
                <a:gd name="connsiteX1" fmla="*/ 462297 w 1362057"/>
                <a:gd name="connsiteY1" fmla="*/ 894031 h 899707"/>
                <a:gd name="connsiteX2" fmla="*/ 300474 w 1362057"/>
                <a:gd name="connsiteY2" fmla="*/ 868415 h 899707"/>
                <a:gd name="connsiteX3" fmla="*/ 7444 w 1362057"/>
                <a:gd name="connsiteY3" fmla="*/ 746579 h 899707"/>
                <a:gd name="connsiteX4" fmla="*/ 3071 w 1362057"/>
                <a:gd name="connsiteY4" fmla="*/ 743455 h 899707"/>
                <a:gd name="connsiteX5" fmla="*/ 150523 w 1362057"/>
                <a:gd name="connsiteY5" fmla="*/ 714715 h 899707"/>
                <a:gd name="connsiteX6" fmla="*/ 567263 w 1362057"/>
                <a:gd name="connsiteY6" fmla="*/ 549768 h 899707"/>
                <a:gd name="connsiteX7" fmla="*/ 862167 w 1362057"/>
                <a:gd name="connsiteY7" fmla="*/ 324216 h 899707"/>
                <a:gd name="connsiteX8" fmla="*/ 1081471 w 1362057"/>
                <a:gd name="connsiteY8" fmla="*/ 13692 h 899707"/>
                <a:gd name="connsiteX9" fmla="*/ 1084595 w 1362057"/>
                <a:gd name="connsiteY9" fmla="*/ 14942 h 899707"/>
                <a:gd name="connsiteX10" fmla="*/ 1234546 w 1362057"/>
                <a:gd name="connsiteY10" fmla="*/ 34310 h 899707"/>
                <a:gd name="connsiteX11" fmla="*/ 1315770 w 1362057"/>
                <a:gd name="connsiteY11" fmla="*/ 3071 h 899707"/>
                <a:gd name="connsiteX12" fmla="*/ 1358881 w 1362057"/>
                <a:gd name="connsiteY12" fmla="*/ 218001 h 899707"/>
                <a:gd name="connsiteX13" fmla="*/ 1356381 w 1362057"/>
                <a:gd name="connsiteY13" fmla="*/ 350458 h 899707"/>
                <a:gd name="connsiteX14" fmla="*/ 1310146 w 1362057"/>
                <a:gd name="connsiteY14" fmla="*/ 515404 h 899707"/>
                <a:gd name="connsiteX15" fmla="*/ 1298900 w 1362057"/>
                <a:gd name="connsiteY15" fmla="*/ 546019 h 899707"/>
                <a:gd name="connsiteX16" fmla="*/ 1147074 w 1362057"/>
                <a:gd name="connsiteY16" fmla="*/ 689723 h 899707"/>
                <a:gd name="connsiteX17" fmla="*/ 874663 w 1362057"/>
                <a:gd name="connsiteY17" fmla="*/ 838424 h 899707"/>
                <a:gd name="connsiteX18" fmla="*/ 609124 w 1362057"/>
                <a:gd name="connsiteY18" fmla="*/ 894656 h 899707"/>
                <a:gd name="connsiteX19" fmla="*/ 590380 w 1362057"/>
                <a:gd name="connsiteY19" fmla="*/ 897155 h 899707"/>
                <a:gd name="connsiteX20" fmla="*/ 487288 w 1362057"/>
                <a:gd name="connsiteY20" fmla="*/ 897155 h 89970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62057" h="899707">
                  <a:moveTo>
                    <a:pt x="487288" y="897155"/>
                  </a:moveTo>
                  <a:cubicBezTo>
                    <a:pt x="479166" y="894031"/>
                    <a:pt x="470419" y="894656"/>
                    <a:pt x="462297" y="894031"/>
                  </a:cubicBezTo>
                  <a:cubicBezTo>
                    <a:pt x="407314" y="890283"/>
                    <a:pt x="353582" y="881535"/>
                    <a:pt x="300474" y="868415"/>
                  </a:cubicBezTo>
                  <a:cubicBezTo>
                    <a:pt x="196133" y="843423"/>
                    <a:pt x="98665" y="802811"/>
                    <a:pt x="7444" y="746579"/>
                  </a:cubicBezTo>
                  <a:cubicBezTo>
                    <a:pt x="6195" y="745330"/>
                    <a:pt x="4320" y="744705"/>
                    <a:pt x="3071" y="743455"/>
                  </a:cubicBezTo>
                  <a:cubicBezTo>
                    <a:pt x="52430" y="735958"/>
                    <a:pt x="101789" y="726586"/>
                    <a:pt x="150523" y="714715"/>
                  </a:cubicBezTo>
                  <a:cubicBezTo>
                    <a:pt x="296725" y="678476"/>
                    <a:pt x="436055" y="624119"/>
                    <a:pt x="567263" y="549768"/>
                  </a:cubicBezTo>
                  <a:cubicBezTo>
                    <a:pt x="675977" y="487913"/>
                    <a:pt x="774695" y="413562"/>
                    <a:pt x="862167" y="324216"/>
                  </a:cubicBezTo>
                  <a:cubicBezTo>
                    <a:pt x="952138" y="232996"/>
                    <a:pt x="1025239" y="129280"/>
                    <a:pt x="1081471" y="13692"/>
                  </a:cubicBezTo>
                  <a:cubicBezTo>
                    <a:pt x="1082720" y="14317"/>
                    <a:pt x="1083345" y="14317"/>
                    <a:pt x="1084595" y="14942"/>
                  </a:cubicBezTo>
                  <a:cubicBezTo>
                    <a:pt x="1132704" y="35560"/>
                    <a:pt x="1182688" y="43682"/>
                    <a:pt x="1234546" y="34310"/>
                  </a:cubicBezTo>
                  <a:cubicBezTo>
                    <a:pt x="1263912" y="29312"/>
                    <a:pt x="1290153" y="18066"/>
                    <a:pt x="1315770" y="3071"/>
                  </a:cubicBezTo>
                  <a:cubicBezTo>
                    <a:pt x="1338262" y="73048"/>
                    <a:pt x="1353257" y="144900"/>
                    <a:pt x="1358881" y="218001"/>
                  </a:cubicBezTo>
                  <a:cubicBezTo>
                    <a:pt x="1362005" y="262361"/>
                    <a:pt x="1362005" y="306097"/>
                    <a:pt x="1356381" y="350458"/>
                  </a:cubicBezTo>
                  <a:cubicBezTo>
                    <a:pt x="1348884" y="407939"/>
                    <a:pt x="1333889" y="462921"/>
                    <a:pt x="1310146" y="515404"/>
                  </a:cubicBezTo>
                  <a:cubicBezTo>
                    <a:pt x="1305773" y="525401"/>
                    <a:pt x="1300775" y="535398"/>
                    <a:pt x="1298900" y="546019"/>
                  </a:cubicBezTo>
                  <a:cubicBezTo>
                    <a:pt x="1253290" y="599127"/>
                    <a:pt x="1202681" y="647237"/>
                    <a:pt x="1147074" y="689723"/>
                  </a:cubicBezTo>
                  <a:cubicBezTo>
                    <a:pt x="1063976" y="753452"/>
                    <a:pt x="973381" y="802811"/>
                    <a:pt x="874663" y="838424"/>
                  </a:cubicBezTo>
                  <a:cubicBezTo>
                    <a:pt x="789066" y="869040"/>
                    <a:pt x="700344" y="888408"/>
                    <a:pt x="609124" y="894656"/>
                  </a:cubicBezTo>
                  <a:cubicBezTo>
                    <a:pt x="602876" y="895281"/>
                    <a:pt x="596003" y="894031"/>
                    <a:pt x="590380" y="897155"/>
                  </a:cubicBezTo>
                  <a:cubicBezTo>
                    <a:pt x="555391" y="897155"/>
                    <a:pt x="521028" y="897155"/>
                    <a:pt x="487288" y="897155"/>
                  </a:cubicBezTo>
                  <a:close/>
                </a:path>
              </a:pathLst>
            </a:custGeom>
            <a:solidFill>
              <a:srgbClr val="FE0000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5F174B6-11A6-43A6-BFB0-90DAAF0D60D8}"/>
                </a:ext>
              </a:extLst>
            </p:cNvPr>
            <p:cNvSpPr/>
            <p:nvPr/>
          </p:nvSpPr>
          <p:spPr>
            <a:xfrm>
              <a:off x="6328830" y="2806871"/>
              <a:ext cx="243671" cy="749757"/>
            </a:xfrm>
            <a:custGeom>
              <a:gdLst>
                <a:gd name="connsiteX0" fmla="*/ 244867 w 243670"/>
                <a:gd name="connsiteY0" fmla="*/ 149273 h 749756"/>
                <a:gd name="connsiteX1" fmla="*/ 242993 w 243670"/>
                <a:gd name="connsiteY1" fmla="*/ 156771 h 749756"/>
                <a:gd name="connsiteX2" fmla="*/ 29937 w 243670"/>
                <a:gd name="connsiteY2" fmla="*/ 717839 h 749756"/>
                <a:gd name="connsiteX3" fmla="*/ 3071 w 243670"/>
                <a:gd name="connsiteY3" fmla="*/ 750328 h 749756"/>
                <a:gd name="connsiteX4" fmla="*/ 14317 w 243670"/>
                <a:gd name="connsiteY4" fmla="*/ 719713 h 749756"/>
                <a:gd name="connsiteX5" fmla="*/ 60552 w 243670"/>
                <a:gd name="connsiteY5" fmla="*/ 554767 h 749756"/>
                <a:gd name="connsiteX6" fmla="*/ 63051 w 243670"/>
                <a:gd name="connsiteY6" fmla="*/ 422310 h 749756"/>
                <a:gd name="connsiteX7" fmla="*/ 19940 w 243670"/>
                <a:gd name="connsiteY7" fmla="*/ 207379 h 749756"/>
                <a:gd name="connsiteX8" fmla="*/ 113660 w 243670"/>
                <a:gd name="connsiteY8" fmla="*/ 96790 h 749756"/>
                <a:gd name="connsiteX9" fmla="*/ 141775 w 243670"/>
                <a:gd name="connsiteY9" fmla="*/ 3071 h 749756"/>
                <a:gd name="connsiteX10" fmla="*/ 237994 w 243670"/>
                <a:gd name="connsiteY10" fmla="*/ 63676 h 749756"/>
                <a:gd name="connsiteX11" fmla="*/ 244867 w 243670"/>
                <a:gd name="connsiteY11" fmla="*/ 68050 h 749756"/>
                <a:gd name="connsiteX12" fmla="*/ 244867 w 243670"/>
                <a:gd name="connsiteY12" fmla="*/ 149273 h 74975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3670" h="749756">
                  <a:moveTo>
                    <a:pt x="244867" y="149273"/>
                  </a:moveTo>
                  <a:cubicBezTo>
                    <a:pt x="241743" y="151148"/>
                    <a:pt x="242993" y="154272"/>
                    <a:pt x="242993" y="156771"/>
                  </a:cubicBezTo>
                  <a:cubicBezTo>
                    <a:pt x="228622" y="365453"/>
                    <a:pt x="158645" y="552892"/>
                    <a:pt x="29937" y="717839"/>
                  </a:cubicBezTo>
                  <a:cubicBezTo>
                    <a:pt x="21190" y="729085"/>
                    <a:pt x="13067" y="740331"/>
                    <a:pt x="3071" y="750328"/>
                  </a:cubicBezTo>
                  <a:cubicBezTo>
                    <a:pt x="4945" y="739707"/>
                    <a:pt x="9943" y="729710"/>
                    <a:pt x="14317" y="719713"/>
                  </a:cubicBezTo>
                  <a:cubicBezTo>
                    <a:pt x="38059" y="666605"/>
                    <a:pt x="53054" y="611623"/>
                    <a:pt x="60552" y="554767"/>
                  </a:cubicBezTo>
                  <a:cubicBezTo>
                    <a:pt x="66175" y="511031"/>
                    <a:pt x="66800" y="466670"/>
                    <a:pt x="63051" y="422310"/>
                  </a:cubicBezTo>
                  <a:cubicBezTo>
                    <a:pt x="57428" y="348583"/>
                    <a:pt x="41808" y="277357"/>
                    <a:pt x="19940" y="207379"/>
                  </a:cubicBezTo>
                  <a:cubicBezTo>
                    <a:pt x="61802" y="179263"/>
                    <a:pt x="92417" y="142400"/>
                    <a:pt x="113660" y="96790"/>
                  </a:cubicBezTo>
                  <a:cubicBezTo>
                    <a:pt x="127405" y="66800"/>
                    <a:pt x="136152" y="34935"/>
                    <a:pt x="141775" y="3071"/>
                  </a:cubicBezTo>
                  <a:cubicBezTo>
                    <a:pt x="176764" y="18691"/>
                    <a:pt x="209254" y="38059"/>
                    <a:pt x="237994" y="63676"/>
                  </a:cubicBezTo>
                  <a:cubicBezTo>
                    <a:pt x="239869" y="65550"/>
                    <a:pt x="241743" y="68050"/>
                    <a:pt x="244867" y="68050"/>
                  </a:cubicBezTo>
                  <a:cubicBezTo>
                    <a:pt x="244867" y="94916"/>
                    <a:pt x="244867" y="122407"/>
                    <a:pt x="244867" y="149273"/>
                  </a:cubicBezTo>
                  <a:close/>
                </a:path>
              </a:pathLst>
            </a:custGeom>
            <a:solidFill>
              <a:srgbClr val="01FE00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219138A-AE2C-4FA9-B39D-02A3738DC638}"/>
                </a:ext>
              </a:extLst>
            </p:cNvPr>
            <p:cNvSpPr/>
            <p:nvPr/>
          </p:nvSpPr>
          <p:spPr>
            <a:xfrm>
              <a:off x="6095156" y="2048992"/>
              <a:ext cx="481094" cy="824732"/>
            </a:xfrm>
            <a:custGeom>
              <a:gdLst>
                <a:gd name="connsiteX0" fmla="*/ 478541 w 481093"/>
                <a:gd name="connsiteY0" fmla="*/ 825304 h 824732"/>
                <a:gd name="connsiteX1" fmla="*/ 471668 w 481093"/>
                <a:gd name="connsiteY1" fmla="*/ 820930 h 824732"/>
                <a:gd name="connsiteX2" fmla="*/ 375450 w 481093"/>
                <a:gd name="connsiteY2" fmla="*/ 760325 h 824732"/>
                <a:gd name="connsiteX3" fmla="*/ 372326 w 481093"/>
                <a:gd name="connsiteY3" fmla="*/ 621620 h 824732"/>
                <a:gd name="connsiteX4" fmla="*/ 167392 w 481093"/>
                <a:gd name="connsiteY4" fmla="*/ 318593 h 824732"/>
                <a:gd name="connsiteX5" fmla="*/ 146149 w 481093"/>
                <a:gd name="connsiteY5" fmla="*/ 225498 h 824732"/>
                <a:gd name="connsiteX6" fmla="*/ 76172 w 481093"/>
                <a:gd name="connsiteY6" fmla="*/ 84294 h 824732"/>
                <a:gd name="connsiteX7" fmla="*/ 4945 w 481093"/>
                <a:gd name="connsiteY7" fmla="*/ 9319 h 824732"/>
                <a:gd name="connsiteX8" fmla="*/ 3071 w 481093"/>
                <a:gd name="connsiteY8" fmla="*/ 3071 h 824732"/>
                <a:gd name="connsiteX9" fmla="*/ 3695 w 481093"/>
                <a:gd name="connsiteY9" fmla="*/ 3071 h 824732"/>
                <a:gd name="connsiteX10" fmla="*/ 27438 w 481093"/>
                <a:gd name="connsiteY10" fmla="*/ 17441 h 824732"/>
                <a:gd name="connsiteX11" fmla="*/ 426683 w 481093"/>
                <a:gd name="connsiteY11" fmla="*/ 538522 h 824732"/>
                <a:gd name="connsiteX12" fmla="*/ 471044 w 481093"/>
                <a:gd name="connsiteY12" fmla="*/ 734708 h 824732"/>
                <a:gd name="connsiteX13" fmla="*/ 477292 w 481093"/>
                <a:gd name="connsiteY13" fmla="*/ 800937 h 824732"/>
                <a:gd name="connsiteX14" fmla="*/ 479166 w 481093"/>
                <a:gd name="connsiteY14" fmla="*/ 806560 h 824732"/>
                <a:gd name="connsiteX15" fmla="*/ 478541 w 481093"/>
                <a:gd name="connsiteY15" fmla="*/ 825304 h 8247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1093" h="824732">
                  <a:moveTo>
                    <a:pt x="478541" y="825304"/>
                  </a:moveTo>
                  <a:cubicBezTo>
                    <a:pt x="475417" y="825304"/>
                    <a:pt x="473543" y="822805"/>
                    <a:pt x="471668" y="820930"/>
                  </a:cubicBezTo>
                  <a:cubicBezTo>
                    <a:pt x="442928" y="795938"/>
                    <a:pt x="410438" y="775945"/>
                    <a:pt x="375450" y="760325"/>
                  </a:cubicBezTo>
                  <a:cubicBezTo>
                    <a:pt x="382323" y="714090"/>
                    <a:pt x="381698" y="667230"/>
                    <a:pt x="372326" y="621620"/>
                  </a:cubicBezTo>
                  <a:cubicBezTo>
                    <a:pt x="346084" y="492287"/>
                    <a:pt x="282355" y="388571"/>
                    <a:pt x="167392" y="318593"/>
                  </a:cubicBezTo>
                  <a:cubicBezTo>
                    <a:pt x="163643" y="286729"/>
                    <a:pt x="156146" y="256114"/>
                    <a:pt x="146149" y="225498"/>
                  </a:cubicBezTo>
                  <a:cubicBezTo>
                    <a:pt x="129904" y="174890"/>
                    <a:pt x="106162" y="128030"/>
                    <a:pt x="76172" y="84294"/>
                  </a:cubicBezTo>
                  <a:cubicBezTo>
                    <a:pt x="56803" y="55554"/>
                    <a:pt x="37434" y="26188"/>
                    <a:pt x="4945" y="9319"/>
                  </a:cubicBezTo>
                  <a:cubicBezTo>
                    <a:pt x="4320" y="7444"/>
                    <a:pt x="3695" y="4945"/>
                    <a:pt x="3071" y="3071"/>
                  </a:cubicBezTo>
                  <a:cubicBezTo>
                    <a:pt x="3071" y="3071"/>
                    <a:pt x="3695" y="3071"/>
                    <a:pt x="3695" y="3071"/>
                  </a:cubicBezTo>
                  <a:cubicBezTo>
                    <a:pt x="12443" y="6195"/>
                    <a:pt x="19940" y="12443"/>
                    <a:pt x="27438" y="17441"/>
                  </a:cubicBezTo>
                  <a:cubicBezTo>
                    <a:pt x="219250" y="146149"/>
                    <a:pt x="352332" y="319843"/>
                    <a:pt x="426683" y="538522"/>
                  </a:cubicBezTo>
                  <a:cubicBezTo>
                    <a:pt x="448551" y="602251"/>
                    <a:pt x="462921" y="667855"/>
                    <a:pt x="471044" y="734708"/>
                  </a:cubicBezTo>
                  <a:cubicBezTo>
                    <a:pt x="473543" y="756576"/>
                    <a:pt x="475417" y="779069"/>
                    <a:pt x="477292" y="800937"/>
                  </a:cubicBezTo>
                  <a:cubicBezTo>
                    <a:pt x="477292" y="802811"/>
                    <a:pt x="476042" y="805310"/>
                    <a:pt x="479166" y="806560"/>
                  </a:cubicBezTo>
                  <a:cubicBezTo>
                    <a:pt x="478541" y="812808"/>
                    <a:pt x="478541" y="819056"/>
                    <a:pt x="478541" y="825304"/>
                  </a:cubicBezTo>
                  <a:close/>
                </a:path>
              </a:pathLst>
            </a:custGeom>
            <a:solidFill>
              <a:srgbClr val="FE0000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A2C860B-E87B-4BD2-8558-02379D201062}"/>
                </a:ext>
              </a:extLst>
            </p:cNvPr>
            <p:cNvSpPr/>
            <p:nvPr/>
          </p:nvSpPr>
          <p:spPr>
            <a:xfrm>
              <a:off x="4560029" y="2568406"/>
              <a:ext cx="1555745" cy="1187115"/>
            </a:xfrm>
            <a:custGeom>
              <a:gdLst>
                <a:gd name="connsiteX0" fmla="*/ 1554442 w 1555745"/>
                <a:gd name="connsiteY0" fmla="*/ 457091 h 1187114"/>
                <a:gd name="connsiteX1" fmla="*/ 1335138 w 1555745"/>
                <a:gd name="connsiteY1" fmla="*/ 767615 h 1187114"/>
                <a:gd name="connsiteX2" fmla="*/ 1040234 w 1555745"/>
                <a:gd name="connsiteY2" fmla="*/ 993167 h 1187114"/>
                <a:gd name="connsiteX3" fmla="*/ 623494 w 1555745"/>
                <a:gd name="connsiteY3" fmla="*/ 1158113 h 1187114"/>
                <a:gd name="connsiteX4" fmla="*/ 476042 w 1555745"/>
                <a:gd name="connsiteY4" fmla="*/ 1186854 h 1187114"/>
                <a:gd name="connsiteX5" fmla="*/ 397942 w 1555745"/>
                <a:gd name="connsiteY5" fmla="*/ 1133122 h 1187114"/>
                <a:gd name="connsiteX6" fmla="*/ 88668 w 1555745"/>
                <a:gd name="connsiteY6" fmla="*/ 740749 h 1187114"/>
                <a:gd name="connsiteX7" fmla="*/ 30562 w 1555745"/>
                <a:gd name="connsiteY7" fmla="*/ 568305 h 1187114"/>
                <a:gd name="connsiteX8" fmla="*/ 14942 w 1555745"/>
                <a:gd name="connsiteY8" fmla="*/ 488331 h 1187114"/>
                <a:gd name="connsiteX9" fmla="*/ 6819 w 1555745"/>
                <a:gd name="connsiteY9" fmla="*/ 418978 h 1187114"/>
                <a:gd name="connsiteX10" fmla="*/ 3071 w 1555745"/>
                <a:gd name="connsiteY10" fmla="*/ 383990 h 1187114"/>
                <a:gd name="connsiteX11" fmla="*/ 3071 w 1555745"/>
                <a:gd name="connsiteY11" fmla="*/ 287771 h 1187114"/>
                <a:gd name="connsiteX12" fmla="*/ 4945 w 1555745"/>
                <a:gd name="connsiteY12" fmla="*/ 262779 h 1187114"/>
                <a:gd name="connsiteX13" fmla="*/ 13067 w 1555745"/>
                <a:gd name="connsiteY13" fmla="*/ 252158 h 1187114"/>
                <a:gd name="connsiteX14" fmla="*/ 61802 w 1555745"/>
                <a:gd name="connsiteY14" fmla="*/ 225291 h 1187114"/>
                <a:gd name="connsiteX15" fmla="*/ 341711 w 1555745"/>
                <a:gd name="connsiteY15" fmla="*/ 104081 h 1187114"/>
                <a:gd name="connsiteX16" fmla="*/ 762824 w 1555745"/>
                <a:gd name="connsiteY16" fmla="*/ 15359 h 1187114"/>
                <a:gd name="connsiteX17" fmla="*/ 935893 w 1555745"/>
                <a:gd name="connsiteY17" fmla="*/ 3488 h 1187114"/>
                <a:gd name="connsiteX18" fmla="*/ 1187061 w 1555745"/>
                <a:gd name="connsiteY18" fmla="*/ 17859 h 1187114"/>
                <a:gd name="connsiteX19" fmla="*/ 1313270 w 1555745"/>
                <a:gd name="connsiteY19" fmla="*/ 42226 h 1187114"/>
                <a:gd name="connsiteX20" fmla="*/ 1323267 w 1555745"/>
                <a:gd name="connsiteY20" fmla="*/ 154064 h 1187114"/>
                <a:gd name="connsiteX21" fmla="*/ 1554442 w 1555745"/>
                <a:gd name="connsiteY21" fmla="*/ 457091 h 11871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5745" h="1187114">
                  <a:moveTo>
                    <a:pt x="1554442" y="457091"/>
                  </a:moveTo>
                  <a:cubicBezTo>
                    <a:pt x="1498210" y="572679"/>
                    <a:pt x="1425109" y="675770"/>
                    <a:pt x="1335138" y="767615"/>
                  </a:cubicBezTo>
                  <a:cubicBezTo>
                    <a:pt x="1247667" y="856961"/>
                    <a:pt x="1148324" y="931312"/>
                    <a:pt x="1040234" y="993167"/>
                  </a:cubicBezTo>
                  <a:cubicBezTo>
                    <a:pt x="909027" y="1067518"/>
                    <a:pt x="769697" y="1121875"/>
                    <a:pt x="623494" y="1158113"/>
                  </a:cubicBezTo>
                  <a:cubicBezTo>
                    <a:pt x="574760" y="1169985"/>
                    <a:pt x="525401" y="1179357"/>
                    <a:pt x="476042" y="1186854"/>
                  </a:cubicBezTo>
                  <a:cubicBezTo>
                    <a:pt x="448551" y="1170609"/>
                    <a:pt x="422934" y="1152490"/>
                    <a:pt x="397942" y="1133122"/>
                  </a:cubicBezTo>
                  <a:cubicBezTo>
                    <a:pt x="261737" y="1028156"/>
                    <a:pt x="158645" y="897573"/>
                    <a:pt x="88668" y="740749"/>
                  </a:cubicBezTo>
                  <a:cubicBezTo>
                    <a:pt x="63676" y="685142"/>
                    <a:pt x="44932" y="627661"/>
                    <a:pt x="30562" y="568305"/>
                  </a:cubicBezTo>
                  <a:cubicBezTo>
                    <a:pt x="24314" y="542063"/>
                    <a:pt x="19315" y="515197"/>
                    <a:pt x="14942" y="488331"/>
                  </a:cubicBezTo>
                  <a:cubicBezTo>
                    <a:pt x="11193" y="465213"/>
                    <a:pt x="8694" y="442721"/>
                    <a:pt x="6819" y="418978"/>
                  </a:cubicBezTo>
                  <a:cubicBezTo>
                    <a:pt x="6195" y="407107"/>
                    <a:pt x="4320" y="395861"/>
                    <a:pt x="3071" y="383990"/>
                  </a:cubicBezTo>
                  <a:cubicBezTo>
                    <a:pt x="3071" y="352125"/>
                    <a:pt x="3071" y="319636"/>
                    <a:pt x="3071" y="287771"/>
                  </a:cubicBezTo>
                  <a:cubicBezTo>
                    <a:pt x="3071" y="279649"/>
                    <a:pt x="6195" y="270901"/>
                    <a:pt x="4945" y="262779"/>
                  </a:cubicBezTo>
                  <a:cubicBezTo>
                    <a:pt x="5570" y="257156"/>
                    <a:pt x="8694" y="254657"/>
                    <a:pt x="13067" y="252158"/>
                  </a:cubicBezTo>
                  <a:cubicBezTo>
                    <a:pt x="29312" y="243410"/>
                    <a:pt x="45557" y="234038"/>
                    <a:pt x="61802" y="225291"/>
                  </a:cubicBezTo>
                  <a:cubicBezTo>
                    <a:pt x="152397" y="177807"/>
                    <a:pt x="244242" y="134071"/>
                    <a:pt x="341711" y="104081"/>
                  </a:cubicBezTo>
                  <a:cubicBezTo>
                    <a:pt x="479166" y="61594"/>
                    <a:pt x="619746" y="31604"/>
                    <a:pt x="762824" y="15359"/>
                  </a:cubicBezTo>
                  <a:cubicBezTo>
                    <a:pt x="820305" y="9111"/>
                    <a:pt x="877787" y="4738"/>
                    <a:pt x="935893" y="3488"/>
                  </a:cubicBezTo>
                  <a:cubicBezTo>
                    <a:pt x="1020240" y="1614"/>
                    <a:pt x="1103963" y="5987"/>
                    <a:pt x="1187061" y="17859"/>
                  </a:cubicBezTo>
                  <a:cubicBezTo>
                    <a:pt x="1229548" y="24107"/>
                    <a:pt x="1271409" y="31604"/>
                    <a:pt x="1313270" y="42226"/>
                  </a:cubicBezTo>
                  <a:cubicBezTo>
                    <a:pt x="1312021" y="79713"/>
                    <a:pt x="1314520" y="117826"/>
                    <a:pt x="1323267" y="154064"/>
                  </a:cubicBezTo>
                  <a:cubicBezTo>
                    <a:pt x="1357006" y="288396"/>
                    <a:pt x="1426984" y="394611"/>
                    <a:pt x="1554442" y="457091"/>
                  </a:cubicBezTo>
                  <a:close/>
                </a:path>
              </a:pathLst>
            </a:custGeom>
            <a:solidFill>
              <a:srgbClr val="007FFE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F3287DC-F0E9-4A81-9948-6ACD6729B763}"/>
                </a:ext>
              </a:extLst>
            </p:cNvPr>
            <p:cNvSpPr/>
            <p:nvPr/>
          </p:nvSpPr>
          <p:spPr>
            <a:xfrm>
              <a:off x="4562528" y="1963356"/>
              <a:ext cx="1424538" cy="868468"/>
            </a:xfrm>
            <a:custGeom>
              <a:gdLst>
                <a:gd name="connsiteX0" fmla="*/ 1311396 w 1424537"/>
                <a:gd name="connsiteY0" fmla="*/ 646651 h 868468"/>
                <a:gd name="connsiteX1" fmla="*/ 1185187 w 1424537"/>
                <a:gd name="connsiteY1" fmla="*/ 622284 h 868468"/>
                <a:gd name="connsiteX2" fmla="*/ 934018 w 1424537"/>
                <a:gd name="connsiteY2" fmla="*/ 607914 h 868468"/>
                <a:gd name="connsiteX3" fmla="*/ 760950 w 1424537"/>
                <a:gd name="connsiteY3" fmla="*/ 619785 h 868468"/>
                <a:gd name="connsiteX4" fmla="*/ 339836 w 1424537"/>
                <a:gd name="connsiteY4" fmla="*/ 708506 h 868468"/>
                <a:gd name="connsiteX5" fmla="*/ 59927 w 1424537"/>
                <a:gd name="connsiteY5" fmla="*/ 829716 h 868468"/>
                <a:gd name="connsiteX6" fmla="*/ 11193 w 1424537"/>
                <a:gd name="connsiteY6" fmla="*/ 856583 h 868468"/>
                <a:gd name="connsiteX7" fmla="*/ 3071 w 1424537"/>
                <a:gd name="connsiteY7" fmla="*/ 867204 h 868468"/>
                <a:gd name="connsiteX8" fmla="*/ 40558 w 1424537"/>
                <a:gd name="connsiteY8" fmla="*/ 656648 h 868468"/>
                <a:gd name="connsiteX9" fmla="*/ 298600 w 1424537"/>
                <a:gd name="connsiteY9" fmla="*/ 226787 h 868468"/>
                <a:gd name="connsiteX10" fmla="*/ 626618 w 1424537"/>
                <a:gd name="connsiteY10" fmla="*/ 9983 h 868468"/>
                <a:gd name="connsiteX11" fmla="*/ 640989 w 1424537"/>
                <a:gd name="connsiteY11" fmla="*/ 3735 h 868468"/>
                <a:gd name="connsiteX12" fmla="*/ 646612 w 1424537"/>
                <a:gd name="connsiteY12" fmla="*/ 3110 h 868468"/>
                <a:gd name="connsiteX13" fmla="*/ 814682 w 1424537"/>
                <a:gd name="connsiteY13" fmla="*/ 21854 h 868468"/>
                <a:gd name="connsiteX14" fmla="*/ 1095216 w 1424537"/>
                <a:gd name="connsiteY14" fmla="*/ 135567 h 868468"/>
                <a:gd name="connsiteX15" fmla="*/ 1425109 w 1424537"/>
                <a:gd name="connsiteY15" fmla="*/ 409228 h 868468"/>
                <a:gd name="connsiteX16" fmla="*/ 1348259 w 1424537"/>
                <a:gd name="connsiteY16" fmla="*/ 502948 h 868468"/>
                <a:gd name="connsiteX17" fmla="*/ 1311396 w 1424537"/>
                <a:gd name="connsiteY17" fmla="*/ 646651 h 86846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24537" h="868467">
                  <a:moveTo>
                    <a:pt x="1311396" y="646651"/>
                  </a:moveTo>
                  <a:cubicBezTo>
                    <a:pt x="1270159" y="636029"/>
                    <a:pt x="1227673" y="627907"/>
                    <a:pt x="1185187" y="622284"/>
                  </a:cubicBezTo>
                  <a:cubicBezTo>
                    <a:pt x="1102089" y="610413"/>
                    <a:pt x="1017741" y="606039"/>
                    <a:pt x="934018" y="607914"/>
                  </a:cubicBezTo>
                  <a:cubicBezTo>
                    <a:pt x="875912" y="609163"/>
                    <a:pt x="818431" y="613537"/>
                    <a:pt x="760950" y="619785"/>
                  </a:cubicBezTo>
                  <a:cubicBezTo>
                    <a:pt x="617871" y="636029"/>
                    <a:pt x="477292" y="666020"/>
                    <a:pt x="339836" y="708506"/>
                  </a:cubicBezTo>
                  <a:cubicBezTo>
                    <a:pt x="242368" y="738496"/>
                    <a:pt x="149898" y="782232"/>
                    <a:pt x="59927" y="829716"/>
                  </a:cubicBezTo>
                  <a:cubicBezTo>
                    <a:pt x="43682" y="838464"/>
                    <a:pt x="27438" y="847836"/>
                    <a:pt x="11193" y="856583"/>
                  </a:cubicBezTo>
                  <a:cubicBezTo>
                    <a:pt x="6195" y="859082"/>
                    <a:pt x="3071" y="862206"/>
                    <a:pt x="3071" y="867204"/>
                  </a:cubicBezTo>
                  <a:cubicBezTo>
                    <a:pt x="7444" y="795353"/>
                    <a:pt x="21190" y="725375"/>
                    <a:pt x="40558" y="656648"/>
                  </a:cubicBezTo>
                  <a:cubicBezTo>
                    <a:pt x="88668" y="490452"/>
                    <a:pt x="176139" y="347998"/>
                    <a:pt x="298600" y="226787"/>
                  </a:cubicBezTo>
                  <a:cubicBezTo>
                    <a:pt x="393569" y="133068"/>
                    <a:pt x="502908" y="60591"/>
                    <a:pt x="626618" y="9983"/>
                  </a:cubicBezTo>
                  <a:cubicBezTo>
                    <a:pt x="631617" y="8108"/>
                    <a:pt x="635990" y="6234"/>
                    <a:pt x="640989" y="3735"/>
                  </a:cubicBezTo>
                  <a:cubicBezTo>
                    <a:pt x="642863" y="3735"/>
                    <a:pt x="644737" y="3110"/>
                    <a:pt x="646612" y="3110"/>
                  </a:cubicBezTo>
                  <a:cubicBezTo>
                    <a:pt x="703468" y="2485"/>
                    <a:pt x="759075" y="9358"/>
                    <a:pt x="814682" y="21854"/>
                  </a:cubicBezTo>
                  <a:cubicBezTo>
                    <a:pt x="914025" y="44971"/>
                    <a:pt x="1007120" y="84333"/>
                    <a:pt x="1095216" y="135567"/>
                  </a:cubicBezTo>
                  <a:cubicBezTo>
                    <a:pt x="1220176" y="208043"/>
                    <a:pt x="1330140" y="299888"/>
                    <a:pt x="1425109" y="409228"/>
                  </a:cubicBezTo>
                  <a:cubicBezTo>
                    <a:pt x="1391995" y="434220"/>
                    <a:pt x="1366378" y="465460"/>
                    <a:pt x="1348259" y="502948"/>
                  </a:cubicBezTo>
                  <a:cubicBezTo>
                    <a:pt x="1325142" y="548558"/>
                    <a:pt x="1314520" y="596667"/>
                    <a:pt x="1311396" y="646651"/>
                  </a:cubicBezTo>
                  <a:close/>
                </a:path>
              </a:pathLst>
            </a:custGeom>
            <a:solidFill>
              <a:srgbClr val="FEFE00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E0F4D50-A093-4C60-996B-EC64F3F09735}"/>
                </a:ext>
              </a:extLst>
            </p:cNvPr>
            <p:cNvSpPr/>
            <p:nvPr/>
          </p:nvSpPr>
          <p:spPr>
            <a:xfrm>
              <a:off x="5198542" y="1897216"/>
              <a:ext cx="1062155" cy="474846"/>
            </a:xfrm>
            <a:custGeom>
              <a:gdLst>
                <a:gd name="connsiteX0" fmla="*/ 788470 w 1062155"/>
                <a:gd name="connsiteY0" fmla="*/ 475993 h 474845"/>
                <a:gd name="connsiteX1" fmla="*/ 458577 w 1062155"/>
                <a:gd name="connsiteY1" fmla="*/ 202332 h 474845"/>
                <a:gd name="connsiteX2" fmla="*/ 178043 w 1062155"/>
                <a:gd name="connsiteY2" fmla="*/ 88619 h 474845"/>
                <a:gd name="connsiteX3" fmla="*/ 9973 w 1062155"/>
                <a:gd name="connsiteY3" fmla="*/ 69875 h 474845"/>
                <a:gd name="connsiteX4" fmla="*/ 4350 w 1062155"/>
                <a:gd name="connsiteY4" fmla="*/ 70499 h 474845"/>
                <a:gd name="connsiteX5" fmla="*/ 6849 w 1062155"/>
                <a:gd name="connsiteY5" fmla="*/ 66751 h 474845"/>
                <a:gd name="connsiteX6" fmla="*/ 120562 w 1062155"/>
                <a:gd name="connsiteY6" fmla="*/ 31762 h 474845"/>
                <a:gd name="connsiteX7" fmla="*/ 414841 w 1062155"/>
                <a:gd name="connsiteY7" fmla="*/ 4896 h 474845"/>
                <a:gd name="connsiteX8" fmla="*/ 873443 w 1062155"/>
                <a:gd name="connsiteY8" fmla="*/ 145475 h 474845"/>
                <a:gd name="connsiteX9" fmla="*/ 900309 w 1062155"/>
                <a:gd name="connsiteY9" fmla="*/ 161720 h 474845"/>
                <a:gd name="connsiteX10" fmla="*/ 971536 w 1062155"/>
                <a:gd name="connsiteY10" fmla="*/ 236696 h 474845"/>
                <a:gd name="connsiteX11" fmla="*/ 1041513 w 1062155"/>
                <a:gd name="connsiteY11" fmla="*/ 377900 h 474845"/>
                <a:gd name="connsiteX12" fmla="*/ 1062756 w 1062155"/>
                <a:gd name="connsiteY12" fmla="*/ 470995 h 474845"/>
                <a:gd name="connsiteX13" fmla="*/ 1029017 w 1062155"/>
                <a:gd name="connsiteY13" fmla="*/ 454750 h 474845"/>
                <a:gd name="connsiteX14" fmla="*/ 864695 w 1062155"/>
                <a:gd name="connsiteY14" fmla="*/ 439755 h 474845"/>
                <a:gd name="connsiteX15" fmla="*/ 788470 w 1062155"/>
                <a:gd name="connsiteY15" fmla="*/ 475993 h 47484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2155" h="474845">
                  <a:moveTo>
                    <a:pt x="788470" y="475993"/>
                  </a:moveTo>
                  <a:cubicBezTo>
                    <a:pt x="694126" y="366029"/>
                    <a:pt x="584162" y="274808"/>
                    <a:pt x="458577" y="202332"/>
                  </a:cubicBezTo>
                  <a:cubicBezTo>
                    <a:pt x="370481" y="151098"/>
                    <a:pt x="277386" y="111736"/>
                    <a:pt x="178043" y="88619"/>
                  </a:cubicBezTo>
                  <a:cubicBezTo>
                    <a:pt x="123061" y="76123"/>
                    <a:pt x="66829" y="69250"/>
                    <a:pt x="9973" y="69875"/>
                  </a:cubicBezTo>
                  <a:cubicBezTo>
                    <a:pt x="8098" y="69875"/>
                    <a:pt x="6224" y="69875"/>
                    <a:pt x="4350" y="70499"/>
                  </a:cubicBezTo>
                  <a:cubicBezTo>
                    <a:pt x="601" y="66126"/>
                    <a:pt x="6224" y="67376"/>
                    <a:pt x="6849" y="66751"/>
                  </a:cubicBezTo>
                  <a:cubicBezTo>
                    <a:pt x="43712" y="53005"/>
                    <a:pt x="81825" y="41134"/>
                    <a:pt x="120562" y="31762"/>
                  </a:cubicBezTo>
                  <a:cubicBezTo>
                    <a:pt x="217406" y="8645"/>
                    <a:pt x="315499" y="-1352"/>
                    <a:pt x="414841" y="4896"/>
                  </a:cubicBezTo>
                  <a:cubicBezTo>
                    <a:pt x="579163" y="14893"/>
                    <a:pt x="732238" y="61128"/>
                    <a:pt x="873443" y="145475"/>
                  </a:cubicBezTo>
                  <a:cubicBezTo>
                    <a:pt x="882190" y="151098"/>
                    <a:pt x="891562" y="156097"/>
                    <a:pt x="900309" y="161720"/>
                  </a:cubicBezTo>
                  <a:cubicBezTo>
                    <a:pt x="932798" y="178589"/>
                    <a:pt x="951542" y="207955"/>
                    <a:pt x="971536" y="236696"/>
                  </a:cubicBezTo>
                  <a:cubicBezTo>
                    <a:pt x="1001526" y="280431"/>
                    <a:pt x="1025268" y="327291"/>
                    <a:pt x="1041513" y="377900"/>
                  </a:cubicBezTo>
                  <a:cubicBezTo>
                    <a:pt x="1051510" y="408515"/>
                    <a:pt x="1059007" y="439130"/>
                    <a:pt x="1062756" y="470995"/>
                  </a:cubicBezTo>
                  <a:cubicBezTo>
                    <a:pt x="1051510" y="465371"/>
                    <a:pt x="1040263" y="459748"/>
                    <a:pt x="1029017" y="454750"/>
                  </a:cubicBezTo>
                  <a:cubicBezTo>
                    <a:pt x="975909" y="432257"/>
                    <a:pt x="920927" y="425384"/>
                    <a:pt x="864695" y="439755"/>
                  </a:cubicBezTo>
                  <a:cubicBezTo>
                    <a:pt x="837829" y="447252"/>
                    <a:pt x="812213" y="460373"/>
                    <a:pt x="788470" y="475993"/>
                  </a:cubicBezTo>
                  <a:close/>
                </a:path>
              </a:pathLst>
            </a:custGeom>
            <a:solidFill>
              <a:srgbClr val="7F017F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E267242-1CDD-4989-8738-372B476DB2F9}"/>
                </a:ext>
              </a:extLst>
            </p:cNvPr>
            <p:cNvSpPr/>
            <p:nvPr/>
          </p:nvSpPr>
          <p:spPr>
            <a:xfrm>
              <a:off x="4559471" y="2853106"/>
              <a:ext cx="6248" cy="99968"/>
            </a:xfrm>
            <a:custGeom>
              <a:gdLst>
                <a:gd name="connsiteX0" fmla="*/ 4254 w 6247"/>
                <a:gd name="connsiteY0" fmla="*/ 3071 h 99967"/>
                <a:gd name="connsiteX1" fmla="*/ 4254 w 6247"/>
                <a:gd name="connsiteY1" fmla="*/ 99289 h 99967"/>
                <a:gd name="connsiteX2" fmla="*/ 4254 w 6247"/>
                <a:gd name="connsiteY2" fmla="*/ 3071 h 999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47" h="99967">
                  <a:moveTo>
                    <a:pt x="4254" y="3071"/>
                  </a:moveTo>
                  <a:cubicBezTo>
                    <a:pt x="4254" y="34935"/>
                    <a:pt x="4254" y="67425"/>
                    <a:pt x="4254" y="99289"/>
                  </a:cubicBezTo>
                  <a:cubicBezTo>
                    <a:pt x="3004" y="67425"/>
                    <a:pt x="2379" y="34935"/>
                    <a:pt x="4254" y="3071"/>
                  </a:cubicBezTo>
                  <a:close/>
                </a:path>
              </a:pathLst>
            </a:custGeom>
            <a:solidFill>
              <a:srgbClr val="FEFE00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556179A-7B0D-4170-AB85-C82F4B2B4340}"/>
                </a:ext>
              </a:extLst>
            </p:cNvPr>
            <p:cNvSpPr/>
            <p:nvPr/>
          </p:nvSpPr>
          <p:spPr>
            <a:xfrm>
              <a:off x="6093282" y="2047118"/>
              <a:ext cx="6248" cy="6248"/>
            </a:xfrm>
            <a:custGeom>
              <a:gdLst>
                <a:gd name="connsiteX0" fmla="*/ 4320 w 6247"/>
                <a:gd name="connsiteY0" fmla="*/ 5570 h 6247"/>
                <a:gd name="connsiteX1" fmla="*/ 3071 w 6247"/>
                <a:gd name="connsiteY1" fmla="*/ 3695 h 6247"/>
                <a:gd name="connsiteX2" fmla="*/ 3695 w 6247"/>
                <a:gd name="connsiteY2" fmla="*/ 3071 h 6247"/>
                <a:gd name="connsiteX3" fmla="*/ 4320 w 6247"/>
                <a:gd name="connsiteY3" fmla="*/ 5570 h 6247"/>
                <a:gd name="connsiteX4" fmla="*/ 4320 w 6247"/>
                <a:gd name="connsiteY4" fmla="*/ 5570 h 62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7" h="6247">
                  <a:moveTo>
                    <a:pt x="4320" y="5570"/>
                  </a:moveTo>
                  <a:cubicBezTo>
                    <a:pt x="3071" y="5570"/>
                    <a:pt x="3071" y="4945"/>
                    <a:pt x="3071" y="3695"/>
                  </a:cubicBezTo>
                  <a:cubicBezTo>
                    <a:pt x="3071" y="3695"/>
                    <a:pt x="3695" y="3071"/>
                    <a:pt x="3695" y="3071"/>
                  </a:cubicBezTo>
                  <a:cubicBezTo>
                    <a:pt x="3695" y="3695"/>
                    <a:pt x="4320" y="4320"/>
                    <a:pt x="4320" y="5570"/>
                  </a:cubicBezTo>
                  <a:cubicBezTo>
                    <a:pt x="4945" y="5570"/>
                    <a:pt x="4320" y="5570"/>
                    <a:pt x="4320" y="5570"/>
                  </a:cubicBezTo>
                  <a:close/>
                </a:path>
              </a:pathLst>
            </a:custGeom>
            <a:solidFill>
              <a:srgbClr val="FE0000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014EF27-A304-4ABD-8829-EE491C065D63}"/>
                </a:ext>
              </a:extLst>
            </p:cNvPr>
            <p:cNvSpPr/>
            <p:nvPr/>
          </p:nvSpPr>
          <p:spPr>
            <a:xfrm>
              <a:off x="5870552" y="2326375"/>
              <a:ext cx="606053" cy="724765"/>
            </a:xfrm>
            <a:custGeom>
              <a:gdLst>
                <a:gd name="connsiteX0" fmla="*/ 116461 w 606053"/>
                <a:gd name="connsiteY0" fmla="*/ 46833 h 724764"/>
                <a:gd name="connsiteX1" fmla="*/ 193311 w 606053"/>
                <a:gd name="connsiteY1" fmla="*/ 10595 h 724764"/>
                <a:gd name="connsiteX2" fmla="*/ 357632 w 606053"/>
                <a:gd name="connsiteY2" fmla="*/ 25590 h 724764"/>
                <a:gd name="connsiteX3" fmla="*/ 391371 w 606053"/>
                <a:gd name="connsiteY3" fmla="*/ 41835 h 724764"/>
                <a:gd name="connsiteX4" fmla="*/ 596305 w 606053"/>
                <a:gd name="connsiteY4" fmla="*/ 344862 h 724764"/>
                <a:gd name="connsiteX5" fmla="*/ 599429 w 606053"/>
                <a:gd name="connsiteY5" fmla="*/ 483567 h 724764"/>
                <a:gd name="connsiteX6" fmla="*/ 571313 w 606053"/>
                <a:gd name="connsiteY6" fmla="*/ 577286 h 724764"/>
                <a:gd name="connsiteX7" fmla="*/ 477593 w 606053"/>
                <a:gd name="connsiteY7" fmla="*/ 687875 h 724764"/>
                <a:gd name="connsiteX8" fmla="*/ 396370 w 606053"/>
                <a:gd name="connsiteY8" fmla="*/ 719115 h 724764"/>
                <a:gd name="connsiteX9" fmla="*/ 246418 w 606053"/>
                <a:gd name="connsiteY9" fmla="*/ 699746 h 724764"/>
                <a:gd name="connsiteX10" fmla="*/ 243295 w 606053"/>
                <a:gd name="connsiteY10" fmla="*/ 698497 h 724764"/>
                <a:gd name="connsiteX11" fmla="*/ 13369 w 606053"/>
                <a:gd name="connsiteY11" fmla="*/ 395470 h 724764"/>
                <a:gd name="connsiteX12" fmla="*/ 3372 w 606053"/>
                <a:gd name="connsiteY12" fmla="*/ 283632 h 724764"/>
                <a:gd name="connsiteX13" fmla="*/ 39611 w 606053"/>
                <a:gd name="connsiteY13" fmla="*/ 140553 h 724764"/>
                <a:gd name="connsiteX14" fmla="*/ 116461 w 606053"/>
                <a:gd name="connsiteY14" fmla="*/ 46833 h 72476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6053" h="724764">
                  <a:moveTo>
                    <a:pt x="116461" y="46833"/>
                  </a:moveTo>
                  <a:cubicBezTo>
                    <a:pt x="140203" y="30589"/>
                    <a:pt x="165195" y="18093"/>
                    <a:pt x="193311" y="10595"/>
                  </a:cubicBezTo>
                  <a:cubicBezTo>
                    <a:pt x="250167" y="-3775"/>
                    <a:pt x="304525" y="3098"/>
                    <a:pt x="357632" y="25590"/>
                  </a:cubicBezTo>
                  <a:cubicBezTo>
                    <a:pt x="368879" y="30589"/>
                    <a:pt x="380125" y="36212"/>
                    <a:pt x="391371" y="41835"/>
                  </a:cubicBezTo>
                  <a:cubicBezTo>
                    <a:pt x="505709" y="111812"/>
                    <a:pt x="569439" y="215529"/>
                    <a:pt x="596305" y="344862"/>
                  </a:cubicBezTo>
                  <a:cubicBezTo>
                    <a:pt x="605677" y="391097"/>
                    <a:pt x="606926" y="437332"/>
                    <a:pt x="599429" y="483567"/>
                  </a:cubicBezTo>
                  <a:cubicBezTo>
                    <a:pt x="593806" y="516056"/>
                    <a:pt x="585683" y="547296"/>
                    <a:pt x="571313" y="577286"/>
                  </a:cubicBezTo>
                  <a:cubicBezTo>
                    <a:pt x="550070" y="622896"/>
                    <a:pt x="519455" y="660384"/>
                    <a:pt x="477593" y="687875"/>
                  </a:cubicBezTo>
                  <a:cubicBezTo>
                    <a:pt x="452601" y="702870"/>
                    <a:pt x="425735" y="714117"/>
                    <a:pt x="396370" y="719115"/>
                  </a:cubicBezTo>
                  <a:cubicBezTo>
                    <a:pt x="344512" y="728487"/>
                    <a:pt x="294528" y="720365"/>
                    <a:pt x="246418" y="699746"/>
                  </a:cubicBezTo>
                  <a:cubicBezTo>
                    <a:pt x="245169" y="699122"/>
                    <a:pt x="244544" y="699122"/>
                    <a:pt x="243295" y="698497"/>
                  </a:cubicBezTo>
                  <a:cubicBezTo>
                    <a:pt x="115836" y="636017"/>
                    <a:pt x="45859" y="529802"/>
                    <a:pt x="13369" y="395470"/>
                  </a:cubicBezTo>
                  <a:cubicBezTo>
                    <a:pt x="4622" y="358607"/>
                    <a:pt x="2123" y="321119"/>
                    <a:pt x="3372" y="283632"/>
                  </a:cubicBezTo>
                  <a:cubicBezTo>
                    <a:pt x="6496" y="233648"/>
                    <a:pt x="16493" y="185538"/>
                    <a:pt x="39611" y="140553"/>
                  </a:cubicBezTo>
                  <a:cubicBezTo>
                    <a:pt x="58354" y="103690"/>
                    <a:pt x="83971" y="72450"/>
                    <a:pt x="116461" y="46833"/>
                  </a:cubicBezTo>
                  <a:close/>
                </a:path>
              </a:pathLst>
            </a:custGeom>
            <a:solidFill>
              <a:srgbClr val="FEFEFE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52338D3E-76C8-4CD8-82F3-D9B241D2B7D9}"/>
              </a:ext>
            </a:extLst>
          </p:cNvPr>
          <p:cNvSpPr/>
          <p:nvPr/>
        </p:nvSpPr>
        <p:spPr>
          <a:xfrm rot="10800000">
            <a:off x="-3587" y="3963"/>
            <a:ext cx="12195587" cy="3160252"/>
          </a:xfrm>
          <a:custGeom>
            <a:gdLst>
              <a:gd name="connsiteX0" fmla="*/ 12195587 w 12195587"/>
              <a:gd name="connsiteY0" fmla="*/ 3160252 h 3160252"/>
              <a:gd name="connsiteX1" fmla="*/ 3587 w 12195587"/>
              <a:gd name="connsiteY1" fmla="*/ 3160252 h 3160252"/>
              <a:gd name="connsiteX2" fmla="*/ 3587 w 12195587"/>
              <a:gd name="connsiteY2" fmla="*/ 1051140 h 3160252"/>
              <a:gd name="connsiteX3" fmla="*/ 0 w 12195587"/>
              <a:gd name="connsiteY3" fmla="*/ 1051140 h 3160252"/>
              <a:gd name="connsiteX4" fmla="*/ 0 w 12195587"/>
              <a:gd name="connsiteY4" fmla="*/ 244001 h 3160252"/>
              <a:gd name="connsiteX5" fmla="*/ 141276 w 12195587"/>
              <a:gd name="connsiteY5" fmla="*/ 253009 h 3160252"/>
              <a:gd name="connsiteX6" fmla="*/ 3002507 w 12195587"/>
              <a:gd name="connsiteY6" fmla="*/ 358197 h 3160252"/>
              <a:gd name="connsiteX7" fmla="*/ 7970293 w 12195587"/>
              <a:gd name="connsiteY7" fmla="*/ 253 h 3160252"/>
              <a:gd name="connsiteX8" fmla="*/ 11368585 w 12195587"/>
              <a:gd name="connsiteY8" fmla="*/ 422443 h 3160252"/>
              <a:gd name="connsiteX9" fmla="*/ 12082747 w 12195587"/>
              <a:gd name="connsiteY9" fmla="*/ 397347 h 3160252"/>
              <a:gd name="connsiteX10" fmla="*/ 12192000 w 12195587"/>
              <a:gd name="connsiteY10" fmla="*/ 385359 h 3160252"/>
              <a:gd name="connsiteX11" fmla="*/ 12192000 w 12195587"/>
              <a:gd name="connsiteY11" fmla="*/ 883948 h 3160252"/>
              <a:gd name="connsiteX12" fmla="*/ 12195587 w 12195587"/>
              <a:gd name="connsiteY12" fmla="*/ 883948 h 31602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5587" h="3160252">
                <a:moveTo>
                  <a:pt x="12195587" y="3160252"/>
                </a:moveTo>
                <a:lnTo>
                  <a:pt x="3587" y="3160252"/>
                </a:lnTo>
                <a:lnTo>
                  <a:pt x="3587" y="1051140"/>
                </a:lnTo>
                <a:lnTo>
                  <a:pt x="0" y="1051140"/>
                </a:lnTo>
                <a:lnTo>
                  <a:pt x="0" y="244001"/>
                </a:lnTo>
                <a:lnTo>
                  <a:pt x="141276" y="253009"/>
                </a:lnTo>
                <a:cubicBezTo>
                  <a:pt x="866633" y="302269"/>
                  <a:pt x="1949924" y="385731"/>
                  <a:pt x="3002507" y="358197"/>
                </a:cubicBezTo>
                <a:cubicBezTo>
                  <a:pt x="4405953" y="321485"/>
                  <a:pt x="6575947" y="-10455"/>
                  <a:pt x="7970293" y="253"/>
                </a:cubicBezTo>
                <a:cubicBezTo>
                  <a:pt x="9364639" y="10960"/>
                  <a:pt x="10410967" y="394909"/>
                  <a:pt x="11368585" y="422443"/>
                </a:cubicBezTo>
                <a:cubicBezTo>
                  <a:pt x="11607989" y="429327"/>
                  <a:pt x="11849242" y="418237"/>
                  <a:pt x="12082747" y="397347"/>
                </a:cubicBezTo>
                <a:lnTo>
                  <a:pt x="12192000" y="385359"/>
                </a:lnTo>
                <a:lnTo>
                  <a:pt x="12192000" y="883948"/>
                </a:lnTo>
                <a:lnTo>
                  <a:pt x="12195587" y="883948"/>
                </a:ln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FD11CB1-047E-4A24-8CD0-CB523A53F36B}"/>
              </a:ext>
            </a:extLst>
          </p:cNvPr>
          <p:cNvSpPr/>
          <p:nvPr/>
        </p:nvSpPr>
        <p:spPr>
          <a:xfrm>
            <a:off x="2278234" y="1027673"/>
            <a:ext cx="4835416" cy="51409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>
              <a:solidFill>
                <a:schemeClr val="accent3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0E6159B-6547-463F-A3C6-3EBA313BF0C7}"/>
              </a:ext>
            </a:extLst>
          </p:cNvPr>
          <p:cNvSpPr txBox="1"/>
          <p:nvPr/>
        </p:nvSpPr>
        <p:spPr>
          <a:xfrm>
            <a:off x="3131826" y="3329085"/>
            <a:ext cx="312823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>
                <a:latin typeface="Arial Narrow" panose="020b0606020202030204" pitchFamily="34" charset="0"/>
                <a:ea typeface="Adobe Song Std L" panose="02020300000000000000" pitchFamily="18" charset="-128"/>
                <a:cs typeface="Arial" panose="020b0604020202020204" pitchFamily="34" charset="0"/>
              </a:rPr>
              <a:t>TRAVEL EVENT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84D88EE-4156-4036-80EE-E69B3F7B8346}"/>
              </a:ext>
            </a:extLst>
          </p:cNvPr>
          <p:cNvSpPr txBox="1"/>
          <p:nvPr/>
        </p:nvSpPr>
        <p:spPr>
          <a:xfrm>
            <a:off x="3131826" y="4806059"/>
            <a:ext cx="312823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>
                <a:latin typeface="Arial Narrow" panose="020b0606020202030204" pitchFamily="34" charset="0"/>
                <a:ea typeface="Adobe Song Std L" panose="02020300000000000000" pitchFamily="18" charset="-128"/>
                <a:cs typeface="Arial" panose="020b0604020202020204" pitchFamily="34" charset="0"/>
              </a:rPr>
              <a:t>SUMMER TIME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A3E7F36-31FF-45E8-B7D9-604E6121D4D7}"/>
              </a:ext>
            </a:extLst>
          </p:cNvPr>
          <p:cNvSpPr/>
          <p:nvPr/>
        </p:nvSpPr>
        <p:spPr>
          <a:xfrm rot="1024728">
            <a:off x="6634774" y="1850747"/>
            <a:ext cx="3727878" cy="1181987"/>
          </a:xfrm>
          <a:custGeom>
            <a:gdLst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730789 w 5673186"/>
              <a:gd name="connsiteY108" fmla="*/ 1403104 h 1798781"/>
              <a:gd name="connsiteX109" fmla="*/ 1695546 w 5673186"/>
              <a:gd name="connsiteY109" fmla="*/ 1450729 h 1798781"/>
              <a:gd name="connsiteX110" fmla="*/ 1694594 w 5673186"/>
              <a:gd name="connsiteY110" fmla="*/ 1474542 h 1798781"/>
              <a:gd name="connsiteX111" fmla="*/ 1698404 w 5673186"/>
              <a:gd name="connsiteY111" fmla="*/ 1536454 h 1798781"/>
              <a:gd name="connsiteX112" fmla="*/ 1708881 w 5673186"/>
              <a:gd name="connsiteY112" fmla="*/ 1593604 h 1798781"/>
              <a:gd name="connsiteX113" fmla="*/ 1697451 w 5673186"/>
              <a:gd name="connsiteY113" fmla="*/ 1592652 h 1798781"/>
              <a:gd name="connsiteX114" fmla="*/ 1687926 w 5673186"/>
              <a:gd name="connsiteY114" fmla="*/ 1601224 h 1798781"/>
              <a:gd name="connsiteX115" fmla="*/ 1702214 w 5673186"/>
              <a:gd name="connsiteY115" fmla="*/ 1605987 h 1798781"/>
              <a:gd name="connsiteX116" fmla="*/ 1743171 w 5673186"/>
              <a:gd name="connsiteY116" fmla="*/ 1650754 h 1798781"/>
              <a:gd name="connsiteX117" fmla="*/ 1726979 w 5673186"/>
              <a:gd name="connsiteY117" fmla="*/ 1704094 h 1798781"/>
              <a:gd name="connsiteX118" fmla="*/ 1676496 w 5673186"/>
              <a:gd name="connsiteY118" fmla="*/ 1701237 h 1798781"/>
              <a:gd name="connsiteX119" fmla="*/ 1665066 w 5673186"/>
              <a:gd name="connsiteY119" fmla="*/ 1682187 h 1798781"/>
              <a:gd name="connsiteX120" fmla="*/ 1633634 w 5673186"/>
              <a:gd name="connsiteY120" fmla="*/ 1683139 h 1798781"/>
              <a:gd name="connsiteX121" fmla="*/ 1597439 w 5673186"/>
              <a:gd name="connsiteY121" fmla="*/ 1699331 h 1798781"/>
              <a:gd name="connsiteX122" fmla="*/ 1573626 w 5673186"/>
              <a:gd name="connsiteY122" fmla="*/ 1669804 h 1798781"/>
              <a:gd name="connsiteX123" fmla="*/ 1592676 w 5673186"/>
              <a:gd name="connsiteY123" fmla="*/ 1636467 h 1798781"/>
              <a:gd name="connsiteX124" fmla="*/ 1599344 w 5673186"/>
              <a:gd name="connsiteY124" fmla="*/ 1620274 h 1798781"/>
              <a:gd name="connsiteX125" fmla="*/ 1543146 w 5673186"/>
              <a:gd name="connsiteY125" fmla="*/ 1605034 h 1798781"/>
              <a:gd name="connsiteX126" fmla="*/ 1568864 w 5673186"/>
              <a:gd name="connsiteY126" fmla="*/ 1517404 h 1798781"/>
              <a:gd name="connsiteX127" fmla="*/ 1609821 w 5673186"/>
              <a:gd name="connsiteY127" fmla="*/ 1535502 h 1798781"/>
              <a:gd name="connsiteX128" fmla="*/ 1615536 w 5673186"/>
              <a:gd name="connsiteY128" fmla="*/ 1555504 h 1798781"/>
              <a:gd name="connsiteX129" fmla="*/ 1628871 w 5673186"/>
              <a:gd name="connsiteY129" fmla="*/ 1565981 h 1798781"/>
              <a:gd name="connsiteX130" fmla="*/ 1640301 w 5673186"/>
              <a:gd name="connsiteY130" fmla="*/ 1554552 h 1798781"/>
              <a:gd name="connsiteX131" fmla="*/ 1645064 w 5673186"/>
              <a:gd name="connsiteY131" fmla="*/ 1513594 h 1798781"/>
              <a:gd name="connsiteX132" fmla="*/ 1625061 w 5673186"/>
              <a:gd name="connsiteY132" fmla="*/ 1436442 h 1798781"/>
              <a:gd name="connsiteX133" fmla="*/ 1619346 w 5673186"/>
              <a:gd name="connsiteY133" fmla="*/ 1374529 h 1798781"/>
              <a:gd name="connsiteX134" fmla="*/ 1560291 w 5673186"/>
              <a:gd name="connsiteY134" fmla="*/ 1371672 h 1798781"/>
              <a:gd name="connsiteX135" fmla="*/ 1461231 w 5673186"/>
              <a:gd name="connsiteY135" fmla="*/ 1354527 h 1798781"/>
              <a:gd name="connsiteX136" fmla="*/ 1400271 w 5673186"/>
              <a:gd name="connsiteY136" fmla="*/ 1341192 h 1798781"/>
              <a:gd name="connsiteX137" fmla="*/ 1382174 w 5673186"/>
              <a:gd name="connsiteY137" fmla="*/ 1335477 h 1798781"/>
              <a:gd name="connsiteX138" fmla="*/ 1380269 w 5673186"/>
              <a:gd name="connsiteY138" fmla="*/ 1354527 h 1798781"/>
              <a:gd name="connsiteX139" fmla="*/ 1376459 w 5673186"/>
              <a:gd name="connsiteY139" fmla="*/ 1392627 h 1798781"/>
              <a:gd name="connsiteX140" fmla="*/ 1331691 w 5673186"/>
              <a:gd name="connsiteY140" fmla="*/ 1401199 h 1798781"/>
              <a:gd name="connsiteX141" fmla="*/ 1293591 w 5673186"/>
              <a:gd name="connsiteY141" fmla="*/ 1379292 h 1798781"/>
              <a:gd name="connsiteX142" fmla="*/ 1285971 w 5673186"/>
              <a:gd name="connsiteY142" fmla="*/ 1367862 h 1798781"/>
              <a:gd name="connsiteX143" fmla="*/ 1281209 w 5673186"/>
              <a:gd name="connsiteY143" fmla="*/ 1374529 h 1798781"/>
              <a:gd name="connsiteX144" fmla="*/ 1237394 w 5673186"/>
              <a:gd name="connsiteY144" fmla="*/ 1402152 h 1798781"/>
              <a:gd name="connsiteX145" fmla="*/ 1182149 w 5673186"/>
              <a:gd name="connsiteY145" fmla="*/ 1358337 h 1798781"/>
              <a:gd name="connsiteX146" fmla="*/ 1190721 w 5673186"/>
              <a:gd name="connsiteY146" fmla="*/ 1304997 h 1798781"/>
              <a:gd name="connsiteX147" fmla="*/ 1210724 w 5673186"/>
              <a:gd name="connsiteY147" fmla="*/ 1289756 h 1798781"/>
              <a:gd name="connsiteX148" fmla="*/ 1092614 w 5673186"/>
              <a:gd name="connsiteY148" fmla="*/ 1261181 h 1798781"/>
              <a:gd name="connsiteX149" fmla="*/ 1064039 w 5673186"/>
              <a:gd name="connsiteY149" fmla="*/ 1266897 h 1798781"/>
              <a:gd name="connsiteX150" fmla="*/ 1003079 w 5673186"/>
              <a:gd name="connsiteY150" fmla="*/ 1313569 h 1798781"/>
              <a:gd name="connsiteX151" fmla="*/ 997364 w 5673186"/>
              <a:gd name="connsiteY151" fmla="*/ 1324999 h 1798781"/>
              <a:gd name="connsiteX152" fmla="*/ 1003079 w 5673186"/>
              <a:gd name="connsiteY152" fmla="*/ 1351669 h 1798781"/>
              <a:gd name="connsiteX153" fmla="*/ 947834 w 5673186"/>
              <a:gd name="connsiteY153" fmla="*/ 1421202 h 1798781"/>
              <a:gd name="connsiteX154" fmla="*/ 943071 w 5673186"/>
              <a:gd name="connsiteY154" fmla="*/ 1421202 h 1798781"/>
              <a:gd name="connsiteX155" fmla="*/ 745904 w 5673186"/>
              <a:gd name="connsiteY155" fmla="*/ 1403104 h 1798781"/>
              <a:gd name="connsiteX156" fmla="*/ 636366 w 5673186"/>
              <a:gd name="connsiteY156" fmla="*/ 1389769 h 1798781"/>
              <a:gd name="connsiteX157" fmla="*/ 600171 w 5673186"/>
              <a:gd name="connsiteY157" fmla="*/ 1240227 h 1798781"/>
              <a:gd name="connsiteX158" fmla="*/ 600171 w 5673186"/>
              <a:gd name="connsiteY158" fmla="*/ 1220224 h 1798781"/>
              <a:gd name="connsiteX159" fmla="*/ 560166 w 5673186"/>
              <a:gd name="connsiteY159" fmla="*/ 1216414 h 1798781"/>
              <a:gd name="connsiteX160" fmla="*/ 517304 w 5673186"/>
              <a:gd name="connsiteY160" fmla="*/ 1267849 h 1798781"/>
              <a:gd name="connsiteX161" fmla="*/ 510636 w 5673186"/>
              <a:gd name="connsiteY161" fmla="*/ 1284042 h 1798781"/>
              <a:gd name="connsiteX162" fmla="*/ 519209 w 5673186"/>
              <a:gd name="connsiteY162" fmla="*/ 1309759 h 1798781"/>
              <a:gd name="connsiteX163" fmla="*/ 477299 w 5673186"/>
              <a:gd name="connsiteY163" fmla="*/ 1384054 h 1798781"/>
              <a:gd name="connsiteX164" fmla="*/ 322994 w 5673186"/>
              <a:gd name="connsiteY164" fmla="*/ 1382149 h 1798781"/>
              <a:gd name="connsiteX165" fmla="*/ 186786 w 5673186"/>
              <a:gd name="connsiteY165" fmla="*/ 1338334 h 1798781"/>
              <a:gd name="connsiteX166" fmla="*/ 127731 w 5673186"/>
              <a:gd name="connsiteY166" fmla="*/ 1189744 h 1798781"/>
              <a:gd name="connsiteX167" fmla="*/ 257271 w 5673186"/>
              <a:gd name="connsiteY167" fmla="*/ 1089732 h 1798781"/>
              <a:gd name="connsiteX168" fmla="*/ 318231 w 5673186"/>
              <a:gd name="connsiteY168" fmla="*/ 1084969 h 1798781"/>
              <a:gd name="connsiteX169" fmla="*/ 208694 w 5673186"/>
              <a:gd name="connsiteY169" fmla="*/ 1059252 h 1798781"/>
              <a:gd name="connsiteX170" fmla="*/ 26766 w 5673186"/>
              <a:gd name="connsiteY170" fmla="*/ 1016389 h 1798781"/>
              <a:gd name="connsiteX171" fmla="*/ 96 w 5673186"/>
              <a:gd name="connsiteY171" fmla="*/ 1004007 h 1798781"/>
              <a:gd name="connsiteX172" fmla="*/ 138209 w 5673186"/>
              <a:gd name="connsiteY172" fmla="*/ 981147 h 1798781"/>
              <a:gd name="connsiteX173" fmla="*/ 361094 w 5673186"/>
              <a:gd name="connsiteY173" fmla="*/ 1014484 h 1798781"/>
              <a:gd name="connsiteX174" fmla="*/ 801149 w 5673186"/>
              <a:gd name="connsiteY174" fmla="*/ 1075444 h 1798781"/>
              <a:gd name="connsiteX175" fmla="*/ 1055466 w 5673186"/>
              <a:gd name="connsiteY175" fmla="*/ 1090684 h 1798781"/>
              <a:gd name="connsiteX176" fmla="*/ 1075469 w 5673186"/>
              <a:gd name="connsiteY176" fmla="*/ 1067824 h 1798781"/>
              <a:gd name="connsiteX177" fmla="*/ 1076421 w 5673186"/>
              <a:gd name="connsiteY177" fmla="*/ 1052584 h 1798781"/>
              <a:gd name="connsiteX178" fmla="*/ 1060229 w 5673186"/>
              <a:gd name="connsiteY178" fmla="*/ 981147 h 1798781"/>
              <a:gd name="connsiteX179" fmla="*/ 917354 w 5673186"/>
              <a:gd name="connsiteY179" fmla="*/ 779217 h 1798781"/>
              <a:gd name="connsiteX180" fmla="*/ 948786 w 5673186"/>
              <a:gd name="connsiteY180" fmla="*/ 672536 h 1798781"/>
              <a:gd name="connsiteX181" fmla="*/ 977361 w 5673186"/>
              <a:gd name="connsiteY181" fmla="*/ 640151 h 1798781"/>
              <a:gd name="connsiteX182" fmla="*/ 1167861 w 5673186"/>
              <a:gd name="connsiteY182" fmla="*/ 472511 h 1798781"/>
              <a:gd name="connsiteX183" fmla="*/ 1367886 w 5673186"/>
              <a:gd name="connsiteY183" fmla="*/ 423934 h 1798781"/>
              <a:gd name="connsiteX184" fmla="*/ 1698404 w 5673186"/>
              <a:gd name="connsiteY184" fmla="*/ 513469 h 1798781"/>
              <a:gd name="connsiteX185" fmla="*/ 1767936 w 5673186"/>
              <a:gd name="connsiteY185" fmla="*/ 542997 h 1798781"/>
              <a:gd name="connsiteX186" fmla="*/ 2060354 w 5673186"/>
              <a:gd name="connsiteY186" fmla="*/ 700159 h 1798781"/>
              <a:gd name="connsiteX187" fmla="*/ 2223231 w 5673186"/>
              <a:gd name="connsiteY187" fmla="*/ 760167 h 1798781"/>
              <a:gd name="connsiteX188" fmla="*/ 2890934 w 5673186"/>
              <a:gd name="connsiteY188" fmla="*/ 920186 h 1798781"/>
              <a:gd name="connsiteX189" fmla="*/ 2939511 w 5673186"/>
              <a:gd name="connsiteY189" fmla="*/ 900184 h 1798781"/>
              <a:gd name="connsiteX190" fmla="*/ 3134774 w 5673186"/>
              <a:gd name="connsiteY190" fmla="*/ 654439 h 1798781"/>
              <a:gd name="connsiteX191" fmla="*/ 3645314 w 5673186"/>
              <a:gd name="connsiteY191" fmla="*/ 61031 h 1798781"/>
              <a:gd name="connsiteX192" fmla="*/ 3661506 w 5673186"/>
              <a:gd name="connsiteY192" fmla="*/ 41029 h 1798781"/>
              <a:gd name="connsiteX193" fmla="*/ 3725131 w 5673186"/>
              <a:gd name="connsiteY193" fmla="*/ 175 h 1798781"/>
              <a:gd name="connsiteX194" fmla="*/ 3725131 w 5673186"/>
              <a:gd name="connsiteY194" fmla="*/ 175 h 1798781"/>
              <a:gd name="connsiteX195" fmla="*/ 3725131 w 5673186"/>
              <a:gd name="connsiteY195" fmla="*/ 175 h 1798781"/>
              <a:gd name="connsiteX196" fmla="*/ 3725131 w 5673186"/>
              <a:gd name="connsiteY196" fmla="*/ 175 h 1798781"/>
              <a:gd name="connsiteX197" fmla="*/ 3725131 w 5673186"/>
              <a:gd name="connsiteY197" fmla="*/ 175 h 1798781"/>
              <a:gd name="connsiteX198" fmla="*/ 3725131 w 5673186"/>
              <a:gd name="connsiteY198" fmla="*/ 175 h 1798781"/>
              <a:gd name="connsiteX199" fmla="*/ 3725131 w 5673186"/>
              <a:gd name="connsiteY199" fmla="*/ 175 h 1798781"/>
              <a:gd name="connsiteX200" fmla="*/ 3725131 w 5673186"/>
              <a:gd name="connsiteY200" fmla="*/ 175 h 1798781"/>
              <a:gd name="connsiteX201" fmla="*/ 3725131 w 5673186"/>
              <a:gd name="connsiteY201" fmla="*/ 175 h 179878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5673186" h="1798781">
                <a:moveTo>
                  <a:pt x="3911419" y="1189863"/>
                </a:moveTo>
                <a:cubicBezTo>
                  <a:pt x="3903918" y="1190459"/>
                  <a:pt x="3895822" y="1191649"/>
                  <a:pt x="3885344" y="1191649"/>
                </a:cubicBezTo>
                <a:cubicBezTo>
                  <a:pt x="3837719" y="1195459"/>
                  <a:pt x="3789141" y="1192602"/>
                  <a:pt x="3742469" y="1195459"/>
                </a:cubicBezTo>
                <a:cubicBezTo>
                  <a:pt x="3705321" y="1197364"/>
                  <a:pt x="3671031" y="1197364"/>
                  <a:pt x="3634836" y="1200222"/>
                </a:cubicBezTo>
                <a:cubicBezTo>
                  <a:pt x="3628169" y="1200222"/>
                  <a:pt x="3615786" y="1224987"/>
                  <a:pt x="3616739" y="1236417"/>
                </a:cubicBezTo>
                <a:cubicBezTo>
                  <a:pt x="3616739" y="1247847"/>
                  <a:pt x="3628169" y="1244037"/>
                  <a:pt x="3634836" y="1244037"/>
                </a:cubicBezTo>
                <a:cubicBezTo>
                  <a:pt x="3650076" y="1244989"/>
                  <a:pt x="3682461" y="1243084"/>
                  <a:pt x="3682461" y="1242131"/>
                </a:cubicBezTo>
                <a:cubicBezTo>
                  <a:pt x="3760566" y="1238322"/>
                  <a:pt x="3834861" y="1240227"/>
                  <a:pt x="3912966" y="1236417"/>
                </a:cubicBezTo>
                <a:cubicBezTo>
                  <a:pt x="3918681" y="1236417"/>
                  <a:pt x="3935826" y="1238322"/>
                  <a:pt x="3941541" y="1237369"/>
                </a:cubicBezTo>
                <a:cubicBezTo>
                  <a:pt x="3945351" y="1237369"/>
                  <a:pt x="3941541" y="1208794"/>
                  <a:pt x="3942494" y="1204032"/>
                </a:cubicBezTo>
                <a:cubicBezTo>
                  <a:pt x="3943446" y="1199269"/>
                  <a:pt x="3936779" y="1192602"/>
                  <a:pt x="3933921" y="1191649"/>
                </a:cubicBezTo>
                <a:cubicBezTo>
                  <a:pt x="3925825" y="1189268"/>
                  <a:pt x="3918920" y="1189268"/>
                  <a:pt x="3911419" y="1189863"/>
                </a:cubicBezTo>
                <a:close/>
                <a:moveTo>
                  <a:pt x="3725131" y="175"/>
                </a:moveTo>
                <a:cubicBezTo>
                  <a:pt x="3733896" y="-345"/>
                  <a:pt x="3743183" y="309"/>
                  <a:pt x="3752946" y="1976"/>
                </a:cubicBezTo>
                <a:cubicBezTo>
                  <a:pt x="3781521" y="6739"/>
                  <a:pt x="3811049" y="10549"/>
                  <a:pt x="3840576" y="17216"/>
                </a:cubicBezTo>
                <a:cubicBezTo>
                  <a:pt x="3853911" y="20074"/>
                  <a:pt x="3856769" y="25789"/>
                  <a:pt x="3852959" y="39124"/>
                </a:cubicBezTo>
                <a:cubicBezTo>
                  <a:pt x="3830099" y="117229"/>
                  <a:pt x="3806286" y="194381"/>
                  <a:pt x="3782474" y="271534"/>
                </a:cubicBezTo>
                <a:cubicBezTo>
                  <a:pt x="3753899" y="361069"/>
                  <a:pt x="3730086" y="395359"/>
                  <a:pt x="3703416" y="484894"/>
                </a:cubicBezTo>
                <a:cubicBezTo>
                  <a:pt x="3645314" y="682061"/>
                  <a:pt x="3585306" y="878276"/>
                  <a:pt x="3527204" y="1075444"/>
                </a:cubicBezTo>
                <a:cubicBezTo>
                  <a:pt x="3518631" y="1104972"/>
                  <a:pt x="3518631" y="1105924"/>
                  <a:pt x="3549111" y="1104972"/>
                </a:cubicBezTo>
                <a:cubicBezTo>
                  <a:pt x="3975831" y="1096399"/>
                  <a:pt x="4401599" y="1080207"/>
                  <a:pt x="4827366" y="1055442"/>
                </a:cubicBezTo>
                <a:cubicBezTo>
                  <a:pt x="5031201" y="1043059"/>
                  <a:pt x="5111211" y="1031629"/>
                  <a:pt x="5314094" y="1014484"/>
                </a:cubicBezTo>
                <a:cubicBezTo>
                  <a:pt x="5364576" y="1009722"/>
                  <a:pt x="5414107" y="1011626"/>
                  <a:pt x="5463636" y="1020199"/>
                </a:cubicBezTo>
                <a:cubicBezTo>
                  <a:pt x="5494116" y="1024961"/>
                  <a:pt x="5523644" y="1031629"/>
                  <a:pt x="5554124" y="1037344"/>
                </a:cubicBezTo>
                <a:cubicBezTo>
                  <a:pt x="5597939" y="1044012"/>
                  <a:pt x="5625561" y="1048774"/>
                  <a:pt x="5673186" y="1062109"/>
                </a:cubicBezTo>
                <a:cubicBezTo>
                  <a:pt x="5616036" y="1064967"/>
                  <a:pt x="5541741" y="1052584"/>
                  <a:pt x="5517929" y="1057347"/>
                </a:cubicBezTo>
                <a:cubicBezTo>
                  <a:pt x="5364576" y="1077349"/>
                  <a:pt x="5334096" y="1097352"/>
                  <a:pt x="5180744" y="1117354"/>
                </a:cubicBezTo>
                <a:lnTo>
                  <a:pt x="4631151" y="1188792"/>
                </a:lnTo>
                <a:cubicBezTo>
                  <a:pt x="4594004" y="1194507"/>
                  <a:pt x="4567334" y="1199269"/>
                  <a:pt x="4523519" y="1204984"/>
                </a:cubicBezTo>
                <a:cubicBezTo>
                  <a:pt x="4529234" y="1214509"/>
                  <a:pt x="4535901" y="1230702"/>
                  <a:pt x="4541616" y="1230702"/>
                </a:cubicBezTo>
                <a:cubicBezTo>
                  <a:pt x="4618769" y="1232606"/>
                  <a:pt x="4657821" y="1228797"/>
                  <a:pt x="4734974" y="1224987"/>
                </a:cubicBezTo>
                <a:cubicBezTo>
                  <a:pt x="4759739" y="1223081"/>
                  <a:pt x="4784504" y="1223081"/>
                  <a:pt x="4813079" y="1231654"/>
                </a:cubicBezTo>
                <a:cubicBezTo>
                  <a:pt x="4800696" y="1240227"/>
                  <a:pt x="4791171" y="1240227"/>
                  <a:pt x="4781646" y="1240227"/>
                </a:cubicBezTo>
                <a:cubicBezTo>
                  <a:pt x="4670204" y="1245942"/>
                  <a:pt x="4596861" y="1264039"/>
                  <a:pt x="4484466" y="1265944"/>
                </a:cubicBezTo>
                <a:cubicBezTo>
                  <a:pt x="4470179" y="1265944"/>
                  <a:pt x="4457796" y="1268802"/>
                  <a:pt x="4449224" y="1282137"/>
                </a:cubicBezTo>
                <a:cubicBezTo>
                  <a:pt x="4446366" y="1285947"/>
                  <a:pt x="4442556" y="1289756"/>
                  <a:pt x="4438746" y="1291662"/>
                </a:cubicBezTo>
                <a:cubicBezTo>
                  <a:pt x="4414934" y="1305949"/>
                  <a:pt x="4403504" y="1359289"/>
                  <a:pt x="4415886" y="1384054"/>
                </a:cubicBezTo>
                <a:cubicBezTo>
                  <a:pt x="4422554" y="1396437"/>
                  <a:pt x="4440651" y="1405009"/>
                  <a:pt x="4437794" y="1417392"/>
                </a:cubicBezTo>
                <a:cubicBezTo>
                  <a:pt x="4433984" y="1430727"/>
                  <a:pt x="4412076" y="1422154"/>
                  <a:pt x="4402551" y="1430727"/>
                </a:cubicBezTo>
                <a:cubicBezTo>
                  <a:pt x="4359689" y="1468827"/>
                  <a:pt x="4312064" y="1451681"/>
                  <a:pt x="4265391" y="1441204"/>
                </a:cubicBezTo>
                <a:cubicBezTo>
                  <a:pt x="4243484" y="1436442"/>
                  <a:pt x="4222529" y="1433584"/>
                  <a:pt x="4201574" y="1445014"/>
                </a:cubicBezTo>
                <a:cubicBezTo>
                  <a:pt x="4193001" y="1449777"/>
                  <a:pt x="4182524" y="1450729"/>
                  <a:pt x="4172999" y="1449777"/>
                </a:cubicBezTo>
                <a:cubicBezTo>
                  <a:pt x="4123469" y="1444062"/>
                  <a:pt x="4072986" y="1439299"/>
                  <a:pt x="4025361" y="1421202"/>
                </a:cubicBezTo>
                <a:cubicBezTo>
                  <a:pt x="3996786" y="1409772"/>
                  <a:pt x="3981546" y="1345954"/>
                  <a:pt x="3965354" y="1319284"/>
                </a:cubicBezTo>
                <a:cubicBezTo>
                  <a:pt x="3959639" y="1310712"/>
                  <a:pt x="3953924" y="1308806"/>
                  <a:pt x="3944399" y="1309759"/>
                </a:cubicBezTo>
                <a:cubicBezTo>
                  <a:pt x="3848196" y="1319284"/>
                  <a:pt x="3712941" y="1328809"/>
                  <a:pt x="3616739" y="1338334"/>
                </a:cubicBezTo>
                <a:cubicBezTo>
                  <a:pt x="3599594" y="1339287"/>
                  <a:pt x="3591021" y="1349764"/>
                  <a:pt x="3585306" y="1364052"/>
                </a:cubicBezTo>
                <a:cubicBezTo>
                  <a:pt x="3578639" y="1379292"/>
                  <a:pt x="3572924" y="1393579"/>
                  <a:pt x="3563399" y="1406914"/>
                </a:cubicBezTo>
                <a:cubicBezTo>
                  <a:pt x="3540539" y="1439299"/>
                  <a:pt x="3510059" y="1434537"/>
                  <a:pt x="3471006" y="1439299"/>
                </a:cubicBezTo>
                <a:cubicBezTo>
                  <a:pt x="3352896" y="1454539"/>
                  <a:pt x="3271934" y="1474542"/>
                  <a:pt x="3153824" y="1492639"/>
                </a:cubicBezTo>
                <a:cubicBezTo>
                  <a:pt x="3007139" y="1515499"/>
                  <a:pt x="2860454" y="1557409"/>
                  <a:pt x="2712816" y="1567887"/>
                </a:cubicBezTo>
                <a:cubicBezTo>
                  <a:pt x="2696624" y="1568839"/>
                  <a:pt x="2689956" y="1572649"/>
                  <a:pt x="2689004" y="1589794"/>
                </a:cubicBezTo>
                <a:cubicBezTo>
                  <a:pt x="2688051" y="1611702"/>
                  <a:pt x="2686146" y="1611702"/>
                  <a:pt x="2661381" y="1645039"/>
                </a:cubicBezTo>
                <a:cubicBezTo>
                  <a:pt x="2664239" y="1648849"/>
                  <a:pt x="2668049" y="1646944"/>
                  <a:pt x="2671859" y="1646944"/>
                </a:cubicBezTo>
                <a:cubicBezTo>
                  <a:pt x="2691861" y="1644087"/>
                  <a:pt x="2710911" y="1663137"/>
                  <a:pt x="2720436" y="1687902"/>
                </a:cubicBezTo>
                <a:cubicBezTo>
                  <a:pt x="2730914" y="1713619"/>
                  <a:pt x="2727104" y="1751719"/>
                  <a:pt x="2709959" y="1765054"/>
                </a:cubicBezTo>
                <a:cubicBezTo>
                  <a:pt x="2695671" y="1775531"/>
                  <a:pt x="2681384" y="1784104"/>
                  <a:pt x="2668049" y="1772674"/>
                </a:cubicBezTo>
                <a:cubicBezTo>
                  <a:pt x="2664239" y="1768864"/>
                  <a:pt x="2661381" y="1764102"/>
                  <a:pt x="2657571" y="1760292"/>
                </a:cubicBezTo>
                <a:cubicBezTo>
                  <a:pt x="2640426" y="1741242"/>
                  <a:pt x="2634711" y="1750767"/>
                  <a:pt x="2622329" y="1772674"/>
                </a:cubicBezTo>
                <a:cubicBezTo>
                  <a:pt x="2614709" y="1786962"/>
                  <a:pt x="2604231" y="1774579"/>
                  <a:pt x="2587086" y="1770769"/>
                </a:cubicBezTo>
                <a:cubicBezTo>
                  <a:pt x="2575656" y="1767912"/>
                  <a:pt x="2565179" y="1769817"/>
                  <a:pt x="2555654" y="1778389"/>
                </a:cubicBezTo>
                <a:cubicBezTo>
                  <a:pt x="2541366" y="1791724"/>
                  <a:pt x="2527079" y="1806964"/>
                  <a:pt x="2513744" y="1793629"/>
                </a:cubicBezTo>
                <a:cubicBezTo>
                  <a:pt x="2508981" y="1788867"/>
                  <a:pt x="2505171" y="1783152"/>
                  <a:pt x="2500409" y="1778389"/>
                </a:cubicBezTo>
                <a:cubicBezTo>
                  <a:pt x="2485169" y="1762197"/>
                  <a:pt x="2479454" y="1763149"/>
                  <a:pt x="2469929" y="1783152"/>
                </a:cubicBezTo>
                <a:cubicBezTo>
                  <a:pt x="2464214" y="1795534"/>
                  <a:pt x="2456594" y="1796487"/>
                  <a:pt x="2441354" y="1796487"/>
                </a:cubicBezTo>
                <a:cubicBezTo>
                  <a:pt x="2426114" y="1796487"/>
                  <a:pt x="2415636" y="1787914"/>
                  <a:pt x="2410874" y="1775531"/>
                </a:cubicBezTo>
                <a:cubicBezTo>
                  <a:pt x="2403254" y="1756481"/>
                  <a:pt x="2392776" y="1760292"/>
                  <a:pt x="2372774" y="1764102"/>
                </a:cubicBezTo>
                <a:cubicBezTo>
                  <a:pt x="2357534" y="1766959"/>
                  <a:pt x="2347056" y="1757434"/>
                  <a:pt x="2341341" y="1743147"/>
                </a:cubicBezTo>
                <a:cubicBezTo>
                  <a:pt x="2330864" y="1718381"/>
                  <a:pt x="2333721" y="1665042"/>
                  <a:pt x="2344199" y="1641229"/>
                </a:cubicBezTo>
                <a:cubicBezTo>
                  <a:pt x="2349914" y="1627894"/>
                  <a:pt x="2362296" y="1623131"/>
                  <a:pt x="2376584" y="1624084"/>
                </a:cubicBezTo>
                <a:cubicBezTo>
                  <a:pt x="2391824" y="1625037"/>
                  <a:pt x="2401349" y="1624084"/>
                  <a:pt x="2407064" y="1638372"/>
                </a:cubicBezTo>
                <a:cubicBezTo>
                  <a:pt x="2409921" y="1645039"/>
                  <a:pt x="2408016" y="1654564"/>
                  <a:pt x="2419446" y="1654564"/>
                </a:cubicBezTo>
                <a:cubicBezTo>
                  <a:pt x="2430876" y="1654564"/>
                  <a:pt x="2433734" y="1645992"/>
                  <a:pt x="2436591" y="1638372"/>
                </a:cubicBezTo>
                <a:cubicBezTo>
                  <a:pt x="2443259" y="1622179"/>
                  <a:pt x="2442306" y="1605034"/>
                  <a:pt x="2442306" y="1586937"/>
                </a:cubicBezTo>
                <a:cubicBezTo>
                  <a:pt x="2442306" y="1554552"/>
                  <a:pt x="2422304" y="1561219"/>
                  <a:pt x="2406111" y="1555504"/>
                </a:cubicBezTo>
                <a:cubicBezTo>
                  <a:pt x="2398491" y="1552647"/>
                  <a:pt x="2390871" y="1548837"/>
                  <a:pt x="2383251" y="1545027"/>
                </a:cubicBezTo>
                <a:cubicBezTo>
                  <a:pt x="2364201" y="1534549"/>
                  <a:pt x="2354676" y="1538359"/>
                  <a:pt x="2348961" y="1558362"/>
                </a:cubicBezTo>
                <a:cubicBezTo>
                  <a:pt x="2342294" y="1579317"/>
                  <a:pt x="2336579" y="1601224"/>
                  <a:pt x="2330864" y="1622179"/>
                </a:cubicBezTo>
                <a:cubicBezTo>
                  <a:pt x="2328006" y="1633609"/>
                  <a:pt x="2322291" y="1638372"/>
                  <a:pt x="2309909" y="1638372"/>
                </a:cubicBezTo>
                <a:cubicBezTo>
                  <a:pt x="2283239" y="1639324"/>
                  <a:pt x="2261331" y="1636467"/>
                  <a:pt x="2239424" y="1615512"/>
                </a:cubicBezTo>
                <a:cubicBezTo>
                  <a:pt x="2227041" y="1603129"/>
                  <a:pt x="2201324" y="1605034"/>
                  <a:pt x="2181321" y="1600272"/>
                </a:cubicBezTo>
                <a:cubicBezTo>
                  <a:pt x="2178464" y="1599319"/>
                  <a:pt x="2172749" y="1602177"/>
                  <a:pt x="2174654" y="1604081"/>
                </a:cubicBezTo>
                <a:cubicBezTo>
                  <a:pt x="2187036" y="1619322"/>
                  <a:pt x="2167986" y="1627894"/>
                  <a:pt x="2166081" y="1640277"/>
                </a:cubicBezTo>
                <a:cubicBezTo>
                  <a:pt x="2163224" y="1651706"/>
                  <a:pt x="2164176" y="1656469"/>
                  <a:pt x="2178464" y="1655517"/>
                </a:cubicBezTo>
                <a:cubicBezTo>
                  <a:pt x="2208944" y="1652659"/>
                  <a:pt x="2217516" y="1659327"/>
                  <a:pt x="2226089" y="1685044"/>
                </a:cubicBezTo>
                <a:cubicBezTo>
                  <a:pt x="2235614" y="1715524"/>
                  <a:pt x="2227994" y="1751719"/>
                  <a:pt x="2208944" y="1763149"/>
                </a:cubicBezTo>
                <a:cubicBezTo>
                  <a:pt x="2194656" y="1771722"/>
                  <a:pt x="2180369" y="1768864"/>
                  <a:pt x="2168939" y="1757434"/>
                </a:cubicBezTo>
                <a:cubicBezTo>
                  <a:pt x="2164176" y="1752672"/>
                  <a:pt x="2160366" y="1746004"/>
                  <a:pt x="2155604" y="1741242"/>
                </a:cubicBezTo>
                <a:cubicBezTo>
                  <a:pt x="2143221" y="1727906"/>
                  <a:pt x="2131791" y="1726954"/>
                  <a:pt x="2123219" y="1744099"/>
                </a:cubicBezTo>
                <a:cubicBezTo>
                  <a:pt x="2115599" y="1758387"/>
                  <a:pt x="2105121" y="1768864"/>
                  <a:pt x="2087024" y="1766959"/>
                </a:cubicBezTo>
                <a:cubicBezTo>
                  <a:pt x="2067974" y="1765054"/>
                  <a:pt x="2061306" y="1751719"/>
                  <a:pt x="2057496" y="1736479"/>
                </a:cubicBezTo>
                <a:cubicBezTo>
                  <a:pt x="2054639" y="1724097"/>
                  <a:pt x="2049876" y="1722192"/>
                  <a:pt x="2038446" y="1725049"/>
                </a:cubicBezTo>
                <a:cubicBezTo>
                  <a:pt x="2011776" y="1729812"/>
                  <a:pt x="2000346" y="1722192"/>
                  <a:pt x="1994631" y="1695522"/>
                </a:cubicBezTo>
                <a:cubicBezTo>
                  <a:pt x="1990821" y="1678377"/>
                  <a:pt x="1990821" y="1661231"/>
                  <a:pt x="1993679" y="1645039"/>
                </a:cubicBezTo>
                <a:cubicBezTo>
                  <a:pt x="1997489" y="1627894"/>
                  <a:pt x="2007966" y="1615512"/>
                  <a:pt x="2026064" y="1614559"/>
                </a:cubicBezTo>
                <a:cubicBezTo>
                  <a:pt x="2043209" y="1613606"/>
                  <a:pt x="2054639" y="1623131"/>
                  <a:pt x="2060354" y="1639324"/>
                </a:cubicBezTo>
                <a:cubicBezTo>
                  <a:pt x="2062259" y="1645992"/>
                  <a:pt x="2061306" y="1656469"/>
                  <a:pt x="2072736" y="1655517"/>
                </a:cubicBezTo>
                <a:cubicBezTo>
                  <a:pt x="2082261" y="1655517"/>
                  <a:pt x="2089881" y="1650754"/>
                  <a:pt x="2093691" y="1641229"/>
                </a:cubicBezTo>
                <a:cubicBezTo>
                  <a:pt x="2095596" y="1635514"/>
                  <a:pt x="2098454" y="1630752"/>
                  <a:pt x="2099406" y="1625989"/>
                </a:cubicBezTo>
                <a:cubicBezTo>
                  <a:pt x="2105121" y="1597414"/>
                  <a:pt x="2089881" y="1568839"/>
                  <a:pt x="2101311" y="1539312"/>
                </a:cubicBezTo>
                <a:cubicBezTo>
                  <a:pt x="2098454" y="1538359"/>
                  <a:pt x="2096549" y="1538359"/>
                  <a:pt x="2093691" y="1538359"/>
                </a:cubicBezTo>
                <a:cubicBezTo>
                  <a:pt x="2087024" y="1557409"/>
                  <a:pt x="2079404" y="1575506"/>
                  <a:pt x="2072736" y="1594556"/>
                </a:cubicBezTo>
                <a:cubicBezTo>
                  <a:pt x="2068926" y="1606939"/>
                  <a:pt x="2062259" y="1609797"/>
                  <a:pt x="2049876" y="1606939"/>
                </a:cubicBezTo>
                <a:cubicBezTo>
                  <a:pt x="2012729" y="1599319"/>
                  <a:pt x="1978439" y="1583127"/>
                  <a:pt x="1942244" y="1573602"/>
                </a:cubicBezTo>
                <a:cubicBezTo>
                  <a:pt x="1935576" y="1571697"/>
                  <a:pt x="1928909" y="1567887"/>
                  <a:pt x="1926051" y="1561219"/>
                </a:cubicBezTo>
                <a:cubicBezTo>
                  <a:pt x="1915574" y="1538359"/>
                  <a:pt x="1895571" y="1529787"/>
                  <a:pt x="1874616" y="1522167"/>
                </a:cubicBezTo>
                <a:cubicBezTo>
                  <a:pt x="1846041" y="1511689"/>
                  <a:pt x="1840326" y="1495497"/>
                  <a:pt x="1852709" y="1466922"/>
                </a:cubicBezTo>
                <a:cubicBezTo>
                  <a:pt x="1871759" y="1424059"/>
                  <a:pt x="1846359" y="1426123"/>
                  <a:pt x="1826039" y="1415487"/>
                </a:cubicBezTo>
                <a:cubicBezTo>
                  <a:pt x="1805719" y="1404851"/>
                  <a:pt x="1752538" y="1397230"/>
                  <a:pt x="1730789" y="1403104"/>
                </a:cubicBezTo>
                <a:cubicBezTo>
                  <a:pt x="1696499" y="1385006"/>
                  <a:pt x="1702214" y="1407867"/>
                  <a:pt x="1695546" y="1450729"/>
                </a:cubicBezTo>
                <a:cubicBezTo>
                  <a:pt x="1695546" y="1454539"/>
                  <a:pt x="1694118" y="1460255"/>
                  <a:pt x="1694594" y="1474542"/>
                </a:cubicBezTo>
                <a:cubicBezTo>
                  <a:pt x="1695070" y="1488829"/>
                  <a:pt x="1696023" y="1516610"/>
                  <a:pt x="1698404" y="1536454"/>
                </a:cubicBezTo>
                <a:cubicBezTo>
                  <a:pt x="1709834" y="1554552"/>
                  <a:pt x="1710786" y="1573602"/>
                  <a:pt x="1708881" y="1593604"/>
                </a:cubicBezTo>
                <a:cubicBezTo>
                  <a:pt x="1707929" y="1590747"/>
                  <a:pt x="1704119" y="1589794"/>
                  <a:pt x="1697451" y="1592652"/>
                </a:cubicBezTo>
                <a:cubicBezTo>
                  <a:pt x="1692689" y="1594556"/>
                  <a:pt x="1688879" y="1596462"/>
                  <a:pt x="1687926" y="1601224"/>
                </a:cubicBezTo>
                <a:cubicBezTo>
                  <a:pt x="1691736" y="1607892"/>
                  <a:pt x="1697451" y="1605987"/>
                  <a:pt x="1702214" y="1605987"/>
                </a:cubicBezTo>
                <a:cubicBezTo>
                  <a:pt x="1733646" y="1607892"/>
                  <a:pt x="1745076" y="1619322"/>
                  <a:pt x="1743171" y="1650754"/>
                </a:cubicBezTo>
                <a:cubicBezTo>
                  <a:pt x="1742219" y="1669804"/>
                  <a:pt x="1740314" y="1688854"/>
                  <a:pt x="1726979" y="1704094"/>
                </a:cubicBezTo>
                <a:cubicBezTo>
                  <a:pt x="1709834" y="1724097"/>
                  <a:pt x="1690784" y="1723144"/>
                  <a:pt x="1676496" y="1701237"/>
                </a:cubicBezTo>
                <a:cubicBezTo>
                  <a:pt x="1672686" y="1695522"/>
                  <a:pt x="1669829" y="1687902"/>
                  <a:pt x="1665066" y="1682187"/>
                </a:cubicBezTo>
                <a:cubicBezTo>
                  <a:pt x="1654589" y="1671709"/>
                  <a:pt x="1644111" y="1663137"/>
                  <a:pt x="1633634" y="1683139"/>
                </a:cubicBezTo>
                <a:cubicBezTo>
                  <a:pt x="1626014" y="1698379"/>
                  <a:pt x="1614584" y="1703142"/>
                  <a:pt x="1597439" y="1699331"/>
                </a:cubicBezTo>
                <a:cubicBezTo>
                  <a:pt x="1580294" y="1695522"/>
                  <a:pt x="1576484" y="1684092"/>
                  <a:pt x="1573626" y="1669804"/>
                </a:cubicBezTo>
                <a:cubicBezTo>
                  <a:pt x="1566006" y="1633609"/>
                  <a:pt x="1559339" y="1654564"/>
                  <a:pt x="1592676" y="1636467"/>
                </a:cubicBezTo>
                <a:cubicBezTo>
                  <a:pt x="1598391" y="1633609"/>
                  <a:pt x="1598391" y="1633609"/>
                  <a:pt x="1599344" y="1620274"/>
                </a:cubicBezTo>
                <a:cubicBezTo>
                  <a:pt x="1563149" y="1631704"/>
                  <a:pt x="1551719" y="1628847"/>
                  <a:pt x="1543146" y="1605034"/>
                </a:cubicBezTo>
                <a:cubicBezTo>
                  <a:pt x="1531716" y="1573602"/>
                  <a:pt x="1545051" y="1526929"/>
                  <a:pt x="1568864" y="1517404"/>
                </a:cubicBezTo>
                <a:cubicBezTo>
                  <a:pt x="1584104" y="1510737"/>
                  <a:pt x="1602201" y="1518356"/>
                  <a:pt x="1609821" y="1535502"/>
                </a:cubicBezTo>
                <a:cubicBezTo>
                  <a:pt x="1612679" y="1542169"/>
                  <a:pt x="1614584" y="1548837"/>
                  <a:pt x="1615536" y="1555504"/>
                </a:cubicBezTo>
                <a:cubicBezTo>
                  <a:pt x="1617441" y="1563124"/>
                  <a:pt x="1623156" y="1565029"/>
                  <a:pt x="1628871" y="1565981"/>
                </a:cubicBezTo>
                <a:cubicBezTo>
                  <a:pt x="1637444" y="1566934"/>
                  <a:pt x="1639349" y="1560267"/>
                  <a:pt x="1640301" y="1554552"/>
                </a:cubicBezTo>
                <a:cubicBezTo>
                  <a:pt x="1642206" y="1541217"/>
                  <a:pt x="1644111" y="1526929"/>
                  <a:pt x="1645064" y="1513594"/>
                </a:cubicBezTo>
                <a:cubicBezTo>
                  <a:pt x="1646969" y="1486924"/>
                  <a:pt x="1627919" y="1464064"/>
                  <a:pt x="1625061" y="1436442"/>
                </a:cubicBezTo>
                <a:cubicBezTo>
                  <a:pt x="1624109" y="1430727"/>
                  <a:pt x="1626014" y="1377387"/>
                  <a:pt x="1619346" y="1374529"/>
                </a:cubicBezTo>
                <a:lnTo>
                  <a:pt x="1560291" y="1371672"/>
                </a:lnTo>
                <a:cubicBezTo>
                  <a:pt x="1527906" y="1365956"/>
                  <a:pt x="1494569" y="1361194"/>
                  <a:pt x="1461231" y="1354527"/>
                </a:cubicBezTo>
                <a:cubicBezTo>
                  <a:pt x="1432656" y="1348812"/>
                  <a:pt x="1424084" y="1360242"/>
                  <a:pt x="1400271" y="1341192"/>
                </a:cubicBezTo>
                <a:cubicBezTo>
                  <a:pt x="1395509" y="1337381"/>
                  <a:pt x="1388841" y="1330714"/>
                  <a:pt x="1382174" y="1335477"/>
                </a:cubicBezTo>
                <a:cubicBezTo>
                  <a:pt x="1375506" y="1340239"/>
                  <a:pt x="1379316" y="1347859"/>
                  <a:pt x="1380269" y="1354527"/>
                </a:cubicBezTo>
                <a:cubicBezTo>
                  <a:pt x="1381221" y="1367862"/>
                  <a:pt x="1381221" y="1380244"/>
                  <a:pt x="1376459" y="1392627"/>
                </a:cubicBezTo>
                <a:cubicBezTo>
                  <a:pt x="1371696" y="1404056"/>
                  <a:pt x="1350741" y="1400247"/>
                  <a:pt x="1331691" y="1401199"/>
                </a:cubicBezTo>
                <a:cubicBezTo>
                  <a:pt x="1312641" y="1403104"/>
                  <a:pt x="1300259" y="1397389"/>
                  <a:pt x="1293591" y="1379292"/>
                </a:cubicBezTo>
                <a:cubicBezTo>
                  <a:pt x="1291686" y="1375481"/>
                  <a:pt x="1288829" y="1372624"/>
                  <a:pt x="1285971" y="1367862"/>
                </a:cubicBezTo>
                <a:cubicBezTo>
                  <a:pt x="1284066" y="1371672"/>
                  <a:pt x="1282161" y="1372624"/>
                  <a:pt x="1281209" y="1374529"/>
                </a:cubicBezTo>
                <a:cubicBezTo>
                  <a:pt x="1272636" y="1393579"/>
                  <a:pt x="1261206" y="1408819"/>
                  <a:pt x="1237394" y="1402152"/>
                </a:cubicBezTo>
                <a:cubicBezTo>
                  <a:pt x="1215486" y="1396437"/>
                  <a:pt x="1184054" y="1377387"/>
                  <a:pt x="1182149" y="1358337"/>
                </a:cubicBezTo>
                <a:cubicBezTo>
                  <a:pt x="1180244" y="1340239"/>
                  <a:pt x="1183101" y="1322142"/>
                  <a:pt x="1190721" y="1304997"/>
                </a:cubicBezTo>
                <a:cubicBezTo>
                  <a:pt x="1195484" y="1294519"/>
                  <a:pt x="1220249" y="1291662"/>
                  <a:pt x="1210724" y="1289756"/>
                </a:cubicBezTo>
                <a:cubicBezTo>
                  <a:pt x="1174529" y="1284042"/>
                  <a:pt x="1128809" y="1267849"/>
                  <a:pt x="1092614" y="1261181"/>
                </a:cubicBezTo>
                <a:cubicBezTo>
                  <a:pt x="1082136" y="1259277"/>
                  <a:pt x="1072611" y="1261181"/>
                  <a:pt x="1064039" y="1266897"/>
                </a:cubicBezTo>
                <a:cubicBezTo>
                  <a:pt x="1042131" y="1281184"/>
                  <a:pt x="1029749" y="1307854"/>
                  <a:pt x="1003079" y="1313569"/>
                </a:cubicBezTo>
                <a:cubicBezTo>
                  <a:pt x="996411" y="1314522"/>
                  <a:pt x="995459" y="1318331"/>
                  <a:pt x="997364" y="1324999"/>
                </a:cubicBezTo>
                <a:cubicBezTo>
                  <a:pt x="1000221" y="1333572"/>
                  <a:pt x="1002126" y="1343097"/>
                  <a:pt x="1003079" y="1351669"/>
                </a:cubicBezTo>
                <a:cubicBezTo>
                  <a:pt x="1007841" y="1387864"/>
                  <a:pt x="984029" y="1416439"/>
                  <a:pt x="947834" y="1421202"/>
                </a:cubicBezTo>
                <a:lnTo>
                  <a:pt x="943071" y="1421202"/>
                </a:lnTo>
                <a:cubicBezTo>
                  <a:pt x="878301" y="1406914"/>
                  <a:pt x="810674" y="1417392"/>
                  <a:pt x="745904" y="1403104"/>
                </a:cubicBezTo>
                <a:cubicBezTo>
                  <a:pt x="717329" y="1396437"/>
                  <a:pt x="662084" y="1404056"/>
                  <a:pt x="636366" y="1389769"/>
                </a:cubicBezTo>
                <a:cubicBezTo>
                  <a:pt x="584931" y="1361194"/>
                  <a:pt x="593504" y="1297377"/>
                  <a:pt x="600171" y="1240227"/>
                </a:cubicBezTo>
                <a:cubicBezTo>
                  <a:pt x="601124" y="1233559"/>
                  <a:pt x="603981" y="1226892"/>
                  <a:pt x="600171" y="1220224"/>
                </a:cubicBezTo>
                <a:cubicBezTo>
                  <a:pt x="588741" y="1219272"/>
                  <a:pt x="565881" y="1209747"/>
                  <a:pt x="560166" y="1216414"/>
                </a:cubicBezTo>
                <a:cubicBezTo>
                  <a:pt x="548736" y="1231654"/>
                  <a:pt x="536354" y="1263087"/>
                  <a:pt x="517304" y="1267849"/>
                </a:cubicBezTo>
                <a:cubicBezTo>
                  <a:pt x="506826" y="1270706"/>
                  <a:pt x="506826" y="1275469"/>
                  <a:pt x="510636" y="1284042"/>
                </a:cubicBezTo>
                <a:cubicBezTo>
                  <a:pt x="514446" y="1291662"/>
                  <a:pt x="518256" y="1301187"/>
                  <a:pt x="519209" y="1309759"/>
                </a:cubicBezTo>
                <a:cubicBezTo>
                  <a:pt x="524924" y="1347859"/>
                  <a:pt x="516351" y="1384054"/>
                  <a:pt x="477299" y="1384054"/>
                </a:cubicBezTo>
                <a:cubicBezTo>
                  <a:pt x="425864" y="1384054"/>
                  <a:pt x="374429" y="1383102"/>
                  <a:pt x="322994" y="1382149"/>
                </a:cubicBezTo>
                <a:cubicBezTo>
                  <a:pt x="275369" y="1381197"/>
                  <a:pt x="227744" y="1365004"/>
                  <a:pt x="186786" y="1338334"/>
                </a:cubicBezTo>
                <a:cubicBezTo>
                  <a:pt x="132494" y="1303092"/>
                  <a:pt x="110586" y="1247847"/>
                  <a:pt x="127731" y="1189744"/>
                </a:cubicBezTo>
                <a:cubicBezTo>
                  <a:pt x="145829" y="1128784"/>
                  <a:pt x="192501" y="1092589"/>
                  <a:pt x="257271" y="1089732"/>
                </a:cubicBezTo>
                <a:cubicBezTo>
                  <a:pt x="275369" y="1088779"/>
                  <a:pt x="294419" y="1094494"/>
                  <a:pt x="318231" y="1084969"/>
                </a:cubicBezTo>
                <a:cubicBezTo>
                  <a:pt x="279179" y="1070682"/>
                  <a:pt x="243936" y="1065919"/>
                  <a:pt x="208694" y="1059252"/>
                </a:cubicBezTo>
                <a:cubicBezTo>
                  <a:pt x="132494" y="1044964"/>
                  <a:pt x="102966" y="1030676"/>
                  <a:pt x="26766" y="1016389"/>
                </a:cubicBezTo>
                <a:cubicBezTo>
                  <a:pt x="17241" y="1015436"/>
                  <a:pt x="3906" y="1017342"/>
                  <a:pt x="96" y="1004007"/>
                </a:cubicBezTo>
                <a:cubicBezTo>
                  <a:pt x="-3714" y="990672"/>
                  <a:pt x="107729" y="975432"/>
                  <a:pt x="138209" y="981147"/>
                </a:cubicBezTo>
                <a:cubicBezTo>
                  <a:pt x="241079" y="1000197"/>
                  <a:pt x="257271" y="995434"/>
                  <a:pt x="361094" y="1014484"/>
                </a:cubicBezTo>
                <a:cubicBezTo>
                  <a:pt x="506826" y="1042107"/>
                  <a:pt x="653511" y="1063062"/>
                  <a:pt x="801149" y="1075444"/>
                </a:cubicBezTo>
                <a:cubicBezTo>
                  <a:pt x="879254" y="1082112"/>
                  <a:pt x="976409" y="1095447"/>
                  <a:pt x="1055466" y="1090684"/>
                </a:cubicBezTo>
                <a:cubicBezTo>
                  <a:pt x="1069754" y="1090684"/>
                  <a:pt x="1086899" y="1091637"/>
                  <a:pt x="1075469" y="1067824"/>
                </a:cubicBezTo>
                <a:cubicBezTo>
                  <a:pt x="1073564" y="1064014"/>
                  <a:pt x="1074516" y="1057347"/>
                  <a:pt x="1076421" y="1052584"/>
                </a:cubicBezTo>
                <a:cubicBezTo>
                  <a:pt x="1089756" y="1024009"/>
                  <a:pt x="1078326" y="1004007"/>
                  <a:pt x="1060229" y="981147"/>
                </a:cubicBezTo>
                <a:cubicBezTo>
                  <a:pt x="1014509" y="924949"/>
                  <a:pt x="926879" y="851607"/>
                  <a:pt x="917354" y="779217"/>
                </a:cubicBezTo>
                <a:cubicBezTo>
                  <a:pt x="911639" y="738259"/>
                  <a:pt x="923069" y="703017"/>
                  <a:pt x="948786" y="672536"/>
                </a:cubicBezTo>
                <a:cubicBezTo>
                  <a:pt x="957359" y="661107"/>
                  <a:pt x="967836" y="650629"/>
                  <a:pt x="977361" y="640151"/>
                </a:cubicBezTo>
                <a:cubicBezTo>
                  <a:pt x="1028796" y="584907"/>
                  <a:pt x="1118331" y="530614"/>
                  <a:pt x="1167861" y="472511"/>
                </a:cubicBezTo>
                <a:cubicBezTo>
                  <a:pt x="1218344" y="414409"/>
                  <a:pt x="1294544" y="414409"/>
                  <a:pt x="1367886" y="423934"/>
                </a:cubicBezTo>
                <a:cubicBezTo>
                  <a:pt x="1482186" y="439174"/>
                  <a:pt x="1590771" y="474416"/>
                  <a:pt x="1698404" y="513469"/>
                </a:cubicBezTo>
                <a:cubicBezTo>
                  <a:pt x="1713644" y="518232"/>
                  <a:pt x="1751744" y="536329"/>
                  <a:pt x="1767936" y="542997"/>
                </a:cubicBezTo>
                <a:cubicBezTo>
                  <a:pt x="1868901" y="585859"/>
                  <a:pt x="1966056" y="643961"/>
                  <a:pt x="2060354" y="700159"/>
                </a:cubicBezTo>
                <a:cubicBezTo>
                  <a:pt x="2109884" y="729686"/>
                  <a:pt x="2167986" y="745879"/>
                  <a:pt x="2223231" y="760167"/>
                </a:cubicBezTo>
                <a:cubicBezTo>
                  <a:pt x="2446116" y="817317"/>
                  <a:pt x="2669001" y="857322"/>
                  <a:pt x="2890934" y="920186"/>
                </a:cubicBezTo>
                <a:cubicBezTo>
                  <a:pt x="2914746" y="926854"/>
                  <a:pt x="2927129" y="915424"/>
                  <a:pt x="2939511" y="900184"/>
                </a:cubicBezTo>
                <a:cubicBezTo>
                  <a:pt x="3005234" y="818269"/>
                  <a:pt x="3070004" y="737307"/>
                  <a:pt x="3134774" y="654439"/>
                </a:cubicBezTo>
                <a:cubicBezTo>
                  <a:pt x="3304319" y="437269"/>
                  <a:pt x="3471959" y="275344"/>
                  <a:pt x="3645314" y="61031"/>
                </a:cubicBezTo>
                <a:cubicBezTo>
                  <a:pt x="3651029" y="54364"/>
                  <a:pt x="3657696" y="48649"/>
                  <a:pt x="3661506" y="41029"/>
                </a:cubicBezTo>
                <a:cubicBezTo>
                  <a:pt x="3677223" y="13883"/>
                  <a:pt x="3698833" y="1738"/>
                  <a:pt x="3725131" y="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>
              <a:solidFill>
                <a:schemeClr val="accent3"/>
              </a:solidFill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4CA038D7-044F-4EAF-81D7-0BE08A8EA16E}"/>
              </a:ext>
            </a:extLst>
          </p:cNvPr>
          <p:cNvSpPr txBox="1"/>
          <p:nvPr/>
        </p:nvSpPr>
        <p:spPr>
          <a:xfrm>
            <a:off x="2591345" y="2491178"/>
            <a:ext cx="420919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>
                <a:solidFill>
                  <a:schemeClr val="accent3"/>
                </a:solidFill>
                <a:latin typeface="Arial Narrow" panose="020b0606020202030204" pitchFamily="34" charset="0"/>
                <a:ea typeface="Adobe Song Std L" panose="02020300000000000000" pitchFamily="18" charset="-128"/>
                <a:cs typeface="Arial" panose="020b0604020202020204" pitchFamily="34" charset="0"/>
              </a:rPr>
              <a:t>SUMMER VACATION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56444DB-701A-4307-B842-CEBA4B461D0C}"/>
              </a:ext>
            </a:extLst>
          </p:cNvPr>
          <p:cNvSpPr txBox="1"/>
          <p:nvPr/>
        </p:nvSpPr>
        <p:spPr>
          <a:xfrm>
            <a:off x="2928120" y="4006017"/>
            <a:ext cx="3535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Easy to change colors, photos and Text. 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577B546B-7406-4E52-BF98-C4FC5EBCD2F1}"/>
              </a:ext>
            </a:extLst>
          </p:cNvPr>
          <p:cNvSpPr txBox="1"/>
          <p:nvPr/>
        </p:nvSpPr>
        <p:spPr>
          <a:xfrm>
            <a:off x="9186621" y="5880395"/>
            <a:ext cx="1169197" cy="307777"/>
          </a:xfrm>
          <a:prstGeom prst="rect">
            <a:avLst/>
          </a:prstGeom>
          <a:solidFill>
            <a:srgbClr val="003F6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PowerPoint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6C35F21E-E1BB-4DDE-A610-33201E4BD2BC}"/>
              </a:ext>
            </a:extLst>
          </p:cNvPr>
          <p:cNvSpPr txBox="1"/>
          <p:nvPr/>
        </p:nvSpPr>
        <p:spPr>
          <a:xfrm>
            <a:off x="8116918" y="3335937"/>
            <a:ext cx="37386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algn="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Easy to change colors, photos and Text.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7DD9A15B-006F-46FA-93C2-8FAC41F5C6D8}"/>
              </a:ext>
            </a:extLst>
          </p:cNvPr>
          <p:cNvSpPr txBox="1"/>
          <p:nvPr/>
        </p:nvSpPr>
        <p:spPr>
          <a:xfrm>
            <a:off x="8229384" y="5880395"/>
            <a:ext cx="859032" cy="307777"/>
          </a:xfrm>
          <a:prstGeom prst="rect">
            <a:avLst/>
          </a:prstGeom>
          <a:solidFill>
            <a:srgbClr val="0975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Modern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4D0C5D9-05AD-4D0A-9F21-72F0047F2DD6}"/>
              </a:ext>
            </a:extLst>
          </p:cNvPr>
          <p:cNvSpPr txBox="1"/>
          <p:nvPr/>
        </p:nvSpPr>
        <p:spPr>
          <a:xfrm>
            <a:off x="10454022" y="5880395"/>
            <a:ext cx="1262718" cy="307777"/>
          </a:xfrm>
          <a:prstGeom prst="rect">
            <a:avLst/>
          </a:prstGeom>
          <a:solidFill>
            <a:srgbClr val="0975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solidFill>
                  <a:schemeClr val="bg1"/>
                </a:solidFill>
                <a:cs typeface="Arial" panose="020b0604020202020204" pitchFamily="34" charset="0"/>
              </a:rPr>
              <a:t>Presentation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33CE26CC-CBAA-4B3B-BAF7-94D61CCE6638}"/>
              </a:ext>
            </a:extLst>
          </p:cNvPr>
          <p:cNvGrpSpPr/>
          <p:nvPr/>
        </p:nvGrpSpPr>
        <p:grpSpPr>
          <a:xfrm>
            <a:off x="211138" y="3609976"/>
            <a:ext cx="2716213" cy="2957512"/>
            <a:chOff x="211138" y="3609976"/>
            <a:chExt cx="2716213" cy="2957512"/>
          </a:xfrm>
          <a:solidFill>
            <a:srgbClr val="0975AA"/>
          </a:solidFill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4BA05756-15F4-43CE-8D42-2FB99A16D3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138" y="4176713"/>
              <a:ext cx="1847850" cy="2390775"/>
            </a:xfrm>
            <a:custGeom>
              <a:gdLst>
                <a:gd name="T0" fmla="*/ 0 w 166"/>
                <a:gd name="T1" fmla="*/ 12 h 215"/>
                <a:gd name="T2" fmla="*/ 154 w 166"/>
                <a:gd name="T3" fmla="*/ 0 h 215"/>
                <a:gd name="T4" fmla="*/ 166 w 166"/>
                <a:gd name="T5" fmla="*/ 202 h 215"/>
                <a:gd name="T6" fmla="*/ 19 w 166"/>
                <a:gd name="T7" fmla="*/ 215 h 215"/>
                <a:gd name="T8" fmla="*/ 0 w 166"/>
                <a:gd name="T9" fmla="*/ 204 h 215"/>
                <a:gd name="T10" fmla="*/ 0 w 166"/>
                <a:gd name="T11" fmla="*/ 107 h 215"/>
                <a:gd name="T12" fmla="*/ 83 w 166"/>
                <a:gd name="T13" fmla="*/ 143 h 215"/>
                <a:gd name="T14" fmla="*/ 86 w 166"/>
                <a:gd name="T15" fmla="*/ 25 h 215"/>
                <a:gd name="T16" fmla="*/ 83 w 166"/>
                <a:gd name="T17" fmla="*/ 143 h 215"/>
                <a:gd name="T18" fmla="*/ 54 w 166"/>
                <a:gd name="T19" fmla="*/ 195 h 215"/>
                <a:gd name="T20" fmla="*/ 75 w 166"/>
                <a:gd name="T21" fmla="*/ 191 h 215"/>
                <a:gd name="T22" fmla="*/ 72 w 166"/>
                <a:gd name="T23" fmla="*/ 167 h 215"/>
                <a:gd name="T24" fmla="*/ 63 w 166"/>
                <a:gd name="T25" fmla="*/ 168 h 215"/>
                <a:gd name="T26" fmla="*/ 107 w 166"/>
                <a:gd name="T27" fmla="*/ 172 h 215"/>
                <a:gd name="T28" fmla="*/ 85 w 166"/>
                <a:gd name="T29" fmla="*/ 170 h 215"/>
                <a:gd name="T30" fmla="*/ 98 w 166"/>
                <a:gd name="T31" fmla="*/ 182 h 215"/>
                <a:gd name="T32" fmla="*/ 98 w 166"/>
                <a:gd name="T33" fmla="*/ 189 h 215"/>
                <a:gd name="T34" fmla="*/ 84 w 166"/>
                <a:gd name="T35" fmla="*/ 183 h 215"/>
                <a:gd name="T36" fmla="*/ 99 w 166"/>
                <a:gd name="T37" fmla="*/ 194 h 215"/>
                <a:gd name="T38" fmla="*/ 97 w 166"/>
                <a:gd name="T39" fmla="*/ 175 h 215"/>
                <a:gd name="T40" fmla="*/ 107 w 166"/>
                <a:gd name="T41" fmla="*/ 172 h 215"/>
                <a:gd name="T42" fmla="*/ 135 w 166"/>
                <a:gd name="T43" fmla="*/ 171 h 215"/>
                <a:gd name="T44" fmla="*/ 115 w 166"/>
                <a:gd name="T45" fmla="*/ 167 h 215"/>
                <a:gd name="T46" fmla="*/ 125 w 166"/>
                <a:gd name="T47" fmla="*/ 182 h 215"/>
                <a:gd name="T48" fmla="*/ 123 w 166"/>
                <a:gd name="T49" fmla="*/ 189 h 215"/>
                <a:gd name="T50" fmla="*/ 111 w 166"/>
                <a:gd name="T51" fmla="*/ 183 h 215"/>
                <a:gd name="T52" fmla="*/ 135 w 166"/>
                <a:gd name="T53" fmla="*/ 186 h 215"/>
                <a:gd name="T54" fmla="*/ 121 w 166"/>
                <a:gd name="T55" fmla="*/ 174 h 215"/>
                <a:gd name="T56" fmla="*/ 122 w 166"/>
                <a:gd name="T57" fmla="*/ 169 h 215"/>
                <a:gd name="T58" fmla="*/ 134 w 166"/>
                <a:gd name="T59" fmla="*/ 173 h 215"/>
                <a:gd name="T60" fmla="*/ 46 w 166"/>
                <a:gd name="T61" fmla="*/ 183 h 215"/>
                <a:gd name="T62" fmla="*/ 50 w 166"/>
                <a:gd name="T63" fmla="*/ 166 h 215"/>
                <a:gd name="T64" fmla="*/ 31 w 166"/>
                <a:gd name="T65" fmla="*/ 169 h 215"/>
                <a:gd name="T66" fmla="*/ 37 w 166"/>
                <a:gd name="T67" fmla="*/ 193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6" h="215">
                  <a:moveTo>
                    <a:pt x="0" y="107"/>
                  </a:moveTo>
                  <a:cubicBezTo>
                    <a:pt x="0" y="75"/>
                    <a:pt x="0" y="43"/>
                    <a:pt x="0" y="12"/>
                  </a:cubicBezTo>
                  <a:cubicBezTo>
                    <a:pt x="0" y="2"/>
                    <a:pt x="3" y="0"/>
                    <a:pt x="12" y="0"/>
                  </a:cubicBezTo>
                  <a:cubicBezTo>
                    <a:pt x="60" y="0"/>
                    <a:pt x="107" y="0"/>
                    <a:pt x="154" y="0"/>
                  </a:cubicBezTo>
                  <a:cubicBezTo>
                    <a:pt x="163" y="0"/>
                    <a:pt x="166" y="2"/>
                    <a:pt x="166" y="11"/>
                  </a:cubicBezTo>
                  <a:cubicBezTo>
                    <a:pt x="166" y="75"/>
                    <a:pt x="166" y="138"/>
                    <a:pt x="166" y="202"/>
                  </a:cubicBezTo>
                  <a:cubicBezTo>
                    <a:pt x="166" y="213"/>
                    <a:pt x="164" y="215"/>
                    <a:pt x="153" y="215"/>
                  </a:cubicBezTo>
                  <a:cubicBezTo>
                    <a:pt x="108" y="215"/>
                    <a:pt x="63" y="215"/>
                    <a:pt x="19" y="215"/>
                  </a:cubicBezTo>
                  <a:cubicBezTo>
                    <a:pt x="16" y="215"/>
                    <a:pt x="13" y="215"/>
                    <a:pt x="11" y="215"/>
                  </a:cubicBezTo>
                  <a:cubicBezTo>
                    <a:pt x="3" y="215"/>
                    <a:pt x="0" y="212"/>
                    <a:pt x="0" y="204"/>
                  </a:cubicBezTo>
                  <a:cubicBezTo>
                    <a:pt x="0" y="175"/>
                    <a:pt x="0" y="146"/>
                    <a:pt x="0" y="116"/>
                  </a:cubicBezTo>
                  <a:cubicBezTo>
                    <a:pt x="0" y="113"/>
                    <a:pt x="0" y="110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lose/>
                  <a:moveTo>
                    <a:pt x="83" y="143"/>
                  </a:moveTo>
                  <a:cubicBezTo>
                    <a:pt x="114" y="145"/>
                    <a:pt x="141" y="119"/>
                    <a:pt x="142" y="87"/>
                  </a:cubicBezTo>
                  <a:cubicBezTo>
                    <a:pt x="144" y="54"/>
                    <a:pt x="119" y="27"/>
                    <a:pt x="86" y="25"/>
                  </a:cubicBezTo>
                  <a:cubicBezTo>
                    <a:pt x="54" y="24"/>
                    <a:pt x="26" y="48"/>
                    <a:pt x="24" y="80"/>
                  </a:cubicBezTo>
                  <a:cubicBezTo>
                    <a:pt x="22" y="112"/>
                    <a:pt x="48" y="145"/>
                    <a:pt x="83" y="143"/>
                  </a:cubicBezTo>
                  <a:close/>
                  <a:moveTo>
                    <a:pt x="53" y="193"/>
                  </a:moveTo>
                  <a:cubicBezTo>
                    <a:pt x="53" y="194"/>
                    <a:pt x="53" y="194"/>
                    <a:pt x="54" y="195"/>
                  </a:cubicBezTo>
                  <a:cubicBezTo>
                    <a:pt x="56" y="194"/>
                    <a:pt x="59" y="193"/>
                    <a:pt x="60" y="192"/>
                  </a:cubicBezTo>
                  <a:cubicBezTo>
                    <a:pt x="64" y="186"/>
                    <a:pt x="70" y="186"/>
                    <a:pt x="75" y="191"/>
                  </a:cubicBezTo>
                  <a:cubicBezTo>
                    <a:pt x="76" y="193"/>
                    <a:pt x="79" y="193"/>
                    <a:pt x="81" y="194"/>
                  </a:cubicBezTo>
                  <a:cubicBezTo>
                    <a:pt x="78" y="184"/>
                    <a:pt x="75" y="175"/>
                    <a:pt x="72" y="167"/>
                  </a:cubicBezTo>
                  <a:cubicBezTo>
                    <a:pt x="71" y="166"/>
                    <a:pt x="69" y="164"/>
                    <a:pt x="68" y="164"/>
                  </a:cubicBezTo>
                  <a:cubicBezTo>
                    <a:pt x="66" y="165"/>
                    <a:pt x="64" y="166"/>
                    <a:pt x="63" y="168"/>
                  </a:cubicBezTo>
                  <a:cubicBezTo>
                    <a:pt x="59" y="176"/>
                    <a:pt x="56" y="185"/>
                    <a:pt x="53" y="193"/>
                  </a:cubicBezTo>
                  <a:close/>
                  <a:moveTo>
                    <a:pt x="107" y="172"/>
                  </a:moveTo>
                  <a:cubicBezTo>
                    <a:pt x="105" y="165"/>
                    <a:pt x="99" y="162"/>
                    <a:pt x="91" y="164"/>
                  </a:cubicBezTo>
                  <a:cubicBezTo>
                    <a:pt x="89" y="165"/>
                    <a:pt x="86" y="168"/>
                    <a:pt x="85" y="170"/>
                  </a:cubicBezTo>
                  <a:cubicBezTo>
                    <a:pt x="85" y="173"/>
                    <a:pt x="87" y="177"/>
                    <a:pt x="89" y="179"/>
                  </a:cubicBezTo>
                  <a:cubicBezTo>
                    <a:pt x="92" y="181"/>
                    <a:pt x="95" y="181"/>
                    <a:pt x="98" y="182"/>
                  </a:cubicBezTo>
                  <a:cubicBezTo>
                    <a:pt x="100" y="183"/>
                    <a:pt x="101" y="185"/>
                    <a:pt x="101" y="186"/>
                  </a:cubicBezTo>
                  <a:cubicBezTo>
                    <a:pt x="101" y="187"/>
                    <a:pt x="99" y="189"/>
                    <a:pt x="98" y="189"/>
                  </a:cubicBezTo>
                  <a:cubicBezTo>
                    <a:pt x="95" y="189"/>
                    <a:pt x="93" y="187"/>
                    <a:pt x="91" y="186"/>
                  </a:cubicBezTo>
                  <a:cubicBezTo>
                    <a:pt x="89" y="186"/>
                    <a:pt x="87" y="185"/>
                    <a:pt x="84" y="183"/>
                  </a:cubicBezTo>
                  <a:cubicBezTo>
                    <a:pt x="84" y="186"/>
                    <a:pt x="84" y="186"/>
                    <a:pt x="84" y="187"/>
                  </a:cubicBezTo>
                  <a:cubicBezTo>
                    <a:pt x="87" y="193"/>
                    <a:pt x="92" y="196"/>
                    <a:pt x="99" y="194"/>
                  </a:cubicBezTo>
                  <a:cubicBezTo>
                    <a:pt x="104" y="194"/>
                    <a:pt x="107" y="191"/>
                    <a:pt x="108" y="186"/>
                  </a:cubicBezTo>
                  <a:cubicBezTo>
                    <a:pt x="108" y="179"/>
                    <a:pt x="102" y="177"/>
                    <a:pt x="97" y="175"/>
                  </a:cubicBezTo>
                  <a:cubicBezTo>
                    <a:pt x="95" y="175"/>
                    <a:pt x="93" y="173"/>
                    <a:pt x="90" y="172"/>
                  </a:cubicBezTo>
                  <a:cubicBezTo>
                    <a:pt x="96" y="163"/>
                    <a:pt x="101" y="176"/>
                    <a:pt x="107" y="172"/>
                  </a:cubicBezTo>
                  <a:close/>
                  <a:moveTo>
                    <a:pt x="134" y="173"/>
                  </a:moveTo>
                  <a:cubicBezTo>
                    <a:pt x="134" y="172"/>
                    <a:pt x="135" y="172"/>
                    <a:pt x="135" y="171"/>
                  </a:cubicBezTo>
                  <a:cubicBezTo>
                    <a:pt x="132" y="168"/>
                    <a:pt x="130" y="165"/>
                    <a:pt x="127" y="165"/>
                  </a:cubicBezTo>
                  <a:cubicBezTo>
                    <a:pt x="123" y="164"/>
                    <a:pt x="118" y="165"/>
                    <a:pt x="115" y="167"/>
                  </a:cubicBezTo>
                  <a:cubicBezTo>
                    <a:pt x="110" y="170"/>
                    <a:pt x="112" y="177"/>
                    <a:pt x="117" y="179"/>
                  </a:cubicBezTo>
                  <a:cubicBezTo>
                    <a:pt x="119" y="180"/>
                    <a:pt x="122" y="181"/>
                    <a:pt x="125" y="182"/>
                  </a:cubicBezTo>
                  <a:cubicBezTo>
                    <a:pt x="126" y="183"/>
                    <a:pt x="128" y="185"/>
                    <a:pt x="129" y="186"/>
                  </a:cubicBezTo>
                  <a:cubicBezTo>
                    <a:pt x="127" y="187"/>
                    <a:pt x="125" y="189"/>
                    <a:pt x="123" y="189"/>
                  </a:cubicBezTo>
                  <a:cubicBezTo>
                    <a:pt x="121" y="189"/>
                    <a:pt x="120" y="187"/>
                    <a:pt x="118" y="186"/>
                  </a:cubicBezTo>
                  <a:cubicBezTo>
                    <a:pt x="116" y="185"/>
                    <a:pt x="114" y="185"/>
                    <a:pt x="111" y="183"/>
                  </a:cubicBezTo>
                  <a:cubicBezTo>
                    <a:pt x="114" y="193"/>
                    <a:pt x="118" y="196"/>
                    <a:pt x="126" y="194"/>
                  </a:cubicBezTo>
                  <a:cubicBezTo>
                    <a:pt x="131" y="194"/>
                    <a:pt x="135" y="192"/>
                    <a:pt x="135" y="186"/>
                  </a:cubicBezTo>
                  <a:cubicBezTo>
                    <a:pt x="136" y="180"/>
                    <a:pt x="133" y="178"/>
                    <a:pt x="128" y="176"/>
                  </a:cubicBezTo>
                  <a:cubicBezTo>
                    <a:pt x="125" y="176"/>
                    <a:pt x="123" y="175"/>
                    <a:pt x="121" y="174"/>
                  </a:cubicBezTo>
                  <a:cubicBezTo>
                    <a:pt x="120" y="174"/>
                    <a:pt x="119" y="172"/>
                    <a:pt x="118" y="172"/>
                  </a:cubicBezTo>
                  <a:cubicBezTo>
                    <a:pt x="120" y="171"/>
                    <a:pt x="121" y="169"/>
                    <a:pt x="122" y="169"/>
                  </a:cubicBezTo>
                  <a:cubicBezTo>
                    <a:pt x="124" y="169"/>
                    <a:pt x="126" y="170"/>
                    <a:pt x="128" y="171"/>
                  </a:cubicBezTo>
                  <a:cubicBezTo>
                    <a:pt x="130" y="172"/>
                    <a:pt x="132" y="172"/>
                    <a:pt x="134" y="173"/>
                  </a:cubicBezTo>
                  <a:close/>
                  <a:moveTo>
                    <a:pt x="37" y="193"/>
                  </a:moveTo>
                  <a:cubicBezTo>
                    <a:pt x="38" y="184"/>
                    <a:pt x="38" y="184"/>
                    <a:pt x="46" y="183"/>
                  </a:cubicBezTo>
                  <a:cubicBezTo>
                    <a:pt x="50" y="182"/>
                    <a:pt x="53" y="179"/>
                    <a:pt x="53" y="175"/>
                  </a:cubicBezTo>
                  <a:cubicBezTo>
                    <a:pt x="53" y="172"/>
                    <a:pt x="52" y="167"/>
                    <a:pt x="50" y="166"/>
                  </a:cubicBezTo>
                  <a:cubicBezTo>
                    <a:pt x="44" y="165"/>
                    <a:pt x="38" y="165"/>
                    <a:pt x="32" y="165"/>
                  </a:cubicBezTo>
                  <a:cubicBezTo>
                    <a:pt x="32" y="165"/>
                    <a:pt x="31" y="167"/>
                    <a:pt x="31" y="169"/>
                  </a:cubicBezTo>
                  <a:cubicBezTo>
                    <a:pt x="31" y="176"/>
                    <a:pt x="31" y="182"/>
                    <a:pt x="31" y="189"/>
                  </a:cubicBezTo>
                  <a:cubicBezTo>
                    <a:pt x="31" y="194"/>
                    <a:pt x="33" y="195"/>
                    <a:pt x="37" y="1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67309F21-FF91-4214-8686-5BFED97C5123}"/>
                </a:ext>
              </a:extLst>
            </p:cNvPr>
            <p:cNvSpPr/>
            <p:nvPr/>
          </p:nvSpPr>
          <p:spPr bwMode="auto">
            <a:xfrm>
              <a:off x="1023938" y="3609976"/>
              <a:ext cx="1903413" cy="2724150"/>
            </a:xfrm>
            <a:custGeom>
              <a:gdLst>
                <a:gd name="T0" fmla="*/ 0 w 171"/>
                <a:gd name="T1" fmla="*/ 44 h 245"/>
                <a:gd name="T2" fmla="*/ 9 w 171"/>
                <a:gd name="T3" fmla="*/ 6 h 245"/>
                <a:gd name="T4" fmla="*/ 18 w 171"/>
                <a:gd name="T5" fmla="*/ 1 h 245"/>
                <a:gd name="T6" fmla="*/ 45 w 171"/>
                <a:gd name="T7" fmla="*/ 6 h 245"/>
                <a:gd name="T8" fmla="*/ 160 w 171"/>
                <a:gd name="T9" fmla="*/ 32 h 245"/>
                <a:gd name="T10" fmla="*/ 169 w 171"/>
                <a:gd name="T11" fmla="*/ 48 h 245"/>
                <a:gd name="T12" fmla="*/ 127 w 171"/>
                <a:gd name="T13" fmla="*/ 234 h 245"/>
                <a:gd name="T14" fmla="*/ 113 w 171"/>
                <a:gd name="T15" fmla="*/ 243 h 245"/>
                <a:gd name="T16" fmla="*/ 100 w 171"/>
                <a:gd name="T17" fmla="*/ 226 h 245"/>
                <a:gd name="T18" fmla="*/ 100 w 171"/>
                <a:gd name="T19" fmla="*/ 60 h 245"/>
                <a:gd name="T20" fmla="*/ 83 w 171"/>
                <a:gd name="T21" fmla="*/ 44 h 245"/>
                <a:gd name="T22" fmla="*/ 8 w 171"/>
                <a:gd name="T23" fmla="*/ 44 h 245"/>
                <a:gd name="T24" fmla="*/ 0 w 171"/>
                <a:gd name="T25" fmla="*/ 44 h 2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" h="245">
                  <a:moveTo>
                    <a:pt x="0" y="44"/>
                  </a:moveTo>
                  <a:cubicBezTo>
                    <a:pt x="3" y="31"/>
                    <a:pt x="5" y="18"/>
                    <a:pt x="9" y="6"/>
                  </a:cubicBezTo>
                  <a:cubicBezTo>
                    <a:pt x="10" y="2"/>
                    <a:pt x="14" y="0"/>
                    <a:pt x="18" y="1"/>
                  </a:cubicBezTo>
                  <a:cubicBezTo>
                    <a:pt x="27" y="2"/>
                    <a:pt x="36" y="4"/>
                    <a:pt x="45" y="6"/>
                  </a:cubicBezTo>
                  <a:cubicBezTo>
                    <a:pt x="83" y="15"/>
                    <a:pt x="121" y="24"/>
                    <a:pt x="160" y="32"/>
                  </a:cubicBezTo>
                  <a:cubicBezTo>
                    <a:pt x="170" y="35"/>
                    <a:pt x="171" y="38"/>
                    <a:pt x="169" y="48"/>
                  </a:cubicBezTo>
                  <a:cubicBezTo>
                    <a:pt x="155" y="110"/>
                    <a:pt x="141" y="172"/>
                    <a:pt x="127" y="234"/>
                  </a:cubicBezTo>
                  <a:cubicBezTo>
                    <a:pt x="125" y="242"/>
                    <a:pt x="122" y="245"/>
                    <a:pt x="113" y="243"/>
                  </a:cubicBezTo>
                  <a:cubicBezTo>
                    <a:pt x="100" y="240"/>
                    <a:pt x="100" y="240"/>
                    <a:pt x="100" y="226"/>
                  </a:cubicBezTo>
                  <a:cubicBezTo>
                    <a:pt x="100" y="171"/>
                    <a:pt x="100" y="115"/>
                    <a:pt x="100" y="60"/>
                  </a:cubicBezTo>
                  <a:cubicBezTo>
                    <a:pt x="100" y="50"/>
                    <a:pt x="93" y="44"/>
                    <a:pt x="83" y="44"/>
                  </a:cubicBezTo>
                  <a:cubicBezTo>
                    <a:pt x="58" y="44"/>
                    <a:pt x="33" y="44"/>
                    <a:pt x="8" y="44"/>
                  </a:cubicBezTo>
                  <a:cubicBezTo>
                    <a:pt x="5" y="44"/>
                    <a:pt x="3" y="44"/>
                    <a:pt x="0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8D6B55D7-E997-445A-8C34-69E0C475B4F6}"/>
                </a:ext>
              </a:extLst>
            </p:cNvPr>
            <p:cNvSpPr/>
            <p:nvPr/>
          </p:nvSpPr>
          <p:spPr bwMode="auto">
            <a:xfrm>
              <a:off x="1481138" y="4778376"/>
              <a:ext cx="244475" cy="288925"/>
            </a:xfrm>
            <a:custGeom>
              <a:gdLst>
                <a:gd name="T0" fmla="*/ 22 w 22"/>
                <a:gd name="T1" fmla="*/ 26 h 26"/>
                <a:gd name="T2" fmla="*/ 2 w 22"/>
                <a:gd name="T3" fmla="*/ 26 h 26"/>
                <a:gd name="T4" fmla="*/ 0 w 22"/>
                <a:gd name="T5" fmla="*/ 6 h 26"/>
                <a:gd name="T6" fmla="*/ 13 w 22"/>
                <a:gd name="T7" fmla="*/ 0 h 26"/>
                <a:gd name="T8" fmla="*/ 22 w 22"/>
                <a:gd name="T9" fmla="*/ 26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6">
                  <a:moveTo>
                    <a:pt x="22" y="26"/>
                  </a:moveTo>
                  <a:cubicBezTo>
                    <a:pt x="14" y="26"/>
                    <a:pt x="9" y="26"/>
                    <a:pt x="2" y="26"/>
                  </a:cubicBezTo>
                  <a:cubicBezTo>
                    <a:pt x="2" y="19"/>
                    <a:pt x="1" y="13"/>
                    <a:pt x="0" y="6"/>
                  </a:cubicBezTo>
                  <a:cubicBezTo>
                    <a:pt x="4" y="4"/>
                    <a:pt x="7" y="3"/>
                    <a:pt x="13" y="0"/>
                  </a:cubicBezTo>
                  <a:cubicBezTo>
                    <a:pt x="16" y="9"/>
                    <a:pt x="19" y="17"/>
                    <a:pt x="22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E0546062-4CB7-4927-B3DD-0B42D0158EEA}"/>
                </a:ext>
              </a:extLst>
            </p:cNvPr>
            <p:cNvSpPr/>
            <p:nvPr/>
          </p:nvSpPr>
          <p:spPr bwMode="auto">
            <a:xfrm>
              <a:off x="546101" y="4778376"/>
              <a:ext cx="244475" cy="288925"/>
            </a:xfrm>
            <a:custGeom>
              <a:gdLst>
                <a:gd name="T0" fmla="*/ 9 w 22"/>
                <a:gd name="T1" fmla="*/ 0 h 26"/>
                <a:gd name="T2" fmla="*/ 22 w 22"/>
                <a:gd name="T3" fmla="*/ 6 h 26"/>
                <a:gd name="T4" fmla="*/ 20 w 22"/>
                <a:gd name="T5" fmla="*/ 26 h 26"/>
                <a:gd name="T6" fmla="*/ 0 w 22"/>
                <a:gd name="T7" fmla="*/ 26 h 26"/>
                <a:gd name="T8" fmla="*/ 9 w 22"/>
                <a:gd name="T9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6">
                  <a:moveTo>
                    <a:pt x="9" y="0"/>
                  </a:moveTo>
                  <a:cubicBezTo>
                    <a:pt x="15" y="2"/>
                    <a:pt x="18" y="4"/>
                    <a:pt x="22" y="6"/>
                  </a:cubicBezTo>
                  <a:cubicBezTo>
                    <a:pt x="21" y="12"/>
                    <a:pt x="21" y="19"/>
                    <a:pt x="20" y="26"/>
                  </a:cubicBezTo>
                  <a:cubicBezTo>
                    <a:pt x="14" y="26"/>
                    <a:pt x="8" y="26"/>
                    <a:pt x="0" y="26"/>
                  </a:cubicBezTo>
                  <a:cubicBezTo>
                    <a:pt x="3" y="17"/>
                    <a:pt x="6" y="9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AA316CEC-74EB-4469-B98B-AB6701E3BF86}"/>
                </a:ext>
              </a:extLst>
            </p:cNvPr>
            <p:cNvSpPr/>
            <p:nvPr/>
          </p:nvSpPr>
          <p:spPr bwMode="auto">
            <a:xfrm>
              <a:off x="1458913" y="5089526"/>
              <a:ext cx="266700" cy="344488"/>
            </a:xfrm>
            <a:custGeom>
              <a:gdLst>
                <a:gd name="T0" fmla="*/ 15 w 24"/>
                <a:gd name="T1" fmla="*/ 31 h 31"/>
                <a:gd name="T2" fmla="*/ 4 w 24"/>
                <a:gd name="T3" fmla="*/ 10 h 31"/>
                <a:gd name="T4" fmla="*/ 22 w 24"/>
                <a:gd name="T5" fmla="*/ 6 h 31"/>
                <a:gd name="T6" fmla="*/ 24 w 24"/>
                <a:gd name="T7" fmla="*/ 7 h 31"/>
                <a:gd name="T8" fmla="*/ 15 w 24"/>
                <a:gd name="T9" fmla="*/ 31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1">
                  <a:moveTo>
                    <a:pt x="15" y="31"/>
                  </a:moveTo>
                  <a:cubicBezTo>
                    <a:pt x="1" y="26"/>
                    <a:pt x="0" y="25"/>
                    <a:pt x="4" y="10"/>
                  </a:cubicBezTo>
                  <a:cubicBezTo>
                    <a:pt x="8" y="0"/>
                    <a:pt x="16" y="8"/>
                    <a:pt x="22" y="6"/>
                  </a:cubicBezTo>
                  <a:cubicBezTo>
                    <a:pt x="22" y="6"/>
                    <a:pt x="23" y="7"/>
                    <a:pt x="24" y="7"/>
                  </a:cubicBezTo>
                  <a:cubicBezTo>
                    <a:pt x="21" y="15"/>
                    <a:pt x="18" y="23"/>
                    <a:pt x="15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B1C89C50-727F-4FC6-A1A9-CB639885AEE3}"/>
                </a:ext>
              </a:extLst>
            </p:cNvPr>
            <p:cNvSpPr/>
            <p:nvPr/>
          </p:nvSpPr>
          <p:spPr bwMode="auto">
            <a:xfrm>
              <a:off x="557213" y="5156201"/>
              <a:ext cx="233363" cy="300038"/>
            </a:xfrm>
            <a:custGeom>
              <a:gdLst>
                <a:gd name="T0" fmla="*/ 21 w 21"/>
                <a:gd name="T1" fmla="*/ 19 h 27"/>
                <a:gd name="T2" fmla="*/ 3 w 21"/>
                <a:gd name="T3" fmla="*/ 12 h 27"/>
                <a:gd name="T4" fmla="*/ 0 w 21"/>
                <a:gd name="T5" fmla="*/ 0 h 27"/>
                <a:gd name="T6" fmla="*/ 19 w 21"/>
                <a:gd name="T7" fmla="*/ 0 h 27"/>
                <a:gd name="T8" fmla="*/ 21 w 21"/>
                <a:gd name="T9" fmla="*/ 19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21" y="19"/>
                  </a:moveTo>
                  <a:cubicBezTo>
                    <a:pt x="7" y="26"/>
                    <a:pt x="9" y="27"/>
                    <a:pt x="3" y="12"/>
                  </a:cubicBezTo>
                  <a:cubicBezTo>
                    <a:pt x="2" y="9"/>
                    <a:pt x="1" y="5"/>
                    <a:pt x="0" y="0"/>
                  </a:cubicBezTo>
                  <a:cubicBezTo>
                    <a:pt x="7" y="0"/>
                    <a:pt x="13" y="0"/>
                    <a:pt x="19" y="0"/>
                  </a:cubicBezTo>
                  <a:cubicBezTo>
                    <a:pt x="20" y="6"/>
                    <a:pt x="20" y="13"/>
                    <a:pt x="21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6C8DB2B8-1C29-454F-9C5F-04B82B2AEE78}"/>
                </a:ext>
              </a:extLst>
            </p:cNvPr>
            <p:cNvSpPr/>
            <p:nvPr/>
          </p:nvSpPr>
          <p:spPr bwMode="auto">
            <a:xfrm>
              <a:off x="1179513" y="4867276"/>
              <a:ext cx="244475" cy="200025"/>
            </a:xfrm>
            <a:custGeom>
              <a:gdLst>
                <a:gd name="T0" fmla="*/ 0 w 22"/>
                <a:gd name="T1" fmla="*/ 18 h 18"/>
                <a:gd name="T2" fmla="*/ 0 w 22"/>
                <a:gd name="T3" fmla="*/ 3 h 18"/>
                <a:gd name="T4" fmla="*/ 19 w 22"/>
                <a:gd name="T5" fmla="*/ 0 h 18"/>
                <a:gd name="T6" fmla="*/ 22 w 22"/>
                <a:gd name="T7" fmla="*/ 18 h 18"/>
                <a:gd name="T8" fmla="*/ 0 w 22"/>
                <a:gd name="T9" fmla="*/ 18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0" y="18"/>
                  </a:moveTo>
                  <a:cubicBezTo>
                    <a:pt x="0" y="13"/>
                    <a:pt x="0" y="8"/>
                    <a:pt x="0" y="3"/>
                  </a:cubicBezTo>
                  <a:cubicBezTo>
                    <a:pt x="6" y="2"/>
                    <a:pt x="12" y="1"/>
                    <a:pt x="19" y="0"/>
                  </a:cubicBezTo>
                  <a:cubicBezTo>
                    <a:pt x="20" y="6"/>
                    <a:pt x="21" y="12"/>
                    <a:pt x="22" y="18"/>
                  </a:cubicBezTo>
                  <a:cubicBezTo>
                    <a:pt x="14" y="18"/>
                    <a:pt x="7" y="1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F6F4464F-05A8-4C69-A88A-F48A07DC061E}"/>
                </a:ext>
              </a:extLst>
            </p:cNvPr>
            <p:cNvSpPr/>
            <p:nvPr/>
          </p:nvSpPr>
          <p:spPr bwMode="auto">
            <a:xfrm>
              <a:off x="846138" y="4878388"/>
              <a:ext cx="244475" cy="188913"/>
            </a:xfrm>
            <a:custGeom>
              <a:gdLst>
                <a:gd name="T0" fmla="*/ 22 w 22"/>
                <a:gd name="T1" fmla="*/ 1 h 17"/>
                <a:gd name="T2" fmla="*/ 22 w 22"/>
                <a:gd name="T3" fmla="*/ 17 h 17"/>
                <a:gd name="T4" fmla="*/ 0 w 22"/>
                <a:gd name="T5" fmla="*/ 17 h 17"/>
                <a:gd name="T6" fmla="*/ 3 w 22"/>
                <a:gd name="T7" fmla="*/ 2 h 17"/>
                <a:gd name="T8" fmla="*/ 6 w 22"/>
                <a:gd name="T9" fmla="*/ 0 h 17"/>
                <a:gd name="T10" fmla="*/ 22 w 22"/>
                <a:gd name="T11" fmla="*/ 1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7">
                  <a:moveTo>
                    <a:pt x="22" y="1"/>
                  </a:moveTo>
                  <a:cubicBezTo>
                    <a:pt x="22" y="7"/>
                    <a:pt x="22" y="11"/>
                    <a:pt x="22" y="17"/>
                  </a:cubicBezTo>
                  <a:cubicBezTo>
                    <a:pt x="15" y="17"/>
                    <a:pt x="8" y="17"/>
                    <a:pt x="0" y="17"/>
                  </a:cubicBezTo>
                  <a:cubicBezTo>
                    <a:pt x="1" y="12"/>
                    <a:pt x="2" y="7"/>
                    <a:pt x="3" y="2"/>
                  </a:cubicBezTo>
                  <a:cubicBezTo>
                    <a:pt x="3" y="1"/>
                    <a:pt x="5" y="0"/>
                    <a:pt x="6" y="0"/>
                  </a:cubicBezTo>
                  <a:cubicBezTo>
                    <a:pt x="11" y="0"/>
                    <a:pt x="16" y="1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6D0EA8FD-5907-4B74-9F9D-4F4986D1C6DB}"/>
                </a:ext>
              </a:extLst>
            </p:cNvPr>
            <p:cNvSpPr/>
            <p:nvPr/>
          </p:nvSpPr>
          <p:spPr bwMode="auto">
            <a:xfrm>
              <a:off x="1179513" y="5156201"/>
              <a:ext cx="244475" cy="188913"/>
            </a:xfrm>
            <a:custGeom>
              <a:gdLst>
                <a:gd name="T0" fmla="*/ 21 w 22"/>
                <a:gd name="T1" fmla="*/ 0 h 17"/>
                <a:gd name="T2" fmla="*/ 7 w 22"/>
                <a:gd name="T3" fmla="*/ 16 h 17"/>
                <a:gd name="T4" fmla="*/ 0 w 22"/>
                <a:gd name="T5" fmla="*/ 15 h 17"/>
                <a:gd name="T6" fmla="*/ 0 w 22"/>
                <a:gd name="T7" fmla="*/ 0 h 17"/>
                <a:gd name="T8" fmla="*/ 21 w 22"/>
                <a:gd name="T9" fmla="*/ 0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7">
                  <a:moveTo>
                    <a:pt x="21" y="0"/>
                  </a:moveTo>
                  <a:cubicBezTo>
                    <a:pt x="22" y="16"/>
                    <a:pt x="22" y="17"/>
                    <a:pt x="7" y="16"/>
                  </a:cubicBezTo>
                  <a:cubicBezTo>
                    <a:pt x="5" y="15"/>
                    <a:pt x="3" y="15"/>
                    <a:pt x="0" y="15"/>
                  </a:cubicBezTo>
                  <a:cubicBezTo>
                    <a:pt x="0" y="10"/>
                    <a:pt x="0" y="5"/>
                    <a:pt x="0" y="0"/>
                  </a:cubicBezTo>
                  <a:cubicBezTo>
                    <a:pt x="7" y="0"/>
                    <a:pt x="14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7890AD9B-48C4-48CB-96A3-A4F34833244F}"/>
                </a:ext>
              </a:extLst>
            </p:cNvPr>
            <p:cNvSpPr/>
            <p:nvPr/>
          </p:nvSpPr>
          <p:spPr bwMode="auto">
            <a:xfrm>
              <a:off x="846138" y="5156201"/>
              <a:ext cx="244475" cy="177800"/>
            </a:xfrm>
            <a:custGeom>
              <a:gdLst>
                <a:gd name="T0" fmla="*/ 22 w 22"/>
                <a:gd name="T1" fmla="*/ 15 h 16"/>
                <a:gd name="T2" fmla="*/ 7 w 22"/>
                <a:gd name="T3" fmla="*/ 16 h 16"/>
                <a:gd name="T4" fmla="*/ 3 w 22"/>
                <a:gd name="T5" fmla="*/ 13 h 16"/>
                <a:gd name="T6" fmla="*/ 0 w 22"/>
                <a:gd name="T7" fmla="*/ 0 h 16"/>
                <a:gd name="T8" fmla="*/ 22 w 22"/>
                <a:gd name="T9" fmla="*/ 0 h 16"/>
                <a:gd name="T10" fmla="*/ 22 w 22"/>
                <a:gd name="T11" fmla="*/ 15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22" y="15"/>
                  </a:moveTo>
                  <a:cubicBezTo>
                    <a:pt x="17" y="15"/>
                    <a:pt x="12" y="16"/>
                    <a:pt x="7" y="16"/>
                  </a:cubicBezTo>
                  <a:cubicBezTo>
                    <a:pt x="5" y="16"/>
                    <a:pt x="3" y="15"/>
                    <a:pt x="3" y="13"/>
                  </a:cubicBezTo>
                  <a:cubicBezTo>
                    <a:pt x="1" y="9"/>
                    <a:pt x="1" y="5"/>
                    <a:pt x="0" y="0"/>
                  </a:cubicBezTo>
                  <a:cubicBezTo>
                    <a:pt x="8" y="0"/>
                    <a:pt x="14" y="0"/>
                    <a:pt x="22" y="0"/>
                  </a:cubicBezTo>
                  <a:cubicBezTo>
                    <a:pt x="22" y="5"/>
                    <a:pt x="22" y="9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96070DED-F226-46D7-9142-4C6FCECF918E}"/>
                </a:ext>
              </a:extLst>
            </p:cNvPr>
            <p:cNvSpPr/>
            <p:nvPr/>
          </p:nvSpPr>
          <p:spPr bwMode="auto">
            <a:xfrm>
              <a:off x="1179513" y="5411788"/>
              <a:ext cx="188913" cy="277813"/>
            </a:xfrm>
            <a:custGeom>
              <a:gdLst>
                <a:gd name="T0" fmla="*/ 0 w 17"/>
                <a:gd name="T1" fmla="*/ 0 h 25"/>
                <a:gd name="T2" fmla="*/ 17 w 17"/>
                <a:gd name="T3" fmla="*/ 2 h 25"/>
                <a:gd name="T4" fmla="*/ 0 w 17"/>
                <a:gd name="T5" fmla="*/ 25 h 25"/>
                <a:gd name="T6" fmla="*/ 0 w 17"/>
                <a:gd name="T7" fmla="*/ 0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5">
                  <a:moveTo>
                    <a:pt x="0" y="0"/>
                  </a:moveTo>
                  <a:cubicBezTo>
                    <a:pt x="6" y="0"/>
                    <a:pt x="11" y="1"/>
                    <a:pt x="17" y="2"/>
                  </a:cubicBezTo>
                  <a:cubicBezTo>
                    <a:pt x="14" y="11"/>
                    <a:pt x="10" y="19"/>
                    <a:pt x="0" y="25"/>
                  </a:cubicBezTo>
                  <a:cubicBezTo>
                    <a:pt x="0" y="16"/>
                    <a:pt x="0" y="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F24A81BA-DF27-4AEF-9496-8392086369FB}"/>
                </a:ext>
              </a:extLst>
            </p:cNvPr>
            <p:cNvSpPr/>
            <p:nvPr/>
          </p:nvSpPr>
          <p:spPr bwMode="auto">
            <a:xfrm>
              <a:off x="901701" y="4545013"/>
              <a:ext cx="188913" cy="266700"/>
            </a:xfrm>
            <a:custGeom>
              <a:gdLst>
                <a:gd name="T0" fmla="*/ 0 w 17"/>
                <a:gd name="T1" fmla="*/ 22 h 24"/>
                <a:gd name="T2" fmla="*/ 17 w 17"/>
                <a:gd name="T3" fmla="*/ 0 h 24"/>
                <a:gd name="T4" fmla="*/ 17 w 17"/>
                <a:gd name="T5" fmla="*/ 24 h 24"/>
                <a:gd name="T6" fmla="*/ 0 w 17"/>
                <a:gd name="T7" fmla="*/ 22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4">
                  <a:moveTo>
                    <a:pt x="0" y="22"/>
                  </a:moveTo>
                  <a:cubicBezTo>
                    <a:pt x="4" y="12"/>
                    <a:pt x="7" y="4"/>
                    <a:pt x="17" y="0"/>
                  </a:cubicBezTo>
                  <a:cubicBezTo>
                    <a:pt x="17" y="8"/>
                    <a:pt x="17" y="15"/>
                    <a:pt x="17" y="24"/>
                  </a:cubicBezTo>
                  <a:cubicBezTo>
                    <a:pt x="12" y="23"/>
                    <a:pt x="7" y="23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id="{7782D560-7ECD-4AC9-9839-93B8C8342D19}"/>
                </a:ext>
              </a:extLst>
            </p:cNvPr>
            <p:cNvSpPr/>
            <p:nvPr/>
          </p:nvSpPr>
          <p:spPr bwMode="auto">
            <a:xfrm>
              <a:off x="1179513" y="4545013"/>
              <a:ext cx="188913" cy="266700"/>
            </a:xfrm>
            <a:custGeom>
              <a:gdLst>
                <a:gd name="T0" fmla="*/ 0 w 17"/>
                <a:gd name="T1" fmla="*/ 0 h 24"/>
                <a:gd name="T2" fmla="*/ 17 w 17"/>
                <a:gd name="T3" fmla="*/ 22 h 24"/>
                <a:gd name="T4" fmla="*/ 0 w 17"/>
                <a:gd name="T5" fmla="*/ 24 h 24"/>
                <a:gd name="T6" fmla="*/ 0 w 17"/>
                <a:gd name="T7" fmla="*/ 0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4">
                  <a:moveTo>
                    <a:pt x="0" y="0"/>
                  </a:moveTo>
                  <a:cubicBezTo>
                    <a:pt x="9" y="4"/>
                    <a:pt x="13" y="12"/>
                    <a:pt x="17" y="22"/>
                  </a:cubicBezTo>
                  <a:cubicBezTo>
                    <a:pt x="11" y="23"/>
                    <a:pt x="6" y="23"/>
                    <a:pt x="0" y="24"/>
                  </a:cubicBezTo>
                  <a:cubicBezTo>
                    <a:pt x="0" y="16"/>
                    <a:pt x="0" y="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009ED679-44EE-40DF-9970-412907E4A82E}"/>
                </a:ext>
              </a:extLst>
            </p:cNvPr>
            <p:cNvSpPr/>
            <p:nvPr/>
          </p:nvSpPr>
          <p:spPr bwMode="auto">
            <a:xfrm>
              <a:off x="912813" y="5411788"/>
              <a:ext cx="177800" cy="266700"/>
            </a:xfrm>
            <a:custGeom>
              <a:gdLst>
                <a:gd name="T0" fmla="*/ 16 w 16"/>
                <a:gd name="T1" fmla="*/ 24 h 24"/>
                <a:gd name="T2" fmla="*/ 0 w 16"/>
                <a:gd name="T3" fmla="*/ 2 h 24"/>
                <a:gd name="T4" fmla="*/ 16 w 16"/>
                <a:gd name="T5" fmla="*/ 0 h 24"/>
                <a:gd name="T6" fmla="*/ 16 w 16"/>
                <a:gd name="T7" fmla="*/ 24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4">
                  <a:moveTo>
                    <a:pt x="16" y="24"/>
                  </a:moveTo>
                  <a:cubicBezTo>
                    <a:pt x="7" y="18"/>
                    <a:pt x="3" y="11"/>
                    <a:pt x="0" y="2"/>
                  </a:cubicBezTo>
                  <a:cubicBezTo>
                    <a:pt x="5" y="1"/>
                    <a:pt x="10" y="1"/>
                    <a:pt x="16" y="0"/>
                  </a:cubicBezTo>
                  <a:cubicBezTo>
                    <a:pt x="16" y="8"/>
                    <a:pt x="16" y="16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0A1B4F5D-98CB-4527-84A9-2C1EC218B2AD}"/>
                </a:ext>
              </a:extLst>
            </p:cNvPr>
            <p:cNvSpPr/>
            <p:nvPr/>
          </p:nvSpPr>
          <p:spPr bwMode="auto">
            <a:xfrm>
              <a:off x="1379538" y="5456238"/>
              <a:ext cx="190500" cy="177800"/>
            </a:xfrm>
            <a:custGeom>
              <a:gdLst>
                <a:gd name="T0" fmla="*/ 0 w 17"/>
                <a:gd name="T1" fmla="*/ 14 h 16"/>
                <a:gd name="T2" fmla="*/ 7 w 17"/>
                <a:gd name="T3" fmla="*/ 0 h 16"/>
                <a:gd name="T4" fmla="*/ 17 w 17"/>
                <a:gd name="T5" fmla="*/ 4 h 16"/>
                <a:gd name="T6" fmla="*/ 2 w 17"/>
                <a:gd name="T7" fmla="*/ 16 h 16"/>
                <a:gd name="T8" fmla="*/ 0 w 17"/>
                <a:gd name="T9" fmla="*/ 14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0" y="14"/>
                  </a:moveTo>
                  <a:cubicBezTo>
                    <a:pt x="2" y="10"/>
                    <a:pt x="4" y="5"/>
                    <a:pt x="7" y="0"/>
                  </a:cubicBezTo>
                  <a:cubicBezTo>
                    <a:pt x="10" y="1"/>
                    <a:pt x="13" y="2"/>
                    <a:pt x="17" y="4"/>
                  </a:cubicBezTo>
                  <a:cubicBezTo>
                    <a:pt x="11" y="8"/>
                    <a:pt x="6" y="12"/>
                    <a:pt x="2" y="16"/>
                  </a:cubicBezTo>
                  <a:cubicBezTo>
                    <a:pt x="1" y="15"/>
                    <a:pt x="1" y="15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CA33CFB5-FAFB-4577-A0FA-EF657C330018}"/>
                </a:ext>
              </a:extLst>
            </p:cNvPr>
            <p:cNvSpPr/>
            <p:nvPr/>
          </p:nvSpPr>
          <p:spPr bwMode="auto">
            <a:xfrm>
              <a:off x="1368426" y="4589463"/>
              <a:ext cx="201613" cy="166688"/>
            </a:xfrm>
            <a:custGeom>
              <a:gdLst>
                <a:gd name="T0" fmla="*/ 1 w 18"/>
                <a:gd name="T1" fmla="*/ 0 h 15"/>
                <a:gd name="T2" fmla="*/ 18 w 18"/>
                <a:gd name="T3" fmla="*/ 11 h 15"/>
                <a:gd name="T4" fmla="*/ 8 w 18"/>
                <a:gd name="T5" fmla="*/ 15 h 15"/>
                <a:gd name="T6" fmla="*/ 0 w 18"/>
                <a:gd name="T7" fmla="*/ 1 h 15"/>
                <a:gd name="T8" fmla="*/ 1 w 18"/>
                <a:gd name="T9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1" y="0"/>
                  </a:moveTo>
                  <a:cubicBezTo>
                    <a:pt x="6" y="3"/>
                    <a:pt x="11" y="7"/>
                    <a:pt x="18" y="11"/>
                  </a:cubicBezTo>
                  <a:cubicBezTo>
                    <a:pt x="14" y="13"/>
                    <a:pt x="11" y="14"/>
                    <a:pt x="8" y="15"/>
                  </a:cubicBezTo>
                  <a:cubicBezTo>
                    <a:pt x="5" y="10"/>
                    <a:pt x="3" y="6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" name="Freeform 21">
              <a:extLst>
                <a:ext uri="{FF2B5EF4-FFF2-40B4-BE49-F238E27FC236}">
                  <a16:creationId xmlns:a16="http://schemas.microsoft.com/office/drawing/2014/main" id="{4A197376-E2C0-4D94-A9C8-81D9FDC4F08C}"/>
                </a:ext>
              </a:extLst>
            </p:cNvPr>
            <p:cNvSpPr/>
            <p:nvPr/>
          </p:nvSpPr>
          <p:spPr bwMode="auto">
            <a:xfrm>
              <a:off x="712788" y="4589463"/>
              <a:ext cx="188913" cy="177800"/>
            </a:xfrm>
            <a:custGeom>
              <a:gdLst>
                <a:gd name="T0" fmla="*/ 17 w 17"/>
                <a:gd name="T1" fmla="*/ 1 h 16"/>
                <a:gd name="T2" fmla="*/ 10 w 17"/>
                <a:gd name="T3" fmla="*/ 16 h 16"/>
                <a:gd name="T4" fmla="*/ 0 w 17"/>
                <a:gd name="T5" fmla="*/ 11 h 16"/>
                <a:gd name="T6" fmla="*/ 16 w 17"/>
                <a:gd name="T7" fmla="*/ 0 h 16"/>
                <a:gd name="T8" fmla="*/ 17 w 17"/>
                <a:gd name="T9" fmla="*/ 1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7" y="1"/>
                  </a:moveTo>
                  <a:cubicBezTo>
                    <a:pt x="14" y="6"/>
                    <a:pt x="12" y="10"/>
                    <a:pt x="10" y="16"/>
                  </a:cubicBezTo>
                  <a:cubicBezTo>
                    <a:pt x="7" y="14"/>
                    <a:pt x="4" y="13"/>
                    <a:pt x="0" y="11"/>
                  </a:cubicBezTo>
                  <a:cubicBezTo>
                    <a:pt x="6" y="7"/>
                    <a:pt x="11" y="3"/>
                    <a:pt x="16" y="0"/>
                  </a:cubicBezTo>
                  <a:cubicBezTo>
                    <a:pt x="16" y="0"/>
                    <a:pt x="16" y="1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7D2B3CAC-DBB1-4548-BD1D-DFF67A05B700}"/>
                </a:ext>
              </a:extLst>
            </p:cNvPr>
            <p:cNvSpPr/>
            <p:nvPr/>
          </p:nvSpPr>
          <p:spPr bwMode="auto">
            <a:xfrm>
              <a:off x="712788" y="5456238"/>
              <a:ext cx="177800" cy="166688"/>
            </a:xfrm>
            <a:custGeom>
              <a:gdLst>
                <a:gd name="T0" fmla="*/ 0 w 16"/>
                <a:gd name="T1" fmla="*/ 4 h 15"/>
                <a:gd name="T2" fmla="*/ 9 w 16"/>
                <a:gd name="T3" fmla="*/ 0 h 15"/>
                <a:gd name="T4" fmla="*/ 16 w 16"/>
                <a:gd name="T5" fmla="*/ 14 h 15"/>
                <a:gd name="T6" fmla="*/ 15 w 16"/>
                <a:gd name="T7" fmla="*/ 15 h 15"/>
                <a:gd name="T8" fmla="*/ 0 w 16"/>
                <a:gd name="T9" fmla="*/ 4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0" y="4"/>
                  </a:moveTo>
                  <a:cubicBezTo>
                    <a:pt x="4" y="3"/>
                    <a:pt x="6" y="2"/>
                    <a:pt x="9" y="0"/>
                  </a:cubicBezTo>
                  <a:cubicBezTo>
                    <a:pt x="11" y="5"/>
                    <a:pt x="14" y="10"/>
                    <a:pt x="16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0" y="12"/>
                    <a:pt x="6" y="9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2" name="Freeform 23">
              <a:extLst>
                <a:ext uri="{FF2B5EF4-FFF2-40B4-BE49-F238E27FC236}">
                  <a16:creationId xmlns:a16="http://schemas.microsoft.com/office/drawing/2014/main" id="{628C5529-278E-4046-9DF7-F4993C1EB833}"/>
                </a:ext>
              </a:extLst>
            </p:cNvPr>
            <p:cNvSpPr/>
            <p:nvPr/>
          </p:nvSpPr>
          <p:spPr bwMode="auto">
            <a:xfrm>
              <a:off x="612776" y="6056313"/>
              <a:ext cx="122238" cy="111125"/>
            </a:xfrm>
            <a:custGeom>
              <a:gdLst>
                <a:gd name="T0" fmla="*/ 0 w 11"/>
                <a:gd name="T1" fmla="*/ 7 h 10"/>
                <a:gd name="T2" fmla="*/ 4 w 11"/>
                <a:gd name="T3" fmla="*/ 0 h 10"/>
                <a:gd name="T4" fmla="*/ 11 w 11"/>
                <a:gd name="T5" fmla="*/ 5 h 10"/>
                <a:gd name="T6" fmla="*/ 3 w 11"/>
                <a:gd name="T7" fmla="*/ 10 h 10"/>
                <a:gd name="T8" fmla="*/ 0 w 11"/>
                <a:gd name="T9" fmla="*/ 7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0" y="7"/>
                  </a:moveTo>
                  <a:cubicBezTo>
                    <a:pt x="1" y="5"/>
                    <a:pt x="3" y="3"/>
                    <a:pt x="4" y="0"/>
                  </a:cubicBezTo>
                  <a:cubicBezTo>
                    <a:pt x="7" y="2"/>
                    <a:pt x="9" y="3"/>
                    <a:pt x="11" y="5"/>
                  </a:cubicBezTo>
                  <a:cubicBezTo>
                    <a:pt x="9" y="7"/>
                    <a:pt x="6" y="8"/>
                    <a:pt x="3" y="10"/>
                  </a:cubicBezTo>
                  <a:cubicBezTo>
                    <a:pt x="2" y="9"/>
                    <a:pt x="1" y="8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525785276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FB9578BA-4009-F9EE-7249-EA9496343683}"/>
              </a:ext>
            </a:extLst>
          </p:cNvPr>
          <p:cNvGrpSpPr/>
          <p:nvPr/>
        </p:nvGrpSpPr>
        <p:grpSpPr>
          <a:xfrm>
            <a:off x="6246118" y="2032400"/>
            <a:ext cx="1980000" cy="1811627"/>
            <a:chOff x="4678493" y="1987706"/>
            <a:chExt cx="2712942" cy="1811627"/>
          </a:xfrm>
          <a:solidFill>
            <a:srgbClr val="003F6F"/>
          </a:solidFill>
        </p:grpSpPr>
        <p:sp>
          <p:nvSpPr>
            <p:cNvPr id="4" name="Right Arrow 51">
              <a:extLst>
                <a:ext uri="{FF2B5EF4-FFF2-40B4-BE49-F238E27FC236}">
                  <a16:creationId xmlns:a16="http://schemas.microsoft.com/office/drawing/2014/main" id="{9C3235FB-0420-DB1C-A627-7D2DEC83FADC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Isosceles Triangle 29">
              <a:extLst>
                <a:ext uri="{FF2B5EF4-FFF2-40B4-BE49-F238E27FC236}">
                  <a16:creationId xmlns:a16="http://schemas.microsoft.com/office/drawing/2014/main" id="{BE440E30-701C-F963-3248-1DCA589774E6}"/>
                </a:ext>
              </a:extLst>
            </p:cNvPr>
            <p:cNvSpPr/>
            <p:nvPr/>
          </p:nvSpPr>
          <p:spPr>
            <a:xfrm rot="16200000">
              <a:off x="4465302" y="2390078"/>
              <a:ext cx="1622446" cy="1196064"/>
            </a:xfrm>
            <a:custGeom>
              <a:gdLst>
                <a:gd name="connsiteX0" fmla="*/ 1318642 w 1711607"/>
                <a:gd name="connsiteY0" fmla="*/ 1196064 h 1196064"/>
                <a:gd name="connsiteX1" fmla="*/ 0 w 1711607"/>
                <a:gd name="connsiteY1" fmla="*/ 0 h 1196064"/>
                <a:gd name="connsiteX2" fmla="*/ 1711607 w 1711607"/>
                <a:gd name="connsiteY2" fmla="*/ 1195758 h 1196064"/>
                <a:gd name="connsiteX3" fmla="*/ 1318642 w 1711607"/>
                <a:gd name="connsiteY3" fmla="*/ 1196064 h 119606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1607" h="1196064">
                  <a:moveTo>
                    <a:pt x="1318642" y="1196064"/>
                  </a:moveTo>
                  <a:lnTo>
                    <a:pt x="0" y="0"/>
                  </a:lnTo>
                  <a:lnTo>
                    <a:pt x="1711607" y="1195758"/>
                  </a:lnTo>
                  <a:lnTo>
                    <a:pt x="1318642" y="11960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sp>
        <p:nvSpPr>
          <p:cNvPr id="6" name="Right Arrow 47">
            <a:extLst>
              <a:ext uri="{FF2B5EF4-FFF2-40B4-BE49-F238E27FC236}">
                <a16:creationId xmlns:a16="http://schemas.microsoft.com/office/drawing/2014/main" id="{824A70AA-F785-0FEA-7578-CE0CC6C2D711}"/>
              </a:ext>
            </a:extLst>
          </p:cNvPr>
          <p:cNvSpPr/>
          <p:nvPr/>
        </p:nvSpPr>
        <p:spPr>
          <a:xfrm>
            <a:off x="7115445" y="3494965"/>
            <a:ext cx="1110674" cy="753796"/>
          </a:xfrm>
          <a:prstGeom prst="rightArrow">
            <a:avLst/>
          </a:prstGeom>
          <a:solidFill>
            <a:srgbClr val="003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Isosceles Triangle 29">
            <a:extLst>
              <a:ext uri="{FF2B5EF4-FFF2-40B4-BE49-F238E27FC236}">
                <a16:creationId xmlns:a16="http://schemas.microsoft.com/office/drawing/2014/main" id="{1B53A5E0-764E-1583-2E9A-639E1D20F1BF}"/>
              </a:ext>
            </a:extLst>
          </p:cNvPr>
          <p:cNvSpPr/>
          <p:nvPr/>
        </p:nvSpPr>
        <p:spPr>
          <a:xfrm rot="16200000">
            <a:off x="6513715" y="3451307"/>
            <a:ext cx="372495" cy="838171"/>
          </a:xfrm>
          <a:custGeom>
            <a:gdLst>
              <a:gd name="connsiteX0" fmla="*/ 0 w 392965"/>
              <a:gd name="connsiteY0" fmla="*/ 1148439 h 1148439"/>
              <a:gd name="connsiteX1" fmla="*/ 148430 w 392965"/>
              <a:gd name="connsiteY1" fmla="*/ 0 h 1148439"/>
              <a:gd name="connsiteX2" fmla="*/ 392965 w 392965"/>
              <a:gd name="connsiteY2" fmla="*/ 1148133 h 1148439"/>
              <a:gd name="connsiteX3" fmla="*/ 0 w 392965"/>
              <a:gd name="connsiteY3" fmla="*/ 1148439 h 114843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965" h="1148439">
                <a:moveTo>
                  <a:pt x="0" y="1148439"/>
                </a:moveTo>
                <a:lnTo>
                  <a:pt x="148430" y="0"/>
                </a:lnTo>
                <a:lnTo>
                  <a:pt x="392965" y="1148133"/>
                </a:lnTo>
                <a:lnTo>
                  <a:pt x="0" y="1148439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3">
                  <a:lumMod val="10000"/>
                </a:schemeClr>
              </a:gs>
              <a:gs pos="100000">
                <a:schemeClr val="accent5">
                  <a:lumMod val="10000"/>
                </a:schemeClr>
              </a:gs>
            </a:gsLst>
            <a:lin ang="162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D15D7ABD-02EE-B061-A4F2-B6F85DFCA3C1}"/>
              </a:ext>
            </a:extLst>
          </p:cNvPr>
          <p:cNvGrpSpPr/>
          <p:nvPr/>
        </p:nvGrpSpPr>
        <p:grpSpPr>
          <a:xfrm flipH="1">
            <a:off x="3978909" y="2073295"/>
            <a:ext cx="1966097" cy="1754475"/>
            <a:chOff x="4697542" y="1987706"/>
            <a:chExt cx="2693893" cy="1754475"/>
          </a:xfrm>
          <a:solidFill>
            <a:srgbClr val="003F6F"/>
          </a:solidFill>
        </p:grpSpPr>
        <p:sp>
          <p:nvSpPr>
            <p:cNvPr id="9" name="Right Arrow 49">
              <a:extLst>
                <a:ext uri="{FF2B5EF4-FFF2-40B4-BE49-F238E27FC236}">
                  <a16:creationId xmlns:a16="http://schemas.microsoft.com/office/drawing/2014/main" id="{1BF6D543-E630-0784-41AC-42E20DB21373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Isosceles Triangle 29">
              <a:extLst>
                <a:ext uri="{FF2B5EF4-FFF2-40B4-BE49-F238E27FC236}">
                  <a16:creationId xmlns:a16="http://schemas.microsoft.com/office/drawing/2014/main" id="{91B7DEE8-2767-AAEF-0E8B-18E5F28D589C}"/>
                </a:ext>
              </a:extLst>
            </p:cNvPr>
            <p:cNvSpPr/>
            <p:nvPr/>
          </p:nvSpPr>
          <p:spPr>
            <a:xfrm rot="16200000">
              <a:off x="4503403" y="2371026"/>
              <a:ext cx="1565294" cy="1177015"/>
            </a:xfrm>
            <a:custGeom>
              <a:gdLst>
                <a:gd name="connsiteX0" fmla="*/ 1258349 w 1651314"/>
                <a:gd name="connsiteY0" fmla="*/ 1177015 h 1177015"/>
                <a:gd name="connsiteX1" fmla="*/ 0 w 1651314"/>
                <a:gd name="connsiteY1" fmla="*/ 0 h 1177015"/>
                <a:gd name="connsiteX2" fmla="*/ 1651314 w 1651314"/>
                <a:gd name="connsiteY2" fmla="*/ 1176709 h 1177015"/>
                <a:gd name="connsiteX3" fmla="*/ 1258349 w 1651314"/>
                <a:gd name="connsiteY3" fmla="*/ 1177015 h 11770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314" h="1177015">
                  <a:moveTo>
                    <a:pt x="1258349" y="1177015"/>
                  </a:moveTo>
                  <a:lnTo>
                    <a:pt x="0" y="0"/>
                  </a:lnTo>
                  <a:lnTo>
                    <a:pt x="1651314" y="1176709"/>
                  </a:lnTo>
                  <a:lnTo>
                    <a:pt x="1258349" y="11770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11" name="Group 12">
            <a:extLst>
              <a:ext uri="{FF2B5EF4-FFF2-40B4-BE49-F238E27FC236}">
                <a16:creationId xmlns:a16="http://schemas.microsoft.com/office/drawing/2014/main" id="{371121EE-62D5-0917-6DBF-6CD5C985BD59}"/>
              </a:ext>
            </a:extLst>
          </p:cNvPr>
          <p:cNvGrpSpPr/>
          <p:nvPr/>
        </p:nvGrpSpPr>
        <p:grpSpPr>
          <a:xfrm flipV="1">
            <a:off x="6257082" y="3870305"/>
            <a:ext cx="1980000" cy="1811627"/>
            <a:chOff x="4678493" y="1987706"/>
            <a:chExt cx="2712942" cy="1811627"/>
          </a:xfrm>
          <a:solidFill>
            <a:srgbClr val="003F6F"/>
          </a:solidFill>
        </p:grpSpPr>
        <p:sp>
          <p:nvSpPr>
            <p:cNvPr id="12" name="Right Arrow 61">
              <a:extLst>
                <a:ext uri="{FF2B5EF4-FFF2-40B4-BE49-F238E27FC236}">
                  <a16:creationId xmlns:a16="http://schemas.microsoft.com/office/drawing/2014/main" id="{A299026F-83FC-F87D-CFA6-9EAAB5675CAD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29">
              <a:extLst>
                <a:ext uri="{FF2B5EF4-FFF2-40B4-BE49-F238E27FC236}">
                  <a16:creationId xmlns:a16="http://schemas.microsoft.com/office/drawing/2014/main" id="{08B664DA-0654-E7E4-1B13-74E50544E077}"/>
                </a:ext>
              </a:extLst>
            </p:cNvPr>
            <p:cNvSpPr/>
            <p:nvPr/>
          </p:nvSpPr>
          <p:spPr>
            <a:xfrm rot="16200000">
              <a:off x="4465302" y="2390078"/>
              <a:ext cx="1622446" cy="1196064"/>
            </a:xfrm>
            <a:custGeom>
              <a:gdLst>
                <a:gd name="connsiteX0" fmla="*/ 1318642 w 1711607"/>
                <a:gd name="connsiteY0" fmla="*/ 1196064 h 1196064"/>
                <a:gd name="connsiteX1" fmla="*/ 0 w 1711607"/>
                <a:gd name="connsiteY1" fmla="*/ 0 h 1196064"/>
                <a:gd name="connsiteX2" fmla="*/ 1711607 w 1711607"/>
                <a:gd name="connsiteY2" fmla="*/ 1195758 h 1196064"/>
                <a:gd name="connsiteX3" fmla="*/ 1318642 w 1711607"/>
                <a:gd name="connsiteY3" fmla="*/ 1196064 h 119606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1607" h="1196064">
                  <a:moveTo>
                    <a:pt x="1318642" y="1196064"/>
                  </a:moveTo>
                  <a:lnTo>
                    <a:pt x="0" y="0"/>
                  </a:lnTo>
                  <a:lnTo>
                    <a:pt x="1711607" y="1195758"/>
                  </a:lnTo>
                  <a:lnTo>
                    <a:pt x="1318642" y="11960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14" name="Group 15">
            <a:extLst>
              <a:ext uri="{FF2B5EF4-FFF2-40B4-BE49-F238E27FC236}">
                <a16:creationId xmlns:a16="http://schemas.microsoft.com/office/drawing/2014/main" id="{06A8FDE1-B51C-F35A-AB86-CA289CE5910B}"/>
              </a:ext>
            </a:extLst>
          </p:cNvPr>
          <p:cNvGrpSpPr/>
          <p:nvPr/>
        </p:nvGrpSpPr>
        <p:grpSpPr>
          <a:xfrm flipH="1" flipV="1">
            <a:off x="3967947" y="3886562"/>
            <a:ext cx="1966097" cy="1754475"/>
            <a:chOff x="4697542" y="1987706"/>
            <a:chExt cx="2693893" cy="1754475"/>
          </a:xfrm>
          <a:solidFill>
            <a:srgbClr val="003F6F"/>
          </a:solidFill>
        </p:grpSpPr>
        <p:sp>
          <p:nvSpPr>
            <p:cNvPr id="15" name="Right Arrow 59">
              <a:extLst>
                <a:ext uri="{FF2B5EF4-FFF2-40B4-BE49-F238E27FC236}">
                  <a16:creationId xmlns:a16="http://schemas.microsoft.com/office/drawing/2014/main" id="{09BB8AB2-4988-DE2B-F839-F6E25842E867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29">
              <a:extLst>
                <a:ext uri="{FF2B5EF4-FFF2-40B4-BE49-F238E27FC236}">
                  <a16:creationId xmlns:a16="http://schemas.microsoft.com/office/drawing/2014/main" id="{A5475493-4201-1293-7827-0D7B3CCBC5ED}"/>
                </a:ext>
              </a:extLst>
            </p:cNvPr>
            <p:cNvSpPr/>
            <p:nvPr/>
          </p:nvSpPr>
          <p:spPr>
            <a:xfrm rot="16200000">
              <a:off x="4503403" y="2371026"/>
              <a:ext cx="1565294" cy="1177015"/>
            </a:xfrm>
            <a:custGeom>
              <a:gdLst>
                <a:gd name="connsiteX0" fmla="*/ 1258349 w 1651314"/>
                <a:gd name="connsiteY0" fmla="*/ 1177015 h 1177015"/>
                <a:gd name="connsiteX1" fmla="*/ 0 w 1651314"/>
                <a:gd name="connsiteY1" fmla="*/ 0 h 1177015"/>
                <a:gd name="connsiteX2" fmla="*/ 1651314 w 1651314"/>
                <a:gd name="connsiteY2" fmla="*/ 1176709 h 1177015"/>
                <a:gd name="connsiteX3" fmla="*/ 1258349 w 1651314"/>
                <a:gd name="connsiteY3" fmla="*/ 1177015 h 11770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314" h="1177015">
                  <a:moveTo>
                    <a:pt x="1258349" y="1177015"/>
                  </a:moveTo>
                  <a:lnTo>
                    <a:pt x="0" y="0"/>
                  </a:lnTo>
                  <a:lnTo>
                    <a:pt x="1651314" y="1176709"/>
                  </a:lnTo>
                  <a:lnTo>
                    <a:pt x="1258349" y="11770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17" name="Group 18">
            <a:extLst>
              <a:ext uri="{FF2B5EF4-FFF2-40B4-BE49-F238E27FC236}">
                <a16:creationId xmlns:a16="http://schemas.microsoft.com/office/drawing/2014/main" id="{CA466951-57DF-2F10-604D-C8EBAEABA392}"/>
              </a:ext>
            </a:extLst>
          </p:cNvPr>
          <p:cNvGrpSpPr/>
          <p:nvPr/>
        </p:nvGrpSpPr>
        <p:grpSpPr>
          <a:xfrm flipH="1">
            <a:off x="3967947" y="3494965"/>
            <a:ext cx="1945242" cy="753796"/>
            <a:chOff x="4726118" y="1987706"/>
            <a:chExt cx="2665317" cy="753796"/>
          </a:xfrm>
          <a:solidFill>
            <a:srgbClr val="003F6F"/>
          </a:solidFill>
        </p:grpSpPr>
        <p:sp>
          <p:nvSpPr>
            <p:cNvPr id="18" name="Right Arrow 57">
              <a:extLst>
                <a:ext uri="{FF2B5EF4-FFF2-40B4-BE49-F238E27FC236}">
                  <a16:creationId xmlns:a16="http://schemas.microsoft.com/office/drawing/2014/main" id="{436740C0-747A-923D-EB3F-73C766DAA736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" name="Isosceles Triangle 29">
              <a:extLst>
                <a:ext uri="{FF2B5EF4-FFF2-40B4-BE49-F238E27FC236}">
                  <a16:creationId xmlns:a16="http://schemas.microsoft.com/office/drawing/2014/main" id="{BEC58E7B-9D71-E3C0-8103-29F4FEC4EF79}"/>
                </a:ext>
              </a:extLst>
            </p:cNvPr>
            <p:cNvSpPr/>
            <p:nvPr/>
          </p:nvSpPr>
          <p:spPr>
            <a:xfrm rot="16200000">
              <a:off x="5114090" y="1788914"/>
              <a:ext cx="372495" cy="1148439"/>
            </a:xfrm>
            <a:custGeom>
              <a:gdLst>
                <a:gd name="connsiteX0" fmla="*/ 0 w 392965"/>
                <a:gd name="connsiteY0" fmla="*/ 1148439 h 1148439"/>
                <a:gd name="connsiteX1" fmla="*/ 148430 w 392965"/>
                <a:gd name="connsiteY1" fmla="*/ 0 h 1148439"/>
                <a:gd name="connsiteX2" fmla="*/ 392965 w 392965"/>
                <a:gd name="connsiteY2" fmla="*/ 1148133 h 1148439"/>
                <a:gd name="connsiteX3" fmla="*/ 0 w 392965"/>
                <a:gd name="connsiteY3" fmla="*/ 1148439 h 114843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965" h="1148439">
                  <a:moveTo>
                    <a:pt x="0" y="1148439"/>
                  </a:moveTo>
                  <a:lnTo>
                    <a:pt x="148430" y="0"/>
                  </a:lnTo>
                  <a:lnTo>
                    <a:pt x="392965" y="1148133"/>
                  </a:lnTo>
                  <a:lnTo>
                    <a:pt x="0" y="11484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20" name="Group 21">
            <a:extLst>
              <a:ext uri="{FF2B5EF4-FFF2-40B4-BE49-F238E27FC236}">
                <a16:creationId xmlns:a16="http://schemas.microsoft.com/office/drawing/2014/main" id="{CE9C03AD-D06A-953F-0BB4-0D614F26DF16}"/>
              </a:ext>
            </a:extLst>
          </p:cNvPr>
          <p:cNvGrpSpPr/>
          <p:nvPr/>
        </p:nvGrpSpPr>
        <p:grpSpPr>
          <a:xfrm>
            <a:off x="9077338" y="1879724"/>
            <a:ext cx="2319700" cy="1107996"/>
            <a:chOff x="3324740" y="1715063"/>
            <a:chExt cx="1260140" cy="1107996"/>
          </a:xfrm>
        </p:grpSpPr>
        <p:sp>
          <p:nvSpPr>
            <p:cNvPr id="21" name="TextBox 22">
              <a:extLst>
                <a:ext uri="{FF2B5EF4-FFF2-40B4-BE49-F238E27FC236}">
                  <a16:creationId xmlns:a16="http://schemas.microsoft.com/office/drawing/2014/main" id="{615A170F-CA64-E916-D884-F41E96DFFC22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Text  Here 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3">
              <a:extLst>
                <a:ext uri="{FF2B5EF4-FFF2-40B4-BE49-F238E27FC236}">
                  <a16:creationId xmlns:a16="http://schemas.microsoft.com/office/drawing/2014/main" id="{E0F72D91-2872-8A3B-035E-906CD30FFF72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4">
            <a:extLst>
              <a:ext uri="{FF2B5EF4-FFF2-40B4-BE49-F238E27FC236}">
                <a16:creationId xmlns:a16="http://schemas.microsoft.com/office/drawing/2014/main" id="{5860D79E-DBE0-5B74-0B45-72E0BF4D89D9}"/>
              </a:ext>
            </a:extLst>
          </p:cNvPr>
          <p:cNvGrpSpPr/>
          <p:nvPr/>
        </p:nvGrpSpPr>
        <p:grpSpPr>
          <a:xfrm>
            <a:off x="9077338" y="3313720"/>
            <a:ext cx="2319700" cy="1107996"/>
            <a:chOff x="3324740" y="1715063"/>
            <a:chExt cx="1260140" cy="1107996"/>
          </a:xfrm>
        </p:grpSpPr>
        <p:sp>
          <p:nvSpPr>
            <p:cNvPr id="24" name="TextBox 25">
              <a:extLst>
                <a:ext uri="{FF2B5EF4-FFF2-40B4-BE49-F238E27FC236}">
                  <a16:creationId xmlns:a16="http://schemas.microsoft.com/office/drawing/2014/main" id="{30F99B49-2DA2-6213-FE37-602C793D35B7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Text  Here 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6">
              <a:extLst>
                <a:ext uri="{FF2B5EF4-FFF2-40B4-BE49-F238E27FC236}">
                  <a16:creationId xmlns:a16="http://schemas.microsoft.com/office/drawing/2014/main" id="{E99D69CC-C000-D0AB-AB43-C8FE81081D9E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7">
            <a:extLst>
              <a:ext uri="{FF2B5EF4-FFF2-40B4-BE49-F238E27FC236}">
                <a16:creationId xmlns:a16="http://schemas.microsoft.com/office/drawing/2014/main" id="{ED607451-7E9C-9AD0-FAD9-948D9A9F1F19}"/>
              </a:ext>
            </a:extLst>
          </p:cNvPr>
          <p:cNvGrpSpPr/>
          <p:nvPr/>
        </p:nvGrpSpPr>
        <p:grpSpPr>
          <a:xfrm>
            <a:off x="9077338" y="4747714"/>
            <a:ext cx="2319700" cy="1107996"/>
            <a:chOff x="3324740" y="1715063"/>
            <a:chExt cx="1260140" cy="1107996"/>
          </a:xfrm>
        </p:grpSpPr>
        <p:sp>
          <p:nvSpPr>
            <p:cNvPr id="27" name="TextBox 28">
              <a:extLst>
                <a:ext uri="{FF2B5EF4-FFF2-40B4-BE49-F238E27FC236}">
                  <a16:creationId xmlns:a16="http://schemas.microsoft.com/office/drawing/2014/main" id="{DBE38E2B-80AA-CCAE-C7F0-1A4F53C29B8F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Text  Here 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BD6DAABF-BC2F-80A7-043C-C90F6D43B388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30">
            <a:extLst>
              <a:ext uri="{FF2B5EF4-FFF2-40B4-BE49-F238E27FC236}">
                <a16:creationId xmlns:a16="http://schemas.microsoft.com/office/drawing/2014/main" id="{F2B120EC-8DB6-1D8A-C356-495F74A0927D}"/>
              </a:ext>
            </a:extLst>
          </p:cNvPr>
          <p:cNvGrpSpPr/>
          <p:nvPr/>
        </p:nvGrpSpPr>
        <p:grpSpPr>
          <a:xfrm>
            <a:off x="909985" y="1879724"/>
            <a:ext cx="2215330" cy="1107996"/>
            <a:chOff x="3324740" y="1715063"/>
            <a:chExt cx="1260140" cy="1107996"/>
          </a:xfrm>
        </p:grpSpPr>
        <p:sp>
          <p:nvSpPr>
            <p:cNvPr id="30" name="TextBox 31">
              <a:extLst>
                <a:ext uri="{FF2B5EF4-FFF2-40B4-BE49-F238E27FC236}">
                  <a16:creationId xmlns:a16="http://schemas.microsoft.com/office/drawing/2014/main" id="{69DC2099-B01F-134B-1C87-EB0552949761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Text  Here 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2">
              <a:extLst>
                <a:ext uri="{FF2B5EF4-FFF2-40B4-BE49-F238E27FC236}">
                  <a16:creationId xmlns:a16="http://schemas.microsoft.com/office/drawing/2014/main" id="{8EDA3D70-6FEF-2464-4648-223195DD7910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Get a modern PowerPoint  Presentation that is beautifully designed.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3">
            <a:extLst>
              <a:ext uri="{FF2B5EF4-FFF2-40B4-BE49-F238E27FC236}">
                <a16:creationId xmlns:a16="http://schemas.microsoft.com/office/drawing/2014/main" id="{0087E122-B132-B317-1010-A86390B9D5E3}"/>
              </a:ext>
            </a:extLst>
          </p:cNvPr>
          <p:cNvGrpSpPr/>
          <p:nvPr/>
        </p:nvGrpSpPr>
        <p:grpSpPr>
          <a:xfrm>
            <a:off x="909985" y="3313720"/>
            <a:ext cx="2215330" cy="1107996"/>
            <a:chOff x="3324740" y="1715063"/>
            <a:chExt cx="1260140" cy="1107996"/>
          </a:xfrm>
        </p:grpSpPr>
        <p:sp>
          <p:nvSpPr>
            <p:cNvPr id="33" name="TextBox 34">
              <a:extLst>
                <a:ext uri="{FF2B5EF4-FFF2-40B4-BE49-F238E27FC236}">
                  <a16:creationId xmlns:a16="http://schemas.microsoft.com/office/drawing/2014/main" id="{870EE8A5-0FE4-1108-1298-0D290D4C5F2E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Text  Here 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5">
              <a:extLst>
                <a:ext uri="{FF2B5EF4-FFF2-40B4-BE49-F238E27FC236}">
                  <a16:creationId xmlns:a16="http://schemas.microsoft.com/office/drawing/2014/main" id="{669E10B9-D3EB-8FA1-5F42-0E47D4FC0BCF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Get a modern PowerPoint  Presentation that is beautifully designed.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6">
            <a:extLst>
              <a:ext uri="{FF2B5EF4-FFF2-40B4-BE49-F238E27FC236}">
                <a16:creationId xmlns:a16="http://schemas.microsoft.com/office/drawing/2014/main" id="{735A4BA1-7137-A576-2AA4-4E8153DA2231}"/>
              </a:ext>
            </a:extLst>
          </p:cNvPr>
          <p:cNvGrpSpPr/>
          <p:nvPr/>
        </p:nvGrpSpPr>
        <p:grpSpPr>
          <a:xfrm>
            <a:off x="909985" y="4747714"/>
            <a:ext cx="2215330" cy="1107996"/>
            <a:chOff x="3324740" y="1715063"/>
            <a:chExt cx="1260140" cy="1107996"/>
          </a:xfrm>
        </p:grpSpPr>
        <p:sp>
          <p:nvSpPr>
            <p:cNvPr id="36" name="TextBox 37">
              <a:extLst>
                <a:ext uri="{FF2B5EF4-FFF2-40B4-BE49-F238E27FC236}">
                  <a16:creationId xmlns:a16="http://schemas.microsoft.com/office/drawing/2014/main" id="{8CA1E119-83BA-C62F-2C20-C90E0B208F3A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Text  Here 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8">
              <a:extLst>
                <a:ext uri="{FF2B5EF4-FFF2-40B4-BE49-F238E27FC236}">
                  <a16:creationId xmlns:a16="http://schemas.microsoft.com/office/drawing/2014/main" id="{CC0118B8-E1EE-4567-F2D2-68268C399410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Get a modern PowerPoint  Presentation that is beautifully designed.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9">
            <a:extLst>
              <a:ext uri="{FF2B5EF4-FFF2-40B4-BE49-F238E27FC236}">
                <a16:creationId xmlns:a16="http://schemas.microsoft.com/office/drawing/2014/main" id="{AA98BDA5-0564-2A02-D334-A42ADDEA6569}"/>
              </a:ext>
            </a:extLst>
          </p:cNvPr>
          <p:cNvGrpSpPr/>
          <p:nvPr/>
        </p:nvGrpSpPr>
        <p:grpSpPr>
          <a:xfrm>
            <a:off x="5293175" y="1765518"/>
            <a:ext cx="1601067" cy="678649"/>
            <a:chOff x="3233964" y="1954419"/>
            <a:chExt cx="1601067" cy="678649"/>
          </a:xfrm>
        </p:grpSpPr>
        <p:sp>
          <p:nvSpPr>
            <p:cNvPr id="39" name="TextBox 40">
              <a:extLst>
                <a:ext uri="{FF2B5EF4-FFF2-40B4-BE49-F238E27FC236}">
                  <a16:creationId xmlns:a16="http://schemas.microsoft.com/office/drawing/2014/main" id="{8ED03F2C-AB8E-E50B-5155-2882C3F6F8CE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Text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41">
              <a:extLst>
                <a:ext uri="{FF2B5EF4-FFF2-40B4-BE49-F238E27FC236}">
                  <a16:creationId xmlns:a16="http://schemas.microsoft.com/office/drawing/2014/main" id="{27CC9A4F-3F57-6571-EE2F-1EA1430D7AA3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Simple PowerPoint Presentation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2">
            <a:extLst>
              <a:ext uri="{FF2B5EF4-FFF2-40B4-BE49-F238E27FC236}">
                <a16:creationId xmlns:a16="http://schemas.microsoft.com/office/drawing/2014/main" id="{5B5A8C81-F34E-2164-8580-6C064EB0FDFB}"/>
              </a:ext>
            </a:extLst>
          </p:cNvPr>
          <p:cNvGrpSpPr/>
          <p:nvPr/>
        </p:nvGrpSpPr>
        <p:grpSpPr>
          <a:xfrm>
            <a:off x="5302700" y="5301712"/>
            <a:ext cx="1601067" cy="678649"/>
            <a:chOff x="3233964" y="1954419"/>
            <a:chExt cx="1601067" cy="678649"/>
          </a:xfrm>
        </p:grpSpPr>
        <p:sp>
          <p:nvSpPr>
            <p:cNvPr id="42" name="TextBox 43">
              <a:extLst>
                <a:ext uri="{FF2B5EF4-FFF2-40B4-BE49-F238E27FC236}">
                  <a16:creationId xmlns:a16="http://schemas.microsoft.com/office/drawing/2014/main" id="{1A927B91-369B-E12B-90D9-A07BE2ADF0D5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Text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4">
              <a:extLst>
                <a:ext uri="{FF2B5EF4-FFF2-40B4-BE49-F238E27FC236}">
                  <a16:creationId xmlns:a16="http://schemas.microsoft.com/office/drawing/2014/main" id="{A2AFC9D0-0989-6830-9FEB-4F68C662EC99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Simple PowerPoint Presentation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Rounded Rectangle 10">
            <a:extLst>
              <a:ext uri="{FF2B5EF4-FFF2-40B4-BE49-F238E27FC236}">
                <a16:creationId xmlns:a16="http://schemas.microsoft.com/office/drawing/2014/main" id="{634834F5-7E62-49DE-BCC6-696192A0E6D8}"/>
              </a:ext>
            </a:extLst>
          </p:cNvPr>
          <p:cNvSpPr/>
          <p:nvPr/>
        </p:nvSpPr>
        <p:spPr>
          <a:xfrm>
            <a:off x="8555359" y="2206262"/>
            <a:ext cx="301634" cy="399178"/>
          </a:xfrm>
          <a:custGeom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6" name="Rounded Rectangle 6">
            <a:extLst>
              <a:ext uri="{FF2B5EF4-FFF2-40B4-BE49-F238E27FC236}">
                <a16:creationId xmlns:a16="http://schemas.microsoft.com/office/drawing/2014/main" id="{B5E86050-AE2E-77CB-308F-24C9CF8CB607}"/>
              </a:ext>
            </a:extLst>
          </p:cNvPr>
          <p:cNvSpPr/>
          <p:nvPr/>
        </p:nvSpPr>
        <p:spPr>
          <a:xfrm>
            <a:off x="3344410" y="2237320"/>
            <a:ext cx="410625" cy="417478"/>
          </a:xfrm>
          <a:custGeom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7" name="Rectangle 16">
            <a:extLst>
              <a:ext uri="{FF2B5EF4-FFF2-40B4-BE49-F238E27FC236}">
                <a16:creationId xmlns:a16="http://schemas.microsoft.com/office/drawing/2014/main" id="{179CB19B-057E-F5EC-B564-3C0D9403C36F}"/>
              </a:ext>
            </a:extLst>
          </p:cNvPr>
          <p:cNvSpPr/>
          <p:nvPr/>
        </p:nvSpPr>
        <p:spPr>
          <a:xfrm rot="2700000">
            <a:off x="3411889" y="4981240"/>
            <a:ext cx="315590" cy="565794"/>
          </a:xfrm>
          <a:custGeom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8" name="Rounded Rectangle 5">
            <a:extLst>
              <a:ext uri="{FF2B5EF4-FFF2-40B4-BE49-F238E27FC236}">
                <a16:creationId xmlns:a16="http://schemas.microsoft.com/office/drawing/2014/main" id="{F73DA2AC-0440-C7F4-E07B-AD7FA587AB98}"/>
              </a:ext>
            </a:extLst>
          </p:cNvPr>
          <p:cNvSpPr/>
          <p:nvPr/>
        </p:nvSpPr>
        <p:spPr>
          <a:xfrm flipH="1">
            <a:off x="8473754" y="3694828"/>
            <a:ext cx="464843" cy="383467"/>
          </a:xfrm>
          <a:custGeom>
            <a:gdLst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9" name="Teardrop 1">
            <a:extLst>
              <a:ext uri="{FF2B5EF4-FFF2-40B4-BE49-F238E27FC236}">
                <a16:creationId xmlns:a16="http://schemas.microsoft.com/office/drawing/2014/main" id="{1C5BF11F-0D59-9FE4-6B8F-C251FD41677F}"/>
              </a:ext>
            </a:extLst>
          </p:cNvPr>
          <p:cNvSpPr/>
          <p:nvPr/>
        </p:nvSpPr>
        <p:spPr>
          <a:xfrm rot="18805992">
            <a:off x="8482548" y="5045761"/>
            <a:ext cx="447253" cy="442587"/>
          </a:xfrm>
          <a:custGeom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0" name="Rectangle 36">
            <a:extLst>
              <a:ext uri="{FF2B5EF4-FFF2-40B4-BE49-F238E27FC236}">
                <a16:creationId xmlns:a16="http://schemas.microsoft.com/office/drawing/2014/main" id="{51158FA4-61C3-25B6-0823-A1B079CCD561}"/>
              </a:ext>
            </a:extLst>
          </p:cNvPr>
          <p:cNvSpPr/>
          <p:nvPr/>
        </p:nvSpPr>
        <p:spPr>
          <a:xfrm>
            <a:off x="3332433" y="3697660"/>
            <a:ext cx="462098" cy="386277"/>
          </a:xfrm>
          <a:custGeom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52" name="TextBox 12">
            <a:extLst>
              <a:ext uri="{FF2B5EF4-FFF2-40B4-BE49-F238E27FC236}">
                <a16:creationId xmlns:a16="http://schemas.microsoft.com/office/drawing/2014/main" id="{C7181B35-DF3E-C554-F861-67F87D6B928D}"/>
              </a:ext>
            </a:extLst>
          </p:cNvPr>
          <p:cNvSpPr txBox="1"/>
          <p:nvPr/>
        </p:nvSpPr>
        <p:spPr>
          <a:xfrm>
            <a:off x="719594" y="238321"/>
            <a:ext cx="511395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AGENDA </a:t>
            </a:r>
            <a:r>
              <a:rPr lang="en-US" altLang="ko-KR" sz="4800" b="1">
                <a:solidFill>
                  <a:srgbClr val="0975AA"/>
                </a:solidFill>
                <a:latin typeface="+mj-lt"/>
              </a:rPr>
              <a:t>STYLE</a:t>
            </a:r>
            <a:endParaRPr lang="ko-KR" altLang="en-US" sz="4800" b="1">
              <a:solidFill>
                <a:srgbClr val="0975AA"/>
              </a:solidFill>
              <a:latin typeface="+mj-lt"/>
            </a:endParaRPr>
          </a:p>
        </p:txBody>
      </p:sp>
      <p:sp>
        <p:nvSpPr>
          <p:cNvPr id="2" name="Rounded Rectangle 101">
            <a:extLst>
              <a:ext uri="{FF2B5EF4-FFF2-40B4-BE49-F238E27FC236}">
                <a16:creationId xmlns:a16="http://schemas.microsoft.com/office/drawing/2014/main" id="{6F3BDF80-D766-32FB-F36A-9496A93CE758}"/>
              </a:ext>
            </a:extLst>
          </p:cNvPr>
          <p:cNvSpPr/>
          <p:nvPr/>
        </p:nvSpPr>
        <p:spPr>
          <a:xfrm rot="18900000">
            <a:off x="5001174" y="2847012"/>
            <a:ext cx="2142350" cy="2106032"/>
          </a:xfrm>
          <a:prstGeom prst="roundRect">
            <a:avLst>
              <a:gd name="adj" fmla="val 15614"/>
            </a:avLst>
          </a:pr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Rounded Rectangle 102">
            <a:extLst>
              <a:ext uri="{FF2B5EF4-FFF2-40B4-BE49-F238E27FC236}">
                <a16:creationId xmlns:a16="http://schemas.microsoft.com/office/drawing/2014/main" id="{26CCC164-ED02-8A14-7C87-45D0605D2D65}"/>
              </a:ext>
            </a:extLst>
          </p:cNvPr>
          <p:cNvSpPr/>
          <p:nvPr/>
        </p:nvSpPr>
        <p:spPr>
          <a:xfrm rot="18900000">
            <a:off x="5254732" y="3095210"/>
            <a:ext cx="1651026" cy="1651026"/>
          </a:xfrm>
          <a:prstGeom prst="roundRect">
            <a:avLst>
              <a:gd name="adj" fmla="val 156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F612677C-1795-781B-E46B-B659E86BE961}"/>
              </a:ext>
            </a:extLst>
          </p:cNvPr>
          <p:cNvGrpSpPr/>
          <p:nvPr/>
        </p:nvGrpSpPr>
        <p:grpSpPr>
          <a:xfrm>
            <a:off x="5438943" y="3332953"/>
            <a:ext cx="1255743" cy="1463238"/>
            <a:chOff x="3152776" y="2114550"/>
            <a:chExt cx="4073525" cy="4746626"/>
          </a:xfrm>
          <a:solidFill>
            <a:srgbClr val="0975AA"/>
          </a:solidFill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52325A5B-F21A-5163-6915-C037B9810DCD}"/>
                </a:ext>
              </a:extLst>
            </p:cNvPr>
            <p:cNvSpPr/>
            <p:nvPr/>
          </p:nvSpPr>
          <p:spPr bwMode="auto">
            <a:xfrm>
              <a:off x="3152776" y="5214939"/>
              <a:ext cx="4073525" cy="1646237"/>
            </a:xfrm>
            <a:custGeom>
              <a:gdLst>
                <a:gd name="T0" fmla="*/ 2158 w 2158"/>
                <a:gd name="T1" fmla="*/ 870 h 873"/>
                <a:gd name="T2" fmla="*/ 2147 w 2158"/>
                <a:gd name="T3" fmla="*/ 870 h 873"/>
                <a:gd name="T4" fmla="*/ 1115 w 2158"/>
                <a:gd name="T5" fmla="*/ 871 h 873"/>
                <a:gd name="T6" fmla="*/ 11 w 2158"/>
                <a:gd name="T7" fmla="*/ 872 h 873"/>
                <a:gd name="T8" fmla="*/ 0 w 2158"/>
                <a:gd name="T9" fmla="*/ 860 h 873"/>
                <a:gd name="T10" fmla="*/ 0 w 2158"/>
                <a:gd name="T11" fmla="*/ 293 h 873"/>
                <a:gd name="T12" fmla="*/ 9 w 2158"/>
                <a:gd name="T13" fmla="*/ 279 h 873"/>
                <a:gd name="T14" fmla="*/ 629 w 2158"/>
                <a:gd name="T15" fmla="*/ 4 h 873"/>
                <a:gd name="T16" fmla="*/ 642 w 2158"/>
                <a:gd name="T17" fmla="*/ 10 h 873"/>
                <a:gd name="T18" fmla="*/ 940 w 2158"/>
                <a:gd name="T19" fmla="*/ 565 h 873"/>
                <a:gd name="T20" fmla="*/ 946 w 2158"/>
                <a:gd name="T21" fmla="*/ 575 h 873"/>
                <a:gd name="T22" fmla="*/ 955 w 2158"/>
                <a:gd name="T23" fmla="*/ 523 h 873"/>
                <a:gd name="T24" fmla="*/ 1010 w 2158"/>
                <a:gd name="T25" fmla="*/ 187 h 873"/>
                <a:gd name="T26" fmla="*/ 1022 w 2158"/>
                <a:gd name="T27" fmla="*/ 178 h 873"/>
                <a:gd name="T28" fmla="*/ 1129 w 2158"/>
                <a:gd name="T29" fmla="*/ 178 h 873"/>
                <a:gd name="T30" fmla="*/ 1140 w 2158"/>
                <a:gd name="T31" fmla="*/ 188 h 873"/>
                <a:gd name="T32" fmla="*/ 1204 w 2158"/>
                <a:gd name="T33" fmla="*/ 575 h 873"/>
                <a:gd name="T34" fmla="*/ 1206 w 2158"/>
                <a:gd name="T35" fmla="*/ 584 h 873"/>
                <a:gd name="T36" fmla="*/ 1211 w 2158"/>
                <a:gd name="T37" fmla="*/ 576 h 873"/>
                <a:gd name="T38" fmla="*/ 1517 w 2158"/>
                <a:gd name="T39" fmla="*/ 8 h 873"/>
                <a:gd name="T40" fmla="*/ 1531 w 2158"/>
                <a:gd name="T41" fmla="*/ 3 h 873"/>
                <a:gd name="T42" fmla="*/ 2148 w 2158"/>
                <a:gd name="T43" fmla="*/ 277 h 873"/>
                <a:gd name="T44" fmla="*/ 2158 w 2158"/>
                <a:gd name="T45" fmla="*/ 281 h 873"/>
                <a:gd name="T46" fmla="*/ 2158 w 2158"/>
                <a:gd name="T47" fmla="*/ 870 h 8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58" h="873">
                  <a:moveTo>
                    <a:pt x="2158" y="870"/>
                  </a:moveTo>
                  <a:cubicBezTo>
                    <a:pt x="2154" y="870"/>
                    <a:pt x="2150" y="870"/>
                    <a:pt x="2147" y="870"/>
                  </a:cubicBezTo>
                  <a:cubicBezTo>
                    <a:pt x="1803" y="870"/>
                    <a:pt x="1459" y="869"/>
                    <a:pt x="1115" y="871"/>
                  </a:cubicBezTo>
                  <a:cubicBezTo>
                    <a:pt x="747" y="873"/>
                    <a:pt x="379" y="871"/>
                    <a:pt x="11" y="872"/>
                  </a:cubicBezTo>
                  <a:cubicBezTo>
                    <a:pt x="2" y="872"/>
                    <a:pt x="0" y="870"/>
                    <a:pt x="0" y="860"/>
                  </a:cubicBezTo>
                  <a:cubicBezTo>
                    <a:pt x="0" y="671"/>
                    <a:pt x="0" y="482"/>
                    <a:pt x="0" y="293"/>
                  </a:cubicBezTo>
                  <a:cubicBezTo>
                    <a:pt x="0" y="286"/>
                    <a:pt x="2" y="282"/>
                    <a:pt x="9" y="279"/>
                  </a:cubicBezTo>
                  <a:cubicBezTo>
                    <a:pt x="216" y="188"/>
                    <a:pt x="422" y="96"/>
                    <a:pt x="629" y="4"/>
                  </a:cubicBezTo>
                  <a:cubicBezTo>
                    <a:pt x="637" y="1"/>
                    <a:pt x="638" y="4"/>
                    <a:pt x="642" y="10"/>
                  </a:cubicBezTo>
                  <a:cubicBezTo>
                    <a:pt x="741" y="195"/>
                    <a:pt x="840" y="380"/>
                    <a:pt x="940" y="565"/>
                  </a:cubicBezTo>
                  <a:cubicBezTo>
                    <a:pt x="941" y="567"/>
                    <a:pt x="943" y="570"/>
                    <a:pt x="946" y="575"/>
                  </a:cubicBezTo>
                  <a:cubicBezTo>
                    <a:pt x="949" y="556"/>
                    <a:pt x="952" y="540"/>
                    <a:pt x="955" y="523"/>
                  </a:cubicBezTo>
                  <a:cubicBezTo>
                    <a:pt x="973" y="411"/>
                    <a:pt x="992" y="299"/>
                    <a:pt x="1010" y="187"/>
                  </a:cubicBezTo>
                  <a:cubicBezTo>
                    <a:pt x="1012" y="179"/>
                    <a:pt x="1015" y="178"/>
                    <a:pt x="1022" y="178"/>
                  </a:cubicBezTo>
                  <a:cubicBezTo>
                    <a:pt x="1057" y="178"/>
                    <a:pt x="1093" y="179"/>
                    <a:pt x="1129" y="178"/>
                  </a:cubicBezTo>
                  <a:cubicBezTo>
                    <a:pt x="1136" y="178"/>
                    <a:pt x="1139" y="180"/>
                    <a:pt x="1140" y="188"/>
                  </a:cubicBezTo>
                  <a:cubicBezTo>
                    <a:pt x="1161" y="317"/>
                    <a:pt x="1183" y="446"/>
                    <a:pt x="1204" y="575"/>
                  </a:cubicBezTo>
                  <a:cubicBezTo>
                    <a:pt x="1205" y="578"/>
                    <a:pt x="1205" y="581"/>
                    <a:pt x="1206" y="584"/>
                  </a:cubicBezTo>
                  <a:cubicBezTo>
                    <a:pt x="1210" y="582"/>
                    <a:pt x="1210" y="579"/>
                    <a:pt x="1211" y="576"/>
                  </a:cubicBezTo>
                  <a:cubicBezTo>
                    <a:pt x="1313" y="387"/>
                    <a:pt x="1415" y="198"/>
                    <a:pt x="1517" y="8"/>
                  </a:cubicBezTo>
                  <a:cubicBezTo>
                    <a:pt x="1521" y="1"/>
                    <a:pt x="1523" y="0"/>
                    <a:pt x="1531" y="3"/>
                  </a:cubicBezTo>
                  <a:cubicBezTo>
                    <a:pt x="1737" y="95"/>
                    <a:pt x="1943" y="186"/>
                    <a:pt x="2148" y="277"/>
                  </a:cubicBezTo>
                  <a:cubicBezTo>
                    <a:pt x="2151" y="279"/>
                    <a:pt x="2154" y="281"/>
                    <a:pt x="2158" y="281"/>
                  </a:cubicBezTo>
                  <a:cubicBezTo>
                    <a:pt x="2158" y="477"/>
                    <a:pt x="2158" y="674"/>
                    <a:pt x="2158" y="8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3923194C-F859-142C-E28E-95873397A35B}"/>
                </a:ext>
              </a:extLst>
            </p:cNvPr>
            <p:cNvSpPr/>
            <p:nvPr/>
          </p:nvSpPr>
          <p:spPr bwMode="auto">
            <a:xfrm>
              <a:off x="3619500" y="2114550"/>
              <a:ext cx="3235325" cy="1485900"/>
            </a:xfrm>
            <a:custGeom>
              <a:gdLst>
                <a:gd name="T0" fmla="*/ 957 w 1714"/>
                <a:gd name="T1" fmla="*/ 2 h 787"/>
                <a:gd name="T2" fmla="*/ 1186 w 1714"/>
                <a:gd name="T3" fmla="*/ 18 h 787"/>
                <a:gd name="T4" fmla="*/ 1696 w 1714"/>
                <a:gd name="T5" fmla="*/ 127 h 787"/>
                <a:gd name="T6" fmla="*/ 1703 w 1714"/>
                <a:gd name="T7" fmla="*/ 151 h 787"/>
                <a:gd name="T8" fmla="*/ 1544 w 1714"/>
                <a:gd name="T9" fmla="*/ 393 h 787"/>
                <a:gd name="T10" fmla="*/ 1537 w 1714"/>
                <a:gd name="T11" fmla="*/ 401 h 787"/>
                <a:gd name="T12" fmla="*/ 1534 w 1714"/>
                <a:gd name="T13" fmla="*/ 409 h 787"/>
                <a:gd name="T14" fmla="*/ 1540 w 1714"/>
                <a:gd name="T15" fmla="*/ 614 h 787"/>
                <a:gd name="T16" fmla="*/ 1530 w 1714"/>
                <a:gd name="T17" fmla="*/ 631 h 787"/>
                <a:gd name="T18" fmla="*/ 1138 w 1714"/>
                <a:gd name="T19" fmla="*/ 759 h 787"/>
                <a:gd name="T20" fmla="*/ 760 w 1714"/>
                <a:gd name="T21" fmla="*/ 777 h 787"/>
                <a:gd name="T22" fmla="*/ 190 w 1714"/>
                <a:gd name="T23" fmla="*/ 629 h 787"/>
                <a:gd name="T24" fmla="*/ 182 w 1714"/>
                <a:gd name="T25" fmla="*/ 618 h 787"/>
                <a:gd name="T26" fmla="*/ 177 w 1714"/>
                <a:gd name="T27" fmla="*/ 405 h 787"/>
                <a:gd name="T28" fmla="*/ 170 w 1714"/>
                <a:gd name="T29" fmla="*/ 382 h 787"/>
                <a:gd name="T30" fmla="*/ 4 w 1714"/>
                <a:gd name="T31" fmla="*/ 137 h 787"/>
                <a:gd name="T32" fmla="*/ 0 w 1714"/>
                <a:gd name="T33" fmla="*/ 130 h 787"/>
                <a:gd name="T34" fmla="*/ 747 w 1714"/>
                <a:gd name="T35" fmla="*/ 2 h 787"/>
                <a:gd name="T36" fmla="*/ 781 w 1714"/>
                <a:gd name="T37" fmla="*/ 1 h 787"/>
                <a:gd name="T38" fmla="*/ 790 w 1714"/>
                <a:gd name="T39" fmla="*/ 0 h 787"/>
                <a:gd name="T40" fmla="*/ 912 w 1714"/>
                <a:gd name="T41" fmla="*/ 0 h 787"/>
                <a:gd name="T42" fmla="*/ 946 w 1714"/>
                <a:gd name="T43" fmla="*/ 1 h 787"/>
                <a:gd name="T44" fmla="*/ 957 w 1714"/>
                <a:gd name="T45" fmla="*/ 2 h 7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14" h="787">
                  <a:moveTo>
                    <a:pt x="957" y="2"/>
                  </a:moveTo>
                  <a:cubicBezTo>
                    <a:pt x="1034" y="5"/>
                    <a:pt x="1110" y="9"/>
                    <a:pt x="1186" y="18"/>
                  </a:cubicBezTo>
                  <a:cubicBezTo>
                    <a:pt x="1360" y="36"/>
                    <a:pt x="1531" y="67"/>
                    <a:pt x="1696" y="127"/>
                  </a:cubicBezTo>
                  <a:cubicBezTo>
                    <a:pt x="1714" y="134"/>
                    <a:pt x="1714" y="134"/>
                    <a:pt x="1703" y="151"/>
                  </a:cubicBezTo>
                  <a:cubicBezTo>
                    <a:pt x="1650" y="231"/>
                    <a:pt x="1597" y="312"/>
                    <a:pt x="1544" y="393"/>
                  </a:cubicBezTo>
                  <a:cubicBezTo>
                    <a:pt x="1542" y="396"/>
                    <a:pt x="1541" y="400"/>
                    <a:pt x="1537" y="401"/>
                  </a:cubicBezTo>
                  <a:cubicBezTo>
                    <a:pt x="1532" y="402"/>
                    <a:pt x="1534" y="406"/>
                    <a:pt x="1534" y="409"/>
                  </a:cubicBezTo>
                  <a:cubicBezTo>
                    <a:pt x="1536" y="477"/>
                    <a:pt x="1537" y="545"/>
                    <a:pt x="1540" y="614"/>
                  </a:cubicBezTo>
                  <a:cubicBezTo>
                    <a:pt x="1540" y="623"/>
                    <a:pt x="1538" y="627"/>
                    <a:pt x="1530" y="631"/>
                  </a:cubicBezTo>
                  <a:cubicBezTo>
                    <a:pt x="1405" y="691"/>
                    <a:pt x="1275" y="735"/>
                    <a:pt x="1138" y="759"/>
                  </a:cubicBezTo>
                  <a:cubicBezTo>
                    <a:pt x="1013" y="782"/>
                    <a:pt x="887" y="787"/>
                    <a:pt x="760" y="777"/>
                  </a:cubicBezTo>
                  <a:cubicBezTo>
                    <a:pt x="561" y="760"/>
                    <a:pt x="373" y="706"/>
                    <a:pt x="190" y="629"/>
                  </a:cubicBezTo>
                  <a:cubicBezTo>
                    <a:pt x="184" y="627"/>
                    <a:pt x="182" y="624"/>
                    <a:pt x="182" y="618"/>
                  </a:cubicBezTo>
                  <a:cubicBezTo>
                    <a:pt x="181" y="547"/>
                    <a:pt x="179" y="476"/>
                    <a:pt x="177" y="405"/>
                  </a:cubicBezTo>
                  <a:cubicBezTo>
                    <a:pt x="177" y="396"/>
                    <a:pt x="175" y="389"/>
                    <a:pt x="170" y="382"/>
                  </a:cubicBezTo>
                  <a:cubicBezTo>
                    <a:pt x="115" y="300"/>
                    <a:pt x="60" y="219"/>
                    <a:pt x="4" y="137"/>
                  </a:cubicBezTo>
                  <a:cubicBezTo>
                    <a:pt x="3" y="135"/>
                    <a:pt x="2" y="133"/>
                    <a:pt x="0" y="130"/>
                  </a:cubicBezTo>
                  <a:cubicBezTo>
                    <a:pt x="241" y="42"/>
                    <a:pt x="492" y="10"/>
                    <a:pt x="747" y="2"/>
                  </a:cubicBezTo>
                  <a:cubicBezTo>
                    <a:pt x="758" y="0"/>
                    <a:pt x="769" y="2"/>
                    <a:pt x="781" y="1"/>
                  </a:cubicBezTo>
                  <a:cubicBezTo>
                    <a:pt x="784" y="1"/>
                    <a:pt x="787" y="2"/>
                    <a:pt x="790" y="0"/>
                  </a:cubicBezTo>
                  <a:cubicBezTo>
                    <a:pt x="831" y="0"/>
                    <a:pt x="871" y="0"/>
                    <a:pt x="912" y="0"/>
                  </a:cubicBezTo>
                  <a:cubicBezTo>
                    <a:pt x="923" y="2"/>
                    <a:pt x="934" y="1"/>
                    <a:pt x="946" y="1"/>
                  </a:cubicBezTo>
                  <a:cubicBezTo>
                    <a:pt x="949" y="1"/>
                    <a:pt x="953" y="0"/>
                    <a:pt x="95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80C2CC6B-CC1B-FED1-1361-DBFD9028FA5D}"/>
                </a:ext>
              </a:extLst>
            </p:cNvPr>
            <p:cNvSpPr/>
            <p:nvPr/>
          </p:nvSpPr>
          <p:spPr bwMode="auto">
            <a:xfrm>
              <a:off x="5340350" y="2114550"/>
              <a:ext cx="85725" cy="6350"/>
            </a:xfrm>
            <a:custGeom>
              <a:gdLst>
                <a:gd name="T0" fmla="*/ 45 w 45"/>
                <a:gd name="T1" fmla="*/ 2 h 3"/>
                <a:gd name="T2" fmla="*/ 0 w 45"/>
                <a:gd name="T3" fmla="*/ 0 h 3"/>
                <a:gd name="T4" fmla="*/ 45 w 45"/>
                <a:gd name="T5" fmla="*/ 0 h 3"/>
                <a:gd name="T6" fmla="*/ 45 w 45"/>
                <a:gd name="T7" fmla="*/ 2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3">
                  <a:moveTo>
                    <a:pt x="45" y="2"/>
                  </a:moveTo>
                  <a:cubicBezTo>
                    <a:pt x="30" y="2"/>
                    <a:pt x="15" y="3"/>
                    <a:pt x="0" y="0"/>
                  </a:cubicBezTo>
                  <a:cubicBezTo>
                    <a:pt x="15" y="0"/>
                    <a:pt x="30" y="0"/>
                    <a:pt x="45" y="0"/>
                  </a:cubicBezTo>
                  <a:cubicBezTo>
                    <a:pt x="45" y="1"/>
                    <a:pt x="45" y="1"/>
                    <a:pt x="4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C553AF3B-524B-9F4C-3EEE-64C6558BBED9}"/>
                </a:ext>
              </a:extLst>
            </p:cNvPr>
            <p:cNvSpPr/>
            <p:nvPr/>
          </p:nvSpPr>
          <p:spPr bwMode="auto">
            <a:xfrm>
              <a:off x="5029200" y="2114550"/>
              <a:ext cx="80963" cy="6350"/>
            </a:xfrm>
            <a:custGeom>
              <a:gdLst>
                <a:gd name="T0" fmla="*/ 43 w 43"/>
                <a:gd name="T1" fmla="*/ 0 h 3"/>
                <a:gd name="T2" fmla="*/ 0 w 43"/>
                <a:gd name="T3" fmla="*/ 2 h 3"/>
                <a:gd name="T4" fmla="*/ 0 w 43"/>
                <a:gd name="T5" fmla="*/ 0 h 3"/>
                <a:gd name="T6" fmla="*/ 43 w 43"/>
                <a:gd name="T7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">
                  <a:moveTo>
                    <a:pt x="43" y="0"/>
                  </a:moveTo>
                  <a:cubicBezTo>
                    <a:pt x="29" y="3"/>
                    <a:pt x="14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4" y="0"/>
                    <a:pt x="29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0FC59388-9B0D-827B-519A-5A67DEE2C216}"/>
                </a:ext>
              </a:extLst>
            </p:cNvPr>
            <p:cNvSpPr/>
            <p:nvPr/>
          </p:nvSpPr>
          <p:spPr bwMode="auto">
            <a:xfrm>
              <a:off x="3962400" y="3402013"/>
              <a:ext cx="2549525" cy="1635125"/>
            </a:xfrm>
            <a:custGeom>
              <a:gdLst>
                <a:gd name="T0" fmla="*/ 1344 w 1350"/>
                <a:gd name="T1" fmla="*/ 0 h 866"/>
                <a:gd name="T2" fmla="*/ 1294 w 1350"/>
                <a:gd name="T3" fmla="*/ 382 h 866"/>
                <a:gd name="T4" fmla="*/ 834 w 1350"/>
                <a:gd name="T5" fmla="*/ 776 h 866"/>
                <a:gd name="T6" fmla="*/ 24 w 1350"/>
                <a:gd name="T7" fmla="*/ 300 h 866"/>
                <a:gd name="T8" fmla="*/ 1 w 1350"/>
                <a:gd name="T9" fmla="*/ 132 h 866"/>
                <a:gd name="T10" fmla="*/ 1 w 1350"/>
                <a:gd name="T11" fmla="*/ 9 h 866"/>
                <a:gd name="T12" fmla="*/ 2 w 1350"/>
                <a:gd name="T13" fmla="*/ 2 h 866"/>
                <a:gd name="T14" fmla="*/ 82 w 1350"/>
                <a:gd name="T15" fmla="*/ 33 h 866"/>
                <a:gd name="T16" fmla="*/ 484 w 1350"/>
                <a:gd name="T17" fmla="*/ 139 h 866"/>
                <a:gd name="T18" fmla="*/ 813 w 1350"/>
                <a:gd name="T19" fmla="*/ 148 h 866"/>
                <a:gd name="T20" fmla="*/ 1331 w 1350"/>
                <a:gd name="T21" fmla="*/ 6 h 866"/>
                <a:gd name="T22" fmla="*/ 1342 w 1350"/>
                <a:gd name="T23" fmla="*/ 0 h 866"/>
                <a:gd name="T24" fmla="*/ 1344 w 1350"/>
                <a:gd name="T25" fmla="*/ 0 h 8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0" h="865">
                  <a:moveTo>
                    <a:pt x="1344" y="0"/>
                  </a:moveTo>
                  <a:cubicBezTo>
                    <a:pt x="1350" y="130"/>
                    <a:pt x="1348" y="260"/>
                    <a:pt x="1294" y="382"/>
                  </a:cubicBezTo>
                  <a:cubicBezTo>
                    <a:pt x="1204" y="587"/>
                    <a:pt x="1051" y="721"/>
                    <a:pt x="834" y="776"/>
                  </a:cubicBezTo>
                  <a:cubicBezTo>
                    <a:pt x="481" y="866"/>
                    <a:pt x="119" y="652"/>
                    <a:pt x="24" y="300"/>
                  </a:cubicBezTo>
                  <a:cubicBezTo>
                    <a:pt x="9" y="245"/>
                    <a:pt x="1" y="189"/>
                    <a:pt x="1" y="132"/>
                  </a:cubicBezTo>
                  <a:cubicBezTo>
                    <a:pt x="1" y="91"/>
                    <a:pt x="1" y="50"/>
                    <a:pt x="1" y="9"/>
                  </a:cubicBezTo>
                  <a:cubicBezTo>
                    <a:pt x="1" y="7"/>
                    <a:pt x="0" y="4"/>
                    <a:pt x="2" y="2"/>
                  </a:cubicBezTo>
                  <a:cubicBezTo>
                    <a:pt x="29" y="12"/>
                    <a:pt x="55" y="23"/>
                    <a:pt x="82" y="33"/>
                  </a:cubicBezTo>
                  <a:cubicBezTo>
                    <a:pt x="212" y="83"/>
                    <a:pt x="346" y="119"/>
                    <a:pt x="484" y="139"/>
                  </a:cubicBezTo>
                  <a:cubicBezTo>
                    <a:pt x="593" y="154"/>
                    <a:pt x="703" y="157"/>
                    <a:pt x="813" y="148"/>
                  </a:cubicBezTo>
                  <a:cubicBezTo>
                    <a:pt x="994" y="133"/>
                    <a:pt x="1167" y="84"/>
                    <a:pt x="1331" y="6"/>
                  </a:cubicBezTo>
                  <a:cubicBezTo>
                    <a:pt x="1334" y="4"/>
                    <a:pt x="1338" y="2"/>
                    <a:pt x="1342" y="0"/>
                  </a:cubicBezTo>
                  <a:cubicBezTo>
                    <a:pt x="1343" y="0"/>
                    <a:pt x="1343" y="0"/>
                    <a:pt x="13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32DBCCA9-B3A8-EC82-ACBA-9E1BD427D1DD}"/>
                </a:ext>
              </a:extLst>
            </p:cNvPr>
            <p:cNvSpPr/>
            <p:nvPr/>
          </p:nvSpPr>
          <p:spPr bwMode="auto">
            <a:xfrm>
              <a:off x="4867275" y="5000625"/>
              <a:ext cx="642938" cy="509587"/>
            </a:xfrm>
            <a:custGeom>
              <a:gdLst>
                <a:gd name="T0" fmla="*/ 0 w 341"/>
                <a:gd name="T1" fmla="*/ 0 h 270"/>
                <a:gd name="T2" fmla="*/ 341 w 341"/>
                <a:gd name="T3" fmla="*/ 0 h 270"/>
                <a:gd name="T4" fmla="*/ 302 w 341"/>
                <a:gd name="T5" fmla="*/ 99 h 270"/>
                <a:gd name="T6" fmla="*/ 237 w 341"/>
                <a:gd name="T7" fmla="*/ 262 h 270"/>
                <a:gd name="T8" fmla="*/ 224 w 341"/>
                <a:gd name="T9" fmla="*/ 270 h 270"/>
                <a:gd name="T10" fmla="*/ 115 w 341"/>
                <a:gd name="T11" fmla="*/ 270 h 270"/>
                <a:gd name="T12" fmla="*/ 105 w 341"/>
                <a:gd name="T13" fmla="*/ 264 h 270"/>
                <a:gd name="T14" fmla="*/ 0 w 341"/>
                <a:gd name="T15" fmla="*/ 3 h 270"/>
                <a:gd name="T16" fmla="*/ 0 w 341"/>
                <a:gd name="T17" fmla="*/ 0 h 2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1" h="270">
                  <a:moveTo>
                    <a:pt x="0" y="0"/>
                  </a:moveTo>
                  <a:cubicBezTo>
                    <a:pt x="114" y="0"/>
                    <a:pt x="227" y="0"/>
                    <a:pt x="341" y="0"/>
                  </a:cubicBezTo>
                  <a:cubicBezTo>
                    <a:pt x="328" y="34"/>
                    <a:pt x="315" y="66"/>
                    <a:pt x="302" y="99"/>
                  </a:cubicBezTo>
                  <a:cubicBezTo>
                    <a:pt x="280" y="153"/>
                    <a:pt x="258" y="207"/>
                    <a:pt x="237" y="262"/>
                  </a:cubicBezTo>
                  <a:cubicBezTo>
                    <a:pt x="234" y="268"/>
                    <a:pt x="231" y="270"/>
                    <a:pt x="224" y="270"/>
                  </a:cubicBezTo>
                  <a:cubicBezTo>
                    <a:pt x="188" y="270"/>
                    <a:pt x="151" y="270"/>
                    <a:pt x="115" y="270"/>
                  </a:cubicBezTo>
                  <a:cubicBezTo>
                    <a:pt x="110" y="270"/>
                    <a:pt x="107" y="270"/>
                    <a:pt x="105" y="264"/>
                  </a:cubicBezTo>
                  <a:cubicBezTo>
                    <a:pt x="70" y="177"/>
                    <a:pt x="35" y="90"/>
                    <a:pt x="0" y="3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2ED7B90C-8EFF-9769-D88E-EC106397A74C}"/>
                </a:ext>
              </a:extLst>
            </p:cNvPr>
            <p:cNvSpPr/>
            <p:nvPr/>
          </p:nvSpPr>
          <p:spPr bwMode="auto">
            <a:xfrm>
              <a:off x="3498850" y="6256338"/>
              <a:ext cx="1023938" cy="309562"/>
            </a:xfrm>
            <a:custGeom>
              <a:gdLst>
                <a:gd name="T0" fmla="*/ 543 w 543"/>
                <a:gd name="T1" fmla="*/ 0 h 164"/>
                <a:gd name="T2" fmla="*/ 283 w 543"/>
                <a:gd name="T3" fmla="*/ 162 h 164"/>
                <a:gd name="T4" fmla="*/ 273 w 543"/>
                <a:gd name="T5" fmla="*/ 162 h 164"/>
                <a:gd name="T6" fmla="*/ 2 w 543"/>
                <a:gd name="T7" fmla="*/ 12 h 164"/>
                <a:gd name="T8" fmla="*/ 0 w 543"/>
                <a:gd name="T9" fmla="*/ 10 h 164"/>
                <a:gd name="T10" fmla="*/ 84 w 543"/>
                <a:gd name="T11" fmla="*/ 6 h 164"/>
                <a:gd name="T12" fmla="*/ 154 w 543"/>
                <a:gd name="T13" fmla="*/ 2 h 164"/>
                <a:gd name="T14" fmla="*/ 168 w 543"/>
                <a:gd name="T15" fmla="*/ 6 h 164"/>
                <a:gd name="T16" fmla="*/ 271 w 543"/>
                <a:gd name="T17" fmla="*/ 74 h 164"/>
                <a:gd name="T18" fmla="*/ 285 w 543"/>
                <a:gd name="T19" fmla="*/ 74 h 164"/>
                <a:gd name="T20" fmla="*/ 391 w 543"/>
                <a:gd name="T21" fmla="*/ 8 h 164"/>
                <a:gd name="T22" fmla="*/ 401 w 543"/>
                <a:gd name="T23" fmla="*/ 4 h 164"/>
                <a:gd name="T24" fmla="*/ 543 w 543"/>
                <a:gd name="T25" fmla="*/ 0 h 1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3" h="164">
                  <a:moveTo>
                    <a:pt x="543" y="0"/>
                  </a:moveTo>
                  <a:cubicBezTo>
                    <a:pt x="454" y="55"/>
                    <a:pt x="369" y="108"/>
                    <a:pt x="283" y="162"/>
                  </a:cubicBezTo>
                  <a:cubicBezTo>
                    <a:pt x="279" y="164"/>
                    <a:pt x="277" y="164"/>
                    <a:pt x="273" y="162"/>
                  </a:cubicBezTo>
                  <a:cubicBezTo>
                    <a:pt x="183" y="112"/>
                    <a:pt x="93" y="62"/>
                    <a:pt x="2" y="12"/>
                  </a:cubicBezTo>
                  <a:cubicBezTo>
                    <a:pt x="2" y="12"/>
                    <a:pt x="1" y="11"/>
                    <a:pt x="0" y="10"/>
                  </a:cubicBezTo>
                  <a:cubicBezTo>
                    <a:pt x="29" y="8"/>
                    <a:pt x="56" y="7"/>
                    <a:pt x="84" y="6"/>
                  </a:cubicBezTo>
                  <a:cubicBezTo>
                    <a:pt x="107" y="5"/>
                    <a:pt x="131" y="4"/>
                    <a:pt x="154" y="2"/>
                  </a:cubicBezTo>
                  <a:cubicBezTo>
                    <a:pt x="160" y="2"/>
                    <a:pt x="164" y="3"/>
                    <a:pt x="168" y="6"/>
                  </a:cubicBezTo>
                  <a:cubicBezTo>
                    <a:pt x="202" y="29"/>
                    <a:pt x="237" y="51"/>
                    <a:pt x="271" y="74"/>
                  </a:cubicBezTo>
                  <a:cubicBezTo>
                    <a:pt x="276" y="77"/>
                    <a:pt x="280" y="77"/>
                    <a:pt x="285" y="74"/>
                  </a:cubicBezTo>
                  <a:cubicBezTo>
                    <a:pt x="320" y="51"/>
                    <a:pt x="356" y="30"/>
                    <a:pt x="391" y="8"/>
                  </a:cubicBezTo>
                  <a:cubicBezTo>
                    <a:pt x="394" y="6"/>
                    <a:pt x="397" y="4"/>
                    <a:pt x="401" y="4"/>
                  </a:cubicBezTo>
                  <a:cubicBezTo>
                    <a:pt x="447" y="3"/>
                    <a:pt x="494" y="2"/>
                    <a:pt x="5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B1AC798-A0AF-31BB-E42E-DAA2EE21E507}"/>
                </a:ext>
              </a:extLst>
            </p:cNvPr>
            <p:cNvSpPr/>
            <p:nvPr/>
          </p:nvSpPr>
          <p:spPr bwMode="auto">
            <a:xfrm>
              <a:off x="4224338" y="2376488"/>
              <a:ext cx="2065338" cy="542925"/>
            </a:xfrm>
            <a:custGeom>
              <a:gdLst>
                <a:gd name="T0" fmla="*/ 0 w 1094"/>
                <a:gd name="T1" fmla="*/ 41 h 287"/>
                <a:gd name="T2" fmla="*/ 16 w 1094"/>
                <a:gd name="T3" fmla="*/ 41 h 287"/>
                <a:gd name="T4" fmla="*/ 316 w 1094"/>
                <a:gd name="T5" fmla="*/ 34 h 287"/>
                <a:gd name="T6" fmla="*/ 336 w 1094"/>
                <a:gd name="T7" fmla="*/ 37 h 287"/>
                <a:gd name="T8" fmla="*/ 445 w 1094"/>
                <a:gd name="T9" fmla="*/ 72 h 287"/>
                <a:gd name="T10" fmla="*/ 458 w 1094"/>
                <a:gd name="T11" fmla="*/ 69 h 287"/>
                <a:gd name="T12" fmla="*/ 669 w 1094"/>
                <a:gd name="T13" fmla="*/ 69 h 287"/>
                <a:gd name="T14" fmla="*/ 681 w 1094"/>
                <a:gd name="T15" fmla="*/ 73 h 287"/>
                <a:gd name="T16" fmla="*/ 797 w 1094"/>
                <a:gd name="T17" fmla="*/ 37 h 287"/>
                <a:gd name="T18" fmla="*/ 805 w 1094"/>
                <a:gd name="T19" fmla="*/ 36 h 287"/>
                <a:gd name="T20" fmla="*/ 1090 w 1094"/>
                <a:gd name="T21" fmla="*/ 32 h 287"/>
                <a:gd name="T22" fmla="*/ 1094 w 1094"/>
                <a:gd name="T23" fmla="*/ 33 h 287"/>
                <a:gd name="T24" fmla="*/ 1032 w 1094"/>
                <a:gd name="T25" fmla="*/ 52 h 287"/>
                <a:gd name="T26" fmla="*/ 707 w 1094"/>
                <a:gd name="T27" fmla="*/ 150 h 287"/>
                <a:gd name="T28" fmla="*/ 697 w 1094"/>
                <a:gd name="T29" fmla="*/ 162 h 287"/>
                <a:gd name="T30" fmla="*/ 564 w 1094"/>
                <a:gd name="T31" fmla="*/ 286 h 287"/>
                <a:gd name="T32" fmla="*/ 430 w 1094"/>
                <a:gd name="T33" fmla="*/ 166 h 287"/>
                <a:gd name="T34" fmla="*/ 422 w 1094"/>
                <a:gd name="T35" fmla="*/ 157 h 287"/>
                <a:gd name="T36" fmla="*/ 3 w 1094"/>
                <a:gd name="T37" fmla="*/ 43 h 287"/>
                <a:gd name="T38" fmla="*/ 0 w 1094"/>
                <a:gd name="T39" fmla="*/ 41 h 2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94" h="287">
                  <a:moveTo>
                    <a:pt x="0" y="41"/>
                  </a:moveTo>
                  <a:cubicBezTo>
                    <a:pt x="6" y="41"/>
                    <a:pt x="11" y="41"/>
                    <a:pt x="16" y="41"/>
                  </a:cubicBezTo>
                  <a:cubicBezTo>
                    <a:pt x="116" y="38"/>
                    <a:pt x="216" y="36"/>
                    <a:pt x="316" y="34"/>
                  </a:cubicBezTo>
                  <a:cubicBezTo>
                    <a:pt x="323" y="34"/>
                    <a:pt x="329" y="35"/>
                    <a:pt x="336" y="37"/>
                  </a:cubicBezTo>
                  <a:cubicBezTo>
                    <a:pt x="372" y="49"/>
                    <a:pt x="409" y="60"/>
                    <a:pt x="445" y="72"/>
                  </a:cubicBezTo>
                  <a:cubicBezTo>
                    <a:pt x="451" y="74"/>
                    <a:pt x="454" y="74"/>
                    <a:pt x="458" y="69"/>
                  </a:cubicBezTo>
                  <a:cubicBezTo>
                    <a:pt x="513" y="0"/>
                    <a:pt x="614" y="0"/>
                    <a:pt x="669" y="69"/>
                  </a:cubicBezTo>
                  <a:cubicBezTo>
                    <a:pt x="673" y="73"/>
                    <a:pt x="676" y="74"/>
                    <a:pt x="681" y="73"/>
                  </a:cubicBezTo>
                  <a:cubicBezTo>
                    <a:pt x="720" y="61"/>
                    <a:pt x="758" y="49"/>
                    <a:pt x="797" y="37"/>
                  </a:cubicBezTo>
                  <a:cubicBezTo>
                    <a:pt x="800" y="37"/>
                    <a:pt x="803" y="36"/>
                    <a:pt x="805" y="36"/>
                  </a:cubicBezTo>
                  <a:cubicBezTo>
                    <a:pt x="900" y="34"/>
                    <a:pt x="995" y="33"/>
                    <a:pt x="1090" y="32"/>
                  </a:cubicBezTo>
                  <a:cubicBezTo>
                    <a:pt x="1091" y="32"/>
                    <a:pt x="1091" y="32"/>
                    <a:pt x="1094" y="33"/>
                  </a:cubicBezTo>
                  <a:cubicBezTo>
                    <a:pt x="1072" y="40"/>
                    <a:pt x="1052" y="46"/>
                    <a:pt x="1032" y="52"/>
                  </a:cubicBezTo>
                  <a:cubicBezTo>
                    <a:pt x="923" y="85"/>
                    <a:pt x="815" y="118"/>
                    <a:pt x="707" y="150"/>
                  </a:cubicBezTo>
                  <a:cubicBezTo>
                    <a:pt x="700" y="152"/>
                    <a:pt x="697" y="155"/>
                    <a:pt x="697" y="162"/>
                  </a:cubicBezTo>
                  <a:cubicBezTo>
                    <a:pt x="693" y="231"/>
                    <a:pt x="634" y="286"/>
                    <a:pt x="564" y="286"/>
                  </a:cubicBezTo>
                  <a:cubicBezTo>
                    <a:pt x="496" y="287"/>
                    <a:pt x="436" y="234"/>
                    <a:pt x="430" y="166"/>
                  </a:cubicBezTo>
                  <a:cubicBezTo>
                    <a:pt x="429" y="161"/>
                    <a:pt x="428" y="159"/>
                    <a:pt x="422" y="157"/>
                  </a:cubicBezTo>
                  <a:cubicBezTo>
                    <a:pt x="282" y="119"/>
                    <a:pt x="142" y="81"/>
                    <a:pt x="3" y="43"/>
                  </a:cubicBezTo>
                  <a:cubicBezTo>
                    <a:pt x="2" y="43"/>
                    <a:pt x="2" y="43"/>
                    <a:pt x="0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137FB414-58A7-D11D-9932-57EA8C4A0082}"/>
              </a:ext>
            </a:extLst>
          </p:cNvPr>
          <p:cNvCxnSpPr/>
          <p:nvPr/>
        </p:nvCxnSpPr>
        <p:spPr>
          <a:xfrm flipH="1">
            <a:off x="4966274" y="2861292"/>
            <a:ext cx="946915" cy="946915"/>
          </a:xfrm>
          <a:prstGeom prst="line">
            <a:avLst/>
          </a:prstGeom>
          <a:ln w="76200">
            <a:solidFill>
              <a:srgbClr val="0975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6F3F688D-97F0-140E-11B6-A60B67076738}"/>
              </a:ext>
            </a:extLst>
          </p:cNvPr>
          <p:cNvCxnSpPr/>
          <p:nvPr/>
        </p:nvCxnSpPr>
        <p:spPr>
          <a:xfrm flipH="1" flipV="1">
            <a:off x="6174269" y="2800634"/>
            <a:ext cx="796993" cy="746443"/>
          </a:xfrm>
          <a:prstGeom prst="line">
            <a:avLst/>
          </a:prstGeom>
          <a:ln w="76200">
            <a:solidFill>
              <a:srgbClr val="0975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344394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onut 17">
            <a:extLst>
              <a:ext uri="{FF2B5EF4-FFF2-40B4-BE49-F238E27FC236}">
                <a16:creationId xmlns:a16="http://schemas.microsoft.com/office/drawing/2014/main" id="{04E2A516-0EDF-FE44-1A26-CBA5A61E6408}"/>
              </a:ext>
            </a:extLst>
          </p:cNvPr>
          <p:cNvSpPr/>
          <p:nvPr/>
        </p:nvSpPr>
        <p:spPr>
          <a:xfrm>
            <a:off x="1224569" y="2042355"/>
            <a:ext cx="3802281" cy="3802281"/>
          </a:xfrm>
          <a:prstGeom prst="donut">
            <a:avLst>
              <a:gd name="adj" fmla="val 10645"/>
            </a:avLst>
          </a:prstGeom>
          <a:solidFill>
            <a:srgbClr val="003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697E897F-EF85-1A2E-441F-52EB87837FA1}"/>
              </a:ext>
            </a:extLst>
          </p:cNvPr>
          <p:cNvSpPr/>
          <p:nvPr/>
        </p:nvSpPr>
        <p:spPr bwMode="auto">
          <a:xfrm>
            <a:off x="3128762" y="3741641"/>
            <a:ext cx="2106837" cy="1806815"/>
          </a:xfrm>
          <a:custGeom>
            <a:gdLst>
              <a:gd name="T0" fmla="*/ 970 w 1201"/>
              <a:gd name="T1" fmla="*/ 196 h 1030"/>
              <a:gd name="T2" fmla="*/ 619 w 1201"/>
              <a:gd name="T3" fmla="*/ 122 h 1030"/>
              <a:gd name="T4" fmla="*/ 619 w 1201"/>
              <a:gd name="T5" fmla="*/ 121 h 1030"/>
              <a:gd name="T6" fmla="*/ 610 w 1201"/>
              <a:gd name="T7" fmla="*/ 124 h 1030"/>
              <a:gd name="T8" fmla="*/ 536 w 1201"/>
              <a:gd name="T9" fmla="*/ 150 h 1030"/>
              <a:gd name="T10" fmla="*/ 455 w 1201"/>
              <a:gd name="T11" fmla="*/ 173 h 1030"/>
              <a:gd name="T12" fmla="*/ 237 w 1201"/>
              <a:gd name="T13" fmla="*/ 80 h 1030"/>
              <a:gd name="T14" fmla="*/ 173 w 1201"/>
              <a:gd name="T15" fmla="*/ 0 h 1030"/>
              <a:gd name="T16" fmla="*/ 130 w 1201"/>
              <a:gd name="T17" fmla="*/ 78 h 1030"/>
              <a:gd name="T18" fmla="*/ 42 w 1201"/>
              <a:gd name="T19" fmla="*/ 239 h 1030"/>
              <a:gd name="T20" fmla="*/ 0 w 1201"/>
              <a:gd name="T21" fmla="*/ 318 h 1030"/>
              <a:gd name="T22" fmla="*/ 99 w 1201"/>
              <a:gd name="T23" fmla="*/ 335 h 1030"/>
              <a:gd name="T24" fmla="*/ 267 w 1201"/>
              <a:gd name="T25" fmla="*/ 494 h 1030"/>
              <a:gd name="T26" fmla="*/ 291 w 1201"/>
              <a:gd name="T27" fmla="*/ 624 h 1030"/>
              <a:gd name="T28" fmla="*/ 458 w 1201"/>
              <a:gd name="T29" fmla="*/ 889 h 1030"/>
              <a:gd name="T30" fmla="*/ 1060 w 1201"/>
              <a:gd name="T31" fmla="*/ 798 h 1030"/>
              <a:gd name="T32" fmla="*/ 970 w 1201"/>
              <a:gd name="T33" fmla="*/ 196 h 103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01" h="1030">
                <a:moveTo>
                  <a:pt x="970" y="196"/>
                </a:moveTo>
                <a:cubicBezTo>
                  <a:pt x="865" y="119"/>
                  <a:pt x="737" y="96"/>
                  <a:pt x="619" y="122"/>
                </a:cubicBezTo>
                <a:cubicBezTo>
                  <a:pt x="619" y="121"/>
                  <a:pt x="619" y="121"/>
                  <a:pt x="619" y="121"/>
                </a:cubicBezTo>
                <a:cubicBezTo>
                  <a:pt x="617" y="122"/>
                  <a:pt x="613" y="123"/>
                  <a:pt x="610" y="124"/>
                </a:cubicBezTo>
                <a:cubicBezTo>
                  <a:pt x="584" y="131"/>
                  <a:pt x="560" y="139"/>
                  <a:pt x="536" y="150"/>
                </a:cubicBezTo>
                <a:cubicBezTo>
                  <a:pt x="509" y="159"/>
                  <a:pt x="480" y="168"/>
                  <a:pt x="455" y="173"/>
                </a:cubicBezTo>
                <a:cubicBezTo>
                  <a:pt x="376" y="188"/>
                  <a:pt x="267" y="128"/>
                  <a:pt x="237" y="80"/>
                </a:cubicBezTo>
                <a:cubicBezTo>
                  <a:pt x="207" y="31"/>
                  <a:pt x="173" y="0"/>
                  <a:pt x="173" y="0"/>
                </a:cubicBezTo>
                <a:cubicBezTo>
                  <a:pt x="130" y="78"/>
                  <a:pt x="130" y="78"/>
                  <a:pt x="130" y="78"/>
                </a:cubicBezTo>
                <a:cubicBezTo>
                  <a:pt x="42" y="239"/>
                  <a:pt x="42" y="239"/>
                  <a:pt x="42" y="239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318"/>
                  <a:pt x="42" y="331"/>
                  <a:pt x="99" y="335"/>
                </a:cubicBezTo>
                <a:cubicBezTo>
                  <a:pt x="184" y="342"/>
                  <a:pt x="244" y="416"/>
                  <a:pt x="267" y="494"/>
                </a:cubicBezTo>
                <a:cubicBezTo>
                  <a:pt x="284" y="553"/>
                  <a:pt x="285" y="598"/>
                  <a:pt x="291" y="624"/>
                </a:cubicBezTo>
                <a:cubicBezTo>
                  <a:pt x="311" y="726"/>
                  <a:pt x="367" y="822"/>
                  <a:pt x="458" y="889"/>
                </a:cubicBezTo>
                <a:cubicBezTo>
                  <a:pt x="649" y="1030"/>
                  <a:pt x="919" y="990"/>
                  <a:pt x="1060" y="798"/>
                </a:cubicBezTo>
                <a:cubicBezTo>
                  <a:pt x="1201" y="607"/>
                  <a:pt x="1161" y="337"/>
                  <a:pt x="970" y="196"/>
                </a:cubicBezTo>
                <a:close/>
              </a:path>
            </a:pathLst>
          </a:custGeom>
          <a:solidFill>
            <a:srgbClr val="0975A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A18FFE1F-D66E-2FC9-C40F-BEDC4D9817C5}"/>
              </a:ext>
            </a:extLst>
          </p:cNvPr>
          <p:cNvSpPr/>
          <p:nvPr/>
        </p:nvSpPr>
        <p:spPr bwMode="auto">
          <a:xfrm rot="14400000">
            <a:off x="2165642" y="1790774"/>
            <a:ext cx="2106837" cy="1806816"/>
          </a:xfrm>
          <a:custGeom>
            <a:gdLst>
              <a:gd name="T0" fmla="*/ 970 w 1201"/>
              <a:gd name="T1" fmla="*/ 196 h 1030"/>
              <a:gd name="T2" fmla="*/ 619 w 1201"/>
              <a:gd name="T3" fmla="*/ 122 h 1030"/>
              <a:gd name="T4" fmla="*/ 619 w 1201"/>
              <a:gd name="T5" fmla="*/ 121 h 1030"/>
              <a:gd name="T6" fmla="*/ 610 w 1201"/>
              <a:gd name="T7" fmla="*/ 124 h 1030"/>
              <a:gd name="T8" fmla="*/ 536 w 1201"/>
              <a:gd name="T9" fmla="*/ 150 h 1030"/>
              <a:gd name="T10" fmla="*/ 455 w 1201"/>
              <a:gd name="T11" fmla="*/ 173 h 1030"/>
              <a:gd name="T12" fmla="*/ 237 w 1201"/>
              <a:gd name="T13" fmla="*/ 80 h 1030"/>
              <a:gd name="T14" fmla="*/ 173 w 1201"/>
              <a:gd name="T15" fmla="*/ 0 h 1030"/>
              <a:gd name="T16" fmla="*/ 130 w 1201"/>
              <a:gd name="T17" fmla="*/ 78 h 1030"/>
              <a:gd name="T18" fmla="*/ 42 w 1201"/>
              <a:gd name="T19" fmla="*/ 239 h 1030"/>
              <a:gd name="T20" fmla="*/ 0 w 1201"/>
              <a:gd name="T21" fmla="*/ 318 h 1030"/>
              <a:gd name="T22" fmla="*/ 99 w 1201"/>
              <a:gd name="T23" fmla="*/ 335 h 1030"/>
              <a:gd name="T24" fmla="*/ 267 w 1201"/>
              <a:gd name="T25" fmla="*/ 494 h 1030"/>
              <a:gd name="T26" fmla="*/ 291 w 1201"/>
              <a:gd name="T27" fmla="*/ 624 h 1030"/>
              <a:gd name="T28" fmla="*/ 458 w 1201"/>
              <a:gd name="T29" fmla="*/ 889 h 1030"/>
              <a:gd name="T30" fmla="*/ 1060 w 1201"/>
              <a:gd name="T31" fmla="*/ 798 h 1030"/>
              <a:gd name="T32" fmla="*/ 970 w 1201"/>
              <a:gd name="T33" fmla="*/ 196 h 103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01" h="1030">
                <a:moveTo>
                  <a:pt x="970" y="196"/>
                </a:moveTo>
                <a:cubicBezTo>
                  <a:pt x="865" y="119"/>
                  <a:pt x="737" y="96"/>
                  <a:pt x="619" y="122"/>
                </a:cubicBezTo>
                <a:cubicBezTo>
                  <a:pt x="619" y="121"/>
                  <a:pt x="619" y="121"/>
                  <a:pt x="619" y="121"/>
                </a:cubicBezTo>
                <a:cubicBezTo>
                  <a:pt x="617" y="122"/>
                  <a:pt x="613" y="123"/>
                  <a:pt x="610" y="124"/>
                </a:cubicBezTo>
                <a:cubicBezTo>
                  <a:pt x="584" y="131"/>
                  <a:pt x="560" y="139"/>
                  <a:pt x="536" y="150"/>
                </a:cubicBezTo>
                <a:cubicBezTo>
                  <a:pt x="509" y="159"/>
                  <a:pt x="480" y="168"/>
                  <a:pt x="455" y="173"/>
                </a:cubicBezTo>
                <a:cubicBezTo>
                  <a:pt x="376" y="188"/>
                  <a:pt x="267" y="128"/>
                  <a:pt x="237" y="80"/>
                </a:cubicBezTo>
                <a:cubicBezTo>
                  <a:pt x="207" y="31"/>
                  <a:pt x="173" y="0"/>
                  <a:pt x="173" y="0"/>
                </a:cubicBezTo>
                <a:cubicBezTo>
                  <a:pt x="130" y="78"/>
                  <a:pt x="130" y="78"/>
                  <a:pt x="130" y="78"/>
                </a:cubicBezTo>
                <a:cubicBezTo>
                  <a:pt x="42" y="239"/>
                  <a:pt x="42" y="239"/>
                  <a:pt x="42" y="239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318"/>
                  <a:pt x="42" y="331"/>
                  <a:pt x="99" y="335"/>
                </a:cubicBezTo>
                <a:cubicBezTo>
                  <a:pt x="184" y="342"/>
                  <a:pt x="244" y="416"/>
                  <a:pt x="267" y="494"/>
                </a:cubicBezTo>
                <a:cubicBezTo>
                  <a:pt x="284" y="553"/>
                  <a:pt x="285" y="598"/>
                  <a:pt x="291" y="624"/>
                </a:cubicBezTo>
                <a:cubicBezTo>
                  <a:pt x="311" y="726"/>
                  <a:pt x="367" y="822"/>
                  <a:pt x="458" y="889"/>
                </a:cubicBezTo>
                <a:cubicBezTo>
                  <a:pt x="649" y="1030"/>
                  <a:pt x="919" y="990"/>
                  <a:pt x="1060" y="798"/>
                </a:cubicBezTo>
                <a:cubicBezTo>
                  <a:pt x="1201" y="607"/>
                  <a:pt x="1161" y="337"/>
                  <a:pt x="970" y="196"/>
                </a:cubicBezTo>
                <a:close/>
              </a:path>
            </a:pathLst>
          </a:custGeom>
          <a:solidFill>
            <a:srgbClr val="0975A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6B1B2CC8-3AD0-75D5-F911-808E3677CF66}"/>
              </a:ext>
            </a:extLst>
          </p:cNvPr>
          <p:cNvSpPr/>
          <p:nvPr/>
        </p:nvSpPr>
        <p:spPr bwMode="auto">
          <a:xfrm flipH="1">
            <a:off x="983971" y="3741641"/>
            <a:ext cx="2160119" cy="1806815"/>
          </a:xfrm>
          <a:custGeom>
            <a:gdLst>
              <a:gd name="T0" fmla="*/ 970 w 1201"/>
              <a:gd name="T1" fmla="*/ 196 h 1030"/>
              <a:gd name="T2" fmla="*/ 619 w 1201"/>
              <a:gd name="T3" fmla="*/ 122 h 1030"/>
              <a:gd name="T4" fmla="*/ 619 w 1201"/>
              <a:gd name="T5" fmla="*/ 121 h 1030"/>
              <a:gd name="T6" fmla="*/ 610 w 1201"/>
              <a:gd name="T7" fmla="*/ 124 h 1030"/>
              <a:gd name="T8" fmla="*/ 536 w 1201"/>
              <a:gd name="T9" fmla="*/ 150 h 1030"/>
              <a:gd name="T10" fmla="*/ 455 w 1201"/>
              <a:gd name="T11" fmla="*/ 173 h 1030"/>
              <a:gd name="T12" fmla="*/ 237 w 1201"/>
              <a:gd name="T13" fmla="*/ 80 h 1030"/>
              <a:gd name="T14" fmla="*/ 173 w 1201"/>
              <a:gd name="T15" fmla="*/ 0 h 1030"/>
              <a:gd name="T16" fmla="*/ 130 w 1201"/>
              <a:gd name="T17" fmla="*/ 78 h 1030"/>
              <a:gd name="T18" fmla="*/ 42 w 1201"/>
              <a:gd name="T19" fmla="*/ 239 h 1030"/>
              <a:gd name="T20" fmla="*/ 0 w 1201"/>
              <a:gd name="T21" fmla="*/ 318 h 1030"/>
              <a:gd name="T22" fmla="*/ 99 w 1201"/>
              <a:gd name="T23" fmla="*/ 335 h 1030"/>
              <a:gd name="T24" fmla="*/ 267 w 1201"/>
              <a:gd name="T25" fmla="*/ 494 h 1030"/>
              <a:gd name="T26" fmla="*/ 291 w 1201"/>
              <a:gd name="T27" fmla="*/ 624 h 1030"/>
              <a:gd name="T28" fmla="*/ 458 w 1201"/>
              <a:gd name="T29" fmla="*/ 889 h 1030"/>
              <a:gd name="T30" fmla="*/ 1060 w 1201"/>
              <a:gd name="T31" fmla="*/ 798 h 1030"/>
              <a:gd name="T32" fmla="*/ 970 w 1201"/>
              <a:gd name="T33" fmla="*/ 196 h 103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01" h="1030">
                <a:moveTo>
                  <a:pt x="970" y="196"/>
                </a:moveTo>
                <a:cubicBezTo>
                  <a:pt x="865" y="119"/>
                  <a:pt x="737" y="96"/>
                  <a:pt x="619" y="122"/>
                </a:cubicBezTo>
                <a:cubicBezTo>
                  <a:pt x="619" y="121"/>
                  <a:pt x="619" y="121"/>
                  <a:pt x="619" y="121"/>
                </a:cubicBezTo>
                <a:cubicBezTo>
                  <a:pt x="617" y="122"/>
                  <a:pt x="613" y="123"/>
                  <a:pt x="610" y="124"/>
                </a:cubicBezTo>
                <a:cubicBezTo>
                  <a:pt x="584" y="131"/>
                  <a:pt x="560" y="139"/>
                  <a:pt x="536" y="150"/>
                </a:cubicBezTo>
                <a:cubicBezTo>
                  <a:pt x="509" y="159"/>
                  <a:pt x="480" y="168"/>
                  <a:pt x="455" y="173"/>
                </a:cubicBezTo>
                <a:cubicBezTo>
                  <a:pt x="376" y="188"/>
                  <a:pt x="267" y="128"/>
                  <a:pt x="237" y="80"/>
                </a:cubicBezTo>
                <a:cubicBezTo>
                  <a:pt x="207" y="31"/>
                  <a:pt x="173" y="0"/>
                  <a:pt x="173" y="0"/>
                </a:cubicBezTo>
                <a:cubicBezTo>
                  <a:pt x="130" y="78"/>
                  <a:pt x="130" y="78"/>
                  <a:pt x="130" y="78"/>
                </a:cubicBezTo>
                <a:cubicBezTo>
                  <a:pt x="42" y="239"/>
                  <a:pt x="42" y="239"/>
                  <a:pt x="42" y="239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318"/>
                  <a:pt x="42" y="331"/>
                  <a:pt x="99" y="335"/>
                </a:cubicBezTo>
                <a:cubicBezTo>
                  <a:pt x="184" y="342"/>
                  <a:pt x="244" y="416"/>
                  <a:pt x="267" y="494"/>
                </a:cubicBezTo>
                <a:cubicBezTo>
                  <a:pt x="284" y="553"/>
                  <a:pt x="285" y="598"/>
                  <a:pt x="291" y="624"/>
                </a:cubicBezTo>
                <a:cubicBezTo>
                  <a:pt x="311" y="726"/>
                  <a:pt x="367" y="822"/>
                  <a:pt x="458" y="889"/>
                </a:cubicBezTo>
                <a:cubicBezTo>
                  <a:pt x="649" y="1030"/>
                  <a:pt x="919" y="990"/>
                  <a:pt x="1060" y="798"/>
                </a:cubicBezTo>
                <a:cubicBezTo>
                  <a:pt x="1201" y="607"/>
                  <a:pt x="1161" y="337"/>
                  <a:pt x="970" y="196"/>
                </a:cubicBezTo>
                <a:close/>
              </a:path>
            </a:pathLst>
          </a:custGeom>
          <a:solidFill>
            <a:srgbClr val="0975A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6" name="Oval 11">
            <a:extLst>
              <a:ext uri="{FF2B5EF4-FFF2-40B4-BE49-F238E27FC236}">
                <a16:creationId xmlns:a16="http://schemas.microsoft.com/office/drawing/2014/main" id="{AB8A4745-4A7D-2533-E750-DFA55EB2406A}"/>
              </a:ext>
            </a:extLst>
          </p:cNvPr>
          <p:cNvSpPr/>
          <p:nvPr/>
        </p:nvSpPr>
        <p:spPr>
          <a:xfrm>
            <a:off x="2523221" y="1864333"/>
            <a:ext cx="1263620" cy="126362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Oval 12">
            <a:extLst>
              <a:ext uri="{FF2B5EF4-FFF2-40B4-BE49-F238E27FC236}">
                <a16:creationId xmlns:a16="http://schemas.microsoft.com/office/drawing/2014/main" id="{109B51BF-6A0E-290F-48D2-E5BA9C2F93FF}"/>
              </a:ext>
            </a:extLst>
          </p:cNvPr>
          <p:cNvSpPr/>
          <p:nvPr/>
        </p:nvSpPr>
        <p:spPr>
          <a:xfrm>
            <a:off x="3743078" y="4058173"/>
            <a:ext cx="1263620" cy="126362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Oval 13">
            <a:extLst>
              <a:ext uri="{FF2B5EF4-FFF2-40B4-BE49-F238E27FC236}">
                <a16:creationId xmlns:a16="http://schemas.microsoft.com/office/drawing/2014/main" id="{A64D5207-AF15-3F95-B80A-DE9C985A4859}"/>
              </a:ext>
            </a:extLst>
          </p:cNvPr>
          <p:cNvSpPr/>
          <p:nvPr/>
        </p:nvSpPr>
        <p:spPr>
          <a:xfrm>
            <a:off x="1214392" y="4069114"/>
            <a:ext cx="1263620" cy="126362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Oval 14">
            <a:extLst>
              <a:ext uri="{FF2B5EF4-FFF2-40B4-BE49-F238E27FC236}">
                <a16:creationId xmlns:a16="http://schemas.microsoft.com/office/drawing/2014/main" id="{41C02DDE-6ABC-7A65-89A8-3C658635D9D2}"/>
              </a:ext>
            </a:extLst>
          </p:cNvPr>
          <p:cNvSpPr/>
          <p:nvPr/>
        </p:nvSpPr>
        <p:spPr>
          <a:xfrm>
            <a:off x="2764150" y="3546323"/>
            <a:ext cx="746227" cy="74622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15">
            <a:extLst>
              <a:ext uri="{FF2B5EF4-FFF2-40B4-BE49-F238E27FC236}">
                <a16:creationId xmlns:a16="http://schemas.microsoft.com/office/drawing/2014/main" id="{057E9A03-F9A0-B87C-BEE3-981305774201}"/>
              </a:ext>
            </a:extLst>
          </p:cNvPr>
          <p:cNvSpPr/>
          <p:nvPr/>
        </p:nvSpPr>
        <p:spPr>
          <a:xfrm>
            <a:off x="2817194" y="3604786"/>
            <a:ext cx="629881" cy="62988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Arc 5">
            <a:extLst>
              <a:ext uri="{FF2B5EF4-FFF2-40B4-BE49-F238E27FC236}">
                <a16:creationId xmlns:a16="http://schemas.microsoft.com/office/drawing/2014/main" id="{435014FA-40FC-7E57-A12D-71A553C97BD2}"/>
              </a:ext>
            </a:extLst>
          </p:cNvPr>
          <p:cNvSpPr/>
          <p:nvPr/>
        </p:nvSpPr>
        <p:spPr>
          <a:xfrm>
            <a:off x="1493982" y="2263615"/>
            <a:ext cx="3332763" cy="3332763"/>
          </a:xfrm>
          <a:prstGeom prst="arc">
            <a:avLst>
              <a:gd name="adj1" fmla="val 18179519"/>
              <a:gd name="adj2" fmla="val 21517766"/>
            </a:avLst>
          </a:prstGeom>
          <a:ln w="25400">
            <a:solidFill>
              <a:schemeClr val="bg1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Arc 6">
            <a:extLst>
              <a:ext uri="{FF2B5EF4-FFF2-40B4-BE49-F238E27FC236}">
                <a16:creationId xmlns:a16="http://schemas.microsoft.com/office/drawing/2014/main" id="{C8813367-A877-DFCD-F0C3-2297850ECD3A}"/>
              </a:ext>
            </a:extLst>
          </p:cNvPr>
          <p:cNvSpPr/>
          <p:nvPr/>
        </p:nvSpPr>
        <p:spPr>
          <a:xfrm rot="14360900">
            <a:off x="1416102" y="2325541"/>
            <a:ext cx="3332763" cy="3332763"/>
          </a:xfrm>
          <a:prstGeom prst="arc">
            <a:avLst>
              <a:gd name="adj1" fmla="val 18179519"/>
              <a:gd name="adj2" fmla="val 21517766"/>
            </a:avLst>
          </a:prstGeom>
          <a:ln w="25400">
            <a:solidFill>
              <a:schemeClr val="bg1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Arc 7">
            <a:extLst>
              <a:ext uri="{FF2B5EF4-FFF2-40B4-BE49-F238E27FC236}">
                <a16:creationId xmlns:a16="http://schemas.microsoft.com/office/drawing/2014/main" id="{97FDD63F-B546-0D4F-5217-D9F231FB1641}"/>
              </a:ext>
            </a:extLst>
          </p:cNvPr>
          <p:cNvSpPr/>
          <p:nvPr/>
        </p:nvSpPr>
        <p:spPr>
          <a:xfrm rot="7097419">
            <a:off x="1481747" y="2325541"/>
            <a:ext cx="3332763" cy="3332763"/>
          </a:xfrm>
          <a:prstGeom prst="arc">
            <a:avLst>
              <a:gd name="adj1" fmla="val 18179519"/>
              <a:gd name="adj2" fmla="val 21517766"/>
            </a:avLst>
          </a:prstGeom>
          <a:ln w="25400">
            <a:solidFill>
              <a:schemeClr val="bg1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DC9B7A00-7F08-8865-3D7C-8365E7ED0FC0}"/>
              </a:ext>
            </a:extLst>
          </p:cNvPr>
          <p:cNvSpPr txBox="1"/>
          <p:nvPr/>
        </p:nvSpPr>
        <p:spPr>
          <a:xfrm>
            <a:off x="6414167" y="1661665"/>
            <a:ext cx="4892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Example Text : </a:t>
            </a:r>
          </a:p>
          <a:p>
            <a:r>
              <a:rPr lang="en-US" altLang="ko-K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: Rounded Corners 17">
            <a:extLst>
              <a:ext uri="{FF2B5EF4-FFF2-40B4-BE49-F238E27FC236}">
                <a16:creationId xmlns:a16="http://schemas.microsoft.com/office/drawing/2014/main" id="{BEA5DCF0-1C6D-6E7E-BEA9-2AC73AAE61D3}"/>
              </a:ext>
            </a:extLst>
          </p:cNvPr>
          <p:cNvSpPr/>
          <p:nvPr/>
        </p:nvSpPr>
        <p:spPr>
          <a:xfrm>
            <a:off x="5886868" y="1729962"/>
            <a:ext cx="411480" cy="411480"/>
          </a:xfrm>
          <a:prstGeom prst="roundRect">
            <a:avLst/>
          </a:pr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/>
              <a:t>01</a:t>
            </a:r>
            <a:endParaRPr lang="ko-KR" altLang="en-US" sz="1200" b="1"/>
          </a:p>
        </p:txBody>
      </p:sp>
      <p:sp>
        <p:nvSpPr>
          <p:cNvPr id="16" name="TextBox 18">
            <a:extLst>
              <a:ext uri="{FF2B5EF4-FFF2-40B4-BE49-F238E27FC236}">
                <a16:creationId xmlns:a16="http://schemas.microsoft.com/office/drawing/2014/main" id="{1287BD75-F876-63C8-2C79-2EA2D67F6ABD}"/>
              </a:ext>
            </a:extLst>
          </p:cNvPr>
          <p:cNvSpPr txBox="1"/>
          <p:nvPr/>
        </p:nvSpPr>
        <p:spPr>
          <a:xfrm>
            <a:off x="6414167" y="3401042"/>
            <a:ext cx="4892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Example Text : </a:t>
            </a:r>
          </a:p>
          <a:p>
            <a:r>
              <a:rPr lang="en-US" altLang="ko-K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: Rounded Corners 19">
            <a:extLst>
              <a:ext uri="{FF2B5EF4-FFF2-40B4-BE49-F238E27FC236}">
                <a16:creationId xmlns:a16="http://schemas.microsoft.com/office/drawing/2014/main" id="{DDC94728-46F6-7A78-D11C-F65474FB966E}"/>
              </a:ext>
            </a:extLst>
          </p:cNvPr>
          <p:cNvSpPr/>
          <p:nvPr/>
        </p:nvSpPr>
        <p:spPr>
          <a:xfrm>
            <a:off x="5886868" y="3469339"/>
            <a:ext cx="411480" cy="411480"/>
          </a:xfrm>
          <a:prstGeom prst="roundRect">
            <a:avLst/>
          </a:pr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/>
              <a:t>02</a:t>
            </a:r>
            <a:endParaRPr lang="ko-KR" altLang="en-US" sz="1200" b="1"/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0E389A64-BFCF-EBBE-3AF9-64CD000672A6}"/>
              </a:ext>
            </a:extLst>
          </p:cNvPr>
          <p:cNvSpPr txBox="1"/>
          <p:nvPr/>
        </p:nvSpPr>
        <p:spPr>
          <a:xfrm>
            <a:off x="6414167" y="5140419"/>
            <a:ext cx="4892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Example Text : </a:t>
            </a:r>
          </a:p>
          <a:p>
            <a:r>
              <a:rPr lang="en-US" altLang="ko-K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ectangle: Rounded Corners 21">
            <a:extLst>
              <a:ext uri="{FF2B5EF4-FFF2-40B4-BE49-F238E27FC236}">
                <a16:creationId xmlns:a16="http://schemas.microsoft.com/office/drawing/2014/main" id="{15716E61-E2DF-DC0B-FB79-2FEDF7171087}"/>
              </a:ext>
            </a:extLst>
          </p:cNvPr>
          <p:cNvSpPr/>
          <p:nvPr/>
        </p:nvSpPr>
        <p:spPr>
          <a:xfrm>
            <a:off x="5886868" y="5208716"/>
            <a:ext cx="411480" cy="411480"/>
          </a:xfrm>
          <a:prstGeom prst="roundRect">
            <a:avLst/>
          </a:pr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/>
              <a:t>03</a:t>
            </a:r>
            <a:endParaRPr lang="ko-KR" altLang="en-US" sz="1200" b="1"/>
          </a:p>
        </p:txBody>
      </p:sp>
      <p:sp>
        <p:nvSpPr>
          <p:cNvPr id="20" name="TextBox 22">
            <a:extLst>
              <a:ext uri="{FF2B5EF4-FFF2-40B4-BE49-F238E27FC236}">
                <a16:creationId xmlns:a16="http://schemas.microsoft.com/office/drawing/2014/main" id="{8479FFA3-21B0-8110-BB84-E8BE0C89207A}"/>
              </a:ext>
            </a:extLst>
          </p:cNvPr>
          <p:cNvSpPr txBox="1"/>
          <p:nvPr/>
        </p:nvSpPr>
        <p:spPr>
          <a:xfrm>
            <a:off x="2615796" y="2649639"/>
            <a:ext cx="1100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>
                <a:solidFill>
                  <a:srgbClr val="003F6F"/>
                </a:solidFill>
                <a:cs typeface="Calibri" pitchFamily="34" charset="0"/>
              </a:rPr>
              <a:t>Contents</a:t>
            </a:r>
            <a:endParaRPr lang="ko-KR" altLang="en-US" sz="1200" b="1">
              <a:solidFill>
                <a:srgbClr val="003F6F"/>
              </a:solidFill>
              <a:cs typeface="Calibri" pitchFamily="34" charset="0"/>
            </a:endParaRPr>
          </a:p>
        </p:txBody>
      </p:sp>
      <p:sp>
        <p:nvSpPr>
          <p:cNvPr id="21" name="TextBox 23">
            <a:extLst>
              <a:ext uri="{FF2B5EF4-FFF2-40B4-BE49-F238E27FC236}">
                <a16:creationId xmlns:a16="http://schemas.microsoft.com/office/drawing/2014/main" id="{5A36FA8C-B6E2-F2A2-CF80-96C1BF03DCDA}"/>
              </a:ext>
            </a:extLst>
          </p:cNvPr>
          <p:cNvSpPr txBox="1"/>
          <p:nvPr/>
        </p:nvSpPr>
        <p:spPr>
          <a:xfrm>
            <a:off x="1286824" y="4888032"/>
            <a:ext cx="1100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>
                <a:solidFill>
                  <a:srgbClr val="003F6F"/>
                </a:solidFill>
                <a:cs typeface="Calibri" pitchFamily="34" charset="0"/>
              </a:rPr>
              <a:t>Contents</a:t>
            </a:r>
            <a:endParaRPr lang="ko-KR" altLang="en-US" sz="1200" b="1">
              <a:solidFill>
                <a:srgbClr val="003F6F"/>
              </a:solidFill>
              <a:cs typeface="Calibri" pitchFamily="34" charset="0"/>
            </a:endParaRPr>
          </a:p>
        </p:txBody>
      </p:sp>
      <p:sp>
        <p:nvSpPr>
          <p:cNvPr id="22" name="TextBox 24">
            <a:extLst>
              <a:ext uri="{FF2B5EF4-FFF2-40B4-BE49-F238E27FC236}">
                <a16:creationId xmlns:a16="http://schemas.microsoft.com/office/drawing/2014/main" id="{B7575B6A-4265-9AF9-8695-71C6E3B5A93B}"/>
              </a:ext>
            </a:extLst>
          </p:cNvPr>
          <p:cNvSpPr txBox="1"/>
          <p:nvPr/>
        </p:nvSpPr>
        <p:spPr>
          <a:xfrm>
            <a:off x="3836411" y="4888032"/>
            <a:ext cx="1100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>
                <a:solidFill>
                  <a:srgbClr val="003F6F"/>
                </a:solidFill>
                <a:cs typeface="Calibri" pitchFamily="34" charset="0"/>
              </a:rPr>
              <a:t>Contents</a:t>
            </a:r>
            <a:endParaRPr lang="ko-KR" altLang="en-US" sz="1200" b="1">
              <a:solidFill>
                <a:srgbClr val="003F6F"/>
              </a:solidFill>
              <a:cs typeface="Calibri" pitchFamily="34" charset="0"/>
            </a:endParaRPr>
          </a:p>
        </p:txBody>
      </p:sp>
      <p:sp>
        <p:nvSpPr>
          <p:cNvPr id="23" name="Freeform: Shape 28">
            <a:extLst>
              <a:ext uri="{FF2B5EF4-FFF2-40B4-BE49-F238E27FC236}">
                <a16:creationId xmlns:a16="http://schemas.microsoft.com/office/drawing/2014/main" id="{C9CE581A-0BDD-1F94-E8A8-39F7DA6CDF62}"/>
              </a:ext>
            </a:extLst>
          </p:cNvPr>
          <p:cNvSpPr/>
          <p:nvPr/>
        </p:nvSpPr>
        <p:spPr>
          <a:xfrm>
            <a:off x="1624195" y="4337356"/>
            <a:ext cx="444013" cy="508991"/>
          </a:xfrm>
          <a:custGeom>
            <a:gdLst>
              <a:gd name="connsiteX0" fmla="*/ 215414 w 390525"/>
              <a:gd name="connsiteY0" fmla="*/ 441873 h 447675"/>
              <a:gd name="connsiteX1" fmla="*/ 160169 w 390525"/>
              <a:gd name="connsiteY1" fmla="*/ 371388 h 447675"/>
              <a:gd name="connsiteX2" fmla="*/ 141119 w 390525"/>
              <a:gd name="connsiteY2" fmla="*/ 365673 h 447675"/>
              <a:gd name="connsiteX3" fmla="*/ 55394 w 390525"/>
              <a:gd name="connsiteY3" fmla="*/ 389485 h 447675"/>
              <a:gd name="connsiteX4" fmla="*/ 64919 w 390525"/>
              <a:gd name="connsiteY4" fmla="*/ 358053 h 447675"/>
              <a:gd name="connsiteX5" fmla="*/ 73492 w 390525"/>
              <a:gd name="connsiteY5" fmla="*/ 350433 h 447675"/>
              <a:gd name="connsiteX6" fmla="*/ 128737 w 390525"/>
              <a:gd name="connsiteY6" fmla="*/ 320905 h 447675"/>
              <a:gd name="connsiteX7" fmla="*/ 139214 w 390525"/>
              <a:gd name="connsiteY7" fmla="*/ 308523 h 447675"/>
              <a:gd name="connsiteX8" fmla="*/ 164932 w 390525"/>
              <a:gd name="connsiteY8" fmla="*/ 228513 h 447675"/>
              <a:gd name="connsiteX9" fmla="*/ 158264 w 390525"/>
              <a:gd name="connsiteY9" fmla="*/ 217083 h 447675"/>
              <a:gd name="connsiteX10" fmla="*/ 22057 w 390525"/>
              <a:gd name="connsiteY10" fmla="*/ 198033 h 447675"/>
              <a:gd name="connsiteX11" fmla="*/ 9674 w 390525"/>
              <a:gd name="connsiteY11" fmla="*/ 178983 h 447675"/>
              <a:gd name="connsiteX12" fmla="*/ 49679 w 390525"/>
              <a:gd name="connsiteY12" fmla="*/ 145645 h 447675"/>
              <a:gd name="connsiteX13" fmla="*/ 184934 w 390525"/>
              <a:gd name="connsiteY13" fmla="*/ 136120 h 447675"/>
              <a:gd name="connsiteX14" fmla="*/ 198269 w 390525"/>
              <a:gd name="connsiteY14" fmla="*/ 125643 h 447675"/>
              <a:gd name="connsiteX15" fmla="*/ 225892 w 390525"/>
              <a:gd name="connsiteY15" fmla="*/ 40870 h 447675"/>
              <a:gd name="connsiteX16" fmla="*/ 235417 w 390525"/>
              <a:gd name="connsiteY16" fmla="*/ 19915 h 447675"/>
              <a:gd name="connsiteX17" fmla="*/ 272564 w 390525"/>
              <a:gd name="connsiteY17" fmla="*/ 10390 h 447675"/>
              <a:gd name="connsiteX18" fmla="*/ 287804 w 390525"/>
              <a:gd name="connsiteY18" fmla="*/ 42775 h 447675"/>
              <a:gd name="connsiteX19" fmla="*/ 257324 w 390525"/>
              <a:gd name="connsiteY19" fmla="*/ 139930 h 447675"/>
              <a:gd name="connsiteX20" fmla="*/ 263992 w 390525"/>
              <a:gd name="connsiteY20" fmla="*/ 162790 h 447675"/>
              <a:gd name="connsiteX21" fmla="*/ 382102 w 390525"/>
              <a:gd name="connsiteY21" fmla="*/ 261850 h 447675"/>
              <a:gd name="connsiteX22" fmla="*/ 386864 w 390525"/>
              <a:gd name="connsiteY22" fmla="*/ 277090 h 447675"/>
              <a:gd name="connsiteX23" fmla="*/ 377339 w 390525"/>
              <a:gd name="connsiteY23" fmla="*/ 306618 h 447675"/>
              <a:gd name="connsiteX24" fmla="*/ 366862 w 390525"/>
              <a:gd name="connsiteY24" fmla="*/ 311380 h 447675"/>
              <a:gd name="connsiteX25" fmla="*/ 237322 w 390525"/>
              <a:gd name="connsiteY25" fmla="*/ 242800 h 447675"/>
              <a:gd name="connsiteX26" fmla="*/ 223034 w 390525"/>
              <a:gd name="connsiteY26" fmla="*/ 247563 h 447675"/>
              <a:gd name="connsiteX27" fmla="*/ 197317 w 390525"/>
              <a:gd name="connsiteY27" fmla="*/ 327573 h 447675"/>
              <a:gd name="connsiteX28" fmla="*/ 198269 w 390525"/>
              <a:gd name="connsiteY28" fmla="*/ 343765 h 447675"/>
              <a:gd name="connsiteX29" fmla="*/ 222082 w 390525"/>
              <a:gd name="connsiteY29" fmla="*/ 392343 h 447675"/>
              <a:gd name="connsiteX30" fmla="*/ 223987 w 390525"/>
              <a:gd name="connsiteY30" fmla="*/ 421870 h 447675"/>
              <a:gd name="connsiteX31" fmla="*/ 215414 w 390525"/>
              <a:gd name="connsiteY31" fmla="*/ 441873 h 4476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90525" h="447675">
                <a:moveTo>
                  <a:pt x="215414" y="441873"/>
                </a:moveTo>
                <a:cubicBezTo>
                  <a:pt x="196364" y="417108"/>
                  <a:pt x="177314" y="395200"/>
                  <a:pt x="160169" y="371388"/>
                </a:cubicBezTo>
                <a:cubicBezTo>
                  <a:pt x="154454" y="363768"/>
                  <a:pt x="149692" y="362815"/>
                  <a:pt x="141119" y="365673"/>
                </a:cubicBezTo>
                <a:cubicBezTo>
                  <a:pt x="113497" y="374245"/>
                  <a:pt x="84922" y="381865"/>
                  <a:pt x="55394" y="389485"/>
                </a:cubicBezTo>
                <a:cubicBezTo>
                  <a:pt x="59204" y="378055"/>
                  <a:pt x="62062" y="367578"/>
                  <a:pt x="64919" y="358053"/>
                </a:cubicBezTo>
                <a:cubicBezTo>
                  <a:pt x="65872" y="354243"/>
                  <a:pt x="69682" y="352338"/>
                  <a:pt x="73492" y="350433"/>
                </a:cubicBezTo>
                <a:cubicBezTo>
                  <a:pt x="91589" y="340908"/>
                  <a:pt x="109687" y="330430"/>
                  <a:pt x="128737" y="320905"/>
                </a:cubicBezTo>
                <a:cubicBezTo>
                  <a:pt x="134452" y="318048"/>
                  <a:pt x="137309" y="314238"/>
                  <a:pt x="139214" y="308523"/>
                </a:cubicBezTo>
                <a:cubicBezTo>
                  <a:pt x="147787" y="281853"/>
                  <a:pt x="156359" y="255183"/>
                  <a:pt x="164932" y="228513"/>
                </a:cubicBezTo>
                <a:cubicBezTo>
                  <a:pt x="167789" y="220893"/>
                  <a:pt x="165884" y="218988"/>
                  <a:pt x="158264" y="217083"/>
                </a:cubicBezTo>
                <a:cubicBezTo>
                  <a:pt x="112544" y="211368"/>
                  <a:pt x="67777" y="204700"/>
                  <a:pt x="22057" y="198033"/>
                </a:cubicBezTo>
                <a:cubicBezTo>
                  <a:pt x="3959" y="195175"/>
                  <a:pt x="5864" y="196128"/>
                  <a:pt x="9674" y="178983"/>
                </a:cubicBezTo>
                <a:cubicBezTo>
                  <a:pt x="14437" y="156123"/>
                  <a:pt x="23962" y="145645"/>
                  <a:pt x="49679" y="145645"/>
                </a:cubicBezTo>
                <a:cubicBezTo>
                  <a:pt x="94447" y="144693"/>
                  <a:pt x="139214" y="138978"/>
                  <a:pt x="184934" y="136120"/>
                </a:cubicBezTo>
                <a:cubicBezTo>
                  <a:pt x="192554" y="135168"/>
                  <a:pt x="196364" y="133263"/>
                  <a:pt x="198269" y="125643"/>
                </a:cubicBezTo>
                <a:cubicBezTo>
                  <a:pt x="206842" y="97068"/>
                  <a:pt x="216367" y="69445"/>
                  <a:pt x="225892" y="40870"/>
                </a:cubicBezTo>
                <a:cubicBezTo>
                  <a:pt x="228749" y="33250"/>
                  <a:pt x="230654" y="26583"/>
                  <a:pt x="235417" y="19915"/>
                </a:cubicBezTo>
                <a:cubicBezTo>
                  <a:pt x="244942" y="7533"/>
                  <a:pt x="258277" y="3723"/>
                  <a:pt x="272564" y="10390"/>
                </a:cubicBezTo>
                <a:cubicBezTo>
                  <a:pt x="285899" y="16105"/>
                  <a:pt x="291614" y="27535"/>
                  <a:pt x="287804" y="42775"/>
                </a:cubicBezTo>
                <a:cubicBezTo>
                  <a:pt x="280184" y="76113"/>
                  <a:pt x="267802" y="107545"/>
                  <a:pt x="257324" y="139930"/>
                </a:cubicBezTo>
                <a:cubicBezTo>
                  <a:pt x="253514" y="150408"/>
                  <a:pt x="255419" y="156123"/>
                  <a:pt x="263992" y="162790"/>
                </a:cubicBezTo>
                <a:cubicBezTo>
                  <a:pt x="303044" y="195175"/>
                  <a:pt x="342097" y="228513"/>
                  <a:pt x="382102" y="261850"/>
                </a:cubicBezTo>
                <a:cubicBezTo>
                  <a:pt x="387817" y="266613"/>
                  <a:pt x="389722" y="270423"/>
                  <a:pt x="386864" y="277090"/>
                </a:cubicBezTo>
                <a:cubicBezTo>
                  <a:pt x="383054" y="286615"/>
                  <a:pt x="380197" y="297093"/>
                  <a:pt x="377339" y="306618"/>
                </a:cubicBezTo>
                <a:cubicBezTo>
                  <a:pt x="375434" y="314238"/>
                  <a:pt x="372577" y="314238"/>
                  <a:pt x="366862" y="311380"/>
                </a:cubicBezTo>
                <a:cubicBezTo>
                  <a:pt x="323999" y="288520"/>
                  <a:pt x="280184" y="265660"/>
                  <a:pt x="237322" y="242800"/>
                </a:cubicBezTo>
                <a:cubicBezTo>
                  <a:pt x="230654" y="238990"/>
                  <a:pt x="226844" y="237085"/>
                  <a:pt x="223034" y="247563"/>
                </a:cubicBezTo>
                <a:cubicBezTo>
                  <a:pt x="215414" y="274233"/>
                  <a:pt x="205889" y="300903"/>
                  <a:pt x="197317" y="327573"/>
                </a:cubicBezTo>
                <a:cubicBezTo>
                  <a:pt x="195412" y="333288"/>
                  <a:pt x="195412" y="338050"/>
                  <a:pt x="198269" y="343765"/>
                </a:cubicBezTo>
                <a:cubicBezTo>
                  <a:pt x="205889" y="359958"/>
                  <a:pt x="213509" y="376150"/>
                  <a:pt x="222082" y="392343"/>
                </a:cubicBezTo>
                <a:cubicBezTo>
                  <a:pt x="227797" y="401868"/>
                  <a:pt x="228749" y="411393"/>
                  <a:pt x="223987" y="421870"/>
                </a:cubicBezTo>
                <a:cubicBezTo>
                  <a:pt x="219224" y="428538"/>
                  <a:pt x="218272" y="434253"/>
                  <a:pt x="215414" y="441873"/>
                </a:cubicBezTo>
                <a:close/>
              </a:path>
            </a:pathLst>
          </a:custGeom>
          <a:solidFill>
            <a:srgbClr val="003F6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9">
            <a:extLst>
              <a:ext uri="{FF2B5EF4-FFF2-40B4-BE49-F238E27FC236}">
                <a16:creationId xmlns:a16="http://schemas.microsoft.com/office/drawing/2014/main" id="{5CF9EE7D-B684-D66C-50C8-74896B8E8F1A}"/>
              </a:ext>
            </a:extLst>
          </p:cNvPr>
          <p:cNvSpPr/>
          <p:nvPr/>
        </p:nvSpPr>
        <p:spPr>
          <a:xfrm>
            <a:off x="4181778" y="4374706"/>
            <a:ext cx="443193" cy="445597"/>
          </a:xfrm>
          <a:custGeom>
            <a:gdLst>
              <a:gd name="connsiteX0" fmla="*/ 195824 w 389804"/>
              <a:gd name="connsiteY0" fmla="*/ 283130 h 391918"/>
              <a:gd name="connsiteX1" fmla="*/ 256546 w 389804"/>
              <a:gd name="connsiteY1" fmla="*/ 299085 h 391918"/>
              <a:gd name="connsiteX2" fmla="*/ 348938 w 389804"/>
              <a:gd name="connsiteY2" fmla="*/ 361950 h 391918"/>
              <a:gd name="connsiteX3" fmla="*/ 354653 w 389804"/>
              <a:gd name="connsiteY3" fmla="*/ 367665 h 391918"/>
              <a:gd name="connsiteX4" fmla="*/ 333698 w 389804"/>
              <a:gd name="connsiteY4" fmla="*/ 391477 h 391918"/>
              <a:gd name="connsiteX5" fmla="*/ 324173 w 389804"/>
              <a:gd name="connsiteY5" fmla="*/ 386715 h 391918"/>
              <a:gd name="connsiteX6" fmla="*/ 249878 w 389804"/>
              <a:gd name="connsiteY6" fmla="*/ 335280 h 391918"/>
              <a:gd name="connsiteX7" fmla="*/ 137483 w 389804"/>
              <a:gd name="connsiteY7" fmla="*/ 330517 h 391918"/>
              <a:gd name="connsiteX8" fmla="*/ 44138 w 389804"/>
              <a:gd name="connsiteY8" fmla="*/ 387667 h 391918"/>
              <a:gd name="connsiteX9" fmla="*/ 28898 w 389804"/>
              <a:gd name="connsiteY9" fmla="*/ 384810 h 391918"/>
              <a:gd name="connsiteX10" fmla="*/ 34613 w 389804"/>
              <a:gd name="connsiteY10" fmla="*/ 351472 h 391918"/>
              <a:gd name="connsiteX11" fmla="*/ 133673 w 389804"/>
              <a:gd name="connsiteY11" fmla="*/ 294322 h 391918"/>
              <a:gd name="connsiteX12" fmla="*/ 195824 w 389804"/>
              <a:gd name="connsiteY12" fmla="*/ 283130 h 391918"/>
              <a:gd name="connsiteX13" fmla="*/ 108908 w 389804"/>
              <a:gd name="connsiteY13" fmla="*/ 74295 h 391918"/>
              <a:gd name="connsiteX14" fmla="*/ 98431 w 389804"/>
              <a:gd name="connsiteY14" fmla="*/ 80962 h 391918"/>
              <a:gd name="connsiteX15" fmla="*/ 99383 w 389804"/>
              <a:gd name="connsiteY15" fmla="*/ 141922 h 391918"/>
              <a:gd name="connsiteX16" fmla="*/ 165106 w 389804"/>
              <a:gd name="connsiteY16" fmla="*/ 114300 h 391918"/>
              <a:gd name="connsiteX17" fmla="*/ 223208 w 389804"/>
              <a:gd name="connsiteY17" fmla="*/ 114300 h 391918"/>
              <a:gd name="connsiteX18" fmla="*/ 287978 w 389804"/>
              <a:gd name="connsiteY18" fmla="*/ 140970 h 391918"/>
              <a:gd name="connsiteX19" fmla="*/ 287978 w 389804"/>
              <a:gd name="connsiteY19" fmla="*/ 102870 h 391918"/>
              <a:gd name="connsiteX20" fmla="*/ 260356 w 389804"/>
              <a:gd name="connsiteY20" fmla="*/ 74295 h 391918"/>
              <a:gd name="connsiteX21" fmla="*/ 108908 w 389804"/>
              <a:gd name="connsiteY21" fmla="*/ 74295 h 391918"/>
              <a:gd name="connsiteX22" fmla="*/ 141293 w 389804"/>
              <a:gd name="connsiteY22" fmla="*/ 0 h 391918"/>
              <a:gd name="connsiteX23" fmla="*/ 248926 w 389804"/>
              <a:gd name="connsiteY23" fmla="*/ 0 h 391918"/>
              <a:gd name="connsiteX24" fmla="*/ 259403 w 389804"/>
              <a:gd name="connsiteY24" fmla="*/ 13335 h 391918"/>
              <a:gd name="connsiteX25" fmla="*/ 282263 w 389804"/>
              <a:gd name="connsiteY25" fmla="*/ 34290 h 391918"/>
              <a:gd name="connsiteX26" fmla="*/ 317506 w 389804"/>
              <a:gd name="connsiteY26" fmla="*/ 69532 h 391918"/>
              <a:gd name="connsiteX27" fmla="*/ 318458 w 389804"/>
              <a:gd name="connsiteY27" fmla="*/ 104775 h 391918"/>
              <a:gd name="connsiteX28" fmla="*/ 318458 w 389804"/>
              <a:gd name="connsiteY28" fmla="*/ 146685 h 391918"/>
              <a:gd name="connsiteX29" fmla="*/ 326078 w 389804"/>
              <a:gd name="connsiteY29" fmla="*/ 157162 h 391918"/>
              <a:gd name="connsiteX30" fmla="*/ 384181 w 389804"/>
              <a:gd name="connsiteY30" fmla="*/ 180022 h 391918"/>
              <a:gd name="connsiteX31" fmla="*/ 387991 w 389804"/>
              <a:gd name="connsiteY31" fmla="*/ 190500 h 391918"/>
              <a:gd name="connsiteX32" fmla="*/ 326078 w 389804"/>
              <a:gd name="connsiteY32" fmla="*/ 298132 h 391918"/>
              <a:gd name="connsiteX33" fmla="*/ 313696 w 389804"/>
              <a:gd name="connsiteY33" fmla="*/ 300990 h 391918"/>
              <a:gd name="connsiteX34" fmla="*/ 223208 w 389804"/>
              <a:gd name="connsiteY34" fmla="*/ 254317 h 391918"/>
              <a:gd name="connsiteX35" fmla="*/ 128911 w 389804"/>
              <a:gd name="connsiteY35" fmla="*/ 264795 h 391918"/>
              <a:gd name="connsiteX36" fmla="*/ 73666 w 389804"/>
              <a:gd name="connsiteY36" fmla="*/ 295275 h 391918"/>
              <a:gd name="connsiteX37" fmla="*/ 61283 w 389804"/>
              <a:gd name="connsiteY37" fmla="*/ 292417 h 391918"/>
              <a:gd name="connsiteX38" fmla="*/ 2228 w 389804"/>
              <a:gd name="connsiteY38" fmla="*/ 190500 h 391918"/>
              <a:gd name="connsiteX39" fmla="*/ 6038 w 389804"/>
              <a:gd name="connsiteY39" fmla="*/ 180022 h 391918"/>
              <a:gd name="connsiteX40" fmla="*/ 64141 w 389804"/>
              <a:gd name="connsiteY40" fmla="*/ 157162 h 391918"/>
              <a:gd name="connsiteX41" fmla="*/ 68903 w 389804"/>
              <a:gd name="connsiteY41" fmla="*/ 145732 h 391918"/>
              <a:gd name="connsiteX42" fmla="*/ 68903 w 389804"/>
              <a:gd name="connsiteY42" fmla="*/ 68580 h 391918"/>
              <a:gd name="connsiteX43" fmla="*/ 102241 w 389804"/>
              <a:gd name="connsiteY43" fmla="*/ 34290 h 391918"/>
              <a:gd name="connsiteX44" fmla="*/ 104146 w 389804"/>
              <a:gd name="connsiteY44" fmla="*/ 34290 h 391918"/>
              <a:gd name="connsiteX45" fmla="*/ 128911 w 389804"/>
              <a:gd name="connsiteY45" fmla="*/ 33337 h 391918"/>
              <a:gd name="connsiteX46" fmla="*/ 131768 w 389804"/>
              <a:gd name="connsiteY46" fmla="*/ 9525 h 391918"/>
              <a:gd name="connsiteX47" fmla="*/ 141293 w 389804"/>
              <a:gd name="connsiteY47" fmla="*/ 0 h 39191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89804" h="391918">
                <a:moveTo>
                  <a:pt x="195824" y="283130"/>
                </a:moveTo>
                <a:cubicBezTo>
                  <a:pt x="216303" y="283845"/>
                  <a:pt x="236543" y="289084"/>
                  <a:pt x="256546" y="299085"/>
                </a:cubicBezTo>
                <a:cubicBezTo>
                  <a:pt x="290836" y="315277"/>
                  <a:pt x="319411" y="338137"/>
                  <a:pt x="348938" y="361950"/>
                </a:cubicBezTo>
                <a:cubicBezTo>
                  <a:pt x="350843" y="363855"/>
                  <a:pt x="352748" y="365760"/>
                  <a:pt x="354653" y="367665"/>
                </a:cubicBezTo>
                <a:cubicBezTo>
                  <a:pt x="347986" y="376237"/>
                  <a:pt x="341318" y="384810"/>
                  <a:pt x="333698" y="391477"/>
                </a:cubicBezTo>
                <a:cubicBezTo>
                  <a:pt x="330841" y="393382"/>
                  <a:pt x="327031" y="388620"/>
                  <a:pt x="324173" y="386715"/>
                </a:cubicBezTo>
                <a:cubicBezTo>
                  <a:pt x="300361" y="368617"/>
                  <a:pt x="276548" y="350520"/>
                  <a:pt x="249878" y="335280"/>
                </a:cubicBezTo>
                <a:cubicBezTo>
                  <a:pt x="212730" y="314325"/>
                  <a:pt x="175583" y="313372"/>
                  <a:pt x="137483" y="330517"/>
                </a:cubicBezTo>
                <a:cubicBezTo>
                  <a:pt x="104145" y="345757"/>
                  <a:pt x="73665" y="366712"/>
                  <a:pt x="44138" y="387667"/>
                </a:cubicBezTo>
                <a:cubicBezTo>
                  <a:pt x="37470" y="392430"/>
                  <a:pt x="34613" y="392430"/>
                  <a:pt x="28898" y="384810"/>
                </a:cubicBezTo>
                <a:cubicBezTo>
                  <a:pt x="15563" y="364807"/>
                  <a:pt x="14610" y="364807"/>
                  <a:pt x="34613" y="351472"/>
                </a:cubicBezTo>
                <a:cubicBezTo>
                  <a:pt x="66045" y="329565"/>
                  <a:pt x="97478" y="308610"/>
                  <a:pt x="133673" y="294322"/>
                </a:cubicBezTo>
                <a:cubicBezTo>
                  <a:pt x="154628" y="286226"/>
                  <a:pt x="175345" y="282416"/>
                  <a:pt x="195824" y="283130"/>
                </a:cubicBezTo>
                <a:close/>
                <a:moveTo>
                  <a:pt x="108908" y="74295"/>
                </a:moveTo>
                <a:cubicBezTo>
                  <a:pt x="104146" y="74295"/>
                  <a:pt x="98431" y="72390"/>
                  <a:pt x="98431" y="80962"/>
                </a:cubicBezTo>
                <a:cubicBezTo>
                  <a:pt x="99383" y="100965"/>
                  <a:pt x="99383" y="120967"/>
                  <a:pt x="99383" y="141922"/>
                </a:cubicBezTo>
                <a:cubicBezTo>
                  <a:pt x="122243" y="132397"/>
                  <a:pt x="144151" y="124777"/>
                  <a:pt x="165106" y="114300"/>
                </a:cubicBezTo>
                <a:cubicBezTo>
                  <a:pt x="185108" y="103822"/>
                  <a:pt x="203206" y="103822"/>
                  <a:pt x="223208" y="114300"/>
                </a:cubicBezTo>
                <a:cubicBezTo>
                  <a:pt x="244163" y="124777"/>
                  <a:pt x="266071" y="132397"/>
                  <a:pt x="287978" y="140970"/>
                </a:cubicBezTo>
                <a:cubicBezTo>
                  <a:pt x="287978" y="126682"/>
                  <a:pt x="287978" y="115252"/>
                  <a:pt x="287978" y="102870"/>
                </a:cubicBezTo>
                <a:cubicBezTo>
                  <a:pt x="287978" y="74295"/>
                  <a:pt x="287978" y="74295"/>
                  <a:pt x="260356" y="74295"/>
                </a:cubicBezTo>
                <a:cubicBezTo>
                  <a:pt x="209873" y="74295"/>
                  <a:pt x="159391" y="74295"/>
                  <a:pt x="108908" y="74295"/>
                </a:cubicBezTo>
                <a:close/>
                <a:moveTo>
                  <a:pt x="141293" y="0"/>
                </a:moveTo>
                <a:cubicBezTo>
                  <a:pt x="177488" y="0"/>
                  <a:pt x="212731" y="0"/>
                  <a:pt x="248926" y="0"/>
                </a:cubicBezTo>
                <a:cubicBezTo>
                  <a:pt x="257498" y="0"/>
                  <a:pt x="259403" y="6667"/>
                  <a:pt x="259403" y="13335"/>
                </a:cubicBezTo>
                <a:cubicBezTo>
                  <a:pt x="260356" y="34290"/>
                  <a:pt x="260356" y="34290"/>
                  <a:pt x="282263" y="34290"/>
                </a:cubicBezTo>
                <a:cubicBezTo>
                  <a:pt x="310838" y="34290"/>
                  <a:pt x="317506" y="40957"/>
                  <a:pt x="317506" y="69532"/>
                </a:cubicBezTo>
                <a:cubicBezTo>
                  <a:pt x="318458" y="81915"/>
                  <a:pt x="318458" y="93345"/>
                  <a:pt x="318458" y="104775"/>
                </a:cubicBezTo>
                <a:cubicBezTo>
                  <a:pt x="318458" y="119062"/>
                  <a:pt x="318458" y="132397"/>
                  <a:pt x="318458" y="146685"/>
                </a:cubicBezTo>
                <a:cubicBezTo>
                  <a:pt x="318458" y="152400"/>
                  <a:pt x="320363" y="155257"/>
                  <a:pt x="326078" y="157162"/>
                </a:cubicBezTo>
                <a:cubicBezTo>
                  <a:pt x="345128" y="164782"/>
                  <a:pt x="364178" y="173355"/>
                  <a:pt x="384181" y="180022"/>
                </a:cubicBezTo>
                <a:cubicBezTo>
                  <a:pt x="390848" y="182880"/>
                  <a:pt x="390848" y="184785"/>
                  <a:pt x="387991" y="190500"/>
                </a:cubicBezTo>
                <a:cubicBezTo>
                  <a:pt x="367036" y="226695"/>
                  <a:pt x="346081" y="261937"/>
                  <a:pt x="326078" y="298132"/>
                </a:cubicBezTo>
                <a:cubicBezTo>
                  <a:pt x="322268" y="304800"/>
                  <a:pt x="319411" y="305752"/>
                  <a:pt x="313696" y="300990"/>
                </a:cubicBezTo>
                <a:cubicBezTo>
                  <a:pt x="286073" y="280987"/>
                  <a:pt x="257498" y="262890"/>
                  <a:pt x="223208" y="254317"/>
                </a:cubicBezTo>
                <a:cubicBezTo>
                  <a:pt x="189871" y="245745"/>
                  <a:pt x="159391" y="252412"/>
                  <a:pt x="128911" y="264795"/>
                </a:cubicBezTo>
                <a:cubicBezTo>
                  <a:pt x="108908" y="273367"/>
                  <a:pt x="90811" y="283845"/>
                  <a:pt x="73666" y="295275"/>
                </a:cubicBezTo>
                <a:cubicBezTo>
                  <a:pt x="67951" y="299085"/>
                  <a:pt x="65093" y="299085"/>
                  <a:pt x="61283" y="292417"/>
                </a:cubicBezTo>
                <a:cubicBezTo>
                  <a:pt x="42233" y="258127"/>
                  <a:pt x="22231" y="223837"/>
                  <a:pt x="2228" y="190500"/>
                </a:cubicBezTo>
                <a:cubicBezTo>
                  <a:pt x="-1582" y="184785"/>
                  <a:pt x="-629" y="181927"/>
                  <a:pt x="6038" y="180022"/>
                </a:cubicBezTo>
                <a:cubicBezTo>
                  <a:pt x="25088" y="172402"/>
                  <a:pt x="44138" y="163830"/>
                  <a:pt x="64141" y="157162"/>
                </a:cubicBezTo>
                <a:cubicBezTo>
                  <a:pt x="66998" y="155257"/>
                  <a:pt x="68903" y="152400"/>
                  <a:pt x="68903" y="145732"/>
                </a:cubicBezTo>
                <a:cubicBezTo>
                  <a:pt x="68903" y="120015"/>
                  <a:pt x="68903" y="94297"/>
                  <a:pt x="68903" y="68580"/>
                </a:cubicBezTo>
                <a:cubicBezTo>
                  <a:pt x="68903" y="42862"/>
                  <a:pt x="76523" y="34290"/>
                  <a:pt x="102241" y="34290"/>
                </a:cubicBezTo>
                <a:cubicBezTo>
                  <a:pt x="103193" y="34290"/>
                  <a:pt x="104146" y="34290"/>
                  <a:pt x="104146" y="34290"/>
                </a:cubicBezTo>
                <a:cubicBezTo>
                  <a:pt x="112718" y="34290"/>
                  <a:pt x="123196" y="37147"/>
                  <a:pt x="128911" y="33337"/>
                </a:cubicBezTo>
                <a:cubicBezTo>
                  <a:pt x="135578" y="28575"/>
                  <a:pt x="130816" y="18097"/>
                  <a:pt x="131768" y="9525"/>
                </a:cubicBezTo>
                <a:cubicBezTo>
                  <a:pt x="132721" y="2857"/>
                  <a:pt x="135578" y="0"/>
                  <a:pt x="141293" y="0"/>
                </a:cubicBezTo>
                <a:close/>
              </a:path>
            </a:pathLst>
          </a:custGeom>
          <a:solidFill>
            <a:srgbClr val="003F6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30">
            <a:extLst>
              <a:ext uri="{FF2B5EF4-FFF2-40B4-BE49-F238E27FC236}">
                <a16:creationId xmlns:a16="http://schemas.microsoft.com/office/drawing/2014/main" id="{5622FAA5-2205-777A-F6D2-C6951CD59439}"/>
              </a:ext>
            </a:extLst>
          </p:cNvPr>
          <p:cNvSpPr/>
          <p:nvPr/>
        </p:nvSpPr>
        <p:spPr>
          <a:xfrm>
            <a:off x="2965500" y="2146874"/>
            <a:ext cx="400695" cy="454843"/>
          </a:xfrm>
          <a:custGeom>
            <a:gdLst>
              <a:gd name="connsiteX0" fmla="*/ 353854 w 352425"/>
              <a:gd name="connsiteY0" fmla="*/ 203700 h 400050"/>
              <a:gd name="connsiteX1" fmla="*/ 353854 w 352425"/>
              <a:gd name="connsiteY1" fmla="*/ 328478 h 400050"/>
              <a:gd name="connsiteX2" fmla="*/ 343376 w 352425"/>
              <a:gd name="connsiteY2" fmla="*/ 339908 h 400050"/>
              <a:gd name="connsiteX3" fmla="*/ 336709 w 352425"/>
              <a:gd name="connsiteY3" fmla="*/ 347528 h 400050"/>
              <a:gd name="connsiteX4" fmla="*/ 336709 w 352425"/>
              <a:gd name="connsiteY4" fmla="*/ 386580 h 400050"/>
              <a:gd name="connsiteX5" fmla="*/ 328136 w 352425"/>
              <a:gd name="connsiteY5" fmla="*/ 395153 h 400050"/>
              <a:gd name="connsiteX6" fmla="*/ 279559 w 352425"/>
              <a:gd name="connsiteY6" fmla="*/ 395153 h 400050"/>
              <a:gd name="connsiteX7" fmla="*/ 271939 w 352425"/>
              <a:gd name="connsiteY7" fmla="*/ 387533 h 400050"/>
              <a:gd name="connsiteX8" fmla="*/ 271939 w 352425"/>
              <a:gd name="connsiteY8" fmla="*/ 347528 h 400050"/>
              <a:gd name="connsiteX9" fmla="*/ 264319 w 352425"/>
              <a:gd name="connsiteY9" fmla="*/ 339908 h 400050"/>
              <a:gd name="connsiteX10" fmla="*/ 94774 w 352425"/>
              <a:gd name="connsiteY10" fmla="*/ 339908 h 400050"/>
              <a:gd name="connsiteX11" fmla="*/ 87154 w 352425"/>
              <a:gd name="connsiteY11" fmla="*/ 347528 h 400050"/>
              <a:gd name="connsiteX12" fmla="*/ 87154 w 352425"/>
              <a:gd name="connsiteY12" fmla="*/ 387533 h 400050"/>
              <a:gd name="connsiteX13" fmla="*/ 80486 w 352425"/>
              <a:gd name="connsiteY13" fmla="*/ 395153 h 400050"/>
              <a:gd name="connsiteX14" fmla="*/ 30956 w 352425"/>
              <a:gd name="connsiteY14" fmla="*/ 395153 h 400050"/>
              <a:gd name="connsiteX15" fmla="*/ 23336 w 352425"/>
              <a:gd name="connsiteY15" fmla="*/ 387533 h 400050"/>
              <a:gd name="connsiteX16" fmla="*/ 23336 w 352425"/>
              <a:gd name="connsiteY16" fmla="*/ 348480 h 400050"/>
              <a:gd name="connsiteX17" fmla="*/ 15716 w 352425"/>
              <a:gd name="connsiteY17" fmla="*/ 339908 h 400050"/>
              <a:gd name="connsiteX18" fmla="*/ 7144 w 352425"/>
              <a:gd name="connsiteY18" fmla="*/ 329430 h 400050"/>
              <a:gd name="connsiteX19" fmla="*/ 7144 w 352425"/>
              <a:gd name="connsiteY19" fmla="*/ 80828 h 400050"/>
              <a:gd name="connsiteX20" fmla="*/ 38576 w 352425"/>
              <a:gd name="connsiteY20" fmla="*/ 28440 h 400050"/>
              <a:gd name="connsiteX21" fmla="*/ 114776 w 352425"/>
              <a:gd name="connsiteY21" fmla="*/ 10343 h 400050"/>
              <a:gd name="connsiteX22" fmla="*/ 275749 w 352425"/>
              <a:gd name="connsiteY22" fmla="*/ 14153 h 400050"/>
              <a:gd name="connsiteX23" fmla="*/ 324326 w 352425"/>
              <a:gd name="connsiteY23" fmla="*/ 30345 h 400050"/>
              <a:gd name="connsiteX24" fmla="*/ 352901 w 352425"/>
              <a:gd name="connsiteY24" fmla="*/ 78923 h 400050"/>
              <a:gd name="connsiteX25" fmla="*/ 353854 w 352425"/>
              <a:gd name="connsiteY25" fmla="*/ 203700 h 400050"/>
              <a:gd name="connsiteX26" fmla="*/ 98584 w 352425"/>
              <a:gd name="connsiteY26" fmla="*/ 77018 h 400050"/>
              <a:gd name="connsiteX27" fmla="*/ 33814 w 352425"/>
              <a:gd name="connsiteY27" fmla="*/ 77018 h 400050"/>
              <a:gd name="connsiteX28" fmla="*/ 25241 w 352425"/>
              <a:gd name="connsiteY28" fmla="*/ 84638 h 400050"/>
              <a:gd name="connsiteX29" fmla="*/ 25241 w 352425"/>
              <a:gd name="connsiteY29" fmla="*/ 175125 h 400050"/>
              <a:gd name="connsiteX30" fmla="*/ 32861 w 352425"/>
              <a:gd name="connsiteY30" fmla="*/ 182745 h 400050"/>
              <a:gd name="connsiteX31" fmla="*/ 162401 w 352425"/>
              <a:gd name="connsiteY31" fmla="*/ 182745 h 400050"/>
              <a:gd name="connsiteX32" fmla="*/ 170974 w 352425"/>
              <a:gd name="connsiteY32" fmla="*/ 174173 h 400050"/>
              <a:gd name="connsiteX33" fmla="*/ 170974 w 352425"/>
              <a:gd name="connsiteY33" fmla="*/ 86543 h 400050"/>
              <a:gd name="connsiteX34" fmla="*/ 161449 w 352425"/>
              <a:gd name="connsiteY34" fmla="*/ 77970 h 400050"/>
              <a:gd name="connsiteX35" fmla="*/ 98584 w 352425"/>
              <a:gd name="connsiteY35" fmla="*/ 77018 h 400050"/>
              <a:gd name="connsiteX36" fmla="*/ 263366 w 352425"/>
              <a:gd name="connsiteY36" fmla="*/ 181793 h 400050"/>
              <a:gd name="connsiteX37" fmla="*/ 328136 w 352425"/>
              <a:gd name="connsiteY37" fmla="*/ 181793 h 400050"/>
              <a:gd name="connsiteX38" fmla="*/ 336709 w 352425"/>
              <a:gd name="connsiteY38" fmla="*/ 174173 h 400050"/>
              <a:gd name="connsiteX39" fmla="*/ 336709 w 352425"/>
              <a:gd name="connsiteY39" fmla="*/ 83685 h 400050"/>
              <a:gd name="connsiteX40" fmla="*/ 329089 w 352425"/>
              <a:gd name="connsiteY40" fmla="*/ 76065 h 400050"/>
              <a:gd name="connsiteX41" fmla="*/ 199549 w 352425"/>
              <a:gd name="connsiteY41" fmla="*/ 76065 h 400050"/>
              <a:gd name="connsiteX42" fmla="*/ 190976 w 352425"/>
              <a:gd name="connsiteY42" fmla="*/ 84638 h 400050"/>
              <a:gd name="connsiteX43" fmla="*/ 190976 w 352425"/>
              <a:gd name="connsiteY43" fmla="*/ 172268 h 400050"/>
              <a:gd name="connsiteX44" fmla="*/ 200501 w 352425"/>
              <a:gd name="connsiteY44" fmla="*/ 180840 h 400050"/>
              <a:gd name="connsiteX45" fmla="*/ 263366 w 352425"/>
              <a:gd name="connsiteY45" fmla="*/ 181793 h 400050"/>
              <a:gd name="connsiteX46" fmla="*/ 179546 w 352425"/>
              <a:gd name="connsiteY46" fmla="*/ 321810 h 400050"/>
              <a:gd name="connsiteX47" fmla="*/ 264319 w 352425"/>
              <a:gd name="connsiteY47" fmla="*/ 321810 h 400050"/>
              <a:gd name="connsiteX48" fmla="*/ 273844 w 352425"/>
              <a:gd name="connsiteY48" fmla="*/ 315143 h 400050"/>
              <a:gd name="connsiteX49" fmla="*/ 265271 w 352425"/>
              <a:gd name="connsiteY49" fmla="*/ 307523 h 400050"/>
              <a:gd name="connsiteX50" fmla="*/ 96679 w 352425"/>
              <a:gd name="connsiteY50" fmla="*/ 307523 h 400050"/>
              <a:gd name="connsiteX51" fmla="*/ 88106 w 352425"/>
              <a:gd name="connsiteY51" fmla="*/ 314190 h 400050"/>
              <a:gd name="connsiteX52" fmla="*/ 96679 w 352425"/>
              <a:gd name="connsiteY52" fmla="*/ 320858 h 400050"/>
              <a:gd name="connsiteX53" fmla="*/ 179546 w 352425"/>
              <a:gd name="connsiteY53" fmla="*/ 321810 h 400050"/>
              <a:gd name="connsiteX54" fmla="*/ 180499 w 352425"/>
              <a:gd name="connsiteY54" fmla="*/ 282758 h 400050"/>
              <a:gd name="connsiteX55" fmla="*/ 96679 w 352425"/>
              <a:gd name="connsiteY55" fmla="*/ 282758 h 400050"/>
              <a:gd name="connsiteX56" fmla="*/ 88106 w 352425"/>
              <a:gd name="connsiteY56" fmla="*/ 288473 h 400050"/>
              <a:gd name="connsiteX57" fmla="*/ 96679 w 352425"/>
              <a:gd name="connsiteY57" fmla="*/ 295140 h 400050"/>
              <a:gd name="connsiteX58" fmla="*/ 265271 w 352425"/>
              <a:gd name="connsiteY58" fmla="*/ 295140 h 400050"/>
              <a:gd name="connsiteX59" fmla="*/ 273844 w 352425"/>
              <a:gd name="connsiteY59" fmla="*/ 289425 h 400050"/>
              <a:gd name="connsiteX60" fmla="*/ 265271 w 352425"/>
              <a:gd name="connsiteY60" fmla="*/ 282758 h 400050"/>
              <a:gd name="connsiteX61" fmla="*/ 180499 w 352425"/>
              <a:gd name="connsiteY61" fmla="*/ 282758 h 400050"/>
              <a:gd name="connsiteX62" fmla="*/ 48101 w 352425"/>
              <a:gd name="connsiteY62" fmla="*/ 278948 h 400050"/>
              <a:gd name="connsiteX63" fmla="*/ 26194 w 352425"/>
              <a:gd name="connsiteY63" fmla="*/ 299903 h 400050"/>
              <a:gd name="connsiteX64" fmla="*/ 47149 w 352425"/>
              <a:gd name="connsiteY64" fmla="*/ 322763 h 400050"/>
              <a:gd name="connsiteX65" fmla="*/ 70009 w 352425"/>
              <a:gd name="connsiteY65" fmla="*/ 300855 h 400050"/>
              <a:gd name="connsiteX66" fmla="*/ 48101 w 352425"/>
              <a:gd name="connsiteY66" fmla="*/ 278948 h 400050"/>
              <a:gd name="connsiteX67" fmla="*/ 335756 w 352425"/>
              <a:gd name="connsiteY67" fmla="*/ 300855 h 400050"/>
              <a:gd name="connsiteX68" fmla="*/ 313849 w 352425"/>
              <a:gd name="connsiteY68" fmla="*/ 278948 h 400050"/>
              <a:gd name="connsiteX69" fmla="*/ 290989 w 352425"/>
              <a:gd name="connsiteY69" fmla="*/ 301808 h 400050"/>
              <a:gd name="connsiteX70" fmla="*/ 313849 w 352425"/>
              <a:gd name="connsiteY70" fmla="*/ 322763 h 400050"/>
              <a:gd name="connsiteX71" fmla="*/ 335756 w 352425"/>
              <a:gd name="connsiteY71" fmla="*/ 300855 h 4000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52425" h="400050">
                <a:moveTo>
                  <a:pt x="353854" y="203700"/>
                </a:moveTo>
                <a:cubicBezTo>
                  <a:pt x="353854" y="245610"/>
                  <a:pt x="353854" y="286568"/>
                  <a:pt x="353854" y="328478"/>
                </a:cubicBezTo>
                <a:cubicBezTo>
                  <a:pt x="353854" y="336098"/>
                  <a:pt x="352901" y="341813"/>
                  <a:pt x="343376" y="339908"/>
                </a:cubicBezTo>
                <a:cubicBezTo>
                  <a:pt x="337661" y="338955"/>
                  <a:pt x="336709" y="342765"/>
                  <a:pt x="336709" y="347528"/>
                </a:cubicBezTo>
                <a:cubicBezTo>
                  <a:pt x="336709" y="360863"/>
                  <a:pt x="336709" y="374198"/>
                  <a:pt x="336709" y="386580"/>
                </a:cubicBezTo>
                <a:cubicBezTo>
                  <a:pt x="336709" y="393248"/>
                  <a:pt x="334804" y="395153"/>
                  <a:pt x="328136" y="395153"/>
                </a:cubicBezTo>
                <a:cubicBezTo>
                  <a:pt x="311944" y="395153"/>
                  <a:pt x="295751" y="395153"/>
                  <a:pt x="279559" y="395153"/>
                </a:cubicBezTo>
                <a:cubicBezTo>
                  <a:pt x="273844" y="395153"/>
                  <a:pt x="271939" y="393248"/>
                  <a:pt x="271939" y="387533"/>
                </a:cubicBezTo>
                <a:cubicBezTo>
                  <a:pt x="271939" y="374198"/>
                  <a:pt x="271939" y="360863"/>
                  <a:pt x="271939" y="347528"/>
                </a:cubicBezTo>
                <a:cubicBezTo>
                  <a:pt x="271939" y="341813"/>
                  <a:pt x="270034" y="339908"/>
                  <a:pt x="264319" y="339908"/>
                </a:cubicBezTo>
                <a:cubicBezTo>
                  <a:pt x="208121" y="339908"/>
                  <a:pt x="150971" y="339908"/>
                  <a:pt x="94774" y="339908"/>
                </a:cubicBezTo>
                <a:cubicBezTo>
                  <a:pt x="89059" y="339908"/>
                  <a:pt x="87154" y="341813"/>
                  <a:pt x="87154" y="347528"/>
                </a:cubicBezTo>
                <a:cubicBezTo>
                  <a:pt x="87154" y="360863"/>
                  <a:pt x="87154" y="374198"/>
                  <a:pt x="87154" y="387533"/>
                </a:cubicBezTo>
                <a:cubicBezTo>
                  <a:pt x="87154" y="393248"/>
                  <a:pt x="86201" y="395153"/>
                  <a:pt x="80486" y="395153"/>
                </a:cubicBezTo>
                <a:cubicBezTo>
                  <a:pt x="64294" y="395153"/>
                  <a:pt x="47149" y="395153"/>
                  <a:pt x="30956" y="395153"/>
                </a:cubicBezTo>
                <a:cubicBezTo>
                  <a:pt x="25241" y="395153"/>
                  <a:pt x="23336" y="393248"/>
                  <a:pt x="23336" y="387533"/>
                </a:cubicBezTo>
                <a:cubicBezTo>
                  <a:pt x="23336" y="374198"/>
                  <a:pt x="23336" y="360863"/>
                  <a:pt x="23336" y="348480"/>
                </a:cubicBezTo>
                <a:cubicBezTo>
                  <a:pt x="23336" y="342765"/>
                  <a:pt x="22384" y="338955"/>
                  <a:pt x="15716" y="339908"/>
                </a:cubicBezTo>
                <a:cubicBezTo>
                  <a:pt x="7144" y="340860"/>
                  <a:pt x="7144" y="336098"/>
                  <a:pt x="7144" y="329430"/>
                </a:cubicBezTo>
                <a:cubicBezTo>
                  <a:pt x="7144" y="246563"/>
                  <a:pt x="7144" y="163695"/>
                  <a:pt x="7144" y="80828"/>
                </a:cubicBezTo>
                <a:cubicBezTo>
                  <a:pt x="7144" y="57015"/>
                  <a:pt x="17621" y="39870"/>
                  <a:pt x="38576" y="28440"/>
                </a:cubicBezTo>
                <a:cubicBezTo>
                  <a:pt x="62389" y="16058"/>
                  <a:pt x="88106" y="12248"/>
                  <a:pt x="114776" y="10343"/>
                </a:cubicBezTo>
                <a:cubicBezTo>
                  <a:pt x="169069" y="5580"/>
                  <a:pt x="222409" y="5580"/>
                  <a:pt x="275749" y="14153"/>
                </a:cubicBezTo>
                <a:cubicBezTo>
                  <a:pt x="292894" y="17010"/>
                  <a:pt x="309086" y="21773"/>
                  <a:pt x="324326" y="30345"/>
                </a:cubicBezTo>
                <a:cubicBezTo>
                  <a:pt x="343376" y="40823"/>
                  <a:pt x="352901" y="57015"/>
                  <a:pt x="352901" y="78923"/>
                </a:cubicBezTo>
                <a:cubicBezTo>
                  <a:pt x="353854" y="120833"/>
                  <a:pt x="353854" y="161790"/>
                  <a:pt x="353854" y="203700"/>
                </a:cubicBezTo>
                <a:close/>
                <a:moveTo>
                  <a:pt x="98584" y="77018"/>
                </a:moveTo>
                <a:cubicBezTo>
                  <a:pt x="76676" y="77018"/>
                  <a:pt x="55721" y="77018"/>
                  <a:pt x="33814" y="77018"/>
                </a:cubicBezTo>
                <a:cubicBezTo>
                  <a:pt x="28099" y="77018"/>
                  <a:pt x="25241" y="77970"/>
                  <a:pt x="25241" y="84638"/>
                </a:cubicBezTo>
                <a:cubicBezTo>
                  <a:pt x="25241" y="115118"/>
                  <a:pt x="25241" y="144645"/>
                  <a:pt x="25241" y="175125"/>
                </a:cubicBezTo>
                <a:cubicBezTo>
                  <a:pt x="25241" y="181793"/>
                  <a:pt x="27146" y="182745"/>
                  <a:pt x="32861" y="182745"/>
                </a:cubicBezTo>
                <a:cubicBezTo>
                  <a:pt x="75724" y="182745"/>
                  <a:pt x="119539" y="182745"/>
                  <a:pt x="162401" y="182745"/>
                </a:cubicBezTo>
                <a:cubicBezTo>
                  <a:pt x="169069" y="182745"/>
                  <a:pt x="170974" y="180840"/>
                  <a:pt x="170974" y="174173"/>
                </a:cubicBezTo>
                <a:cubicBezTo>
                  <a:pt x="170974" y="144645"/>
                  <a:pt x="170974" y="116070"/>
                  <a:pt x="170974" y="86543"/>
                </a:cubicBezTo>
                <a:cubicBezTo>
                  <a:pt x="170974" y="78923"/>
                  <a:pt x="168116" y="77970"/>
                  <a:pt x="161449" y="77970"/>
                </a:cubicBezTo>
                <a:cubicBezTo>
                  <a:pt x="140494" y="77018"/>
                  <a:pt x="119539" y="77018"/>
                  <a:pt x="98584" y="77018"/>
                </a:cubicBezTo>
                <a:close/>
                <a:moveTo>
                  <a:pt x="263366" y="181793"/>
                </a:moveTo>
                <a:cubicBezTo>
                  <a:pt x="285274" y="181793"/>
                  <a:pt x="306229" y="181793"/>
                  <a:pt x="328136" y="181793"/>
                </a:cubicBezTo>
                <a:cubicBezTo>
                  <a:pt x="333851" y="181793"/>
                  <a:pt x="336709" y="180840"/>
                  <a:pt x="336709" y="174173"/>
                </a:cubicBezTo>
                <a:cubicBezTo>
                  <a:pt x="336709" y="143693"/>
                  <a:pt x="336709" y="114165"/>
                  <a:pt x="336709" y="83685"/>
                </a:cubicBezTo>
                <a:cubicBezTo>
                  <a:pt x="336709" y="77018"/>
                  <a:pt x="334804" y="76065"/>
                  <a:pt x="329089" y="76065"/>
                </a:cubicBezTo>
                <a:cubicBezTo>
                  <a:pt x="286226" y="76065"/>
                  <a:pt x="242411" y="76065"/>
                  <a:pt x="199549" y="76065"/>
                </a:cubicBezTo>
                <a:cubicBezTo>
                  <a:pt x="192881" y="76065"/>
                  <a:pt x="190976" y="77970"/>
                  <a:pt x="190976" y="84638"/>
                </a:cubicBezTo>
                <a:cubicBezTo>
                  <a:pt x="190976" y="114165"/>
                  <a:pt x="190976" y="142740"/>
                  <a:pt x="190976" y="172268"/>
                </a:cubicBezTo>
                <a:cubicBezTo>
                  <a:pt x="190976" y="179888"/>
                  <a:pt x="193834" y="180840"/>
                  <a:pt x="200501" y="180840"/>
                </a:cubicBezTo>
                <a:cubicBezTo>
                  <a:pt x="220504" y="180840"/>
                  <a:pt x="241459" y="181793"/>
                  <a:pt x="263366" y="181793"/>
                </a:cubicBezTo>
                <a:close/>
                <a:moveTo>
                  <a:pt x="179546" y="321810"/>
                </a:moveTo>
                <a:cubicBezTo>
                  <a:pt x="208121" y="321810"/>
                  <a:pt x="235744" y="321810"/>
                  <a:pt x="264319" y="321810"/>
                </a:cubicBezTo>
                <a:cubicBezTo>
                  <a:pt x="269081" y="321810"/>
                  <a:pt x="273844" y="322763"/>
                  <a:pt x="273844" y="315143"/>
                </a:cubicBezTo>
                <a:cubicBezTo>
                  <a:pt x="273844" y="308475"/>
                  <a:pt x="270986" y="307523"/>
                  <a:pt x="265271" y="307523"/>
                </a:cubicBezTo>
                <a:cubicBezTo>
                  <a:pt x="209074" y="307523"/>
                  <a:pt x="152876" y="307523"/>
                  <a:pt x="96679" y="307523"/>
                </a:cubicBezTo>
                <a:cubicBezTo>
                  <a:pt x="91916" y="307523"/>
                  <a:pt x="88106" y="307523"/>
                  <a:pt x="88106" y="314190"/>
                </a:cubicBezTo>
                <a:cubicBezTo>
                  <a:pt x="88106" y="321810"/>
                  <a:pt x="91916" y="320858"/>
                  <a:pt x="96679" y="320858"/>
                </a:cubicBezTo>
                <a:cubicBezTo>
                  <a:pt x="124301" y="321810"/>
                  <a:pt x="151924" y="321810"/>
                  <a:pt x="179546" y="321810"/>
                </a:cubicBezTo>
                <a:close/>
                <a:moveTo>
                  <a:pt x="180499" y="282758"/>
                </a:moveTo>
                <a:cubicBezTo>
                  <a:pt x="152876" y="282758"/>
                  <a:pt x="124301" y="282758"/>
                  <a:pt x="96679" y="282758"/>
                </a:cubicBezTo>
                <a:cubicBezTo>
                  <a:pt x="92869" y="282758"/>
                  <a:pt x="88106" y="280853"/>
                  <a:pt x="88106" y="288473"/>
                </a:cubicBezTo>
                <a:cubicBezTo>
                  <a:pt x="88106" y="296093"/>
                  <a:pt x="91916" y="295140"/>
                  <a:pt x="96679" y="295140"/>
                </a:cubicBezTo>
                <a:cubicBezTo>
                  <a:pt x="152876" y="295140"/>
                  <a:pt x="209074" y="295140"/>
                  <a:pt x="265271" y="295140"/>
                </a:cubicBezTo>
                <a:cubicBezTo>
                  <a:pt x="269081" y="295140"/>
                  <a:pt x="273844" y="296093"/>
                  <a:pt x="273844" y="289425"/>
                </a:cubicBezTo>
                <a:cubicBezTo>
                  <a:pt x="273844" y="281805"/>
                  <a:pt x="270034" y="282758"/>
                  <a:pt x="265271" y="282758"/>
                </a:cubicBezTo>
                <a:cubicBezTo>
                  <a:pt x="236696" y="282758"/>
                  <a:pt x="209074" y="282758"/>
                  <a:pt x="180499" y="282758"/>
                </a:cubicBezTo>
                <a:close/>
                <a:moveTo>
                  <a:pt x="48101" y="278948"/>
                </a:moveTo>
                <a:cubicBezTo>
                  <a:pt x="35719" y="278948"/>
                  <a:pt x="26194" y="287520"/>
                  <a:pt x="26194" y="299903"/>
                </a:cubicBezTo>
                <a:cubicBezTo>
                  <a:pt x="26194" y="312285"/>
                  <a:pt x="34766" y="321810"/>
                  <a:pt x="47149" y="322763"/>
                </a:cubicBezTo>
                <a:cubicBezTo>
                  <a:pt x="59531" y="323715"/>
                  <a:pt x="70009" y="313238"/>
                  <a:pt x="70009" y="300855"/>
                </a:cubicBezTo>
                <a:cubicBezTo>
                  <a:pt x="70009" y="289425"/>
                  <a:pt x="59531" y="279900"/>
                  <a:pt x="48101" y="278948"/>
                </a:cubicBezTo>
                <a:close/>
                <a:moveTo>
                  <a:pt x="335756" y="300855"/>
                </a:moveTo>
                <a:cubicBezTo>
                  <a:pt x="335756" y="288473"/>
                  <a:pt x="326231" y="278948"/>
                  <a:pt x="313849" y="278948"/>
                </a:cubicBezTo>
                <a:cubicBezTo>
                  <a:pt x="301466" y="278948"/>
                  <a:pt x="290989" y="289425"/>
                  <a:pt x="290989" y="301808"/>
                </a:cubicBezTo>
                <a:cubicBezTo>
                  <a:pt x="290989" y="313238"/>
                  <a:pt x="301466" y="323715"/>
                  <a:pt x="313849" y="322763"/>
                </a:cubicBezTo>
                <a:cubicBezTo>
                  <a:pt x="327184" y="322763"/>
                  <a:pt x="335756" y="313238"/>
                  <a:pt x="335756" y="300855"/>
                </a:cubicBezTo>
                <a:close/>
              </a:path>
            </a:pathLst>
          </a:custGeom>
          <a:solidFill>
            <a:srgbClr val="003F6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4291D1BC-69C9-6509-31F8-D5C08525076F}"/>
              </a:ext>
            </a:extLst>
          </p:cNvPr>
          <p:cNvSpPr txBox="1"/>
          <p:nvPr/>
        </p:nvSpPr>
        <p:spPr>
          <a:xfrm>
            <a:off x="719594" y="238321"/>
            <a:ext cx="511395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AGENDA </a:t>
            </a:r>
            <a:r>
              <a:rPr lang="en-US" altLang="ko-KR" sz="4800" b="1">
                <a:solidFill>
                  <a:srgbClr val="0975AA"/>
                </a:solidFill>
                <a:latin typeface="+mj-lt"/>
              </a:rPr>
              <a:t>STYLE</a:t>
            </a:r>
            <a:endParaRPr lang="ko-KR" altLang="en-US" sz="4800" b="1">
              <a:solidFill>
                <a:srgbClr val="0975A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3269029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8">
            <a:extLst>
              <a:ext uri="{FF2B5EF4-FFF2-40B4-BE49-F238E27FC236}">
                <a16:creationId xmlns:a16="http://schemas.microsoft.com/office/drawing/2014/main" id="{40BEC8A7-0B04-7AFF-57CC-15F031A7EA99}"/>
              </a:ext>
            </a:extLst>
          </p:cNvPr>
          <p:cNvSpPr>
            <a:spLocks noEditPoints="1"/>
          </p:cNvSpPr>
          <p:nvPr/>
        </p:nvSpPr>
        <p:spPr bwMode="auto">
          <a:xfrm>
            <a:off x="836218" y="1585983"/>
            <a:ext cx="3420684" cy="4571650"/>
          </a:xfrm>
          <a:custGeom>
            <a:gdLst>
              <a:gd name="T0" fmla="*/ 1901 w 2336"/>
              <a:gd name="T1" fmla="*/ 272 h 3122"/>
              <a:gd name="T2" fmla="*/ 1831 w 2336"/>
              <a:gd name="T3" fmla="*/ 230 h 3122"/>
              <a:gd name="T4" fmla="*/ 601 w 2336"/>
              <a:gd name="T5" fmla="*/ 219 h 3122"/>
              <a:gd name="T6" fmla="*/ 557 w 2336"/>
              <a:gd name="T7" fmla="*/ 211 h 3122"/>
              <a:gd name="T8" fmla="*/ 1140 w 2336"/>
              <a:gd name="T9" fmla="*/ 195 h 3122"/>
              <a:gd name="T10" fmla="*/ 510 w 2336"/>
              <a:gd name="T11" fmla="*/ 130 h 3122"/>
              <a:gd name="T12" fmla="*/ 637 w 2336"/>
              <a:gd name="T13" fmla="*/ 68 h 3122"/>
              <a:gd name="T14" fmla="*/ 840 w 2336"/>
              <a:gd name="T15" fmla="*/ 83 h 3122"/>
              <a:gd name="T16" fmla="*/ 852 w 2336"/>
              <a:gd name="T17" fmla="*/ 204 h 3122"/>
              <a:gd name="T18" fmla="*/ 1046 w 2336"/>
              <a:gd name="T19" fmla="*/ 242 h 3122"/>
              <a:gd name="T20" fmla="*/ 1100 w 2336"/>
              <a:gd name="T21" fmla="*/ 371 h 3122"/>
              <a:gd name="T22" fmla="*/ 1292 w 2336"/>
              <a:gd name="T23" fmla="*/ 288 h 3122"/>
              <a:gd name="T24" fmla="*/ 1550 w 2336"/>
              <a:gd name="T25" fmla="*/ 127 h 3122"/>
              <a:gd name="T26" fmla="*/ 1603 w 2336"/>
              <a:gd name="T27" fmla="*/ 132 h 3122"/>
              <a:gd name="T28" fmla="*/ 1713 w 2336"/>
              <a:gd name="T29" fmla="*/ 225 h 3122"/>
              <a:gd name="T30" fmla="*/ 1791 w 2336"/>
              <a:gd name="T31" fmla="*/ 256 h 3122"/>
              <a:gd name="T32" fmla="*/ 1927 w 2336"/>
              <a:gd name="T33" fmla="*/ 361 h 3122"/>
              <a:gd name="T34" fmla="*/ 2062 w 2336"/>
              <a:gd name="T35" fmla="*/ 738 h 3122"/>
              <a:gd name="T36" fmla="*/ 2165 w 2336"/>
              <a:gd name="T37" fmla="*/ 921 h 3122"/>
              <a:gd name="T38" fmla="*/ 2208 w 2336"/>
              <a:gd name="T39" fmla="*/ 1141 h 3122"/>
              <a:gd name="T40" fmla="*/ 2304 w 2336"/>
              <a:gd name="T41" fmla="*/ 1506 h 3122"/>
              <a:gd name="T42" fmla="*/ 2199 w 2336"/>
              <a:gd name="T43" fmla="*/ 1494 h 3122"/>
              <a:gd name="T44" fmla="*/ 1953 w 2336"/>
              <a:gd name="T45" fmla="*/ 1654 h 3122"/>
              <a:gd name="T46" fmla="*/ 1805 w 2336"/>
              <a:gd name="T47" fmla="*/ 1775 h 3122"/>
              <a:gd name="T48" fmla="*/ 1660 w 2336"/>
              <a:gd name="T49" fmla="*/ 1846 h 3122"/>
              <a:gd name="T50" fmla="*/ 1779 w 2336"/>
              <a:gd name="T51" fmla="*/ 2023 h 3122"/>
              <a:gd name="T52" fmla="*/ 1898 w 2336"/>
              <a:gd name="T53" fmla="*/ 2176 h 3122"/>
              <a:gd name="T54" fmla="*/ 2152 w 2336"/>
              <a:gd name="T55" fmla="*/ 2305 h 3122"/>
              <a:gd name="T56" fmla="*/ 2142 w 2336"/>
              <a:gd name="T57" fmla="*/ 2518 h 3122"/>
              <a:gd name="T58" fmla="*/ 1999 w 2336"/>
              <a:gd name="T59" fmla="*/ 2707 h 3122"/>
              <a:gd name="T60" fmla="*/ 2091 w 2336"/>
              <a:gd name="T61" fmla="*/ 2901 h 3122"/>
              <a:gd name="T62" fmla="*/ 1934 w 2336"/>
              <a:gd name="T63" fmla="*/ 2888 h 3122"/>
              <a:gd name="T64" fmla="*/ 1761 w 2336"/>
              <a:gd name="T65" fmla="*/ 2930 h 3122"/>
              <a:gd name="T66" fmla="*/ 1505 w 2336"/>
              <a:gd name="T67" fmla="*/ 3003 h 3122"/>
              <a:gd name="T68" fmla="*/ 1339 w 2336"/>
              <a:gd name="T69" fmla="*/ 3117 h 3122"/>
              <a:gd name="T70" fmla="*/ 1119 w 2336"/>
              <a:gd name="T71" fmla="*/ 3031 h 3122"/>
              <a:gd name="T72" fmla="*/ 899 w 2336"/>
              <a:gd name="T73" fmla="*/ 2977 h 3122"/>
              <a:gd name="T74" fmla="*/ 739 w 2336"/>
              <a:gd name="T75" fmla="*/ 3066 h 3122"/>
              <a:gd name="T76" fmla="*/ 576 w 2336"/>
              <a:gd name="T77" fmla="*/ 2874 h 3122"/>
              <a:gd name="T78" fmla="*/ 513 w 2336"/>
              <a:gd name="T79" fmla="*/ 2457 h 3122"/>
              <a:gd name="T80" fmla="*/ 349 w 2336"/>
              <a:gd name="T81" fmla="*/ 2433 h 3122"/>
              <a:gd name="T82" fmla="*/ 185 w 2336"/>
              <a:gd name="T83" fmla="*/ 2314 h 3122"/>
              <a:gd name="T84" fmla="*/ 115 w 2336"/>
              <a:gd name="T85" fmla="*/ 2024 h 3122"/>
              <a:gd name="T86" fmla="*/ 96 w 2336"/>
              <a:gd name="T87" fmla="*/ 1871 h 3122"/>
              <a:gd name="T88" fmla="*/ 49 w 2336"/>
              <a:gd name="T89" fmla="*/ 1749 h 3122"/>
              <a:gd name="T90" fmla="*/ 77 w 2336"/>
              <a:gd name="T91" fmla="*/ 1494 h 3122"/>
              <a:gd name="T92" fmla="*/ 77 w 2336"/>
              <a:gd name="T93" fmla="*/ 1342 h 3122"/>
              <a:gd name="T94" fmla="*/ 194 w 2336"/>
              <a:gd name="T95" fmla="*/ 1279 h 3122"/>
              <a:gd name="T96" fmla="*/ 208 w 2336"/>
              <a:gd name="T97" fmla="*/ 1026 h 3122"/>
              <a:gd name="T98" fmla="*/ 227 w 2336"/>
              <a:gd name="T99" fmla="*/ 654 h 3122"/>
              <a:gd name="T100" fmla="*/ 473 w 2336"/>
              <a:gd name="T101" fmla="*/ 610 h 3122"/>
              <a:gd name="T102" fmla="*/ 533 w 2336"/>
              <a:gd name="T103" fmla="*/ 595 h 3122"/>
              <a:gd name="T104" fmla="*/ 663 w 2336"/>
              <a:gd name="T105" fmla="*/ 492 h 3122"/>
              <a:gd name="T106" fmla="*/ 634 w 2336"/>
              <a:gd name="T107" fmla="*/ 370 h 3122"/>
              <a:gd name="T108" fmla="*/ 559 w 2336"/>
              <a:gd name="T109" fmla="*/ 305 h 3122"/>
              <a:gd name="T110" fmla="*/ 569 w 2336"/>
              <a:gd name="T111" fmla="*/ 61 h 3122"/>
              <a:gd name="T112" fmla="*/ 1732 w 2336"/>
              <a:gd name="T113" fmla="*/ 38 h 3122"/>
              <a:gd name="T114" fmla="*/ 1651 w 2336"/>
              <a:gd name="T115" fmla="*/ 160 h 3122"/>
              <a:gd name="T116" fmla="*/ 1622 w 2336"/>
              <a:gd name="T117" fmla="*/ 75 h 3122"/>
              <a:gd name="T118" fmla="*/ 1697 w 2336"/>
              <a:gd name="T119" fmla="*/ 69 h 3122"/>
              <a:gd name="T120" fmla="*/ 1658 w 2336"/>
              <a:gd name="T121" fmla="*/ 1 h 312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36" h="3122">
                <a:moveTo>
                  <a:pt x="1128" y="392"/>
                </a:moveTo>
                <a:lnTo>
                  <a:pt x="1131" y="394"/>
                </a:lnTo>
                <a:lnTo>
                  <a:pt x="1133" y="394"/>
                </a:lnTo>
                <a:lnTo>
                  <a:pt x="1135" y="394"/>
                </a:lnTo>
                <a:lnTo>
                  <a:pt x="1137" y="394"/>
                </a:lnTo>
                <a:lnTo>
                  <a:pt x="1140" y="392"/>
                </a:lnTo>
                <a:lnTo>
                  <a:pt x="1128" y="392"/>
                </a:lnTo>
                <a:close/>
                <a:moveTo>
                  <a:pt x="1243" y="338"/>
                </a:moveTo>
                <a:lnTo>
                  <a:pt x="1246" y="343"/>
                </a:lnTo>
                <a:lnTo>
                  <a:pt x="1246" y="347"/>
                </a:lnTo>
                <a:lnTo>
                  <a:pt x="1246" y="350"/>
                </a:lnTo>
                <a:lnTo>
                  <a:pt x="1245" y="356"/>
                </a:lnTo>
                <a:lnTo>
                  <a:pt x="1243" y="361"/>
                </a:lnTo>
                <a:lnTo>
                  <a:pt x="1239" y="361"/>
                </a:lnTo>
                <a:lnTo>
                  <a:pt x="1239" y="357"/>
                </a:lnTo>
                <a:lnTo>
                  <a:pt x="1238" y="352"/>
                </a:lnTo>
                <a:lnTo>
                  <a:pt x="1238" y="350"/>
                </a:lnTo>
                <a:lnTo>
                  <a:pt x="1238" y="347"/>
                </a:lnTo>
                <a:lnTo>
                  <a:pt x="1239" y="345"/>
                </a:lnTo>
                <a:lnTo>
                  <a:pt x="1241" y="342"/>
                </a:lnTo>
                <a:lnTo>
                  <a:pt x="1243" y="338"/>
                </a:lnTo>
                <a:close/>
                <a:moveTo>
                  <a:pt x="1866" y="242"/>
                </a:moveTo>
                <a:lnTo>
                  <a:pt x="1882" y="247"/>
                </a:lnTo>
                <a:lnTo>
                  <a:pt x="1894" y="258"/>
                </a:lnTo>
                <a:lnTo>
                  <a:pt x="1901" y="272"/>
                </a:lnTo>
                <a:lnTo>
                  <a:pt x="1905" y="293"/>
                </a:lnTo>
                <a:lnTo>
                  <a:pt x="1889" y="296"/>
                </a:lnTo>
                <a:lnTo>
                  <a:pt x="1875" y="303"/>
                </a:lnTo>
                <a:lnTo>
                  <a:pt x="1859" y="309"/>
                </a:lnTo>
                <a:lnTo>
                  <a:pt x="1843" y="310"/>
                </a:lnTo>
                <a:lnTo>
                  <a:pt x="1842" y="309"/>
                </a:lnTo>
                <a:lnTo>
                  <a:pt x="1842" y="307"/>
                </a:lnTo>
                <a:lnTo>
                  <a:pt x="1842" y="307"/>
                </a:lnTo>
                <a:lnTo>
                  <a:pt x="1840" y="305"/>
                </a:lnTo>
                <a:lnTo>
                  <a:pt x="1838" y="303"/>
                </a:lnTo>
                <a:lnTo>
                  <a:pt x="1843" y="289"/>
                </a:lnTo>
                <a:lnTo>
                  <a:pt x="1847" y="281"/>
                </a:lnTo>
                <a:lnTo>
                  <a:pt x="1852" y="277"/>
                </a:lnTo>
                <a:lnTo>
                  <a:pt x="1859" y="272"/>
                </a:lnTo>
                <a:lnTo>
                  <a:pt x="1870" y="265"/>
                </a:lnTo>
                <a:lnTo>
                  <a:pt x="1868" y="261"/>
                </a:lnTo>
                <a:lnTo>
                  <a:pt x="1866" y="256"/>
                </a:lnTo>
                <a:lnTo>
                  <a:pt x="1866" y="249"/>
                </a:lnTo>
                <a:lnTo>
                  <a:pt x="1866" y="242"/>
                </a:lnTo>
                <a:close/>
                <a:moveTo>
                  <a:pt x="1805" y="211"/>
                </a:moveTo>
                <a:lnTo>
                  <a:pt x="1812" y="214"/>
                </a:lnTo>
                <a:lnTo>
                  <a:pt x="1819" y="216"/>
                </a:lnTo>
                <a:lnTo>
                  <a:pt x="1824" y="219"/>
                </a:lnTo>
                <a:lnTo>
                  <a:pt x="1831" y="223"/>
                </a:lnTo>
                <a:lnTo>
                  <a:pt x="1831" y="230"/>
                </a:lnTo>
                <a:lnTo>
                  <a:pt x="1828" y="232"/>
                </a:lnTo>
                <a:lnTo>
                  <a:pt x="1828" y="233"/>
                </a:lnTo>
                <a:lnTo>
                  <a:pt x="1826" y="235"/>
                </a:lnTo>
                <a:lnTo>
                  <a:pt x="1824" y="239"/>
                </a:lnTo>
                <a:lnTo>
                  <a:pt x="1819" y="239"/>
                </a:lnTo>
                <a:lnTo>
                  <a:pt x="1819" y="233"/>
                </a:lnTo>
                <a:lnTo>
                  <a:pt x="1815" y="230"/>
                </a:lnTo>
                <a:lnTo>
                  <a:pt x="1812" y="226"/>
                </a:lnTo>
                <a:lnTo>
                  <a:pt x="1809" y="223"/>
                </a:lnTo>
                <a:lnTo>
                  <a:pt x="1807" y="218"/>
                </a:lnTo>
                <a:lnTo>
                  <a:pt x="1805" y="211"/>
                </a:lnTo>
                <a:close/>
                <a:moveTo>
                  <a:pt x="606" y="211"/>
                </a:moveTo>
                <a:lnTo>
                  <a:pt x="613" y="213"/>
                </a:lnTo>
                <a:lnTo>
                  <a:pt x="616" y="214"/>
                </a:lnTo>
                <a:lnTo>
                  <a:pt x="620" y="216"/>
                </a:lnTo>
                <a:lnTo>
                  <a:pt x="625" y="219"/>
                </a:lnTo>
                <a:lnTo>
                  <a:pt x="625" y="223"/>
                </a:lnTo>
                <a:lnTo>
                  <a:pt x="622" y="223"/>
                </a:lnTo>
                <a:lnTo>
                  <a:pt x="609" y="239"/>
                </a:lnTo>
                <a:lnTo>
                  <a:pt x="599" y="233"/>
                </a:lnTo>
                <a:lnTo>
                  <a:pt x="597" y="230"/>
                </a:lnTo>
                <a:lnTo>
                  <a:pt x="597" y="226"/>
                </a:lnTo>
                <a:lnTo>
                  <a:pt x="599" y="223"/>
                </a:lnTo>
                <a:lnTo>
                  <a:pt x="599" y="221"/>
                </a:lnTo>
                <a:lnTo>
                  <a:pt x="601" y="219"/>
                </a:lnTo>
                <a:lnTo>
                  <a:pt x="604" y="216"/>
                </a:lnTo>
                <a:lnTo>
                  <a:pt x="606" y="211"/>
                </a:lnTo>
                <a:close/>
                <a:moveTo>
                  <a:pt x="557" y="211"/>
                </a:moveTo>
                <a:lnTo>
                  <a:pt x="561" y="213"/>
                </a:lnTo>
                <a:lnTo>
                  <a:pt x="562" y="214"/>
                </a:lnTo>
                <a:lnTo>
                  <a:pt x="562" y="214"/>
                </a:lnTo>
                <a:lnTo>
                  <a:pt x="562" y="214"/>
                </a:lnTo>
                <a:lnTo>
                  <a:pt x="562" y="216"/>
                </a:lnTo>
                <a:lnTo>
                  <a:pt x="562" y="218"/>
                </a:lnTo>
                <a:lnTo>
                  <a:pt x="564" y="223"/>
                </a:lnTo>
                <a:lnTo>
                  <a:pt x="561" y="225"/>
                </a:lnTo>
                <a:lnTo>
                  <a:pt x="557" y="226"/>
                </a:lnTo>
                <a:lnTo>
                  <a:pt x="555" y="228"/>
                </a:lnTo>
                <a:lnTo>
                  <a:pt x="552" y="228"/>
                </a:lnTo>
                <a:lnTo>
                  <a:pt x="547" y="230"/>
                </a:lnTo>
                <a:lnTo>
                  <a:pt x="541" y="230"/>
                </a:lnTo>
                <a:lnTo>
                  <a:pt x="541" y="226"/>
                </a:lnTo>
                <a:lnTo>
                  <a:pt x="543" y="225"/>
                </a:lnTo>
                <a:lnTo>
                  <a:pt x="543" y="225"/>
                </a:lnTo>
                <a:lnTo>
                  <a:pt x="543" y="223"/>
                </a:lnTo>
                <a:lnTo>
                  <a:pt x="543" y="221"/>
                </a:lnTo>
                <a:lnTo>
                  <a:pt x="545" y="219"/>
                </a:lnTo>
                <a:lnTo>
                  <a:pt x="548" y="216"/>
                </a:lnTo>
                <a:lnTo>
                  <a:pt x="554" y="214"/>
                </a:lnTo>
                <a:lnTo>
                  <a:pt x="557" y="211"/>
                </a:lnTo>
                <a:close/>
                <a:moveTo>
                  <a:pt x="468" y="162"/>
                </a:moveTo>
                <a:lnTo>
                  <a:pt x="475" y="167"/>
                </a:lnTo>
                <a:lnTo>
                  <a:pt x="480" y="172"/>
                </a:lnTo>
                <a:lnTo>
                  <a:pt x="484" y="179"/>
                </a:lnTo>
                <a:lnTo>
                  <a:pt x="487" y="188"/>
                </a:lnTo>
                <a:lnTo>
                  <a:pt x="471" y="188"/>
                </a:lnTo>
                <a:lnTo>
                  <a:pt x="470" y="185"/>
                </a:lnTo>
                <a:lnTo>
                  <a:pt x="468" y="183"/>
                </a:lnTo>
                <a:lnTo>
                  <a:pt x="466" y="179"/>
                </a:lnTo>
                <a:lnTo>
                  <a:pt x="466" y="178"/>
                </a:lnTo>
                <a:lnTo>
                  <a:pt x="465" y="172"/>
                </a:lnTo>
                <a:lnTo>
                  <a:pt x="466" y="171"/>
                </a:lnTo>
                <a:lnTo>
                  <a:pt x="466" y="169"/>
                </a:lnTo>
                <a:lnTo>
                  <a:pt x="466" y="167"/>
                </a:lnTo>
                <a:lnTo>
                  <a:pt x="468" y="165"/>
                </a:lnTo>
                <a:lnTo>
                  <a:pt x="468" y="162"/>
                </a:lnTo>
                <a:close/>
                <a:moveTo>
                  <a:pt x="1137" y="146"/>
                </a:moveTo>
                <a:lnTo>
                  <a:pt x="1149" y="148"/>
                </a:lnTo>
                <a:lnTo>
                  <a:pt x="1157" y="150"/>
                </a:lnTo>
                <a:lnTo>
                  <a:pt x="1166" y="153"/>
                </a:lnTo>
                <a:lnTo>
                  <a:pt x="1177" y="169"/>
                </a:lnTo>
                <a:lnTo>
                  <a:pt x="1185" y="185"/>
                </a:lnTo>
                <a:lnTo>
                  <a:pt x="1168" y="186"/>
                </a:lnTo>
                <a:lnTo>
                  <a:pt x="1154" y="190"/>
                </a:lnTo>
                <a:lnTo>
                  <a:pt x="1140" y="195"/>
                </a:lnTo>
                <a:lnTo>
                  <a:pt x="1140" y="190"/>
                </a:lnTo>
                <a:lnTo>
                  <a:pt x="1140" y="185"/>
                </a:lnTo>
                <a:lnTo>
                  <a:pt x="1138" y="183"/>
                </a:lnTo>
                <a:lnTo>
                  <a:pt x="1137" y="179"/>
                </a:lnTo>
                <a:lnTo>
                  <a:pt x="1135" y="179"/>
                </a:lnTo>
                <a:lnTo>
                  <a:pt x="1131" y="178"/>
                </a:lnTo>
                <a:lnTo>
                  <a:pt x="1124" y="176"/>
                </a:lnTo>
                <a:lnTo>
                  <a:pt x="1123" y="178"/>
                </a:lnTo>
                <a:lnTo>
                  <a:pt x="1123" y="179"/>
                </a:lnTo>
                <a:lnTo>
                  <a:pt x="1121" y="179"/>
                </a:lnTo>
                <a:lnTo>
                  <a:pt x="1121" y="179"/>
                </a:lnTo>
                <a:lnTo>
                  <a:pt x="1117" y="181"/>
                </a:lnTo>
                <a:lnTo>
                  <a:pt x="1117" y="169"/>
                </a:lnTo>
                <a:lnTo>
                  <a:pt x="1114" y="169"/>
                </a:lnTo>
                <a:lnTo>
                  <a:pt x="1112" y="167"/>
                </a:lnTo>
                <a:lnTo>
                  <a:pt x="1112" y="167"/>
                </a:lnTo>
                <a:lnTo>
                  <a:pt x="1114" y="165"/>
                </a:lnTo>
                <a:lnTo>
                  <a:pt x="1116" y="165"/>
                </a:lnTo>
                <a:lnTo>
                  <a:pt x="1116" y="165"/>
                </a:lnTo>
                <a:lnTo>
                  <a:pt x="1117" y="165"/>
                </a:lnTo>
                <a:lnTo>
                  <a:pt x="1121" y="160"/>
                </a:lnTo>
                <a:lnTo>
                  <a:pt x="1126" y="155"/>
                </a:lnTo>
                <a:lnTo>
                  <a:pt x="1131" y="151"/>
                </a:lnTo>
                <a:lnTo>
                  <a:pt x="1137" y="146"/>
                </a:lnTo>
                <a:close/>
                <a:moveTo>
                  <a:pt x="510" y="130"/>
                </a:moveTo>
                <a:lnTo>
                  <a:pt x="517" y="132"/>
                </a:lnTo>
                <a:lnTo>
                  <a:pt x="520" y="132"/>
                </a:lnTo>
                <a:lnTo>
                  <a:pt x="526" y="134"/>
                </a:lnTo>
                <a:lnTo>
                  <a:pt x="529" y="136"/>
                </a:lnTo>
                <a:lnTo>
                  <a:pt x="533" y="139"/>
                </a:lnTo>
                <a:lnTo>
                  <a:pt x="531" y="144"/>
                </a:lnTo>
                <a:lnTo>
                  <a:pt x="529" y="150"/>
                </a:lnTo>
                <a:lnTo>
                  <a:pt x="526" y="153"/>
                </a:lnTo>
                <a:lnTo>
                  <a:pt x="522" y="155"/>
                </a:lnTo>
                <a:lnTo>
                  <a:pt x="519" y="157"/>
                </a:lnTo>
                <a:lnTo>
                  <a:pt x="513" y="157"/>
                </a:lnTo>
                <a:lnTo>
                  <a:pt x="506" y="158"/>
                </a:lnTo>
                <a:lnTo>
                  <a:pt x="503" y="155"/>
                </a:lnTo>
                <a:lnTo>
                  <a:pt x="498" y="153"/>
                </a:lnTo>
                <a:lnTo>
                  <a:pt x="492" y="151"/>
                </a:lnTo>
                <a:lnTo>
                  <a:pt x="487" y="150"/>
                </a:lnTo>
                <a:lnTo>
                  <a:pt x="491" y="139"/>
                </a:lnTo>
                <a:lnTo>
                  <a:pt x="498" y="136"/>
                </a:lnTo>
                <a:lnTo>
                  <a:pt x="505" y="134"/>
                </a:lnTo>
                <a:lnTo>
                  <a:pt x="510" y="130"/>
                </a:lnTo>
                <a:close/>
                <a:moveTo>
                  <a:pt x="569" y="61"/>
                </a:moveTo>
                <a:lnTo>
                  <a:pt x="583" y="62"/>
                </a:lnTo>
                <a:lnTo>
                  <a:pt x="599" y="64"/>
                </a:lnTo>
                <a:lnTo>
                  <a:pt x="618" y="66"/>
                </a:lnTo>
                <a:lnTo>
                  <a:pt x="637" y="68"/>
                </a:lnTo>
                <a:lnTo>
                  <a:pt x="657" y="71"/>
                </a:lnTo>
                <a:lnTo>
                  <a:pt x="672" y="76"/>
                </a:lnTo>
                <a:lnTo>
                  <a:pt x="674" y="80"/>
                </a:lnTo>
                <a:lnTo>
                  <a:pt x="676" y="83"/>
                </a:lnTo>
                <a:lnTo>
                  <a:pt x="677" y="87"/>
                </a:lnTo>
                <a:lnTo>
                  <a:pt x="679" y="90"/>
                </a:lnTo>
                <a:lnTo>
                  <a:pt x="683" y="92"/>
                </a:lnTo>
                <a:lnTo>
                  <a:pt x="697" y="94"/>
                </a:lnTo>
                <a:lnTo>
                  <a:pt x="711" y="92"/>
                </a:lnTo>
                <a:lnTo>
                  <a:pt x="723" y="87"/>
                </a:lnTo>
                <a:lnTo>
                  <a:pt x="737" y="85"/>
                </a:lnTo>
                <a:lnTo>
                  <a:pt x="740" y="78"/>
                </a:lnTo>
                <a:lnTo>
                  <a:pt x="744" y="73"/>
                </a:lnTo>
                <a:lnTo>
                  <a:pt x="747" y="69"/>
                </a:lnTo>
                <a:lnTo>
                  <a:pt x="753" y="66"/>
                </a:lnTo>
                <a:lnTo>
                  <a:pt x="761" y="73"/>
                </a:lnTo>
                <a:lnTo>
                  <a:pt x="775" y="78"/>
                </a:lnTo>
                <a:lnTo>
                  <a:pt x="791" y="82"/>
                </a:lnTo>
                <a:lnTo>
                  <a:pt x="807" y="87"/>
                </a:lnTo>
                <a:lnTo>
                  <a:pt x="821" y="96"/>
                </a:lnTo>
                <a:lnTo>
                  <a:pt x="826" y="94"/>
                </a:lnTo>
                <a:lnTo>
                  <a:pt x="829" y="92"/>
                </a:lnTo>
                <a:lnTo>
                  <a:pt x="833" y="89"/>
                </a:lnTo>
                <a:lnTo>
                  <a:pt x="836" y="85"/>
                </a:lnTo>
                <a:lnTo>
                  <a:pt x="840" y="83"/>
                </a:lnTo>
                <a:lnTo>
                  <a:pt x="843" y="83"/>
                </a:lnTo>
                <a:lnTo>
                  <a:pt x="845" y="85"/>
                </a:lnTo>
                <a:lnTo>
                  <a:pt x="852" y="94"/>
                </a:lnTo>
                <a:lnTo>
                  <a:pt x="859" y="104"/>
                </a:lnTo>
                <a:lnTo>
                  <a:pt x="864" y="115"/>
                </a:lnTo>
                <a:lnTo>
                  <a:pt x="859" y="117"/>
                </a:lnTo>
                <a:lnTo>
                  <a:pt x="855" y="117"/>
                </a:lnTo>
                <a:lnTo>
                  <a:pt x="852" y="118"/>
                </a:lnTo>
                <a:lnTo>
                  <a:pt x="849" y="118"/>
                </a:lnTo>
                <a:lnTo>
                  <a:pt x="849" y="127"/>
                </a:lnTo>
                <a:lnTo>
                  <a:pt x="855" y="127"/>
                </a:lnTo>
                <a:lnTo>
                  <a:pt x="861" y="127"/>
                </a:lnTo>
                <a:lnTo>
                  <a:pt x="866" y="129"/>
                </a:lnTo>
                <a:lnTo>
                  <a:pt x="871" y="130"/>
                </a:lnTo>
                <a:lnTo>
                  <a:pt x="875" y="139"/>
                </a:lnTo>
                <a:lnTo>
                  <a:pt x="875" y="150"/>
                </a:lnTo>
                <a:lnTo>
                  <a:pt x="875" y="162"/>
                </a:lnTo>
                <a:lnTo>
                  <a:pt x="876" y="165"/>
                </a:lnTo>
                <a:lnTo>
                  <a:pt x="876" y="169"/>
                </a:lnTo>
                <a:lnTo>
                  <a:pt x="876" y="172"/>
                </a:lnTo>
                <a:lnTo>
                  <a:pt x="876" y="178"/>
                </a:lnTo>
                <a:lnTo>
                  <a:pt x="875" y="185"/>
                </a:lnTo>
                <a:lnTo>
                  <a:pt x="866" y="190"/>
                </a:lnTo>
                <a:lnTo>
                  <a:pt x="857" y="195"/>
                </a:lnTo>
                <a:lnTo>
                  <a:pt x="852" y="204"/>
                </a:lnTo>
                <a:lnTo>
                  <a:pt x="849" y="216"/>
                </a:lnTo>
                <a:lnTo>
                  <a:pt x="852" y="216"/>
                </a:lnTo>
                <a:lnTo>
                  <a:pt x="861" y="209"/>
                </a:lnTo>
                <a:lnTo>
                  <a:pt x="876" y="204"/>
                </a:lnTo>
                <a:lnTo>
                  <a:pt x="892" y="199"/>
                </a:lnTo>
                <a:lnTo>
                  <a:pt x="906" y="195"/>
                </a:lnTo>
                <a:lnTo>
                  <a:pt x="913" y="195"/>
                </a:lnTo>
                <a:lnTo>
                  <a:pt x="918" y="207"/>
                </a:lnTo>
                <a:lnTo>
                  <a:pt x="920" y="223"/>
                </a:lnTo>
                <a:lnTo>
                  <a:pt x="918" y="239"/>
                </a:lnTo>
                <a:lnTo>
                  <a:pt x="920" y="253"/>
                </a:lnTo>
                <a:lnTo>
                  <a:pt x="925" y="261"/>
                </a:lnTo>
                <a:lnTo>
                  <a:pt x="925" y="253"/>
                </a:lnTo>
                <a:lnTo>
                  <a:pt x="931" y="240"/>
                </a:lnTo>
                <a:lnTo>
                  <a:pt x="936" y="230"/>
                </a:lnTo>
                <a:lnTo>
                  <a:pt x="941" y="219"/>
                </a:lnTo>
                <a:lnTo>
                  <a:pt x="950" y="213"/>
                </a:lnTo>
                <a:lnTo>
                  <a:pt x="964" y="207"/>
                </a:lnTo>
                <a:lnTo>
                  <a:pt x="972" y="214"/>
                </a:lnTo>
                <a:lnTo>
                  <a:pt x="985" y="221"/>
                </a:lnTo>
                <a:lnTo>
                  <a:pt x="993" y="226"/>
                </a:lnTo>
                <a:lnTo>
                  <a:pt x="1032" y="226"/>
                </a:lnTo>
                <a:lnTo>
                  <a:pt x="1039" y="232"/>
                </a:lnTo>
                <a:lnTo>
                  <a:pt x="1042" y="239"/>
                </a:lnTo>
                <a:lnTo>
                  <a:pt x="1046" y="242"/>
                </a:lnTo>
                <a:lnTo>
                  <a:pt x="1053" y="247"/>
                </a:lnTo>
                <a:lnTo>
                  <a:pt x="1067" y="249"/>
                </a:lnTo>
                <a:lnTo>
                  <a:pt x="1077" y="237"/>
                </a:lnTo>
                <a:lnTo>
                  <a:pt x="1091" y="223"/>
                </a:lnTo>
                <a:lnTo>
                  <a:pt x="1105" y="216"/>
                </a:lnTo>
                <a:lnTo>
                  <a:pt x="1133" y="216"/>
                </a:lnTo>
                <a:lnTo>
                  <a:pt x="1135" y="214"/>
                </a:lnTo>
                <a:lnTo>
                  <a:pt x="1135" y="213"/>
                </a:lnTo>
                <a:lnTo>
                  <a:pt x="1137" y="209"/>
                </a:lnTo>
                <a:lnTo>
                  <a:pt x="1138" y="207"/>
                </a:lnTo>
                <a:lnTo>
                  <a:pt x="1138" y="206"/>
                </a:lnTo>
                <a:lnTo>
                  <a:pt x="1140" y="204"/>
                </a:lnTo>
                <a:lnTo>
                  <a:pt x="1142" y="206"/>
                </a:lnTo>
                <a:lnTo>
                  <a:pt x="1143" y="207"/>
                </a:lnTo>
                <a:lnTo>
                  <a:pt x="1147" y="207"/>
                </a:lnTo>
                <a:lnTo>
                  <a:pt x="1145" y="223"/>
                </a:lnTo>
                <a:lnTo>
                  <a:pt x="1145" y="240"/>
                </a:lnTo>
                <a:lnTo>
                  <a:pt x="1149" y="258"/>
                </a:lnTo>
                <a:lnTo>
                  <a:pt x="1150" y="275"/>
                </a:lnTo>
                <a:lnTo>
                  <a:pt x="1147" y="288"/>
                </a:lnTo>
                <a:lnTo>
                  <a:pt x="1116" y="322"/>
                </a:lnTo>
                <a:lnTo>
                  <a:pt x="1079" y="350"/>
                </a:lnTo>
                <a:lnTo>
                  <a:pt x="1082" y="361"/>
                </a:lnTo>
                <a:lnTo>
                  <a:pt x="1089" y="366"/>
                </a:lnTo>
                <a:lnTo>
                  <a:pt x="1100" y="371"/>
                </a:lnTo>
                <a:lnTo>
                  <a:pt x="1110" y="377"/>
                </a:lnTo>
                <a:lnTo>
                  <a:pt x="1119" y="380"/>
                </a:lnTo>
                <a:lnTo>
                  <a:pt x="1124" y="380"/>
                </a:lnTo>
                <a:lnTo>
                  <a:pt x="1137" y="373"/>
                </a:lnTo>
                <a:lnTo>
                  <a:pt x="1150" y="364"/>
                </a:lnTo>
                <a:lnTo>
                  <a:pt x="1166" y="359"/>
                </a:lnTo>
                <a:lnTo>
                  <a:pt x="1180" y="357"/>
                </a:lnTo>
                <a:lnTo>
                  <a:pt x="1198" y="364"/>
                </a:lnTo>
                <a:lnTo>
                  <a:pt x="1199" y="370"/>
                </a:lnTo>
                <a:lnTo>
                  <a:pt x="1201" y="375"/>
                </a:lnTo>
                <a:lnTo>
                  <a:pt x="1203" y="380"/>
                </a:lnTo>
                <a:lnTo>
                  <a:pt x="1205" y="384"/>
                </a:lnTo>
                <a:lnTo>
                  <a:pt x="1219" y="380"/>
                </a:lnTo>
                <a:lnTo>
                  <a:pt x="1227" y="380"/>
                </a:lnTo>
                <a:lnTo>
                  <a:pt x="1236" y="380"/>
                </a:lnTo>
                <a:lnTo>
                  <a:pt x="1245" y="384"/>
                </a:lnTo>
                <a:lnTo>
                  <a:pt x="1259" y="387"/>
                </a:lnTo>
                <a:lnTo>
                  <a:pt x="1260" y="368"/>
                </a:lnTo>
                <a:lnTo>
                  <a:pt x="1266" y="352"/>
                </a:lnTo>
                <a:lnTo>
                  <a:pt x="1271" y="342"/>
                </a:lnTo>
                <a:lnTo>
                  <a:pt x="1280" y="331"/>
                </a:lnTo>
                <a:lnTo>
                  <a:pt x="1287" y="319"/>
                </a:lnTo>
                <a:lnTo>
                  <a:pt x="1288" y="309"/>
                </a:lnTo>
                <a:lnTo>
                  <a:pt x="1290" y="298"/>
                </a:lnTo>
                <a:lnTo>
                  <a:pt x="1292" y="288"/>
                </a:lnTo>
                <a:lnTo>
                  <a:pt x="1297" y="281"/>
                </a:lnTo>
                <a:lnTo>
                  <a:pt x="1309" y="277"/>
                </a:lnTo>
                <a:lnTo>
                  <a:pt x="1325" y="279"/>
                </a:lnTo>
                <a:lnTo>
                  <a:pt x="1339" y="277"/>
                </a:lnTo>
                <a:lnTo>
                  <a:pt x="1355" y="270"/>
                </a:lnTo>
                <a:lnTo>
                  <a:pt x="1369" y="263"/>
                </a:lnTo>
                <a:lnTo>
                  <a:pt x="1386" y="258"/>
                </a:lnTo>
                <a:lnTo>
                  <a:pt x="1393" y="281"/>
                </a:lnTo>
                <a:lnTo>
                  <a:pt x="1397" y="281"/>
                </a:lnTo>
                <a:lnTo>
                  <a:pt x="1397" y="268"/>
                </a:lnTo>
                <a:lnTo>
                  <a:pt x="1397" y="261"/>
                </a:lnTo>
                <a:lnTo>
                  <a:pt x="1398" y="249"/>
                </a:lnTo>
                <a:lnTo>
                  <a:pt x="1400" y="237"/>
                </a:lnTo>
                <a:lnTo>
                  <a:pt x="1405" y="226"/>
                </a:lnTo>
                <a:lnTo>
                  <a:pt x="1440" y="204"/>
                </a:lnTo>
                <a:lnTo>
                  <a:pt x="1449" y="185"/>
                </a:lnTo>
                <a:lnTo>
                  <a:pt x="1456" y="162"/>
                </a:lnTo>
                <a:lnTo>
                  <a:pt x="1463" y="139"/>
                </a:lnTo>
                <a:lnTo>
                  <a:pt x="1470" y="118"/>
                </a:lnTo>
                <a:lnTo>
                  <a:pt x="1487" y="123"/>
                </a:lnTo>
                <a:lnTo>
                  <a:pt x="1507" y="122"/>
                </a:lnTo>
                <a:lnTo>
                  <a:pt x="1526" y="122"/>
                </a:lnTo>
                <a:lnTo>
                  <a:pt x="1545" y="122"/>
                </a:lnTo>
                <a:lnTo>
                  <a:pt x="1559" y="127"/>
                </a:lnTo>
                <a:lnTo>
                  <a:pt x="1550" y="127"/>
                </a:lnTo>
                <a:lnTo>
                  <a:pt x="1540" y="132"/>
                </a:lnTo>
                <a:lnTo>
                  <a:pt x="1526" y="136"/>
                </a:lnTo>
                <a:lnTo>
                  <a:pt x="1514" y="139"/>
                </a:lnTo>
                <a:lnTo>
                  <a:pt x="1501" y="143"/>
                </a:lnTo>
                <a:lnTo>
                  <a:pt x="1491" y="150"/>
                </a:lnTo>
                <a:lnTo>
                  <a:pt x="1486" y="162"/>
                </a:lnTo>
                <a:lnTo>
                  <a:pt x="1498" y="169"/>
                </a:lnTo>
                <a:lnTo>
                  <a:pt x="1498" y="150"/>
                </a:lnTo>
                <a:lnTo>
                  <a:pt x="1524" y="150"/>
                </a:lnTo>
                <a:lnTo>
                  <a:pt x="1524" y="165"/>
                </a:lnTo>
                <a:lnTo>
                  <a:pt x="1527" y="165"/>
                </a:lnTo>
                <a:lnTo>
                  <a:pt x="1527" y="162"/>
                </a:lnTo>
                <a:lnTo>
                  <a:pt x="1531" y="158"/>
                </a:lnTo>
                <a:lnTo>
                  <a:pt x="1533" y="153"/>
                </a:lnTo>
                <a:lnTo>
                  <a:pt x="1536" y="150"/>
                </a:lnTo>
                <a:lnTo>
                  <a:pt x="1545" y="158"/>
                </a:lnTo>
                <a:lnTo>
                  <a:pt x="1555" y="165"/>
                </a:lnTo>
                <a:lnTo>
                  <a:pt x="1557" y="148"/>
                </a:lnTo>
                <a:lnTo>
                  <a:pt x="1564" y="134"/>
                </a:lnTo>
                <a:lnTo>
                  <a:pt x="1575" y="125"/>
                </a:lnTo>
                <a:lnTo>
                  <a:pt x="1589" y="118"/>
                </a:lnTo>
                <a:lnTo>
                  <a:pt x="1592" y="123"/>
                </a:lnTo>
                <a:lnTo>
                  <a:pt x="1596" y="127"/>
                </a:lnTo>
                <a:lnTo>
                  <a:pt x="1599" y="129"/>
                </a:lnTo>
                <a:lnTo>
                  <a:pt x="1603" y="132"/>
                </a:lnTo>
                <a:lnTo>
                  <a:pt x="1604" y="136"/>
                </a:lnTo>
                <a:lnTo>
                  <a:pt x="1606" y="139"/>
                </a:lnTo>
                <a:lnTo>
                  <a:pt x="1608" y="146"/>
                </a:lnTo>
                <a:lnTo>
                  <a:pt x="1608" y="148"/>
                </a:lnTo>
                <a:lnTo>
                  <a:pt x="1606" y="150"/>
                </a:lnTo>
                <a:lnTo>
                  <a:pt x="1606" y="151"/>
                </a:lnTo>
                <a:lnTo>
                  <a:pt x="1606" y="153"/>
                </a:lnTo>
                <a:lnTo>
                  <a:pt x="1604" y="158"/>
                </a:lnTo>
                <a:lnTo>
                  <a:pt x="1632" y="181"/>
                </a:lnTo>
                <a:lnTo>
                  <a:pt x="1671" y="188"/>
                </a:lnTo>
                <a:lnTo>
                  <a:pt x="1672" y="190"/>
                </a:lnTo>
                <a:lnTo>
                  <a:pt x="1672" y="193"/>
                </a:lnTo>
                <a:lnTo>
                  <a:pt x="1674" y="199"/>
                </a:lnTo>
                <a:lnTo>
                  <a:pt x="1674" y="202"/>
                </a:lnTo>
                <a:lnTo>
                  <a:pt x="1676" y="206"/>
                </a:lnTo>
                <a:lnTo>
                  <a:pt x="1678" y="207"/>
                </a:lnTo>
                <a:lnTo>
                  <a:pt x="1681" y="209"/>
                </a:lnTo>
                <a:lnTo>
                  <a:pt x="1685" y="209"/>
                </a:lnTo>
                <a:lnTo>
                  <a:pt x="1690" y="209"/>
                </a:lnTo>
                <a:lnTo>
                  <a:pt x="1693" y="209"/>
                </a:lnTo>
                <a:lnTo>
                  <a:pt x="1695" y="207"/>
                </a:lnTo>
                <a:lnTo>
                  <a:pt x="1697" y="207"/>
                </a:lnTo>
                <a:lnTo>
                  <a:pt x="1702" y="213"/>
                </a:lnTo>
                <a:lnTo>
                  <a:pt x="1707" y="218"/>
                </a:lnTo>
                <a:lnTo>
                  <a:pt x="1713" y="225"/>
                </a:lnTo>
                <a:lnTo>
                  <a:pt x="1718" y="230"/>
                </a:lnTo>
                <a:lnTo>
                  <a:pt x="1723" y="233"/>
                </a:lnTo>
                <a:lnTo>
                  <a:pt x="1723" y="230"/>
                </a:lnTo>
                <a:lnTo>
                  <a:pt x="1726" y="228"/>
                </a:lnTo>
                <a:lnTo>
                  <a:pt x="1726" y="225"/>
                </a:lnTo>
                <a:lnTo>
                  <a:pt x="1726" y="225"/>
                </a:lnTo>
                <a:lnTo>
                  <a:pt x="1726" y="223"/>
                </a:lnTo>
                <a:lnTo>
                  <a:pt x="1725" y="223"/>
                </a:lnTo>
                <a:lnTo>
                  <a:pt x="1726" y="221"/>
                </a:lnTo>
                <a:lnTo>
                  <a:pt x="1728" y="221"/>
                </a:lnTo>
                <a:lnTo>
                  <a:pt x="1732" y="219"/>
                </a:lnTo>
                <a:lnTo>
                  <a:pt x="1739" y="214"/>
                </a:lnTo>
                <a:lnTo>
                  <a:pt x="1747" y="207"/>
                </a:lnTo>
                <a:lnTo>
                  <a:pt x="1756" y="204"/>
                </a:lnTo>
                <a:lnTo>
                  <a:pt x="1765" y="200"/>
                </a:lnTo>
                <a:lnTo>
                  <a:pt x="1770" y="200"/>
                </a:lnTo>
                <a:lnTo>
                  <a:pt x="1779" y="209"/>
                </a:lnTo>
                <a:lnTo>
                  <a:pt x="1786" y="223"/>
                </a:lnTo>
                <a:lnTo>
                  <a:pt x="1789" y="239"/>
                </a:lnTo>
                <a:lnTo>
                  <a:pt x="1788" y="239"/>
                </a:lnTo>
                <a:lnTo>
                  <a:pt x="1788" y="240"/>
                </a:lnTo>
                <a:lnTo>
                  <a:pt x="1786" y="244"/>
                </a:lnTo>
                <a:lnTo>
                  <a:pt x="1784" y="246"/>
                </a:lnTo>
                <a:lnTo>
                  <a:pt x="1786" y="249"/>
                </a:lnTo>
                <a:lnTo>
                  <a:pt x="1791" y="256"/>
                </a:lnTo>
                <a:lnTo>
                  <a:pt x="1798" y="260"/>
                </a:lnTo>
                <a:lnTo>
                  <a:pt x="1805" y="265"/>
                </a:lnTo>
                <a:lnTo>
                  <a:pt x="1812" y="270"/>
                </a:lnTo>
                <a:lnTo>
                  <a:pt x="1819" y="277"/>
                </a:lnTo>
                <a:lnTo>
                  <a:pt x="1824" y="293"/>
                </a:lnTo>
                <a:lnTo>
                  <a:pt x="1819" y="296"/>
                </a:lnTo>
                <a:lnTo>
                  <a:pt x="1815" y="300"/>
                </a:lnTo>
                <a:lnTo>
                  <a:pt x="1812" y="303"/>
                </a:lnTo>
                <a:lnTo>
                  <a:pt x="1814" y="307"/>
                </a:lnTo>
                <a:lnTo>
                  <a:pt x="1814" y="309"/>
                </a:lnTo>
                <a:lnTo>
                  <a:pt x="1814" y="309"/>
                </a:lnTo>
                <a:lnTo>
                  <a:pt x="1814" y="310"/>
                </a:lnTo>
                <a:lnTo>
                  <a:pt x="1815" y="310"/>
                </a:lnTo>
                <a:lnTo>
                  <a:pt x="1833" y="328"/>
                </a:lnTo>
                <a:lnTo>
                  <a:pt x="1856" y="336"/>
                </a:lnTo>
                <a:lnTo>
                  <a:pt x="1880" y="342"/>
                </a:lnTo>
                <a:lnTo>
                  <a:pt x="1906" y="342"/>
                </a:lnTo>
                <a:lnTo>
                  <a:pt x="1934" y="338"/>
                </a:lnTo>
                <a:lnTo>
                  <a:pt x="1934" y="350"/>
                </a:lnTo>
                <a:lnTo>
                  <a:pt x="1931" y="352"/>
                </a:lnTo>
                <a:lnTo>
                  <a:pt x="1929" y="354"/>
                </a:lnTo>
                <a:lnTo>
                  <a:pt x="1927" y="356"/>
                </a:lnTo>
                <a:lnTo>
                  <a:pt x="1927" y="357"/>
                </a:lnTo>
                <a:lnTo>
                  <a:pt x="1927" y="359"/>
                </a:lnTo>
                <a:lnTo>
                  <a:pt x="1927" y="361"/>
                </a:lnTo>
                <a:lnTo>
                  <a:pt x="1938" y="375"/>
                </a:lnTo>
                <a:lnTo>
                  <a:pt x="1945" y="387"/>
                </a:lnTo>
                <a:lnTo>
                  <a:pt x="1948" y="398"/>
                </a:lnTo>
                <a:lnTo>
                  <a:pt x="1952" y="411"/>
                </a:lnTo>
                <a:lnTo>
                  <a:pt x="1959" y="431"/>
                </a:lnTo>
                <a:lnTo>
                  <a:pt x="1964" y="443"/>
                </a:lnTo>
                <a:lnTo>
                  <a:pt x="1973" y="452"/>
                </a:lnTo>
                <a:lnTo>
                  <a:pt x="1980" y="459"/>
                </a:lnTo>
                <a:lnTo>
                  <a:pt x="1987" y="469"/>
                </a:lnTo>
                <a:lnTo>
                  <a:pt x="1994" y="483"/>
                </a:lnTo>
                <a:lnTo>
                  <a:pt x="1997" y="502"/>
                </a:lnTo>
                <a:lnTo>
                  <a:pt x="2007" y="502"/>
                </a:lnTo>
                <a:lnTo>
                  <a:pt x="2014" y="535"/>
                </a:lnTo>
                <a:lnTo>
                  <a:pt x="2018" y="565"/>
                </a:lnTo>
                <a:lnTo>
                  <a:pt x="2020" y="593"/>
                </a:lnTo>
                <a:lnTo>
                  <a:pt x="2014" y="617"/>
                </a:lnTo>
                <a:lnTo>
                  <a:pt x="2002" y="642"/>
                </a:lnTo>
                <a:lnTo>
                  <a:pt x="1981" y="665"/>
                </a:lnTo>
                <a:lnTo>
                  <a:pt x="1985" y="680"/>
                </a:lnTo>
                <a:lnTo>
                  <a:pt x="1987" y="694"/>
                </a:lnTo>
                <a:lnTo>
                  <a:pt x="1988" y="713"/>
                </a:lnTo>
                <a:lnTo>
                  <a:pt x="2009" y="719"/>
                </a:lnTo>
                <a:lnTo>
                  <a:pt x="2027" y="726"/>
                </a:lnTo>
                <a:lnTo>
                  <a:pt x="2042" y="733"/>
                </a:lnTo>
                <a:lnTo>
                  <a:pt x="2062" y="738"/>
                </a:lnTo>
                <a:lnTo>
                  <a:pt x="2062" y="748"/>
                </a:lnTo>
                <a:lnTo>
                  <a:pt x="2077" y="757"/>
                </a:lnTo>
                <a:lnTo>
                  <a:pt x="2098" y="769"/>
                </a:lnTo>
                <a:lnTo>
                  <a:pt x="2116" y="782"/>
                </a:lnTo>
                <a:lnTo>
                  <a:pt x="2126" y="795"/>
                </a:lnTo>
                <a:lnTo>
                  <a:pt x="2128" y="797"/>
                </a:lnTo>
                <a:lnTo>
                  <a:pt x="2128" y="801"/>
                </a:lnTo>
                <a:lnTo>
                  <a:pt x="2128" y="802"/>
                </a:lnTo>
                <a:lnTo>
                  <a:pt x="2126" y="804"/>
                </a:lnTo>
                <a:lnTo>
                  <a:pt x="2126" y="806"/>
                </a:lnTo>
                <a:lnTo>
                  <a:pt x="2126" y="809"/>
                </a:lnTo>
                <a:lnTo>
                  <a:pt x="2126" y="815"/>
                </a:lnTo>
                <a:lnTo>
                  <a:pt x="2131" y="830"/>
                </a:lnTo>
                <a:lnTo>
                  <a:pt x="2131" y="841"/>
                </a:lnTo>
                <a:lnTo>
                  <a:pt x="2130" y="850"/>
                </a:lnTo>
                <a:lnTo>
                  <a:pt x="2126" y="860"/>
                </a:lnTo>
                <a:lnTo>
                  <a:pt x="2123" y="876"/>
                </a:lnTo>
                <a:lnTo>
                  <a:pt x="2128" y="879"/>
                </a:lnTo>
                <a:lnTo>
                  <a:pt x="2133" y="885"/>
                </a:lnTo>
                <a:lnTo>
                  <a:pt x="2138" y="890"/>
                </a:lnTo>
                <a:lnTo>
                  <a:pt x="2142" y="895"/>
                </a:lnTo>
                <a:lnTo>
                  <a:pt x="2145" y="898"/>
                </a:lnTo>
                <a:lnTo>
                  <a:pt x="2145" y="914"/>
                </a:lnTo>
                <a:lnTo>
                  <a:pt x="2154" y="919"/>
                </a:lnTo>
                <a:lnTo>
                  <a:pt x="2165" y="921"/>
                </a:lnTo>
                <a:lnTo>
                  <a:pt x="2173" y="925"/>
                </a:lnTo>
                <a:lnTo>
                  <a:pt x="2180" y="933"/>
                </a:lnTo>
                <a:lnTo>
                  <a:pt x="2182" y="946"/>
                </a:lnTo>
                <a:lnTo>
                  <a:pt x="2180" y="956"/>
                </a:lnTo>
                <a:lnTo>
                  <a:pt x="2179" y="965"/>
                </a:lnTo>
                <a:lnTo>
                  <a:pt x="2180" y="975"/>
                </a:lnTo>
                <a:lnTo>
                  <a:pt x="2184" y="979"/>
                </a:lnTo>
                <a:lnTo>
                  <a:pt x="2187" y="982"/>
                </a:lnTo>
                <a:lnTo>
                  <a:pt x="2193" y="984"/>
                </a:lnTo>
                <a:lnTo>
                  <a:pt x="2198" y="987"/>
                </a:lnTo>
                <a:lnTo>
                  <a:pt x="2201" y="991"/>
                </a:lnTo>
                <a:lnTo>
                  <a:pt x="2203" y="994"/>
                </a:lnTo>
                <a:lnTo>
                  <a:pt x="2203" y="998"/>
                </a:lnTo>
                <a:lnTo>
                  <a:pt x="2203" y="1003"/>
                </a:lnTo>
                <a:lnTo>
                  <a:pt x="2201" y="1008"/>
                </a:lnTo>
                <a:lnTo>
                  <a:pt x="2199" y="1014"/>
                </a:lnTo>
                <a:lnTo>
                  <a:pt x="2198" y="1019"/>
                </a:lnTo>
                <a:lnTo>
                  <a:pt x="2196" y="1022"/>
                </a:lnTo>
                <a:lnTo>
                  <a:pt x="2199" y="1075"/>
                </a:lnTo>
                <a:lnTo>
                  <a:pt x="2196" y="1083"/>
                </a:lnTo>
                <a:lnTo>
                  <a:pt x="2191" y="1090"/>
                </a:lnTo>
                <a:lnTo>
                  <a:pt x="2187" y="1097"/>
                </a:lnTo>
                <a:lnTo>
                  <a:pt x="2189" y="1106"/>
                </a:lnTo>
                <a:lnTo>
                  <a:pt x="2196" y="1124"/>
                </a:lnTo>
                <a:lnTo>
                  <a:pt x="2208" y="1141"/>
                </a:lnTo>
                <a:lnTo>
                  <a:pt x="2222" y="1152"/>
                </a:lnTo>
                <a:lnTo>
                  <a:pt x="2226" y="1153"/>
                </a:lnTo>
                <a:lnTo>
                  <a:pt x="2226" y="1155"/>
                </a:lnTo>
                <a:lnTo>
                  <a:pt x="2227" y="1155"/>
                </a:lnTo>
                <a:lnTo>
                  <a:pt x="2231" y="1155"/>
                </a:lnTo>
                <a:lnTo>
                  <a:pt x="2234" y="1157"/>
                </a:lnTo>
                <a:lnTo>
                  <a:pt x="2234" y="1178"/>
                </a:lnTo>
                <a:lnTo>
                  <a:pt x="2234" y="1197"/>
                </a:lnTo>
                <a:lnTo>
                  <a:pt x="2234" y="1218"/>
                </a:lnTo>
                <a:lnTo>
                  <a:pt x="2254" y="1221"/>
                </a:lnTo>
                <a:lnTo>
                  <a:pt x="2276" y="1227"/>
                </a:lnTo>
                <a:lnTo>
                  <a:pt x="2295" y="1234"/>
                </a:lnTo>
                <a:lnTo>
                  <a:pt x="2299" y="1244"/>
                </a:lnTo>
                <a:lnTo>
                  <a:pt x="2301" y="1256"/>
                </a:lnTo>
                <a:lnTo>
                  <a:pt x="2304" y="1270"/>
                </a:lnTo>
                <a:lnTo>
                  <a:pt x="2311" y="1282"/>
                </a:lnTo>
                <a:lnTo>
                  <a:pt x="2323" y="1295"/>
                </a:lnTo>
                <a:lnTo>
                  <a:pt x="2330" y="1305"/>
                </a:lnTo>
                <a:lnTo>
                  <a:pt x="2336" y="1331"/>
                </a:lnTo>
                <a:lnTo>
                  <a:pt x="2334" y="1361"/>
                </a:lnTo>
                <a:lnTo>
                  <a:pt x="2329" y="1392"/>
                </a:lnTo>
                <a:lnTo>
                  <a:pt x="2322" y="1424"/>
                </a:lnTo>
                <a:lnTo>
                  <a:pt x="2315" y="1454"/>
                </a:lnTo>
                <a:lnTo>
                  <a:pt x="2308" y="1481"/>
                </a:lnTo>
                <a:lnTo>
                  <a:pt x="2304" y="1506"/>
                </a:lnTo>
                <a:lnTo>
                  <a:pt x="2285" y="1504"/>
                </a:lnTo>
                <a:lnTo>
                  <a:pt x="2269" y="1501"/>
                </a:lnTo>
                <a:lnTo>
                  <a:pt x="2254" y="1497"/>
                </a:lnTo>
                <a:lnTo>
                  <a:pt x="2254" y="1490"/>
                </a:lnTo>
                <a:lnTo>
                  <a:pt x="2254" y="1481"/>
                </a:lnTo>
                <a:lnTo>
                  <a:pt x="2252" y="1476"/>
                </a:lnTo>
                <a:lnTo>
                  <a:pt x="2250" y="1471"/>
                </a:lnTo>
                <a:lnTo>
                  <a:pt x="2248" y="1473"/>
                </a:lnTo>
                <a:lnTo>
                  <a:pt x="2247" y="1473"/>
                </a:lnTo>
                <a:lnTo>
                  <a:pt x="2245" y="1473"/>
                </a:lnTo>
                <a:lnTo>
                  <a:pt x="2241" y="1474"/>
                </a:lnTo>
                <a:lnTo>
                  <a:pt x="2238" y="1474"/>
                </a:lnTo>
                <a:lnTo>
                  <a:pt x="2234" y="1443"/>
                </a:lnTo>
                <a:lnTo>
                  <a:pt x="2227" y="1443"/>
                </a:lnTo>
                <a:lnTo>
                  <a:pt x="2217" y="1440"/>
                </a:lnTo>
                <a:lnTo>
                  <a:pt x="2205" y="1438"/>
                </a:lnTo>
                <a:lnTo>
                  <a:pt x="2191" y="1438"/>
                </a:lnTo>
                <a:lnTo>
                  <a:pt x="2179" y="1441"/>
                </a:lnTo>
                <a:lnTo>
                  <a:pt x="2168" y="1448"/>
                </a:lnTo>
                <a:lnTo>
                  <a:pt x="2161" y="1459"/>
                </a:lnTo>
                <a:lnTo>
                  <a:pt x="2172" y="1464"/>
                </a:lnTo>
                <a:lnTo>
                  <a:pt x="2179" y="1469"/>
                </a:lnTo>
                <a:lnTo>
                  <a:pt x="2187" y="1474"/>
                </a:lnTo>
                <a:lnTo>
                  <a:pt x="2199" y="1478"/>
                </a:lnTo>
                <a:lnTo>
                  <a:pt x="2199" y="1494"/>
                </a:lnTo>
                <a:lnTo>
                  <a:pt x="2189" y="1495"/>
                </a:lnTo>
                <a:lnTo>
                  <a:pt x="2177" y="1497"/>
                </a:lnTo>
                <a:lnTo>
                  <a:pt x="2165" y="1502"/>
                </a:lnTo>
                <a:lnTo>
                  <a:pt x="2156" y="1509"/>
                </a:lnTo>
                <a:lnTo>
                  <a:pt x="2145" y="1522"/>
                </a:lnTo>
                <a:lnTo>
                  <a:pt x="2137" y="1534"/>
                </a:lnTo>
                <a:lnTo>
                  <a:pt x="2126" y="1544"/>
                </a:lnTo>
                <a:lnTo>
                  <a:pt x="2114" y="1548"/>
                </a:lnTo>
                <a:lnTo>
                  <a:pt x="2102" y="1551"/>
                </a:lnTo>
                <a:lnTo>
                  <a:pt x="2090" y="1555"/>
                </a:lnTo>
                <a:lnTo>
                  <a:pt x="2081" y="1563"/>
                </a:lnTo>
                <a:lnTo>
                  <a:pt x="2081" y="1590"/>
                </a:lnTo>
                <a:lnTo>
                  <a:pt x="2055" y="1591"/>
                </a:lnTo>
                <a:lnTo>
                  <a:pt x="2032" y="1597"/>
                </a:lnTo>
                <a:lnTo>
                  <a:pt x="2011" y="1605"/>
                </a:lnTo>
                <a:lnTo>
                  <a:pt x="2004" y="1616"/>
                </a:lnTo>
                <a:lnTo>
                  <a:pt x="1999" y="1626"/>
                </a:lnTo>
                <a:lnTo>
                  <a:pt x="1995" y="1639"/>
                </a:lnTo>
                <a:lnTo>
                  <a:pt x="1990" y="1647"/>
                </a:lnTo>
                <a:lnTo>
                  <a:pt x="1983" y="1656"/>
                </a:lnTo>
                <a:lnTo>
                  <a:pt x="1969" y="1659"/>
                </a:lnTo>
                <a:lnTo>
                  <a:pt x="1966" y="1658"/>
                </a:lnTo>
                <a:lnTo>
                  <a:pt x="1964" y="1656"/>
                </a:lnTo>
                <a:lnTo>
                  <a:pt x="1960" y="1656"/>
                </a:lnTo>
                <a:lnTo>
                  <a:pt x="1953" y="1654"/>
                </a:lnTo>
                <a:lnTo>
                  <a:pt x="1950" y="1663"/>
                </a:lnTo>
                <a:lnTo>
                  <a:pt x="1948" y="1668"/>
                </a:lnTo>
                <a:lnTo>
                  <a:pt x="1945" y="1672"/>
                </a:lnTo>
                <a:lnTo>
                  <a:pt x="1939" y="1673"/>
                </a:lnTo>
                <a:lnTo>
                  <a:pt x="1934" y="1675"/>
                </a:lnTo>
                <a:lnTo>
                  <a:pt x="1927" y="1675"/>
                </a:lnTo>
                <a:lnTo>
                  <a:pt x="1925" y="1689"/>
                </a:lnTo>
                <a:lnTo>
                  <a:pt x="1924" y="1700"/>
                </a:lnTo>
                <a:lnTo>
                  <a:pt x="1917" y="1708"/>
                </a:lnTo>
                <a:lnTo>
                  <a:pt x="1905" y="1712"/>
                </a:lnTo>
                <a:lnTo>
                  <a:pt x="1899" y="1715"/>
                </a:lnTo>
                <a:lnTo>
                  <a:pt x="1892" y="1717"/>
                </a:lnTo>
                <a:lnTo>
                  <a:pt x="1885" y="1719"/>
                </a:lnTo>
                <a:lnTo>
                  <a:pt x="1877" y="1721"/>
                </a:lnTo>
                <a:lnTo>
                  <a:pt x="1873" y="1759"/>
                </a:lnTo>
                <a:lnTo>
                  <a:pt x="1856" y="1755"/>
                </a:lnTo>
                <a:lnTo>
                  <a:pt x="1838" y="1752"/>
                </a:lnTo>
                <a:lnTo>
                  <a:pt x="1824" y="1752"/>
                </a:lnTo>
                <a:lnTo>
                  <a:pt x="1819" y="1754"/>
                </a:lnTo>
                <a:lnTo>
                  <a:pt x="1817" y="1755"/>
                </a:lnTo>
                <a:lnTo>
                  <a:pt x="1814" y="1761"/>
                </a:lnTo>
                <a:lnTo>
                  <a:pt x="1812" y="1764"/>
                </a:lnTo>
                <a:lnTo>
                  <a:pt x="1810" y="1768"/>
                </a:lnTo>
                <a:lnTo>
                  <a:pt x="1807" y="1771"/>
                </a:lnTo>
                <a:lnTo>
                  <a:pt x="1805" y="1775"/>
                </a:lnTo>
                <a:lnTo>
                  <a:pt x="1795" y="1776"/>
                </a:lnTo>
                <a:lnTo>
                  <a:pt x="1781" y="1780"/>
                </a:lnTo>
                <a:lnTo>
                  <a:pt x="1765" y="1782"/>
                </a:lnTo>
                <a:lnTo>
                  <a:pt x="1754" y="1782"/>
                </a:lnTo>
                <a:lnTo>
                  <a:pt x="1746" y="1801"/>
                </a:lnTo>
                <a:lnTo>
                  <a:pt x="1735" y="1818"/>
                </a:lnTo>
                <a:lnTo>
                  <a:pt x="1726" y="1836"/>
                </a:lnTo>
                <a:lnTo>
                  <a:pt x="1718" y="1853"/>
                </a:lnTo>
                <a:lnTo>
                  <a:pt x="1716" y="1874"/>
                </a:lnTo>
                <a:lnTo>
                  <a:pt x="1700" y="1874"/>
                </a:lnTo>
                <a:lnTo>
                  <a:pt x="1697" y="1862"/>
                </a:lnTo>
                <a:lnTo>
                  <a:pt x="1693" y="1858"/>
                </a:lnTo>
                <a:lnTo>
                  <a:pt x="1692" y="1857"/>
                </a:lnTo>
                <a:lnTo>
                  <a:pt x="1692" y="1853"/>
                </a:lnTo>
                <a:lnTo>
                  <a:pt x="1690" y="1850"/>
                </a:lnTo>
                <a:lnTo>
                  <a:pt x="1690" y="1843"/>
                </a:lnTo>
                <a:lnTo>
                  <a:pt x="1678" y="1841"/>
                </a:lnTo>
                <a:lnTo>
                  <a:pt x="1671" y="1836"/>
                </a:lnTo>
                <a:lnTo>
                  <a:pt x="1664" y="1831"/>
                </a:lnTo>
                <a:lnTo>
                  <a:pt x="1655" y="1824"/>
                </a:lnTo>
                <a:lnTo>
                  <a:pt x="1655" y="1832"/>
                </a:lnTo>
                <a:lnTo>
                  <a:pt x="1658" y="1836"/>
                </a:lnTo>
                <a:lnTo>
                  <a:pt x="1660" y="1839"/>
                </a:lnTo>
                <a:lnTo>
                  <a:pt x="1660" y="1843"/>
                </a:lnTo>
                <a:lnTo>
                  <a:pt x="1660" y="1846"/>
                </a:lnTo>
                <a:lnTo>
                  <a:pt x="1662" y="1848"/>
                </a:lnTo>
                <a:lnTo>
                  <a:pt x="1662" y="1851"/>
                </a:lnTo>
                <a:lnTo>
                  <a:pt x="1665" y="1855"/>
                </a:lnTo>
                <a:lnTo>
                  <a:pt x="1669" y="1858"/>
                </a:lnTo>
                <a:lnTo>
                  <a:pt x="1671" y="1860"/>
                </a:lnTo>
                <a:lnTo>
                  <a:pt x="1672" y="1860"/>
                </a:lnTo>
                <a:lnTo>
                  <a:pt x="1674" y="1860"/>
                </a:lnTo>
                <a:lnTo>
                  <a:pt x="1676" y="1862"/>
                </a:lnTo>
                <a:lnTo>
                  <a:pt x="1681" y="1862"/>
                </a:lnTo>
                <a:lnTo>
                  <a:pt x="1685" y="1900"/>
                </a:lnTo>
                <a:lnTo>
                  <a:pt x="1692" y="1904"/>
                </a:lnTo>
                <a:lnTo>
                  <a:pt x="1695" y="1907"/>
                </a:lnTo>
                <a:lnTo>
                  <a:pt x="1699" y="1911"/>
                </a:lnTo>
                <a:lnTo>
                  <a:pt x="1700" y="1916"/>
                </a:lnTo>
                <a:lnTo>
                  <a:pt x="1704" y="1920"/>
                </a:lnTo>
                <a:lnTo>
                  <a:pt x="1709" y="1923"/>
                </a:lnTo>
                <a:lnTo>
                  <a:pt x="1770" y="1947"/>
                </a:lnTo>
                <a:lnTo>
                  <a:pt x="1772" y="1951"/>
                </a:lnTo>
                <a:lnTo>
                  <a:pt x="1774" y="1956"/>
                </a:lnTo>
                <a:lnTo>
                  <a:pt x="1775" y="1961"/>
                </a:lnTo>
                <a:lnTo>
                  <a:pt x="1777" y="1967"/>
                </a:lnTo>
                <a:lnTo>
                  <a:pt x="1789" y="1967"/>
                </a:lnTo>
                <a:lnTo>
                  <a:pt x="1789" y="1988"/>
                </a:lnTo>
                <a:lnTo>
                  <a:pt x="1786" y="2007"/>
                </a:lnTo>
                <a:lnTo>
                  <a:pt x="1779" y="2023"/>
                </a:lnTo>
                <a:lnTo>
                  <a:pt x="1770" y="2040"/>
                </a:lnTo>
                <a:lnTo>
                  <a:pt x="1768" y="2042"/>
                </a:lnTo>
                <a:lnTo>
                  <a:pt x="1770" y="2042"/>
                </a:lnTo>
                <a:lnTo>
                  <a:pt x="1770" y="2043"/>
                </a:lnTo>
                <a:lnTo>
                  <a:pt x="1772" y="2043"/>
                </a:lnTo>
                <a:lnTo>
                  <a:pt x="1774" y="2043"/>
                </a:lnTo>
                <a:lnTo>
                  <a:pt x="1781" y="2052"/>
                </a:lnTo>
                <a:lnTo>
                  <a:pt x="1791" y="2059"/>
                </a:lnTo>
                <a:lnTo>
                  <a:pt x="1805" y="2063"/>
                </a:lnTo>
                <a:lnTo>
                  <a:pt x="1805" y="2082"/>
                </a:lnTo>
                <a:lnTo>
                  <a:pt x="1814" y="2091"/>
                </a:lnTo>
                <a:lnTo>
                  <a:pt x="1821" y="2099"/>
                </a:lnTo>
                <a:lnTo>
                  <a:pt x="1824" y="2108"/>
                </a:lnTo>
                <a:lnTo>
                  <a:pt x="1831" y="2115"/>
                </a:lnTo>
                <a:lnTo>
                  <a:pt x="1847" y="2120"/>
                </a:lnTo>
                <a:lnTo>
                  <a:pt x="1850" y="2131"/>
                </a:lnTo>
                <a:lnTo>
                  <a:pt x="1852" y="2141"/>
                </a:lnTo>
                <a:lnTo>
                  <a:pt x="1857" y="2150"/>
                </a:lnTo>
                <a:lnTo>
                  <a:pt x="1882" y="2155"/>
                </a:lnTo>
                <a:lnTo>
                  <a:pt x="1885" y="2157"/>
                </a:lnTo>
                <a:lnTo>
                  <a:pt x="1887" y="2162"/>
                </a:lnTo>
                <a:lnTo>
                  <a:pt x="1891" y="2166"/>
                </a:lnTo>
                <a:lnTo>
                  <a:pt x="1892" y="2169"/>
                </a:lnTo>
                <a:lnTo>
                  <a:pt x="1894" y="2173"/>
                </a:lnTo>
                <a:lnTo>
                  <a:pt x="1898" y="2176"/>
                </a:lnTo>
                <a:lnTo>
                  <a:pt x="1903" y="2180"/>
                </a:lnTo>
                <a:lnTo>
                  <a:pt x="1908" y="2181"/>
                </a:lnTo>
                <a:lnTo>
                  <a:pt x="1918" y="2181"/>
                </a:lnTo>
                <a:lnTo>
                  <a:pt x="1932" y="2180"/>
                </a:lnTo>
                <a:lnTo>
                  <a:pt x="1950" y="2178"/>
                </a:lnTo>
                <a:lnTo>
                  <a:pt x="1969" y="2197"/>
                </a:lnTo>
                <a:lnTo>
                  <a:pt x="1992" y="2213"/>
                </a:lnTo>
                <a:lnTo>
                  <a:pt x="2011" y="2232"/>
                </a:lnTo>
                <a:lnTo>
                  <a:pt x="2023" y="2249"/>
                </a:lnTo>
                <a:lnTo>
                  <a:pt x="2034" y="2255"/>
                </a:lnTo>
                <a:lnTo>
                  <a:pt x="2044" y="2255"/>
                </a:lnTo>
                <a:lnTo>
                  <a:pt x="2053" y="2255"/>
                </a:lnTo>
                <a:lnTo>
                  <a:pt x="2062" y="2255"/>
                </a:lnTo>
                <a:lnTo>
                  <a:pt x="2070" y="2258"/>
                </a:lnTo>
                <a:lnTo>
                  <a:pt x="2081" y="2269"/>
                </a:lnTo>
                <a:lnTo>
                  <a:pt x="2086" y="2281"/>
                </a:lnTo>
                <a:lnTo>
                  <a:pt x="2091" y="2290"/>
                </a:lnTo>
                <a:lnTo>
                  <a:pt x="2098" y="2297"/>
                </a:lnTo>
                <a:lnTo>
                  <a:pt x="2112" y="2300"/>
                </a:lnTo>
                <a:lnTo>
                  <a:pt x="2116" y="2297"/>
                </a:lnTo>
                <a:lnTo>
                  <a:pt x="2119" y="2295"/>
                </a:lnTo>
                <a:lnTo>
                  <a:pt x="2124" y="2293"/>
                </a:lnTo>
                <a:lnTo>
                  <a:pt x="2130" y="2293"/>
                </a:lnTo>
                <a:lnTo>
                  <a:pt x="2138" y="2293"/>
                </a:lnTo>
                <a:lnTo>
                  <a:pt x="2152" y="2305"/>
                </a:lnTo>
                <a:lnTo>
                  <a:pt x="2166" y="2316"/>
                </a:lnTo>
                <a:lnTo>
                  <a:pt x="2182" y="2326"/>
                </a:lnTo>
                <a:lnTo>
                  <a:pt x="2194" y="2337"/>
                </a:lnTo>
                <a:lnTo>
                  <a:pt x="2205" y="2351"/>
                </a:lnTo>
                <a:lnTo>
                  <a:pt x="2212" y="2368"/>
                </a:lnTo>
                <a:lnTo>
                  <a:pt x="2215" y="2393"/>
                </a:lnTo>
                <a:lnTo>
                  <a:pt x="2220" y="2407"/>
                </a:lnTo>
                <a:lnTo>
                  <a:pt x="2222" y="2422"/>
                </a:lnTo>
                <a:lnTo>
                  <a:pt x="2220" y="2440"/>
                </a:lnTo>
                <a:lnTo>
                  <a:pt x="2219" y="2457"/>
                </a:lnTo>
                <a:lnTo>
                  <a:pt x="2213" y="2461"/>
                </a:lnTo>
                <a:lnTo>
                  <a:pt x="2210" y="2464"/>
                </a:lnTo>
                <a:lnTo>
                  <a:pt x="2206" y="2468"/>
                </a:lnTo>
                <a:lnTo>
                  <a:pt x="2203" y="2471"/>
                </a:lnTo>
                <a:lnTo>
                  <a:pt x="2199" y="2473"/>
                </a:lnTo>
                <a:lnTo>
                  <a:pt x="2194" y="2473"/>
                </a:lnTo>
                <a:lnTo>
                  <a:pt x="2191" y="2473"/>
                </a:lnTo>
                <a:lnTo>
                  <a:pt x="2187" y="2471"/>
                </a:lnTo>
                <a:lnTo>
                  <a:pt x="2184" y="2468"/>
                </a:lnTo>
                <a:lnTo>
                  <a:pt x="2182" y="2464"/>
                </a:lnTo>
                <a:lnTo>
                  <a:pt x="2179" y="2462"/>
                </a:lnTo>
                <a:lnTo>
                  <a:pt x="2177" y="2459"/>
                </a:lnTo>
                <a:lnTo>
                  <a:pt x="2173" y="2457"/>
                </a:lnTo>
                <a:lnTo>
                  <a:pt x="2135" y="2461"/>
                </a:lnTo>
                <a:lnTo>
                  <a:pt x="2142" y="2518"/>
                </a:lnTo>
                <a:lnTo>
                  <a:pt x="2140" y="2529"/>
                </a:lnTo>
                <a:lnTo>
                  <a:pt x="2137" y="2539"/>
                </a:lnTo>
                <a:lnTo>
                  <a:pt x="2135" y="2553"/>
                </a:lnTo>
                <a:lnTo>
                  <a:pt x="2123" y="2564"/>
                </a:lnTo>
                <a:lnTo>
                  <a:pt x="2114" y="2576"/>
                </a:lnTo>
                <a:lnTo>
                  <a:pt x="2103" y="2585"/>
                </a:lnTo>
                <a:lnTo>
                  <a:pt x="2062" y="2595"/>
                </a:lnTo>
                <a:lnTo>
                  <a:pt x="2053" y="2606"/>
                </a:lnTo>
                <a:lnTo>
                  <a:pt x="2044" y="2618"/>
                </a:lnTo>
                <a:lnTo>
                  <a:pt x="2035" y="2626"/>
                </a:lnTo>
                <a:lnTo>
                  <a:pt x="2025" y="2632"/>
                </a:lnTo>
                <a:lnTo>
                  <a:pt x="2013" y="2637"/>
                </a:lnTo>
                <a:lnTo>
                  <a:pt x="2004" y="2642"/>
                </a:lnTo>
                <a:lnTo>
                  <a:pt x="1997" y="2649"/>
                </a:lnTo>
                <a:lnTo>
                  <a:pt x="1997" y="2665"/>
                </a:lnTo>
                <a:lnTo>
                  <a:pt x="1994" y="2668"/>
                </a:lnTo>
                <a:lnTo>
                  <a:pt x="1990" y="2672"/>
                </a:lnTo>
                <a:lnTo>
                  <a:pt x="1988" y="2674"/>
                </a:lnTo>
                <a:lnTo>
                  <a:pt x="1985" y="2675"/>
                </a:lnTo>
                <a:lnTo>
                  <a:pt x="1983" y="2677"/>
                </a:lnTo>
                <a:lnTo>
                  <a:pt x="1981" y="2681"/>
                </a:lnTo>
                <a:lnTo>
                  <a:pt x="1978" y="2686"/>
                </a:lnTo>
                <a:lnTo>
                  <a:pt x="1978" y="2693"/>
                </a:lnTo>
                <a:lnTo>
                  <a:pt x="1988" y="2700"/>
                </a:lnTo>
                <a:lnTo>
                  <a:pt x="1999" y="2707"/>
                </a:lnTo>
                <a:lnTo>
                  <a:pt x="2007" y="2719"/>
                </a:lnTo>
                <a:lnTo>
                  <a:pt x="2011" y="2735"/>
                </a:lnTo>
                <a:lnTo>
                  <a:pt x="2020" y="2735"/>
                </a:lnTo>
                <a:lnTo>
                  <a:pt x="2025" y="2736"/>
                </a:lnTo>
                <a:lnTo>
                  <a:pt x="2030" y="2738"/>
                </a:lnTo>
                <a:lnTo>
                  <a:pt x="2035" y="2742"/>
                </a:lnTo>
                <a:lnTo>
                  <a:pt x="2044" y="2754"/>
                </a:lnTo>
                <a:lnTo>
                  <a:pt x="2051" y="2768"/>
                </a:lnTo>
                <a:lnTo>
                  <a:pt x="2053" y="2785"/>
                </a:lnTo>
                <a:lnTo>
                  <a:pt x="2055" y="2806"/>
                </a:lnTo>
                <a:lnTo>
                  <a:pt x="2049" y="2810"/>
                </a:lnTo>
                <a:lnTo>
                  <a:pt x="2046" y="2815"/>
                </a:lnTo>
                <a:lnTo>
                  <a:pt x="2044" y="2820"/>
                </a:lnTo>
                <a:lnTo>
                  <a:pt x="2042" y="2825"/>
                </a:lnTo>
                <a:lnTo>
                  <a:pt x="2042" y="2834"/>
                </a:lnTo>
                <a:lnTo>
                  <a:pt x="2048" y="2834"/>
                </a:lnTo>
                <a:lnTo>
                  <a:pt x="2051" y="2836"/>
                </a:lnTo>
                <a:lnTo>
                  <a:pt x="2055" y="2836"/>
                </a:lnTo>
                <a:lnTo>
                  <a:pt x="2058" y="2838"/>
                </a:lnTo>
                <a:lnTo>
                  <a:pt x="2058" y="2827"/>
                </a:lnTo>
                <a:lnTo>
                  <a:pt x="2081" y="2827"/>
                </a:lnTo>
                <a:lnTo>
                  <a:pt x="2081" y="2838"/>
                </a:lnTo>
                <a:lnTo>
                  <a:pt x="2093" y="2838"/>
                </a:lnTo>
                <a:lnTo>
                  <a:pt x="2091" y="2871"/>
                </a:lnTo>
                <a:lnTo>
                  <a:pt x="2091" y="2901"/>
                </a:lnTo>
                <a:lnTo>
                  <a:pt x="2093" y="2930"/>
                </a:lnTo>
                <a:lnTo>
                  <a:pt x="2084" y="2930"/>
                </a:lnTo>
                <a:lnTo>
                  <a:pt x="2069" y="2935"/>
                </a:lnTo>
                <a:lnTo>
                  <a:pt x="2055" y="2934"/>
                </a:lnTo>
                <a:lnTo>
                  <a:pt x="2041" y="2927"/>
                </a:lnTo>
                <a:lnTo>
                  <a:pt x="2027" y="2920"/>
                </a:lnTo>
                <a:lnTo>
                  <a:pt x="2011" y="2914"/>
                </a:lnTo>
                <a:lnTo>
                  <a:pt x="2013" y="2906"/>
                </a:lnTo>
                <a:lnTo>
                  <a:pt x="2014" y="2895"/>
                </a:lnTo>
                <a:lnTo>
                  <a:pt x="2016" y="2885"/>
                </a:lnTo>
                <a:lnTo>
                  <a:pt x="2016" y="2880"/>
                </a:lnTo>
                <a:lnTo>
                  <a:pt x="2014" y="2880"/>
                </a:lnTo>
                <a:lnTo>
                  <a:pt x="2013" y="2878"/>
                </a:lnTo>
                <a:lnTo>
                  <a:pt x="2013" y="2878"/>
                </a:lnTo>
                <a:lnTo>
                  <a:pt x="2011" y="2878"/>
                </a:lnTo>
                <a:lnTo>
                  <a:pt x="2009" y="2876"/>
                </a:lnTo>
                <a:lnTo>
                  <a:pt x="2007" y="2874"/>
                </a:lnTo>
                <a:lnTo>
                  <a:pt x="2006" y="2871"/>
                </a:lnTo>
                <a:lnTo>
                  <a:pt x="2004" y="2864"/>
                </a:lnTo>
                <a:lnTo>
                  <a:pt x="1987" y="2866"/>
                </a:lnTo>
                <a:lnTo>
                  <a:pt x="1974" y="2871"/>
                </a:lnTo>
                <a:lnTo>
                  <a:pt x="1966" y="2874"/>
                </a:lnTo>
                <a:lnTo>
                  <a:pt x="1959" y="2880"/>
                </a:lnTo>
                <a:lnTo>
                  <a:pt x="1948" y="2885"/>
                </a:lnTo>
                <a:lnTo>
                  <a:pt x="1934" y="2888"/>
                </a:lnTo>
                <a:lnTo>
                  <a:pt x="1925" y="2880"/>
                </a:lnTo>
                <a:lnTo>
                  <a:pt x="1917" y="2873"/>
                </a:lnTo>
                <a:lnTo>
                  <a:pt x="1908" y="2864"/>
                </a:lnTo>
                <a:lnTo>
                  <a:pt x="1898" y="2871"/>
                </a:lnTo>
                <a:lnTo>
                  <a:pt x="1885" y="2873"/>
                </a:lnTo>
                <a:lnTo>
                  <a:pt x="1870" y="2873"/>
                </a:lnTo>
                <a:lnTo>
                  <a:pt x="1868" y="2866"/>
                </a:lnTo>
                <a:lnTo>
                  <a:pt x="1864" y="2859"/>
                </a:lnTo>
                <a:lnTo>
                  <a:pt x="1861" y="2852"/>
                </a:lnTo>
                <a:lnTo>
                  <a:pt x="1857" y="2846"/>
                </a:lnTo>
                <a:lnTo>
                  <a:pt x="1856" y="2846"/>
                </a:lnTo>
                <a:lnTo>
                  <a:pt x="1856" y="2848"/>
                </a:lnTo>
                <a:lnTo>
                  <a:pt x="1856" y="2848"/>
                </a:lnTo>
                <a:lnTo>
                  <a:pt x="1854" y="2848"/>
                </a:lnTo>
                <a:lnTo>
                  <a:pt x="1850" y="2850"/>
                </a:lnTo>
                <a:lnTo>
                  <a:pt x="1850" y="2855"/>
                </a:lnTo>
                <a:lnTo>
                  <a:pt x="1849" y="2859"/>
                </a:lnTo>
                <a:lnTo>
                  <a:pt x="1849" y="2860"/>
                </a:lnTo>
                <a:lnTo>
                  <a:pt x="1847" y="2864"/>
                </a:lnTo>
                <a:lnTo>
                  <a:pt x="1857" y="2864"/>
                </a:lnTo>
                <a:lnTo>
                  <a:pt x="1863" y="2904"/>
                </a:lnTo>
                <a:lnTo>
                  <a:pt x="1857" y="2904"/>
                </a:lnTo>
                <a:lnTo>
                  <a:pt x="1857" y="2907"/>
                </a:lnTo>
                <a:lnTo>
                  <a:pt x="1770" y="2914"/>
                </a:lnTo>
                <a:lnTo>
                  <a:pt x="1761" y="2930"/>
                </a:lnTo>
                <a:lnTo>
                  <a:pt x="1704" y="2930"/>
                </a:lnTo>
                <a:lnTo>
                  <a:pt x="1700" y="2939"/>
                </a:lnTo>
                <a:lnTo>
                  <a:pt x="1695" y="2949"/>
                </a:lnTo>
                <a:lnTo>
                  <a:pt x="1692" y="2962"/>
                </a:lnTo>
                <a:lnTo>
                  <a:pt x="1685" y="2969"/>
                </a:lnTo>
                <a:lnTo>
                  <a:pt x="1674" y="2974"/>
                </a:lnTo>
                <a:lnTo>
                  <a:pt x="1665" y="2976"/>
                </a:lnTo>
                <a:lnTo>
                  <a:pt x="1658" y="2976"/>
                </a:lnTo>
                <a:lnTo>
                  <a:pt x="1651" y="2979"/>
                </a:lnTo>
                <a:lnTo>
                  <a:pt x="1648" y="2986"/>
                </a:lnTo>
                <a:lnTo>
                  <a:pt x="1646" y="3003"/>
                </a:lnTo>
                <a:lnTo>
                  <a:pt x="1636" y="3007"/>
                </a:lnTo>
                <a:lnTo>
                  <a:pt x="1627" y="3012"/>
                </a:lnTo>
                <a:lnTo>
                  <a:pt x="1620" y="3017"/>
                </a:lnTo>
                <a:lnTo>
                  <a:pt x="1613" y="3023"/>
                </a:lnTo>
                <a:lnTo>
                  <a:pt x="1601" y="3026"/>
                </a:lnTo>
                <a:lnTo>
                  <a:pt x="1599" y="3021"/>
                </a:lnTo>
                <a:lnTo>
                  <a:pt x="1596" y="3017"/>
                </a:lnTo>
                <a:lnTo>
                  <a:pt x="1594" y="3014"/>
                </a:lnTo>
                <a:lnTo>
                  <a:pt x="1582" y="3026"/>
                </a:lnTo>
                <a:lnTo>
                  <a:pt x="1569" y="3033"/>
                </a:lnTo>
                <a:lnTo>
                  <a:pt x="1554" y="3037"/>
                </a:lnTo>
                <a:lnTo>
                  <a:pt x="1531" y="3038"/>
                </a:lnTo>
                <a:lnTo>
                  <a:pt x="1519" y="3019"/>
                </a:lnTo>
                <a:lnTo>
                  <a:pt x="1505" y="3003"/>
                </a:lnTo>
                <a:lnTo>
                  <a:pt x="1489" y="2988"/>
                </a:lnTo>
                <a:lnTo>
                  <a:pt x="1479" y="2993"/>
                </a:lnTo>
                <a:lnTo>
                  <a:pt x="1466" y="2993"/>
                </a:lnTo>
                <a:lnTo>
                  <a:pt x="1452" y="2991"/>
                </a:lnTo>
                <a:lnTo>
                  <a:pt x="1438" y="2986"/>
                </a:lnTo>
                <a:lnTo>
                  <a:pt x="1425" y="2984"/>
                </a:lnTo>
                <a:lnTo>
                  <a:pt x="1419" y="2991"/>
                </a:lnTo>
                <a:lnTo>
                  <a:pt x="1414" y="2997"/>
                </a:lnTo>
                <a:lnTo>
                  <a:pt x="1407" y="2998"/>
                </a:lnTo>
                <a:lnTo>
                  <a:pt x="1393" y="2998"/>
                </a:lnTo>
                <a:lnTo>
                  <a:pt x="1393" y="2984"/>
                </a:lnTo>
                <a:lnTo>
                  <a:pt x="1388" y="2984"/>
                </a:lnTo>
                <a:lnTo>
                  <a:pt x="1384" y="2986"/>
                </a:lnTo>
                <a:lnTo>
                  <a:pt x="1381" y="2986"/>
                </a:lnTo>
                <a:lnTo>
                  <a:pt x="1377" y="2988"/>
                </a:lnTo>
                <a:lnTo>
                  <a:pt x="1384" y="3007"/>
                </a:lnTo>
                <a:lnTo>
                  <a:pt x="1388" y="3024"/>
                </a:lnTo>
                <a:lnTo>
                  <a:pt x="1390" y="3042"/>
                </a:lnTo>
                <a:lnTo>
                  <a:pt x="1390" y="3065"/>
                </a:lnTo>
                <a:lnTo>
                  <a:pt x="1379" y="3073"/>
                </a:lnTo>
                <a:lnTo>
                  <a:pt x="1372" y="3084"/>
                </a:lnTo>
                <a:lnTo>
                  <a:pt x="1367" y="3094"/>
                </a:lnTo>
                <a:lnTo>
                  <a:pt x="1360" y="3103"/>
                </a:lnTo>
                <a:lnTo>
                  <a:pt x="1353" y="3112"/>
                </a:lnTo>
                <a:lnTo>
                  <a:pt x="1339" y="3117"/>
                </a:lnTo>
                <a:lnTo>
                  <a:pt x="1320" y="3122"/>
                </a:lnTo>
                <a:lnTo>
                  <a:pt x="1325" y="3080"/>
                </a:lnTo>
                <a:lnTo>
                  <a:pt x="1320" y="3080"/>
                </a:lnTo>
                <a:lnTo>
                  <a:pt x="1311" y="3087"/>
                </a:lnTo>
                <a:lnTo>
                  <a:pt x="1299" y="3091"/>
                </a:lnTo>
                <a:lnTo>
                  <a:pt x="1281" y="3091"/>
                </a:lnTo>
                <a:lnTo>
                  <a:pt x="1283" y="3075"/>
                </a:lnTo>
                <a:lnTo>
                  <a:pt x="1287" y="3061"/>
                </a:lnTo>
                <a:lnTo>
                  <a:pt x="1264" y="3044"/>
                </a:lnTo>
                <a:lnTo>
                  <a:pt x="1243" y="3026"/>
                </a:lnTo>
                <a:lnTo>
                  <a:pt x="1234" y="3030"/>
                </a:lnTo>
                <a:lnTo>
                  <a:pt x="1222" y="3030"/>
                </a:lnTo>
                <a:lnTo>
                  <a:pt x="1210" y="3030"/>
                </a:lnTo>
                <a:lnTo>
                  <a:pt x="1208" y="3024"/>
                </a:lnTo>
                <a:lnTo>
                  <a:pt x="1208" y="3021"/>
                </a:lnTo>
                <a:lnTo>
                  <a:pt x="1206" y="3017"/>
                </a:lnTo>
                <a:lnTo>
                  <a:pt x="1205" y="3014"/>
                </a:lnTo>
                <a:lnTo>
                  <a:pt x="1198" y="3014"/>
                </a:lnTo>
                <a:lnTo>
                  <a:pt x="1192" y="3024"/>
                </a:lnTo>
                <a:lnTo>
                  <a:pt x="1187" y="3031"/>
                </a:lnTo>
                <a:lnTo>
                  <a:pt x="1178" y="3038"/>
                </a:lnTo>
                <a:lnTo>
                  <a:pt x="1166" y="3042"/>
                </a:lnTo>
                <a:lnTo>
                  <a:pt x="1154" y="3044"/>
                </a:lnTo>
                <a:lnTo>
                  <a:pt x="1138" y="3038"/>
                </a:lnTo>
                <a:lnTo>
                  <a:pt x="1119" y="3031"/>
                </a:lnTo>
                <a:lnTo>
                  <a:pt x="1102" y="3021"/>
                </a:lnTo>
                <a:lnTo>
                  <a:pt x="1082" y="3010"/>
                </a:lnTo>
                <a:lnTo>
                  <a:pt x="1067" y="3002"/>
                </a:lnTo>
                <a:lnTo>
                  <a:pt x="1056" y="2995"/>
                </a:lnTo>
                <a:lnTo>
                  <a:pt x="1032" y="2991"/>
                </a:lnTo>
                <a:lnTo>
                  <a:pt x="1007" y="2993"/>
                </a:lnTo>
                <a:lnTo>
                  <a:pt x="985" y="2998"/>
                </a:lnTo>
                <a:lnTo>
                  <a:pt x="962" y="3002"/>
                </a:lnTo>
                <a:lnTo>
                  <a:pt x="941" y="3003"/>
                </a:lnTo>
                <a:lnTo>
                  <a:pt x="941" y="2988"/>
                </a:lnTo>
                <a:lnTo>
                  <a:pt x="938" y="2986"/>
                </a:lnTo>
                <a:lnTo>
                  <a:pt x="936" y="2986"/>
                </a:lnTo>
                <a:lnTo>
                  <a:pt x="936" y="2986"/>
                </a:lnTo>
                <a:lnTo>
                  <a:pt x="934" y="2984"/>
                </a:lnTo>
                <a:lnTo>
                  <a:pt x="932" y="2984"/>
                </a:lnTo>
                <a:lnTo>
                  <a:pt x="929" y="2986"/>
                </a:lnTo>
                <a:lnTo>
                  <a:pt x="925" y="2988"/>
                </a:lnTo>
                <a:lnTo>
                  <a:pt x="922" y="2990"/>
                </a:lnTo>
                <a:lnTo>
                  <a:pt x="920" y="2991"/>
                </a:lnTo>
                <a:lnTo>
                  <a:pt x="917" y="2993"/>
                </a:lnTo>
                <a:lnTo>
                  <a:pt x="913" y="2995"/>
                </a:lnTo>
                <a:lnTo>
                  <a:pt x="906" y="2995"/>
                </a:lnTo>
                <a:lnTo>
                  <a:pt x="903" y="2984"/>
                </a:lnTo>
                <a:lnTo>
                  <a:pt x="901" y="2981"/>
                </a:lnTo>
                <a:lnTo>
                  <a:pt x="899" y="2977"/>
                </a:lnTo>
                <a:lnTo>
                  <a:pt x="899" y="2974"/>
                </a:lnTo>
                <a:lnTo>
                  <a:pt x="897" y="2969"/>
                </a:lnTo>
                <a:lnTo>
                  <a:pt x="883" y="2965"/>
                </a:lnTo>
                <a:lnTo>
                  <a:pt x="873" y="2962"/>
                </a:lnTo>
                <a:lnTo>
                  <a:pt x="859" y="2956"/>
                </a:lnTo>
                <a:lnTo>
                  <a:pt x="859" y="2969"/>
                </a:lnTo>
                <a:lnTo>
                  <a:pt x="845" y="2974"/>
                </a:lnTo>
                <a:lnTo>
                  <a:pt x="835" y="2984"/>
                </a:lnTo>
                <a:lnTo>
                  <a:pt x="828" y="2998"/>
                </a:lnTo>
                <a:lnTo>
                  <a:pt x="826" y="3014"/>
                </a:lnTo>
                <a:lnTo>
                  <a:pt x="875" y="3014"/>
                </a:lnTo>
                <a:lnTo>
                  <a:pt x="875" y="3030"/>
                </a:lnTo>
                <a:lnTo>
                  <a:pt x="871" y="3030"/>
                </a:lnTo>
                <a:lnTo>
                  <a:pt x="871" y="3033"/>
                </a:lnTo>
                <a:lnTo>
                  <a:pt x="857" y="3037"/>
                </a:lnTo>
                <a:lnTo>
                  <a:pt x="845" y="3044"/>
                </a:lnTo>
                <a:lnTo>
                  <a:pt x="833" y="3049"/>
                </a:lnTo>
                <a:lnTo>
                  <a:pt x="821" y="3054"/>
                </a:lnTo>
                <a:lnTo>
                  <a:pt x="807" y="3052"/>
                </a:lnTo>
                <a:lnTo>
                  <a:pt x="796" y="3049"/>
                </a:lnTo>
                <a:lnTo>
                  <a:pt x="786" y="3042"/>
                </a:lnTo>
                <a:lnTo>
                  <a:pt x="772" y="3038"/>
                </a:lnTo>
                <a:lnTo>
                  <a:pt x="765" y="3045"/>
                </a:lnTo>
                <a:lnTo>
                  <a:pt x="753" y="3056"/>
                </a:lnTo>
                <a:lnTo>
                  <a:pt x="739" y="3066"/>
                </a:lnTo>
                <a:lnTo>
                  <a:pt x="723" y="3075"/>
                </a:lnTo>
                <a:lnTo>
                  <a:pt x="705" y="3079"/>
                </a:lnTo>
                <a:lnTo>
                  <a:pt x="691" y="3075"/>
                </a:lnTo>
                <a:lnTo>
                  <a:pt x="691" y="3068"/>
                </a:lnTo>
                <a:lnTo>
                  <a:pt x="686" y="3066"/>
                </a:lnTo>
                <a:lnTo>
                  <a:pt x="681" y="3065"/>
                </a:lnTo>
                <a:lnTo>
                  <a:pt x="676" y="3065"/>
                </a:lnTo>
                <a:lnTo>
                  <a:pt x="667" y="3065"/>
                </a:lnTo>
                <a:lnTo>
                  <a:pt x="660" y="3075"/>
                </a:lnTo>
                <a:lnTo>
                  <a:pt x="648" y="3082"/>
                </a:lnTo>
                <a:lnTo>
                  <a:pt x="632" y="3086"/>
                </a:lnTo>
                <a:lnTo>
                  <a:pt x="615" y="3087"/>
                </a:lnTo>
                <a:lnTo>
                  <a:pt x="615" y="3084"/>
                </a:lnTo>
                <a:lnTo>
                  <a:pt x="609" y="3084"/>
                </a:lnTo>
                <a:lnTo>
                  <a:pt x="609" y="3072"/>
                </a:lnTo>
                <a:lnTo>
                  <a:pt x="599" y="3072"/>
                </a:lnTo>
                <a:lnTo>
                  <a:pt x="592" y="3059"/>
                </a:lnTo>
                <a:lnTo>
                  <a:pt x="585" y="3051"/>
                </a:lnTo>
                <a:lnTo>
                  <a:pt x="580" y="3040"/>
                </a:lnTo>
                <a:lnTo>
                  <a:pt x="574" y="3028"/>
                </a:lnTo>
                <a:lnTo>
                  <a:pt x="571" y="3010"/>
                </a:lnTo>
                <a:lnTo>
                  <a:pt x="590" y="2904"/>
                </a:lnTo>
                <a:lnTo>
                  <a:pt x="587" y="2895"/>
                </a:lnTo>
                <a:lnTo>
                  <a:pt x="581" y="2887"/>
                </a:lnTo>
                <a:lnTo>
                  <a:pt x="576" y="2874"/>
                </a:lnTo>
                <a:lnTo>
                  <a:pt x="573" y="2862"/>
                </a:lnTo>
                <a:lnTo>
                  <a:pt x="576" y="2846"/>
                </a:lnTo>
                <a:lnTo>
                  <a:pt x="588" y="2815"/>
                </a:lnTo>
                <a:lnTo>
                  <a:pt x="602" y="2784"/>
                </a:lnTo>
                <a:lnTo>
                  <a:pt x="615" y="2754"/>
                </a:lnTo>
                <a:lnTo>
                  <a:pt x="609" y="2715"/>
                </a:lnTo>
                <a:lnTo>
                  <a:pt x="620" y="2668"/>
                </a:lnTo>
                <a:lnTo>
                  <a:pt x="629" y="2619"/>
                </a:lnTo>
                <a:lnTo>
                  <a:pt x="641" y="2619"/>
                </a:lnTo>
                <a:lnTo>
                  <a:pt x="653" y="2602"/>
                </a:lnTo>
                <a:lnTo>
                  <a:pt x="667" y="2585"/>
                </a:lnTo>
                <a:lnTo>
                  <a:pt x="681" y="2565"/>
                </a:lnTo>
                <a:lnTo>
                  <a:pt x="693" y="2544"/>
                </a:lnTo>
                <a:lnTo>
                  <a:pt x="702" y="2520"/>
                </a:lnTo>
                <a:lnTo>
                  <a:pt x="705" y="2492"/>
                </a:lnTo>
                <a:lnTo>
                  <a:pt x="679" y="2490"/>
                </a:lnTo>
                <a:lnTo>
                  <a:pt x="657" y="2483"/>
                </a:lnTo>
                <a:lnTo>
                  <a:pt x="637" y="2478"/>
                </a:lnTo>
                <a:lnTo>
                  <a:pt x="618" y="2473"/>
                </a:lnTo>
                <a:lnTo>
                  <a:pt x="557" y="2480"/>
                </a:lnTo>
                <a:lnTo>
                  <a:pt x="552" y="2478"/>
                </a:lnTo>
                <a:lnTo>
                  <a:pt x="541" y="2473"/>
                </a:lnTo>
                <a:lnTo>
                  <a:pt x="529" y="2466"/>
                </a:lnTo>
                <a:lnTo>
                  <a:pt x="519" y="2461"/>
                </a:lnTo>
                <a:lnTo>
                  <a:pt x="513" y="2457"/>
                </a:lnTo>
                <a:lnTo>
                  <a:pt x="506" y="2434"/>
                </a:lnTo>
                <a:lnTo>
                  <a:pt x="487" y="2434"/>
                </a:lnTo>
                <a:lnTo>
                  <a:pt x="487" y="2431"/>
                </a:lnTo>
                <a:lnTo>
                  <a:pt x="485" y="2429"/>
                </a:lnTo>
                <a:lnTo>
                  <a:pt x="484" y="2429"/>
                </a:lnTo>
                <a:lnTo>
                  <a:pt x="484" y="2431"/>
                </a:lnTo>
                <a:lnTo>
                  <a:pt x="484" y="2433"/>
                </a:lnTo>
                <a:lnTo>
                  <a:pt x="484" y="2434"/>
                </a:lnTo>
                <a:lnTo>
                  <a:pt x="484" y="2434"/>
                </a:lnTo>
                <a:lnTo>
                  <a:pt x="473" y="2445"/>
                </a:lnTo>
                <a:lnTo>
                  <a:pt x="465" y="2454"/>
                </a:lnTo>
                <a:lnTo>
                  <a:pt x="454" y="2459"/>
                </a:lnTo>
                <a:lnTo>
                  <a:pt x="438" y="2461"/>
                </a:lnTo>
                <a:lnTo>
                  <a:pt x="417" y="2461"/>
                </a:lnTo>
                <a:lnTo>
                  <a:pt x="412" y="2457"/>
                </a:lnTo>
                <a:lnTo>
                  <a:pt x="407" y="2457"/>
                </a:lnTo>
                <a:lnTo>
                  <a:pt x="403" y="2461"/>
                </a:lnTo>
                <a:lnTo>
                  <a:pt x="398" y="2462"/>
                </a:lnTo>
                <a:lnTo>
                  <a:pt x="388" y="2466"/>
                </a:lnTo>
                <a:lnTo>
                  <a:pt x="384" y="2454"/>
                </a:lnTo>
                <a:lnTo>
                  <a:pt x="381" y="2445"/>
                </a:lnTo>
                <a:lnTo>
                  <a:pt x="375" y="2440"/>
                </a:lnTo>
                <a:lnTo>
                  <a:pt x="367" y="2436"/>
                </a:lnTo>
                <a:lnTo>
                  <a:pt x="353" y="2434"/>
                </a:lnTo>
                <a:lnTo>
                  <a:pt x="349" y="2433"/>
                </a:lnTo>
                <a:lnTo>
                  <a:pt x="346" y="2431"/>
                </a:lnTo>
                <a:lnTo>
                  <a:pt x="341" y="2431"/>
                </a:lnTo>
                <a:lnTo>
                  <a:pt x="334" y="2431"/>
                </a:lnTo>
                <a:lnTo>
                  <a:pt x="334" y="2434"/>
                </a:lnTo>
                <a:lnTo>
                  <a:pt x="335" y="2438"/>
                </a:lnTo>
                <a:lnTo>
                  <a:pt x="337" y="2443"/>
                </a:lnTo>
                <a:lnTo>
                  <a:pt x="337" y="2447"/>
                </a:lnTo>
                <a:lnTo>
                  <a:pt x="337" y="2454"/>
                </a:lnTo>
                <a:lnTo>
                  <a:pt x="295" y="2457"/>
                </a:lnTo>
                <a:lnTo>
                  <a:pt x="295" y="2434"/>
                </a:lnTo>
                <a:lnTo>
                  <a:pt x="286" y="2424"/>
                </a:lnTo>
                <a:lnTo>
                  <a:pt x="279" y="2414"/>
                </a:lnTo>
                <a:lnTo>
                  <a:pt x="273" y="2403"/>
                </a:lnTo>
                <a:lnTo>
                  <a:pt x="250" y="2396"/>
                </a:lnTo>
                <a:lnTo>
                  <a:pt x="250" y="2377"/>
                </a:lnTo>
                <a:lnTo>
                  <a:pt x="243" y="2363"/>
                </a:lnTo>
                <a:lnTo>
                  <a:pt x="236" y="2352"/>
                </a:lnTo>
                <a:lnTo>
                  <a:pt x="224" y="2345"/>
                </a:lnTo>
                <a:lnTo>
                  <a:pt x="206" y="2342"/>
                </a:lnTo>
                <a:lnTo>
                  <a:pt x="203" y="2340"/>
                </a:lnTo>
                <a:lnTo>
                  <a:pt x="199" y="2340"/>
                </a:lnTo>
                <a:lnTo>
                  <a:pt x="194" y="2338"/>
                </a:lnTo>
                <a:lnTo>
                  <a:pt x="187" y="2338"/>
                </a:lnTo>
                <a:lnTo>
                  <a:pt x="187" y="2328"/>
                </a:lnTo>
                <a:lnTo>
                  <a:pt x="185" y="2314"/>
                </a:lnTo>
                <a:lnTo>
                  <a:pt x="183" y="2300"/>
                </a:lnTo>
                <a:lnTo>
                  <a:pt x="183" y="2288"/>
                </a:lnTo>
                <a:lnTo>
                  <a:pt x="183" y="2281"/>
                </a:lnTo>
                <a:lnTo>
                  <a:pt x="196" y="2277"/>
                </a:lnTo>
                <a:lnTo>
                  <a:pt x="197" y="2267"/>
                </a:lnTo>
                <a:lnTo>
                  <a:pt x="197" y="2256"/>
                </a:lnTo>
                <a:lnTo>
                  <a:pt x="199" y="2246"/>
                </a:lnTo>
                <a:lnTo>
                  <a:pt x="211" y="2242"/>
                </a:lnTo>
                <a:lnTo>
                  <a:pt x="217" y="2230"/>
                </a:lnTo>
                <a:lnTo>
                  <a:pt x="218" y="2215"/>
                </a:lnTo>
                <a:lnTo>
                  <a:pt x="218" y="2197"/>
                </a:lnTo>
                <a:lnTo>
                  <a:pt x="187" y="2192"/>
                </a:lnTo>
                <a:lnTo>
                  <a:pt x="159" y="2178"/>
                </a:lnTo>
                <a:lnTo>
                  <a:pt x="135" y="2159"/>
                </a:lnTo>
                <a:lnTo>
                  <a:pt x="119" y="2134"/>
                </a:lnTo>
                <a:lnTo>
                  <a:pt x="110" y="2106"/>
                </a:lnTo>
                <a:lnTo>
                  <a:pt x="108" y="2077"/>
                </a:lnTo>
                <a:lnTo>
                  <a:pt x="119" y="2047"/>
                </a:lnTo>
                <a:lnTo>
                  <a:pt x="119" y="2045"/>
                </a:lnTo>
                <a:lnTo>
                  <a:pt x="117" y="2043"/>
                </a:lnTo>
                <a:lnTo>
                  <a:pt x="115" y="2040"/>
                </a:lnTo>
                <a:lnTo>
                  <a:pt x="115" y="2035"/>
                </a:lnTo>
                <a:lnTo>
                  <a:pt x="114" y="2031"/>
                </a:lnTo>
                <a:lnTo>
                  <a:pt x="114" y="2028"/>
                </a:lnTo>
                <a:lnTo>
                  <a:pt x="115" y="2024"/>
                </a:lnTo>
                <a:lnTo>
                  <a:pt x="117" y="2021"/>
                </a:lnTo>
                <a:lnTo>
                  <a:pt x="121" y="2019"/>
                </a:lnTo>
                <a:lnTo>
                  <a:pt x="126" y="2017"/>
                </a:lnTo>
                <a:lnTo>
                  <a:pt x="131" y="2016"/>
                </a:lnTo>
                <a:lnTo>
                  <a:pt x="135" y="2014"/>
                </a:lnTo>
                <a:lnTo>
                  <a:pt x="138" y="2012"/>
                </a:lnTo>
                <a:lnTo>
                  <a:pt x="142" y="1993"/>
                </a:lnTo>
                <a:lnTo>
                  <a:pt x="145" y="1991"/>
                </a:lnTo>
                <a:lnTo>
                  <a:pt x="149" y="1989"/>
                </a:lnTo>
                <a:lnTo>
                  <a:pt x="152" y="1988"/>
                </a:lnTo>
                <a:lnTo>
                  <a:pt x="154" y="1988"/>
                </a:lnTo>
                <a:lnTo>
                  <a:pt x="157" y="1986"/>
                </a:lnTo>
                <a:lnTo>
                  <a:pt x="161" y="1981"/>
                </a:lnTo>
                <a:lnTo>
                  <a:pt x="157" y="1970"/>
                </a:lnTo>
                <a:lnTo>
                  <a:pt x="154" y="1954"/>
                </a:lnTo>
                <a:lnTo>
                  <a:pt x="152" y="1939"/>
                </a:lnTo>
                <a:lnTo>
                  <a:pt x="149" y="1928"/>
                </a:lnTo>
                <a:lnTo>
                  <a:pt x="133" y="1927"/>
                </a:lnTo>
                <a:lnTo>
                  <a:pt x="122" y="1923"/>
                </a:lnTo>
                <a:lnTo>
                  <a:pt x="114" y="1916"/>
                </a:lnTo>
                <a:lnTo>
                  <a:pt x="108" y="1906"/>
                </a:lnTo>
                <a:lnTo>
                  <a:pt x="107" y="1890"/>
                </a:lnTo>
                <a:lnTo>
                  <a:pt x="115" y="1883"/>
                </a:lnTo>
                <a:lnTo>
                  <a:pt x="122" y="1874"/>
                </a:lnTo>
                <a:lnTo>
                  <a:pt x="96" y="1871"/>
                </a:lnTo>
                <a:lnTo>
                  <a:pt x="91" y="1843"/>
                </a:lnTo>
                <a:lnTo>
                  <a:pt x="81" y="1843"/>
                </a:lnTo>
                <a:lnTo>
                  <a:pt x="79" y="1839"/>
                </a:lnTo>
                <a:lnTo>
                  <a:pt x="79" y="1838"/>
                </a:lnTo>
                <a:lnTo>
                  <a:pt x="79" y="1836"/>
                </a:lnTo>
                <a:lnTo>
                  <a:pt x="77" y="1834"/>
                </a:lnTo>
                <a:lnTo>
                  <a:pt x="77" y="1832"/>
                </a:lnTo>
                <a:lnTo>
                  <a:pt x="74" y="1834"/>
                </a:lnTo>
                <a:lnTo>
                  <a:pt x="70" y="1834"/>
                </a:lnTo>
                <a:lnTo>
                  <a:pt x="67" y="1836"/>
                </a:lnTo>
                <a:lnTo>
                  <a:pt x="61" y="1836"/>
                </a:lnTo>
                <a:lnTo>
                  <a:pt x="56" y="1822"/>
                </a:lnTo>
                <a:lnTo>
                  <a:pt x="51" y="1808"/>
                </a:lnTo>
                <a:lnTo>
                  <a:pt x="49" y="1790"/>
                </a:lnTo>
                <a:lnTo>
                  <a:pt x="53" y="1775"/>
                </a:lnTo>
                <a:lnTo>
                  <a:pt x="61" y="1775"/>
                </a:lnTo>
                <a:lnTo>
                  <a:pt x="63" y="1769"/>
                </a:lnTo>
                <a:lnTo>
                  <a:pt x="65" y="1764"/>
                </a:lnTo>
                <a:lnTo>
                  <a:pt x="65" y="1759"/>
                </a:lnTo>
                <a:lnTo>
                  <a:pt x="65" y="1752"/>
                </a:lnTo>
                <a:lnTo>
                  <a:pt x="58" y="1752"/>
                </a:lnTo>
                <a:lnTo>
                  <a:pt x="54" y="1750"/>
                </a:lnTo>
                <a:lnTo>
                  <a:pt x="54" y="1749"/>
                </a:lnTo>
                <a:lnTo>
                  <a:pt x="53" y="1749"/>
                </a:lnTo>
                <a:lnTo>
                  <a:pt x="49" y="1749"/>
                </a:lnTo>
                <a:lnTo>
                  <a:pt x="46" y="1747"/>
                </a:lnTo>
                <a:lnTo>
                  <a:pt x="46" y="1724"/>
                </a:lnTo>
                <a:lnTo>
                  <a:pt x="11" y="1724"/>
                </a:lnTo>
                <a:lnTo>
                  <a:pt x="7" y="1689"/>
                </a:lnTo>
                <a:lnTo>
                  <a:pt x="11" y="1689"/>
                </a:lnTo>
                <a:lnTo>
                  <a:pt x="11" y="1686"/>
                </a:lnTo>
                <a:lnTo>
                  <a:pt x="18" y="1686"/>
                </a:lnTo>
                <a:lnTo>
                  <a:pt x="21" y="1687"/>
                </a:lnTo>
                <a:lnTo>
                  <a:pt x="23" y="1687"/>
                </a:lnTo>
                <a:lnTo>
                  <a:pt x="25" y="1687"/>
                </a:lnTo>
                <a:lnTo>
                  <a:pt x="26" y="1687"/>
                </a:lnTo>
                <a:lnTo>
                  <a:pt x="28" y="1686"/>
                </a:lnTo>
                <a:lnTo>
                  <a:pt x="30" y="1682"/>
                </a:lnTo>
                <a:lnTo>
                  <a:pt x="44" y="1668"/>
                </a:lnTo>
                <a:lnTo>
                  <a:pt x="56" y="1656"/>
                </a:lnTo>
                <a:lnTo>
                  <a:pt x="72" y="1644"/>
                </a:lnTo>
                <a:lnTo>
                  <a:pt x="72" y="1640"/>
                </a:lnTo>
                <a:lnTo>
                  <a:pt x="53" y="1640"/>
                </a:lnTo>
                <a:lnTo>
                  <a:pt x="54" y="1618"/>
                </a:lnTo>
                <a:lnTo>
                  <a:pt x="58" y="1602"/>
                </a:lnTo>
                <a:lnTo>
                  <a:pt x="63" y="1590"/>
                </a:lnTo>
                <a:lnTo>
                  <a:pt x="68" y="1581"/>
                </a:lnTo>
                <a:lnTo>
                  <a:pt x="74" y="1572"/>
                </a:lnTo>
                <a:lnTo>
                  <a:pt x="81" y="1560"/>
                </a:lnTo>
                <a:lnTo>
                  <a:pt x="77" y="1494"/>
                </a:lnTo>
                <a:lnTo>
                  <a:pt x="61" y="1485"/>
                </a:lnTo>
                <a:lnTo>
                  <a:pt x="51" y="1473"/>
                </a:lnTo>
                <a:lnTo>
                  <a:pt x="44" y="1457"/>
                </a:lnTo>
                <a:lnTo>
                  <a:pt x="42" y="1436"/>
                </a:lnTo>
                <a:lnTo>
                  <a:pt x="23" y="1433"/>
                </a:lnTo>
                <a:lnTo>
                  <a:pt x="21" y="1426"/>
                </a:lnTo>
                <a:lnTo>
                  <a:pt x="19" y="1420"/>
                </a:lnTo>
                <a:lnTo>
                  <a:pt x="18" y="1417"/>
                </a:lnTo>
                <a:lnTo>
                  <a:pt x="16" y="1415"/>
                </a:lnTo>
                <a:lnTo>
                  <a:pt x="14" y="1413"/>
                </a:lnTo>
                <a:lnTo>
                  <a:pt x="11" y="1413"/>
                </a:lnTo>
                <a:lnTo>
                  <a:pt x="9" y="1412"/>
                </a:lnTo>
                <a:lnTo>
                  <a:pt x="5" y="1410"/>
                </a:lnTo>
                <a:lnTo>
                  <a:pt x="4" y="1406"/>
                </a:lnTo>
                <a:lnTo>
                  <a:pt x="4" y="1401"/>
                </a:lnTo>
                <a:lnTo>
                  <a:pt x="2" y="1392"/>
                </a:lnTo>
                <a:lnTo>
                  <a:pt x="0" y="1380"/>
                </a:lnTo>
                <a:lnTo>
                  <a:pt x="0" y="1370"/>
                </a:lnTo>
                <a:lnTo>
                  <a:pt x="0" y="1363"/>
                </a:lnTo>
                <a:lnTo>
                  <a:pt x="14" y="1359"/>
                </a:lnTo>
                <a:lnTo>
                  <a:pt x="26" y="1354"/>
                </a:lnTo>
                <a:lnTo>
                  <a:pt x="37" y="1345"/>
                </a:lnTo>
                <a:lnTo>
                  <a:pt x="42" y="1333"/>
                </a:lnTo>
                <a:lnTo>
                  <a:pt x="61" y="1335"/>
                </a:lnTo>
                <a:lnTo>
                  <a:pt x="77" y="1342"/>
                </a:lnTo>
                <a:lnTo>
                  <a:pt x="94" y="1347"/>
                </a:lnTo>
                <a:lnTo>
                  <a:pt x="110" y="1352"/>
                </a:lnTo>
                <a:lnTo>
                  <a:pt x="112" y="1347"/>
                </a:lnTo>
                <a:lnTo>
                  <a:pt x="112" y="1345"/>
                </a:lnTo>
                <a:lnTo>
                  <a:pt x="112" y="1344"/>
                </a:lnTo>
                <a:lnTo>
                  <a:pt x="112" y="1344"/>
                </a:lnTo>
                <a:lnTo>
                  <a:pt x="114" y="1344"/>
                </a:lnTo>
                <a:lnTo>
                  <a:pt x="115" y="1342"/>
                </a:lnTo>
                <a:lnTo>
                  <a:pt x="119" y="1340"/>
                </a:lnTo>
                <a:lnTo>
                  <a:pt x="122" y="1338"/>
                </a:lnTo>
                <a:lnTo>
                  <a:pt x="135" y="1337"/>
                </a:lnTo>
                <a:lnTo>
                  <a:pt x="150" y="1331"/>
                </a:lnTo>
                <a:lnTo>
                  <a:pt x="166" y="1326"/>
                </a:lnTo>
                <a:lnTo>
                  <a:pt x="183" y="1321"/>
                </a:lnTo>
                <a:lnTo>
                  <a:pt x="196" y="1317"/>
                </a:lnTo>
                <a:lnTo>
                  <a:pt x="203" y="1314"/>
                </a:lnTo>
                <a:lnTo>
                  <a:pt x="206" y="1310"/>
                </a:lnTo>
                <a:lnTo>
                  <a:pt x="208" y="1305"/>
                </a:lnTo>
                <a:lnTo>
                  <a:pt x="210" y="1300"/>
                </a:lnTo>
                <a:lnTo>
                  <a:pt x="211" y="1295"/>
                </a:lnTo>
                <a:lnTo>
                  <a:pt x="215" y="1295"/>
                </a:lnTo>
                <a:lnTo>
                  <a:pt x="215" y="1291"/>
                </a:lnTo>
                <a:lnTo>
                  <a:pt x="211" y="1291"/>
                </a:lnTo>
                <a:lnTo>
                  <a:pt x="203" y="1282"/>
                </a:lnTo>
                <a:lnTo>
                  <a:pt x="194" y="1279"/>
                </a:lnTo>
                <a:lnTo>
                  <a:pt x="187" y="1275"/>
                </a:lnTo>
                <a:lnTo>
                  <a:pt x="182" y="1267"/>
                </a:lnTo>
                <a:lnTo>
                  <a:pt x="180" y="1251"/>
                </a:lnTo>
                <a:lnTo>
                  <a:pt x="197" y="1242"/>
                </a:lnTo>
                <a:lnTo>
                  <a:pt x="217" y="1228"/>
                </a:lnTo>
                <a:lnTo>
                  <a:pt x="236" y="1211"/>
                </a:lnTo>
                <a:lnTo>
                  <a:pt x="250" y="1190"/>
                </a:lnTo>
                <a:lnTo>
                  <a:pt x="257" y="1171"/>
                </a:lnTo>
                <a:lnTo>
                  <a:pt x="253" y="1160"/>
                </a:lnTo>
                <a:lnTo>
                  <a:pt x="255" y="1146"/>
                </a:lnTo>
                <a:lnTo>
                  <a:pt x="257" y="1129"/>
                </a:lnTo>
                <a:lnTo>
                  <a:pt x="252" y="1125"/>
                </a:lnTo>
                <a:lnTo>
                  <a:pt x="246" y="1120"/>
                </a:lnTo>
                <a:lnTo>
                  <a:pt x="241" y="1115"/>
                </a:lnTo>
                <a:lnTo>
                  <a:pt x="238" y="1110"/>
                </a:lnTo>
                <a:lnTo>
                  <a:pt x="220" y="1113"/>
                </a:lnTo>
                <a:lnTo>
                  <a:pt x="201" y="1111"/>
                </a:lnTo>
                <a:lnTo>
                  <a:pt x="183" y="1108"/>
                </a:lnTo>
                <a:lnTo>
                  <a:pt x="164" y="1106"/>
                </a:lnTo>
                <a:lnTo>
                  <a:pt x="164" y="1083"/>
                </a:lnTo>
                <a:lnTo>
                  <a:pt x="164" y="1066"/>
                </a:lnTo>
                <a:lnTo>
                  <a:pt x="164" y="1049"/>
                </a:lnTo>
                <a:lnTo>
                  <a:pt x="168" y="1029"/>
                </a:lnTo>
                <a:lnTo>
                  <a:pt x="196" y="1029"/>
                </a:lnTo>
                <a:lnTo>
                  <a:pt x="208" y="1026"/>
                </a:lnTo>
                <a:lnTo>
                  <a:pt x="225" y="1024"/>
                </a:lnTo>
                <a:lnTo>
                  <a:pt x="241" y="1026"/>
                </a:lnTo>
                <a:lnTo>
                  <a:pt x="241" y="933"/>
                </a:lnTo>
                <a:lnTo>
                  <a:pt x="248" y="921"/>
                </a:lnTo>
                <a:lnTo>
                  <a:pt x="257" y="907"/>
                </a:lnTo>
                <a:lnTo>
                  <a:pt x="264" y="893"/>
                </a:lnTo>
                <a:lnTo>
                  <a:pt x="269" y="879"/>
                </a:lnTo>
                <a:lnTo>
                  <a:pt x="266" y="864"/>
                </a:lnTo>
                <a:lnTo>
                  <a:pt x="259" y="846"/>
                </a:lnTo>
                <a:lnTo>
                  <a:pt x="253" y="834"/>
                </a:lnTo>
                <a:lnTo>
                  <a:pt x="252" y="811"/>
                </a:lnTo>
                <a:lnTo>
                  <a:pt x="255" y="789"/>
                </a:lnTo>
                <a:lnTo>
                  <a:pt x="260" y="766"/>
                </a:lnTo>
                <a:lnTo>
                  <a:pt x="264" y="745"/>
                </a:lnTo>
                <a:lnTo>
                  <a:pt x="215" y="745"/>
                </a:lnTo>
                <a:lnTo>
                  <a:pt x="211" y="724"/>
                </a:lnTo>
                <a:lnTo>
                  <a:pt x="208" y="699"/>
                </a:lnTo>
                <a:lnTo>
                  <a:pt x="206" y="672"/>
                </a:lnTo>
                <a:lnTo>
                  <a:pt x="218" y="668"/>
                </a:lnTo>
                <a:lnTo>
                  <a:pt x="220" y="666"/>
                </a:lnTo>
                <a:lnTo>
                  <a:pt x="222" y="666"/>
                </a:lnTo>
                <a:lnTo>
                  <a:pt x="224" y="666"/>
                </a:lnTo>
                <a:lnTo>
                  <a:pt x="225" y="665"/>
                </a:lnTo>
                <a:lnTo>
                  <a:pt x="231" y="665"/>
                </a:lnTo>
                <a:lnTo>
                  <a:pt x="227" y="654"/>
                </a:lnTo>
                <a:lnTo>
                  <a:pt x="222" y="645"/>
                </a:lnTo>
                <a:lnTo>
                  <a:pt x="218" y="633"/>
                </a:lnTo>
                <a:lnTo>
                  <a:pt x="229" y="623"/>
                </a:lnTo>
                <a:lnTo>
                  <a:pt x="238" y="610"/>
                </a:lnTo>
                <a:lnTo>
                  <a:pt x="250" y="600"/>
                </a:lnTo>
                <a:lnTo>
                  <a:pt x="262" y="593"/>
                </a:lnTo>
                <a:lnTo>
                  <a:pt x="278" y="588"/>
                </a:lnTo>
                <a:lnTo>
                  <a:pt x="295" y="584"/>
                </a:lnTo>
                <a:lnTo>
                  <a:pt x="311" y="584"/>
                </a:lnTo>
                <a:lnTo>
                  <a:pt x="314" y="584"/>
                </a:lnTo>
                <a:lnTo>
                  <a:pt x="316" y="586"/>
                </a:lnTo>
                <a:lnTo>
                  <a:pt x="320" y="588"/>
                </a:lnTo>
                <a:lnTo>
                  <a:pt x="325" y="588"/>
                </a:lnTo>
                <a:lnTo>
                  <a:pt x="330" y="588"/>
                </a:lnTo>
                <a:lnTo>
                  <a:pt x="358" y="581"/>
                </a:lnTo>
                <a:lnTo>
                  <a:pt x="388" y="572"/>
                </a:lnTo>
                <a:lnTo>
                  <a:pt x="417" y="565"/>
                </a:lnTo>
                <a:lnTo>
                  <a:pt x="449" y="565"/>
                </a:lnTo>
                <a:lnTo>
                  <a:pt x="449" y="570"/>
                </a:lnTo>
                <a:lnTo>
                  <a:pt x="449" y="576"/>
                </a:lnTo>
                <a:lnTo>
                  <a:pt x="451" y="581"/>
                </a:lnTo>
                <a:lnTo>
                  <a:pt x="452" y="584"/>
                </a:lnTo>
                <a:lnTo>
                  <a:pt x="459" y="595"/>
                </a:lnTo>
                <a:lnTo>
                  <a:pt x="466" y="603"/>
                </a:lnTo>
                <a:lnTo>
                  <a:pt x="473" y="610"/>
                </a:lnTo>
                <a:lnTo>
                  <a:pt x="480" y="619"/>
                </a:lnTo>
                <a:lnTo>
                  <a:pt x="485" y="631"/>
                </a:lnTo>
                <a:lnTo>
                  <a:pt x="487" y="649"/>
                </a:lnTo>
                <a:lnTo>
                  <a:pt x="471" y="649"/>
                </a:lnTo>
                <a:lnTo>
                  <a:pt x="471" y="656"/>
                </a:lnTo>
                <a:lnTo>
                  <a:pt x="471" y="659"/>
                </a:lnTo>
                <a:lnTo>
                  <a:pt x="470" y="659"/>
                </a:lnTo>
                <a:lnTo>
                  <a:pt x="471" y="661"/>
                </a:lnTo>
                <a:lnTo>
                  <a:pt x="471" y="661"/>
                </a:lnTo>
                <a:lnTo>
                  <a:pt x="471" y="665"/>
                </a:lnTo>
                <a:lnTo>
                  <a:pt x="471" y="668"/>
                </a:lnTo>
                <a:lnTo>
                  <a:pt x="484" y="668"/>
                </a:lnTo>
                <a:lnTo>
                  <a:pt x="491" y="670"/>
                </a:lnTo>
                <a:lnTo>
                  <a:pt x="499" y="675"/>
                </a:lnTo>
                <a:lnTo>
                  <a:pt x="510" y="680"/>
                </a:lnTo>
                <a:lnTo>
                  <a:pt x="515" y="668"/>
                </a:lnTo>
                <a:lnTo>
                  <a:pt x="519" y="659"/>
                </a:lnTo>
                <a:lnTo>
                  <a:pt x="522" y="645"/>
                </a:lnTo>
                <a:lnTo>
                  <a:pt x="499" y="642"/>
                </a:lnTo>
                <a:lnTo>
                  <a:pt x="503" y="600"/>
                </a:lnTo>
                <a:lnTo>
                  <a:pt x="510" y="600"/>
                </a:lnTo>
                <a:lnTo>
                  <a:pt x="515" y="597"/>
                </a:lnTo>
                <a:lnTo>
                  <a:pt x="520" y="597"/>
                </a:lnTo>
                <a:lnTo>
                  <a:pt x="526" y="595"/>
                </a:lnTo>
                <a:lnTo>
                  <a:pt x="533" y="595"/>
                </a:lnTo>
                <a:lnTo>
                  <a:pt x="540" y="605"/>
                </a:lnTo>
                <a:lnTo>
                  <a:pt x="548" y="612"/>
                </a:lnTo>
                <a:lnTo>
                  <a:pt x="559" y="614"/>
                </a:lnTo>
                <a:lnTo>
                  <a:pt x="576" y="614"/>
                </a:lnTo>
                <a:lnTo>
                  <a:pt x="576" y="610"/>
                </a:lnTo>
                <a:lnTo>
                  <a:pt x="564" y="598"/>
                </a:lnTo>
                <a:lnTo>
                  <a:pt x="559" y="583"/>
                </a:lnTo>
                <a:lnTo>
                  <a:pt x="557" y="563"/>
                </a:lnTo>
                <a:lnTo>
                  <a:pt x="559" y="544"/>
                </a:lnTo>
                <a:lnTo>
                  <a:pt x="562" y="525"/>
                </a:lnTo>
                <a:lnTo>
                  <a:pt x="566" y="506"/>
                </a:lnTo>
                <a:lnTo>
                  <a:pt x="567" y="488"/>
                </a:lnTo>
                <a:lnTo>
                  <a:pt x="571" y="487"/>
                </a:lnTo>
                <a:lnTo>
                  <a:pt x="574" y="485"/>
                </a:lnTo>
                <a:lnTo>
                  <a:pt x="576" y="483"/>
                </a:lnTo>
                <a:lnTo>
                  <a:pt x="578" y="481"/>
                </a:lnTo>
                <a:lnTo>
                  <a:pt x="583" y="480"/>
                </a:lnTo>
                <a:lnTo>
                  <a:pt x="588" y="476"/>
                </a:lnTo>
                <a:lnTo>
                  <a:pt x="594" y="474"/>
                </a:lnTo>
                <a:lnTo>
                  <a:pt x="599" y="474"/>
                </a:lnTo>
                <a:lnTo>
                  <a:pt x="606" y="473"/>
                </a:lnTo>
                <a:lnTo>
                  <a:pt x="606" y="485"/>
                </a:lnTo>
                <a:lnTo>
                  <a:pt x="625" y="490"/>
                </a:lnTo>
                <a:lnTo>
                  <a:pt x="644" y="494"/>
                </a:lnTo>
                <a:lnTo>
                  <a:pt x="663" y="492"/>
                </a:lnTo>
                <a:lnTo>
                  <a:pt x="683" y="485"/>
                </a:lnTo>
                <a:lnTo>
                  <a:pt x="686" y="473"/>
                </a:lnTo>
                <a:lnTo>
                  <a:pt x="691" y="471"/>
                </a:lnTo>
                <a:lnTo>
                  <a:pt x="697" y="471"/>
                </a:lnTo>
                <a:lnTo>
                  <a:pt x="702" y="471"/>
                </a:lnTo>
                <a:lnTo>
                  <a:pt x="705" y="469"/>
                </a:lnTo>
                <a:lnTo>
                  <a:pt x="711" y="469"/>
                </a:lnTo>
                <a:lnTo>
                  <a:pt x="691" y="466"/>
                </a:lnTo>
                <a:lnTo>
                  <a:pt x="670" y="462"/>
                </a:lnTo>
                <a:lnTo>
                  <a:pt x="653" y="457"/>
                </a:lnTo>
                <a:lnTo>
                  <a:pt x="644" y="443"/>
                </a:lnTo>
                <a:lnTo>
                  <a:pt x="636" y="429"/>
                </a:lnTo>
                <a:lnTo>
                  <a:pt x="629" y="411"/>
                </a:lnTo>
                <a:lnTo>
                  <a:pt x="643" y="411"/>
                </a:lnTo>
                <a:lnTo>
                  <a:pt x="653" y="411"/>
                </a:lnTo>
                <a:lnTo>
                  <a:pt x="660" y="411"/>
                </a:lnTo>
                <a:lnTo>
                  <a:pt x="663" y="406"/>
                </a:lnTo>
                <a:lnTo>
                  <a:pt x="665" y="403"/>
                </a:lnTo>
                <a:lnTo>
                  <a:pt x="667" y="398"/>
                </a:lnTo>
                <a:lnTo>
                  <a:pt x="667" y="392"/>
                </a:lnTo>
                <a:lnTo>
                  <a:pt x="667" y="384"/>
                </a:lnTo>
                <a:lnTo>
                  <a:pt x="644" y="364"/>
                </a:lnTo>
                <a:lnTo>
                  <a:pt x="641" y="366"/>
                </a:lnTo>
                <a:lnTo>
                  <a:pt x="637" y="368"/>
                </a:lnTo>
                <a:lnTo>
                  <a:pt x="634" y="370"/>
                </a:lnTo>
                <a:lnTo>
                  <a:pt x="630" y="370"/>
                </a:lnTo>
                <a:lnTo>
                  <a:pt x="627" y="371"/>
                </a:lnTo>
                <a:lnTo>
                  <a:pt x="622" y="373"/>
                </a:lnTo>
                <a:lnTo>
                  <a:pt x="618" y="368"/>
                </a:lnTo>
                <a:lnTo>
                  <a:pt x="616" y="366"/>
                </a:lnTo>
                <a:lnTo>
                  <a:pt x="615" y="363"/>
                </a:lnTo>
                <a:lnTo>
                  <a:pt x="613" y="359"/>
                </a:lnTo>
                <a:lnTo>
                  <a:pt x="609" y="354"/>
                </a:lnTo>
                <a:lnTo>
                  <a:pt x="613" y="349"/>
                </a:lnTo>
                <a:lnTo>
                  <a:pt x="613" y="343"/>
                </a:lnTo>
                <a:lnTo>
                  <a:pt x="615" y="338"/>
                </a:lnTo>
                <a:lnTo>
                  <a:pt x="616" y="331"/>
                </a:lnTo>
                <a:lnTo>
                  <a:pt x="618" y="326"/>
                </a:lnTo>
                <a:lnTo>
                  <a:pt x="623" y="319"/>
                </a:lnTo>
                <a:lnTo>
                  <a:pt x="630" y="315"/>
                </a:lnTo>
                <a:lnTo>
                  <a:pt x="636" y="309"/>
                </a:lnTo>
                <a:lnTo>
                  <a:pt x="641" y="296"/>
                </a:lnTo>
                <a:lnTo>
                  <a:pt x="634" y="296"/>
                </a:lnTo>
                <a:lnTo>
                  <a:pt x="625" y="303"/>
                </a:lnTo>
                <a:lnTo>
                  <a:pt x="615" y="309"/>
                </a:lnTo>
                <a:lnTo>
                  <a:pt x="602" y="314"/>
                </a:lnTo>
                <a:lnTo>
                  <a:pt x="588" y="317"/>
                </a:lnTo>
                <a:lnTo>
                  <a:pt x="576" y="317"/>
                </a:lnTo>
                <a:lnTo>
                  <a:pt x="566" y="314"/>
                </a:lnTo>
                <a:lnTo>
                  <a:pt x="559" y="305"/>
                </a:lnTo>
                <a:lnTo>
                  <a:pt x="557" y="293"/>
                </a:lnTo>
                <a:lnTo>
                  <a:pt x="580" y="284"/>
                </a:lnTo>
                <a:lnTo>
                  <a:pt x="580" y="281"/>
                </a:lnTo>
                <a:lnTo>
                  <a:pt x="574" y="281"/>
                </a:lnTo>
                <a:lnTo>
                  <a:pt x="569" y="279"/>
                </a:lnTo>
                <a:lnTo>
                  <a:pt x="567" y="279"/>
                </a:lnTo>
                <a:lnTo>
                  <a:pt x="566" y="277"/>
                </a:lnTo>
                <a:lnTo>
                  <a:pt x="562" y="275"/>
                </a:lnTo>
                <a:lnTo>
                  <a:pt x="561" y="274"/>
                </a:lnTo>
                <a:lnTo>
                  <a:pt x="587" y="268"/>
                </a:lnTo>
                <a:lnTo>
                  <a:pt x="608" y="260"/>
                </a:lnTo>
                <a:lnTo>
                  <a:pt x="629" y="247"/>
                </a:lnTo>
                <a:lnTo>
                  <a:pt x="644" y="233"/>
                </a:lnTo>
                <a:lnTo>
                  <a:pt x="637" y="213"/>
                </a:lnTo>
                <a:lnTo>
                  <a:pt x="625" y="195"/>
                </a:lnTo>
                <a:lnTo>
                  <a:pt x="611" y="179"/>
                </a:lnTo>
                <a:lnTo>
                  <a:pt x="595" y="165"/>
                </a:lnTo>
                <a:lnTo>
                  <a:pt x="580" y="151"/>
                </a:lnTo>
                <a:lnTo>
                  <a:pt x="564" y="137"/>
                </a:lnTo>
                <a:lnTo>
                  <a:pt x="552" y="120"/>
                </a:lnTo>
                <a:lnTo>
                  <a:pt x="543" y="99"/>
                </a:lnTo>
                <a:lnTo>
                  <a:pt x="538" y="73"/>
                </a:lnTo>
                <a:lnTo>
                  <a:pt x="550" y="69"/>
                </a:lnTo>
                <a:lnTo>
                  <a:pt x="561" y="66"/>
                </a:lnTo>
                <a:lnTo>
                  <a:pt x="569" y="61"/>
                </a:lnTo>
                <a:close/>
                <a:moveTo>
                  <a:pt x="465" y="41"/>
                </a:moveTo>
                <a:lnTo>
                  <a:pt x="468" y="50"/>
                </a:lnTo>
                <a:lnTo>
                  <a:pt x="468" y="61"/>
                </a:lnTo>
                <a:lnTo>
                  <a:pt x="468" y="73"/>
                </a:lnTo>
                <a:lnTo>
                  <a:pt x="475" y="75"/>
                </a:lnTo>
                <a:lnTo>
                  <a:pt x="482" y="78"/>
                </a:lnTo>
                <a:lnTo>
                  <a:pt x="489" y="82"/>
                </a:lnTo>
                <a:lnTo>
                  <a:pt x="494" y="85"/>
                </a:lnTo>
                <a:lnTo>
                  <a:pt x="482" y="85"/>
                </a:lnTo>
                <a:lnTo>
                  <a:pt x="471" y="89"/>
                </a:lnTo>
                <a:lnTo>
                  <a:pt x="465" y="96"/>
                </a:lnTo>
                <a:lnTo>
                  <a:pt x="461" y="106"/>
                </a:lnTo>
                <a:lnTo>
                  <a:pt x="459" y="120"/>
                </a:lnTo>
                <a:lnTo>
                  <a:pt x="456" y="130"/>
                </a:lnTo>
                <a:lnTo>
                  <a:pt x="456" y="127"/>
                </a:lnTo>
                <a:lnTo>
                  <a:pt x="452" y="115"/>
                </a:lnTo>
                <a:lnTo>
                  <a:pt x="451" y="97"/>
                </a:lnTo>
                <a:lnTo>
                  <a:pt x="452" y="78"/>
                </a:lnTo>
                <a:lnTo>
                  <a:pt x="452" y="62"/>
                </a:lnTo>
                <a:lnTo>
                  <a:pt x="458" y="55"/>
                </a:lnTo>
                <a:lnTo>
                  <a:pt x="461" y="48"/>
                </a:lnTo>
                <a:lnTo>
                  <a:pt x="465" y="41"/>
                </a:lnTo>
                <a:close/>
                <a:moveTo>
                  <a:pt x="1697" y="34"/>
                </a:moveTo>
                <a:lnTo>
                  <a:pt x="1732" y="34"/>
                </a:lnTo>
                <a:lnTo>
                  <a:pt x="1732" y="38"/>
                </a:lnTo>
                <a:lnTo>
                  <a:pt x="1726" y="48"/>
                </a:lnTo>
                <a:lnTo>
                  <a:pt x="1725" y="57"/>
                </a:lnTo>
                <a:lnTo>
                  <a:pt x="1721" y="66"/>
                </a:lnTo>
                <a:lnTo>
                  <a:pt x="1713" y="73"/>
                </a:lnTo>
                <a:lnTo>
                  <a:pt x="1726" y="94"/>
                </a:lnTo>
                <a:lnTo>
                  <a:pt x="1744" y="110"/>
                </a:lnTo>
                <a:lnTo>
                  <a:pt x="1767" y="123"/>
                </a:lnTo>
                <a:lnTo>
                  <a:pt x="1761" y="146"/>
                </a:lnTo>
                <a:lnTo>
                  <a:pt x="1754" y="146"/>
                </a:lnTo>
                <a:lnTo>
                  <a:pt x="1749" y="136"/>
                </a:lnTo>
                <a:lnTo>
                  <a:pt x="1740" y="129"/>
                </a:lnTo>
                <a:lnTo>
                  <a:pt x="1730" y="127"/>
                </a:lnTo>
                <a:lnTo>
                  <a:pt x="1713" y="127"/>
                </a:lnTo>
                <a:lnTo>
                  <a:pt x="1711" y="129"/>
                </a:lnTo>
                <a:lnTo>
                  <a:pt x="1709" y="129"/>
                </a:lnTo>
                <a:lnTo>
                  <a:pt x="1709" y="129"/>
                </a:lnTo>
                <a:lnTo>
                  <a:pt x="1707" y="129"/>
                </a:lnTo>
                <a:lnTo>
                  <a:pt x="1704" y="130"/>
                </a:lnTo>
                <a:lnTo>
                  <a:pt x="1699" y="139"/>
                </a:lnTo>
                <a:lnTo>
                  <a:pt x="1693" y="148"/>
                </a:lnTo>
                <a:lnTo>
                  <a:pt x="1685" y="153"/>
                </a:lnTo>
                <a:lnTo>
                  <a:pt x="1693" y="181"/>
                </a:lnTo>
                <a:lnTo>
                  <a:pt x="1685" y="181"/>
                </a:lnTo>
                <a:lnTo>
                  <a:pt x="1669" y="169"/>
                </a:lnTo>
                <a:lnTo>
                  <a:pt x="1651" y="160"/>
                </a:lnTo>
                <a:lnTo>
                  <a:pt x="1637" y="150"/>
                </a:lnTo>
                <a:lnTo>
                  <a:pt x="1623" y="134"/>
                </a:lnTo>
                <a:lnTo>
                  <a:pt x="1632" y="134"/>
                </a:lnTo>
                <a:lnTo>
                  <a:pt x="1637" y="132"/>
                </a:lnTo>
                <a:lnTo>
                  <a:pt x="1643" y="130"/>
                </a:lnTo>
                <a:lnTo>
                  <a:pt x="1646" y="127"/>
                </a:lnTo>
                <a:lnTo>
                  <a:pt x="1651" y="123"/>
                </a:lnTo>
                <a:lnTo>
                  <a:pt x="1643" y="118"/>
                </a:lnTo>
                <a:lnTo>
                  <a:pt x="1634" y="111"/>
                </a:lnTo>
                <a:lnTo>
                  <a:pt x="1627" y="104"/>
                </a:lnTo>
                <a:lnTo>
                  <a:pt x="1632" y="101"/>
                </a:lnTo>
                <a:lnTo>
                  <a:pt x="1634" y="99"/>
                </a:lnTo>
                <a:lnTo>
                  <a:pt x="1636" y="97"/>
                </a:lnTo>
                <a:lnTo>
                  <a:pt x="1637" y="94"/>
                </a:lnTo>
                <a:lnTo>
                  <a:pt x="1639" y="89"/>
                </a:lnTo>
                <a:lnTo>
                  <a:pt x="1643" y="89"/>
                </a:lnTo>
                <a:lnTo>
                  <a:pt x="1644" y="87"/>
                </a:lnTo>
                <a:lnTo>
                  <a:pt x="1644" y="85"/>
                </a:lnTo>
                <a:lnTo>
                  <a:pt x="1643" y="85"/>
                </a:lnTo>
                <a:lnTo>
                  <a:pt x="1641" y="85"/>
                </a:lnTo>
                <a:lnTo>
                  <a:pt x="1639" y="85"/>
                </a:lnTo>
                <a:lnTo>
                  <a:pt x="1639" y="85"/>
                </a:lnTo>
                <a:lnTo>
                  <a:pt x="1634" y="80"/>
                </a:lnTo>
                <a:lnTo>
                  <a:pt x="1627" y="78"/>
                </a:lnTo>
                <a:lnTo>
                  <a:pt x="1622" y="75"/>
                </a:lnTo>
                <a:lnTo>
                  <a:pt x="1617" y="71"/>
                </a:lnTo>
                <a:lnTo>
                  <a:pt x="1613" y="66"/>
                </a:lnTo>
                <a:lnTo>
                  <a:pt x="1617" y="64"/>
                </a:lnTo>
                <a:lnTo>
                  <a:pt x="1620" y="62"/>
                </a:lnTo>
                <a:lnTo>
                  <a:pt x="1625" y="62"/>
                </a:lnTo>
                <a:lnTo>
                  <a:pt x="1632" y="62"/>
                </a:lnTo>
                <a:lnTo>
                  <a:pt x="1637" y="64"/>
                </a:lnTo>
                <a:lnTo>
                  <a:pt x="1643" y="64"/>
                </a:lnTo>
                <a:lnTo>
                  <a:pt x="1646" y="64"/>
                </a:lnTo>
                <a:lnTo>
                  <a:pt x="1653" y="62"/>
                </a:lnTo>
                <a:lnTo>
                  <a:pt x="1658" y="62"/>
                </a:lnTo>
                <a:lnTo>
                  <a:pt x="1658" y="66"/>
                </a:lnTo>
                <a:lnTo>
                  <a:pt x="1655" y="66"/>
                </a:lnTo>
                <a:lnTo>
                  <a:pt x="1653" y="66"/>
                </a:lnTo>
                <a:lnTo>
                  <a:pt x="1653" y="68"/>
                </a:lnTo>
                <a:lnTo>
                  <a:pt x="1655" y="68"/>
                </a:lnTo>
                <a:lnTo>
                  <a:pt x="1657" y="69"/>
                </a:lnTo>
                <a:lnTo>
                  <a:pt x="1660" y="69"/>
                </a:lnTo>
                <a:lnTo>
                  <a:pt x="1662" y="69"/>
                </a:lnTo>
                <a:lnTo>
                  <a:pt x="1662" y="69"/>
                </a:lnTo>
                <a:lnTo>
                  <a:pt x="1671" y="68"/>
                </a:lnTo>
                <a:lnTo>
                  <a:pt x="1678" y="69"/>
                </a:lnTo>
                <a:lnTo>
                  <a:pt x="1686" y="73"/>
                </a:lnTo>
                <a:lnTo>
                  <a:pt x="1697" y="76"/>
                </a:lnTo>
                <a:lnTo>
                  <a:pt x="1697" y="69"/>
                </a:lnTo>
                <a:lnTo>
                  <a:pt x="1699" y="68"/>
                </a:lnTo>
                <a:lnTo>
                  <a:pt x="1699" y="66"/>
                </a:lnTo>
                <a:lnTo>
                  <a:pt x="1700" y="64"/>
                </a:lnTo>
                <a:lnTo>
                  <a:pt x="1700" y="61"/>
                </a:lnTo>
                <a:lnTo>
                  <a:pt x="1700" y="57"/>
                </a:lnTo>
                <a:lnTo>
                  <a:pt x="1695" y="54"/>
                </a:lnTo>
                <a:lnTo>
                  <a:pt x="1690" y="50"/>
                </a:lnTo>
                <a:lnTo>
                  <a:pt x="1685" y="45"/>
                </a:lnTo>
                <a:lnTo>
                  <a:pt x="1681" y="38"/>
                </a:lnTo>
                <a:lnTo>
                  <a:pt x="1686" y="38"/>
                </a:lnTo>
                <a:lnTo>
                  <a:pt x="1692" y="38"/>
                </a:lnTo>
                <a:lnTo>
                  <a:pt x="1693" y="36"/>
                </a:lnTo>
                <a:lnTo>
                  <a:pt x="1697" y="34"/>
                </a:lnTo>
                <a:close/>
                <a:moveTo>
                  <a:pt x="461" y="19"/>
                </a:moveTo>
                <a:lnTo>
                  <a:pt x="475" y="19"/>
                </a:lnTo>
                <a:lnTo>
                  <a:pt x="475" y="34"/>
                </a:lnTo>
                <a:lnTo>
                  <a:pt x="471" y="34"/>
                </a:lnTo>
                <a:lnTo>
                  <a:pt x="470" y="33"/>
                </a:lnTo>
                <a:lnTo>
                  <a:pt x="470" y="33"/>
                </a:lnTo>
                <a:lnTo>
                  <a:pt x="468" y="33"/>
                </a:lnTo>
                <a:lnTo>
                  <a:pt x="468" y="33"/>
                </a:lnTo>
                <a:lnTo>
                  <a:pt x="465" y="31"/>
                </a:lnTo>
                <a:lnTo>
                  <a:pt x="461" y="19"/>
                </a:lnTo>
                <a:close/>
                <a:moveTo>
                  <a:pt x="1655" y="0"/>
                </a:moveTo>
                <a:lnTo>
                  <a:pt x="1658" y="1"/>
                </a:lnTo>
                <a:lnTo>
                  <a:pt x="1662" y="1"/>
                </a:lnTo>
                <a:lnTo>
                  <a:pt x="1662" y="1"/>
                </a:lnTo>
                <a:lnTo>
                  <a:pt x="1664" y="1"/>
                </a:lnTo>
                <a:lnTo>
                  <a:pt x="1664" y="3"/>
                </a:lnTo>
                <a:lnTo>
                  <a:pt x="1664" y="5"/>
                </a:lnTo>
                <a:lnTo>
                  <a:pt x="1665" y="8"/>
                </a:lnTo>
                <a:lnTo>
                  <a:pt x="1651" y="29"/>
                </a:lnTo>
                <a:lnTo>
                  <a:pt x="1639" y="50"/>
                </a:lnTo>
                <a:lnTo>
                  <a:pt x="1632" y="50"/>
                </a:lnTo>
                <a:lnTo>
                  <a:pt x="1632" y="12"/>
                </a:lnTo>
                <a:lnTo>
                  <a:pt x="1637" y="10"/>
                </a:lnTo>
                <a:lnTo>
                  <a:pt x="1644" y="7"/>
                </a:lnTo>
                <a:lnTo>
                  <a:pt x="1650" y="3"/>
                </a:lnTo>
                <a:lnTo>
                  <a:pt x="165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A4E3BD40-C36C-B440-7FBD-AE3BD37CFB9A}"/>
              </a:ext>
            </a:extLst>
          </p:cNvPr>
          <p:cNvGrpSpPr/>
          <p:nvPr/>
        </p:nvGrpSpPr>
        <p:grpSpPr>
          <a:xfrm>
            <a:off x="4968831" y="1717193"/>
            <a:ext cx="6601844" cy="1908203"/>
            <a:chOff x="3017859" y="4221770"/>
            <a:chExt cx="1245478" cy="1908203"/>
          </a:xfrm>
        </p:grpSpPr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585C309-1B2F-2D43-C193-6800A44B8D4A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Easy to change colors, photos and Text. Get a modern PowerPoint  Presentation that is beautifully designed.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I hope and I believe that this Template will your Time, Money and Reputation. You can simply impress your audience and add a unique zing and appeal to your Presentations. Easy to change colors, photos and Text. Get a modern PowerPoint  Presentation that is beautifully designed.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I hope and I believe that this Template will your Time, Money and Reputation. You can simply impress your audience and add a unique zing and appeal to your Presentations. Easy to change colors, photos and Text.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9E77562C-7159-18FA-9ED7-9B928FAA1AD5}"/>
                </a:ext>
              </a:extLst>
            </p:cNvPr>
            <p:cNvSpPr txBox="1"/>
            <p:nvPr/>
          </p:nvSpPr>
          <p:spPr>
            <a:xfrm>
              <a:off x="3017859" y="4221770"/>
              <a:ext cx="12454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6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2211CE1F-DC26-B233-71B8-534A423172E6}"/>
              </a:ext>
            </a:extLst>
          </p:cNvPr>
          <p:cNvSpPr txBox="1"/>
          <p:nvPr/>
        </p:nvSpPr>
        <p:spPr>
          <a:xfrm>
            <a:off x="10641876" y="4497620"/>
            <a:ext cx="67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82</a:t>
            </a:r>
            <a:r>
              <a:rPr lang="en-US" altLang="ko-KR" sz="14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%</a:t>
            </a:r>
            <a:endParaRPr lang="ko-KR" altLang="en-US" sz="1400" b="1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FD732205-CA2F-E5E5-D342-18084719B933}"/>
              </a:ext>
            </a:extLst>
          </p:cNvPr>
          <p:cNvSpPr txBox="1"/>
          <p:nvPr/>
        </p:nvSpPr>
        <p:spPr>
          <a:xfrm>
            <a:off x="10641876" y="5037052"/>
            <a:ext cx="67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65</a:t>
            </a:r>
            <a:r>
              <a:rPr lang="en-US" altLang="ko-KR" sz="14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%</a:t>
            </a:r>
            <a:endParaRPr lang="ko-KR" altLang="en-US" sz="1400" b="1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C51D3354-1F3D-B162-8BD6-27ADF5758EFC}"/>
              </a:ext>
            </a:extLst>
          </p:cNvPr>
          <p:cNvSpPr/>
          <p:nvPr/>
        </p:nvSpPr>
        <p:spPr>
          <a:xfrm>
            <a:off x="4968831" y="3962777"/>
            <a:ext cx="3530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Easy to change colors, photos and Text.  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C32668D8-AB82-D8A1-2206-E740405DA030}"/>
              </a:ext>
            </a:extLst>
          </p:cNvPr>
          <p:cNvSpPr txBox="1"/>
          <p:nvPr/>
        </p:nvSpPr>
        <p:spPr>
          <a:xfrm>
            <a:off x="10641876" y="5576484"/>
            <a:ext cx="67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55</a:t>
            </a:r>
            <a:r>
              <a:rPr lang="en-US" altLang="ko-KR" sz="14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%</a:t>
            </a:r>
            <a:endParaRPr lang="ko-KR" altLang="en-US" sz="1400" b="1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0" name="Chart 10">
            <a:extLst>
              <a:ext uri="{FF2B5EF4-FFF2-40B4-BE49-F238E27FC236}">
                <a16:creationId xmlns:a16="http://schemas.microsoft.com/office/drawing/2014/main" id="{FB2E626B-5FC0-77B0-D5E0-F0D3B99E53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5942388"/>
              </p:ext>
            </p:extLst>
          </p:nvPr>
        </p:nvGraphicFramePr>
        <p:xfrm>
          <a:off x="5083131" y="4270554"/>
          <a:ext cx="5460274" cy="1919231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1" name="TextBox 11">
            <a:extLst>
              <a:ext uri="{FF2B5EF4-FFF2-40B4-BE49-F238E27FC236}">
                <a16:creationId xmlns:a16="http://schemas.microsoft.com/office/drawing/2014/main" id="{9A425449-7E68-C130-1E8B-5D72DE2A2D57}"/>
              </a:ext>
            </a:extLst>
          </p:cNvPr>
          <p:cNvSpPr txBox="1"/>
          <p:nvPr/>
        </p:nvSpPr>
        <p:spPr>
          <a:xfrm>
            <a:off x="2268071" y="2828729"/>
            <a:ext cx="67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>
                <a:solidFill>
                  <a:schemeClr val="bg1"/>
                </a:solidFill>
                <a:cs typeface="Arial" panose="020b0604020202020204" pitchFamily="34" charset="0"/>
              </a:rPr>
              <a:t>82</a:t>
            </a:r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%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8B360142-430E-9ACB-E6AD-CF9CF1ECD7C8}"/>
              </a:ext>
            </a:extLst>
          </p:cNvPr>
          <p:cNvSpPr txBox="1"/>
          <p:nvPr/>
        </p:nvSpPr>
        <p:spPr>
          <a:xfrm>
            <a:off x="1190892" y="3625396"/>
            <a:ext cx="67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>
                <a:solidFill>
                  <a:schemeClr val="bg1"/>
                </a:solidFill>
                <a:cs typeface="Arial" panose="020b0604020202020204" pitchFamily="34" charset="0"/>
              </a:rPr>
              <a:t>65</a:t>
            </a:r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%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67DD25EA-AF54-443E-5F5E-FB0E973D2A28}"/>
              </a:ext>
            </a:extLst>
          </p:cNvPr>
          <p:cNvSpPr txBox="1"/>
          <p:nvPr/>
        </p:nvSpPr>
        <p:spPr>
          <a:xfrm>
            <a:off x="2776780" y="4808563"/>
            <a:ext cx="67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>
                <a:solidFill>
                  <a:schemeClr val="bg1"/>
                </a:solidFill>
                <a:cs typeface="Arial" panose="020b0604020202020204" pitchFamily="34" charset="0"/>
              </a:rPr>
              <a:t>55</a:t>
            </a:r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%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5051452F-1041-9B2D-F714-79799CD91F05}"/>
              </a:ext>
            </a:extLst>
          </p:cNvPr>
          <p:cNvGrpSpPr/>
          <p:nvPr/>
        </p:nvGrpSpPr>
        <p:grpSpPr>
          <a:xfrm>
            <a:off x="2302359" y="3192570"/>
            <a:ext cx="848688" cy="495359"/>
            <a:chOff x="3243666" y="3502313"/>
            <a:chExt cx="1925638" cy="1123950"/>
          </a:xfrm>
        </p:grpSpPr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7A64CE2A-DE88-8E0E-AF38-687832C93E64}"/>
                </a:ext>
              </a:extLst>
            </p:cNvPr>
            <p:cNvSpPr/>
            <p:nvPr/>
          </p:nvSpPr>
          <p:spPr bwMode="auto">
            <a:xfrm>
              <a:off x="3243666" y="3553113"/>
              <a:ext cx="1925638" cy="950913"/>
            </a:xfrm>
            <a:custGeom>
              <a:gdLst>
                <a:gd name="T0" fmla="*/ 434 w 594"/>
                <a:gd name="T1" fmla="*/ 102 h 293"/>
                <a:gd name="T2" fmla="*/ 449 w 594"/>
                <a:gd name="T3" fmla="*/ 70 h 293"/>
                <a:gd name="T4" fmla="*/ 445 w 594"/>
                <a:gd name="T5" fmla="*/ 65 h 293"/>
                <a:gd name="T6" fmla="*/ 424 w 594"/>
                <a:gd name="T7" fmla="*/ 83 h 293"/>
                <a:gd name="T8" fmla="*/ 295 w 594"/>
                <a:gd name="T9" fmla="*/ 255 h 293"/>
                <a:gd name="T10" fmla="*/ 212 w 594"/>
                <a:gd name="T11" fmla="*/ 293 h 293"/>
                <a:gd name="T12" fmla="*/ 225 w 594"/>
                <a:gd name="T13" fmla="*/ 154 h 293"/>
                <a:gd name="T14" fmla="*/ 110 w 594"/>
                <a:gd name="T15" fmla="*/ 184 h 293"/>
                <a:gd name="T16" fmla="*/ 58 w 594"/>
                <a:gd name="T17" fmla="*/ 166 h 293"/>
                <a:gd name="T18" fmla="*/ 0 w 594"/>
                <a:gd name="T19" fmla="*/ 58 h 293"/>
                <a:gd name="T20" fmla="*/ 49 w 594"/>
                <a:gd name="T21" fmla="*/ 45 h 293"/>
                <a:gd name="T22" fmla="*/ 63 w 594"/>
                <a:gd name="T23" fmla="*/ 48 h 293"/>
                <a:gd name="T24" fmla="*/ 72 w 594"/>
                <a:gd name="T25" fmla="*/ 56 h 293"/>
                <a:gd name="T26" fmla="*/ 184 w 594"/>
                <a:gd name="T27" fmla="*/ 83 h 293"/>
                <a:gd name="T28" fmla="*/ 485 w 594"/>
                <a:gd name="T29" fmla="*/ 6 h 293"/>
                <a:gd name="T30" fmla="*/ 570 w 594"/>
                <a:gd name="T31" fmla="*/ 8 h 293"/>
                <a:gd name="T32" fmla="*/ 578 w 594"/>
                <a:gd name="T33" fmla="*/ 41 h 293"/>
                <a:gd name="T34" fmla="*/ 529 w 594"/>
                <a:gd name="T35" fmla="*/ 74 h 293"/>
                <a:gd name="T36" fmla="*/ 434 w 594"/>
                <a:gd name="T37" fmla="*/ 102 h 2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4" h="293">
                  <a:moveTo>
                    <a:pt x="434" y="102"/>
                  </a:moveTo>
                  <a:cubicBezTo>
                    <a:pt x="440" y="88"/>
                    <a:pt x="445" y="79"/>
                    <a:pt x="449" y="70"/>
                  </a:cubicBezTo>
                  <a:cubicBezTo>
                    <a:pt x="448" y="68"/>
                    <a:pt x="446" y="66"/>
                    <a:pt x="445" y="65"/>
                  </a:cubicBezTo>
                  <a:cubicBezTo>
                    <a:pt x="438" y="71"/>
                    <a:pt x="428" y="75"/>
                    <a:pt x="424" y="83"/>
                  </a:cubicBezTo>
                  <a:cubicBezTo>
                    <a:pt x="389" y="146"/>
                    <a:pt x="343" y="201"/>
                    <a:pt x="295" y="255"/>
                  </a:cubicBezTo>
                  <a:cubicBezTo>
                    <a:pt x="272" y="280"/>
                    <a:pt x="243" y="285"/>
                    <a:pt x="212" y="293"/>
                  </a:cubicBezTo>
                  <a:cubicBezTo>
                    <a:pt x="216" y="246"/>
                    <a:pt x="220" y="202"/>
                    <a:pt x="225" y="154"/>
                  </a:cubicBezTo>
                  <a:cubicBezTo>
                    <a:pt x="184" y="165"/>
                    <a:pt x="147" y="173"/>
                    <a:pt x="110" y="184"/>
                  </a:cubicBezTo>
                  <a:cubicBezTo>
                    <a:pt x="87" y="191"/>
                    <a:pt x="69" y="185"/>
                    <a:pt x="58" y="166"/>
                  </a:cubicBezTo>
                  <a:cubicBezTo>
                    <a:pt x="38" y="131"/>
                    <a:pt x="20" y="95"/>
                    <a:pt x="0" y="58"/>
                  </a:cubicBezTo>
                  <a:cubicBezTo>
                    <a:pt x="19" y="52"/>
                    <a:pt x="34" y="48"/>
                    <a:pt x="49" y="45"/>
                  </a:cubicBezTo>
                  <a:cubicBezTo>
                    <a:pt x="53" y="44"/>
                    <a:pt x="59" y="46"/>
                    <a:pt x="63" y="48"/>
                  </a:cubicBezTo>
                  <a:cubicBezTo>
                    <a:pt x="67" y="50"/>
                    <a:pt x="70" y="53"/>
                    <a:pt x="72" y="56"/>
                  </a:cubicBezTo>
                  <a:cubicBezTo>
                    <a:pt x="102" y="97"/>
                    <a:pt x="138" y="97"/>
                    <a:pt x="184" y="83"/>
                  </a:cubicBezTo>
                  <a:cubicBezTo>
                    <a:pt x="283" y="54"/>
                    <a:pt x="384" y="29"/>
                    <a:pt x="485" y="6"/>
                  </a:cubicBezTo>
                  <a:cubicBezTo>
                    <a:pt x="512" y="0"/>
                    <a:pt x="542" y="4"/>
                    <a:pt x="570" y="8"/>
                  </a:cubicBezTo>
                  <a:cubicBezTo>
                    <a:pt x="591" y="11"/>
                    <a:pt x="594" y="26"/>
                    <a:pt x="578" y="41"/>
                  </a:cubicBezTo>
                  <a:cubicBezTo>
                    <a:pt x="563" y="54"/>
                    <a:pt x="547" y="66"/>
                    <a:pt x="529" y="74"/>
                  </a:cubicBezTo>
                  <a:cubicBezTo>
                    <a:pt x="499" y="85"/>
                    <a:pt x="468" y="92"/>
                    <a:pt x="434" y="102"/>
                  </a:cubicBezTo>
                  <a:close/>
                </a:path>
              </a:pathLst>
            </a:custGeom>
            <a:solidFill>
              <a:srgbClr val="003F6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E43EBCB9-32DF-8BA3-F2DD-3708C419CC19}"/>
                </a:ext>
              </a:extLst>
            </p:cNvPr>
            <p:cNvSpPr/>
            <p:nvPr/>
          </p:nvSpPr>
          <p:spPr bwMode="auto">
            <a:xfrm>
              <a:off x="3869141" y="3502313"/>
              <a:ext cx="627063" cy="239713"/>
            </a:xfrm>
            <a:custGeom>
              <a:gdLst>
                <a:gd name="T0" fmla="*/ 0 w 193"/>
                <a:gd name="T1" fmla="*/ 23 h 74"/>
                <a:gd name="T2" fmla="*/ 193 w 193"/>
                <a:gd name="T3" fmla="*/ 30 h 74"/>
                <a:gd name="T4" fmla="*/ 67 w 193"/>
                <a:gd name="T5" fmla="*/ 63 h 74"/>
                <a:gd name="T6" fmla="*/ 5 w 193"/>
                <a:gd name="T7" fmla="*/ 33 h 74"/>
                <a:gd name="T8" fmla="*/ 0 w 193"/>
                <a:gd name="T9" fmla="*/ 23 h 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74">
                  <a:moveTo>
                    <a:pt x="0" y="23"/>
                  </a:moveTo>
                  <a:cubicBezTo>
                    <a:pt x="64" y="0"/>
                    <a:pt x="84" y="1"/>
                    <a:pt x="193" y="30"/>
                  </a:cubicBezTo>
                  <a:cubicBezTo>
                    <a:pt x="148" y="42"/>
                    <a:pt x="108" y="52"/>
                    <a:pt x="67" y="63"/>
                  </a:cubicBezTo>
                  <a:cubicBezTo>
                    <a:pt x="24" y="74"/>
                    <a:pt x="24" y="74"/>
                    <a:pt x="5" y="33"/>
                  </a:cubicBezTo>
                  <a:cubicBezTo>
                    <a:pt x="3" y="31"/>
                    <a:pt x="2" y="28"/>
                    <a:pt x="0" y="23"/>
                  </a:cubicBezTo>
                  <a:close/>
                </a:path>
              </a:pathLst>
            </a:custGeom>
            <a:solidFill>
              <a:srgbClr val="003F6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5AC2A3C6-264D-83BC-A981-9A72714D283D}"/>
                </a:ext>
              </a:extLst>
            </p:cNvPr>
            <p:cNvSpPr/>
            <p:nvPr/>
          </p:nvSpPr>
          <p:spPr bwMode="auto">
            <a:xfrm>
              <a:off x="3411941" y="4150013"/>
              <a:ext cx="454025" cy="168275"/>
            </a:xfrm>
            <a:custGeom>
              <a:gdLst>
                <a:gd name="T0" fmla="*/ 136 w 140"/>
                <a:gd name="T1" fmla="*/ 0 h 52"/>
                <a:gd name="T2" fmla="*/ 122 w 140"/>
                <a:gd name="T3" fmla="*/ 26 h 52"/>
                <a:gd name="T4" fmla="*/ 21 w 140"/>
                <a:gd name="T5" fmla="*/ 51 h 52"/>
                <a:gd name="T6" fmla="*/ 0 w 140"/>
                <a:gd name="T7" fmla="*/ 46 h 52"/>
                <a:gd name="T8" fmla="*/ 17 w 140"/>
                <a:gd name="T9" fmla="*/ 31 h 52"/>
                <a:gd name="T10" fmla="*/ 136 w 140"/>
                <a:gd name="T11" fmla="*/ 0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52">
                  <a:moveTo>
                    <a:pt x="136" y="0"/>
                  </a:moveTo>
                  <a:cubicBezTo>
                    <a:pt x="140" y="15"/>
                    <a:pt x="137" y="22"/>
                    <a:pt x="122" y="26"/>
                  </a:cubicBezTo>
                  <a:cubicBezTo>
                    <a:pt x="88" y="33"/>
                    <a:pt x="55" y="43"/>
                    <a:pt x="21" y="51"/>
                  </a:cubicBezTo>
                  <a:cubicBezTo>
                    <a:pt x="15" y="52"/>
                    <a:pt x="7" y="48"/>
                    <a:pt x="0" y="46"/>
                  </a:cubicBezTo>
                  <a:cubicBezTo>
                    <a:pt x="6" y="41"/>
                    <a:pt x="10" y="33"/>
                    <a:pt x="17" y="31"/>
                  </a:cubicBezTo>
                  <a:cubicBezTo>
                    <a:pt x="56" y="20"/>
                    <a:pt x="96" y="10"/>
                    <a:pt x="136" y="0"/>
                  </a:cubicBezTo>
                  <a:close/>
                </a:path>
              </a:pathLst>
            </a:custGeom>
            <a:solidFill>
              <a:srgbClr val="003F6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" name="Freeform 31">
              <a:extLst>
                <a:ext uri="{FF2B5EF4-FFF2-40B4-BE49-F238E27FC236}">
                  <a16:creationId xmlns:a16="http://schemas.microsoft.com/office/drawing/2014/main" id="{6728586A-E849-8993-4FD5-CBA4CAEE8AA4}"/>
                </a:ext>
              </a:extLst>
            </p:cNvPr>
            <p:cNvSpPr/>
            <p:nvPr/>
          </p:nvSpPr>
          <p:spPr bwMode="auto">
            <a:xfrm>
              <a:off x="3411941" y="4305588"/>
              <a:ext cx="438150" cy="165100"/>
            </a:xfrm>
            <a:custGeom>
              <a:gdLst>
                <a:gd name="T0" fmla="*/ 132 w 135"/>
                <a:gd name="T1" fmla="*/ 0 h 51"/>
                <a:gd name="T2" fmla="*/ 116 w 135"/>
                <a:gd name="T3" fmla="*/ 26 h 51"/>
                <a:gd name="T4" fmla="*/ 19 w 135"/>
                <a:gd name="T5" fmla="*/ 50 h 51"/>
                <a:gd name="T6" fmla="*/ 0 w 135"/>
                <a:gd name="T7" fmla="*/ 45 h 51"/>
                <a:gd name="T8" fmla="*/ 12 w 135"/>
                <a:gd name="T9" fmla="*/ 31 h 51"/>
                <a:gd name="T10" fmla="*/ 132 w 135"/>
                <a:gd name="T11" fmla="*/ 0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51">
                  <a:moveTo>
                    <a:pt x="132" y="0"/>
                  </a:moveTo>
                  <a:cubicBezTo>
                    <a:pt x="135" y="17"/>
                    <a:pt x="129" y="23"/>
                    <a:pt x="116" y="26"/>
                  </a:cubicBezTo>
                  <a:cubicBezTo>
                    <a:pt x="83" y="33"/>
                    <a:pt x="51" y="43"/>
                    <a:pt x="19" y="50"/>
                  </a:cubicBezTo>
                  <a:cubicBezTo>
                    <a:pt x="13" y="51"/>
                    <a:pt x="6" y="47"/>
                    <a:pt x="0" y="45"/>
                  </a:cubicBezTo>
                  <a:cubicBezTo>
                    <a:pt x="4" y="40"/>
                    <a:pt x="7" y="32"/>
                    <a:pt x="12" y="31"/>
                  </a:cubicBezTo>
                  <a:cubicBezTo>
                    <a:pt x="52" y="20"/>
                    <a:pt x="92" y="10"/>
                    <a:pt x="132" y="0"/>
                  </a:cubicBezTo>
                  <a:close/>
                </a:path>
              </a:pathLst>
            </a:custGeom>
            <a:solidFill>
              <a:srgbClr val="003F6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" name="Freeform 32">
              <a:extLst>
                <a:ext uri="{FF2B5EF4-FFF2-40B4-BE49-F238E27FC236}">
                  <a16:creationId xmlns:a16="http://schemas.microsoft.com/office/drawing/2014/main" id="{BE3ADBAE-FC36-54C8-F31E-DC98DC2228DE}"/>
                </a:ext>
              </a:extLst>
            </p:cNvPr>
            <p:cNvSpPr/>
            <p:nvPr/>
          </p:nvSpPr>
          <p:spPr bwMode="auto">
            <a:xfrm>
              <a:off x="3411941" y="4467513"/>
              <a:ext cx="425450" cy="158750"/>
            </a:xfrm>
            <a:custGeom>
              <a:gdLst>
                <a:gd name="T0" fmla="*/ 127 w 131"/>
                <a:gd name="T1" fmla="*/ 0 h 49"/>
                <a:gd name="T2" fmla="*/ 111 w 131"/>
                <a:gd name="T3" fmla="*/ 26 h 49"/>
                <a:gd name="T4" fmla="*/ 23 w 131"/>
                <a:gd name="T5" fmla="*/ 48 h 49"/>
                <a:gd name="T6" fmla="*/ 0 w 131"/>
                <a:gd name="T7" fmla="*/ 43 h 49"/>
                <a:gd name="T8" fmla="*/ 16 w 131"/>
                <a:gd name="T9" fmla="*/ 28 h 49"/>
                <a:gd name="T10" fmla="*/ 127 w 131"/>
                <a:gd name="T11" fmla="*/ 0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49">
                  <a:moveTo>
                    <a:pt x="127" y="0"/>
                  </a:moveTo>
                  <a:cubicBezTo>
                    <a:pt x="131" y="17"/>
                    <a:pt x="125" y="23"/>
                    <a:pt x="111" y="26"/>
                  </a:cubicBezTo>
                  <a:cubicBezTo>
                    <a:pt x="82" y="32"/>
                    <a:pt x="52" y="41"/>
                    <a:pt x="23" y="48"/>
                  </a:cubicBezTo>
                  <a:cubicBezTo>
                    <a:pt x="16" y="49"/>
                    <a:pt x="8" y="45"/>
                    <a:pt x="0" y="43"/>
                  </a:cubicBezTo>
                  <a:cubicBezTo>
                    <a:pt x="5" y="38"/>
                    <a:pt x="10" y="30"/>
                    <a:pt x="16" y="28"/>
                  </a:cubicBezTo>
                  <a:cubicBezTo>
                    <a:pt x="53" y="18"/>
                    <a:pt x="89" y="9"/>
                    <a:pt x="127" y="0"/>
                  </a:cubicBezTo>
                  <a:close/>
                </a:path>
              </a:pathLst>
            </a:custGeom>
            <a:solidFill>
              <a:srgbClr val="003F6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" name="Freeform 33">
              <a:extLst>
                <a:ext uri="{FF2B5EF4-FFF2-40B4-BE49-F238E27FC236}">
                  <a16:creationId xmlns:a16="http://schemas.microsoft.com/office/drawing/2014/main" id="{83F001D3-3ECE-66A2-9B4B-B4096899D2AB}"/>
                </a:ext>
              </a:extLst>
            </p:cNvPr>
            <p:cNvSpPr/>
            <p:nvPr/>
          </p:nvSpPr>
          <p:spPr bwMode="auto">
            <a:xfrm>
              <a:off x="3591329" y="3630901"/>
              <a:ext cx="268288" cy="111125"/>
            </a:xfrm>
            <a:custGeom>
              <a:gdLst>
                <a:gd name="T0" fmla="*/ 83 w 83"/>
                <a:gd name="T1" fmla="*/ 16 h 34"/>
                <a:gd name="T2" fmla="*/ 15 w 83"/>
                <a:gd name="T3" fmla="*/ 33 h 34"/>
                <a:gd name="T4" fmla="*/ 0 w 83"/>
                <a:gd name="T5" fmla="*/ 27 h 34"/>
                <a:gd name="T6" fmla="*/ 9 w 83"/>
                <a:gd name="T7" fmla="*/ 14 h 34"/>
                <a:gd name="T8" fmla="*/ 61 w 83"/>
                <a:gd name="T9" fmla="*/ 1 h 34"/>
                <a:gd name="T10" fmla="*/ 83 w 83"/>
                <a:gd name="T11" fmla="*/ 16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34">
                  <a:moveTo>
                    <a:pt x="83" y="16"/>
                  </a:moveTo>
                  <a:cubicBezTo>
                    <a:pt x="55" y="23"/>
                    <a:pt x="35" y="29"/>
                    <a:pt x="15" y="33"/>
                  </a:cubicBezTo>
                  <a:cubicBezTo>
                    <a:pt x="11" y="34"/>
                    <a:pt x="5" y="29"/>
                    <a:pt x="0" y="27"/>
                  </a:cubicBezTo>
                  <a:cubicBezTo>
                    <a:pt x="3" y="23"/>
                    <a:pt x="5" y="15"/>
                    <a:pt x="9" y="14"/>
                  </a:cubicBezTo>
                  <a:cubicBezTo>
                    <a:pt x="26" y="9"/>
                    <a:pt x="43" y="4"/>
                    <a:pt x="61" y="1"/>
                  </a:cubicBezTo>
                  <a:cubicBezTo>
                    <a:pt x="66" y="0"/>
                    <a:pt x="72" y="9"/>
                    <a:pt x="83" y="16"/>
                  </a:cubicBezTo>
                  <a:close/>
                </a:path>
              </a:pathLst>
            </a:custGeom>
            <a:solidFill>
              <a:srgbClr val="003F6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2E6AA65B-EE97-5D74-233C-FEC78C55F7B0}"/>
              </a:ext>
            </a:extLst>
          </p:cNvPr>
          <p:cNvGrpSpPr/>
          <p:nvPr/>
        </p:nvGrpSpPr>
        <p:grpSpPr>
          <a:xfrm>
            <a:off x="1224251" y="4022874"/>
            <a:ext cx="848688" cy="495359"/>
            <a:chOff x="3243666" y="3502313"/>
            <a:chExt cx="1925638" cy="1123950"/>
          </a:xfrm>
        </p:grpSpPr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B1E1195A-BF5B-0B83-9620-186F685A9BF4}"/>
                </a:ext>
              </a:extLst>
            </p:cNvPr>
            <p:cNvSpPr/>
            <p:nvPr/>
          </p:nvSpPr>
          <p:spPr bwMode="auto">
            <a:xfrm>
              <a:off x="3243666" y="3553113"/>
              <a:ext cx="1925638" cy="950913"/>
            </a:xfrm>
            <a:custGeom>
              <a:gdLst>
                <a:gd name="T0" fmla="*/ 434 w 594"/>
                <a:gd name="T1" fmla="*/ 102 h 293"/>
                <a:gd name="T2" fmla="*/ 449 w 594"/>
                <a:gd name="T3" fmla="*/ 70 h 293"/>
                <a:gd name="T4" fmla="*/ 445 w 594"/>
                <a:gd name="T5" fmla="*/ 65 h 293"/>
                <a:gd name="T6" fmla="*/ 424 w 594"/>
                <a:gd name="T7" fmla="*/ 83 h 293"/>
                <a:gd name="T8" fmla="*/ 295 w 594"/>
                <a:gd name="T9" fmla="*/ 255 h 293"/>
                <a:gd name="T10" fmla="*/ 212 w 594"/>
                <a:gd name="T11" fmla="*/ 293 h 293"/>
                <a:gd name="T12" fmla="*/ 225 w 594"/>
                <a:gd name="T13" fmla="*/ 154 h 293"/>
                <a:gd name="T14" fmla="*/ 110 w 594"/>
                <a:gd name="T15" fmla="*/ 184 h 293"/>
                <a:gd name="T16" fmla="*/ 58 w 594"/>
                <a:gd name="T17" fmla="*/ 166 h 293"/>
                <a:gd name="T18" fmla="*/ 0 w 594"/>
                <a:gd name="T19" fmla="*/ 58 h 293"/>
                <a:gd name="T20" fmla="*/ 49 w 594"/>
                <a:gd name="T21" fmla="*/ 45 h 293"/>
                <a:gd name="T22" fmla="*/ 63 w 594"/>
                <a:gd name="T23" fmla="*/ 48 h 293"/>
                <a:gd name="T24" fmla="*/ 72 w 594"/>
                <a:gd name="T25" fmla="*/ 56 h 293"/>
                <a:gd name="T26" fmla="*/ 184 w 594"/>
                <a:gd name="T27" fmla="*/ 83 h 293"/>
                <a:gd name="T28" fmla="*/ 485 w 594"/>
                <a:gd name="T29" fmla="*/ 6 h 293"/>
                <a:gd name="T30" fmla="*/ 570 w 594"/>
                <a:gd name="T31" fmla="*/ 8 h 293"/>
                <a:gd name="T32" fmla="*/ 578 w 594"/>
                <a:gd name="T33" fmla="*/ 41 h 293"/>
                <a:gd name="T34" fmla="*/ 529 w 594"/>
                <a:gd name="T35" fmla="*/ 74 h 293"/>
                <a:gd name="T36" fmla="*/ 434 w 594"/>
                <a:gd name="T37" fmla="*/ 102 h 2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4" h="293">
                  <a:moveTo>
                    <a:pt x="434" y="102"/>
                  </a:moveTo>
                  <a:cubicBezTo>
                    <a:pt x="440" y="88"/>
                    <a:pt x="445" y="79"/>
                    <a:pt x="449" y="70"/>
                  </a:cubicBezTo>
                  <a:cubicBezTo>
                    <a:pt x="448" y="68"/>
                    <a:pt x="446" y="66"/>
                    <a:pt x="445" y="65"/>
                  </a:cubicBezTo>
                  <a:cubicBezTo>
                    <a:pt x="438" y="71"/>
                    <a:pt x="428" y="75"/>
                    <a:pt x="424" y="83"/>
                  </a:cubicBezTo>
                  <a:cubicBezTo>
                    <a:pt x="389" y="146"/>
                    <a:pt x="343" y="201"/>
                    <a:pt x="295" y="255"/>
                  </a:cubicBezTo>
                  <a:cubicBezTo>
                    <a:pt x="272" y="280"/>
                    <a:pt x="243" y="285"/>
                    <a:pt x="212" y="293"/>
                  </a:cubicBezTo>
                  <a:cubicBezTo>
                    <a:pt x="216" y="246"/>
                    <a:pt x="220" y="202"/>
                    <a:pt x="225" y="154"/>
                  </a:cubicBezTo>
                  <a:cubicBezTo>
                    <a:pt x="184" y="165"/>
                    <a:pt x="147" y="173"/>
                    <a:pt x="110" y="184"/>
                  </a:cubicBezTo>
                  <a:cubicBezTo>
                    <a:pt x="87" y="191"/>
                    <a:pt x="69" y="185"/>
                    <a:pt x="58" y="166"/>
                  </a:cubicBezTo>
                  <a:cubicBezTo>
                    <a:pt x="38" y="131"/>
                    <a:pt x="20" y="95"/>
                    <a:pt x="0" y="58"/>
                  </a:cubicBezTo>
                  <a:cubicBezTo>
                    <a:pt x="19" y="52"/>
                    <a:pt x="34" y="48"/>
                    <a:pt x="49" y="45"/>
                  </a:cubicBezTo>
                  <a:cubicBezTo>
                    <a:pt x="53" y="44"/>
                    <a:pt x="59" y="46"/>
                    <a:pt x="63" y="48"/>
                  </a:cubicBezTo>
                  <a:cubicBezTo>
                    <a:pt x="67" y="50"/>
                    <a:pt x="70" y="53"/>
                    <a:pt x="72" y="56"/>
                  </a:cubicBezTo>
                  <a:cubicBezTo>
                    <a:pt x="102" y="97"/>
                    <a:pt x="138" y="97"/>
                    <a:pt x="184" y="83"/>
                  </a:cubicBezTo>
                  <a:cubicBezTo>
                    <a:pt x="283" y="54"/>
                    <a:pt x="384" y="29"/>
                    <a:pt x="485" y="6"/>
                  </a:cubicBezTo>
                  <a:cubicBezTo>
                    <a:pt x="512" y="0"/>
                    <a:pt x="542" y="4"/>
                    <a:pt x="570" y="8"/>
                  </a:cubicBezTo>
                  <a:cubicBezTo>
                    <a:pt x="591" y="11"/>
                    <a:pt x="594" y="26"/>
                    <a:pt x="578" y="41"/>
                  </a:cubicBezTo>
                  <a:cubicBezTo>
                    <a:pt x="563" y="54"/>
                    <a:pt x="547" y="66"/>
                    <a:pt x="529" y="74"/>
                  </a:cubicBezTo>
                  <a:cubicBezTo>
                    <a:pt x="499" y="85"/>
                    <a:pt x="468" y="92"/>
                    <a:pt x="434" y="102"/>
                  </a:cubicBezTo>
                  <a:close/>
                </a:path>
              </a:pathLst>
            </a:custGeom>
            <a:solidFill>
              <a:srgbClr val="003F6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2CAAFF22-5619-DA2D-FE4E-3096A3B99203}"/>
                </a:ext>
              </a:extLst>
            </p:cNvPr>
            <p:cNvSpPr/>
            <p:nvPr/>
          </p:nvSpPr>
          <p:spPr bwMode="auto">
            <a:xfrm>
              <a:off x="3869141" y="3502313"/>
              <a:ext cx="627063" cy="239713"/>
            </a:xfrm>
            <a:custGeom>
              <a:gdLst>
                <a:gd name="T0" fmla="*/ 0 w 193"/>
                <a:gd name="T1" fmla="*/ 23 h 74"/>
                <a:gd name="T2" fmla="*/ 193 w 193"/>
                <a:gd name="T3" fmla="*/ 30 h 74"/>
                <a:gd name="T4" fmla="*/ 67 w 193"/>
                <a:gd name="T5" fmla="*/ 63 h 74"/>
                <a:gd name="T6" fmla="*/ 5 w 193"/>
                <a:gd name="T7" fmla="*/ 33 h 74"/>
                <a:gd name="T8" fmla="*/ 0 w 193"/>
                <a:gd name="T9" fmla="*/ 23 h 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74">
                  <a:moveTo>
                    <a:pt x="0" y="23"/>
                  </a:moveTo>
                  <a:cubicBezTo>
                    <a:pt x="64" y="0"/>
                    <a:pt x="84" y="1"/>
                    <a:pt x="193" y="30"/>
                  </a:cubicBezTo>
                  <a:cubicBezTo>
                    <a:pt x="148" y="42"/>
                    <a:pt x="108" y="52"/>
                    <a:pt x="67" y="63"/>
                  </a:cubicBezTo>
                  <a:cubicBezTo>
                    <a:pt x="24" y="74"/>
                    <a:pt x="24" y="74"/>
                    <a:pt x="5" y="33"/>
                  </a:cubicBezTo>
                  <a:cubicBezTo>
                    <a:pt x="3" y="31"/>
                    <a:pt x="2" y="28"/>
                    <a:pt x="0" y="23"/>
                  </a:cubicBezTo>
                  <a:close/>
                </a:path>
              </a:pathLst>
            </a:custGeom>
            <a:solidFill>
              <a:srgbClr val="003F6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C3928410-8DEE-BAD1-7A54-BE039778E70C}"/>
                </a:ext>
              </a:extLst>
            </p:cNvPr>
            <p:cNvSpPr/>
            <p:nvPr/>
          </p:nvSpPr>
          <p:spPr bwMode="auto">
            <a:xfrm>
              <a:off x="3411941" y="4150013"/>
              <a:ext cx="454025" cy="168275"/>
            </a:xfrm>
            <a:custGeom>
              <a:gdLst>
                <a:gd name="T0" fmla="*/ 136 w 140"/>
                <a:gd name="T1" fmla="*/ 0 h 52"/>
                <a:gd name="T2" fmla="*/ 122 w 140"/>
                <a:gd name="T3" fmla="*/ 26 h 52"/>
                <a:gd name="T4" fmla="*/ 21 w 140"/>
                <a:gd name="T5" fmla="*/ 51 h 52"/>
                <a:gd name="T6" fmla="*/ 0 w 140"/>
                <a:gd name="T7" fmla="*/ 46 h 52"/>
                <a:gd name="T8" fmla="*/ 17 w 140"/>
                <a:gd name="T9" fmla="*/ 31 h 52"/>
                <a:gd name="T10" fmla="*/ 136 w 140"/>
                <a:gd name="T11" fmla="*/ 0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52">
                  <a:moveTo>
                    <a:pt x="136" y="0"/>
                  </a:moveTo>
                  <a:cubicBezTo>
                    <a:pt x="140" y="15"/>
                    <a:pt x="137" y="22"/>
                    <a:pt x="122" y="26"/>
                  </a:cubicBezTo>
                  <a:cubicBezTo>
                    <a:pt x="88" y="33"/>
                    <a:pt x="55" y="43"/>
                    <a:pt x="21" y="51"/>
                  </a:cubicBezTo>
                  <a:cubicBezTo>
                    <a:pt x="15" y="52"/>
                    <a:pt x="7" y="48"/>
                    <a:pt x="0" y="46"/>
                  </a:cubicBezTo>
                  <a:cubicBezTo>
                    <a:pt x="6" y="41"/>
                    <a:pt x="10" y="33"/>
                    <a:pt x="17" y="31"/>
                  </a:cubicBezTo>
                  <a:cubicBezTo>
                    <a:pt x="56" y="20"/>
                    <a:pt x="96" y="10"/>
                    <a:pt x="136" y="0"/>
                  </a:cubicBezTo>
                  <a:close/>
                </a:path>
              </a:pathLst>
            </a:custGeom>
            <a:solidFill>
              <a:srgbClr val="003F6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2AB9A02B-EEF6-C492-6F80-442958D2DDA0}"/>
                </a:ext>
              </a:extLst>
            </p:cNvPr>
            <p:cNvSpPr/>
            <p:nvPr/>
          </p:nvSpPr>
          <p:spPr bwMode="auto">
            <a:xfrm>
              <a:off x="3411941" y="4305588"/>
              <a:ext cx="438150" cy="165100"/>
            </a:xfrm>
            <a:custGeom>
              <a:gdLst>
                <a:gd name="T0" fmla="*/ 132 w 135"/>
                <a:gd name="T1" fmla="*/ 0 h 51"/>
                <a:gd name="T2" fmla="*/ 116 w 135"/>
                <a:gd name="T3" fmla="*/ 26 h 51"/>
                <a:gd name="T4" fmla="*/ 19 w 135"/>
                <a:gd name="T5" fmla="*/ 50 h 51"/>
                <a:gd name="T6" fmla="*/ 0 w 135"/>
                <a:gd name="T7" fmla="*/ 45 h 51"/>
                <a:gd name="T8" fmla="*/ 12 w 135"/>
                <a:gd name="T9" fmla="*/ 31 h 51"/>
                <a:gd name="T10" fmla="*/ 132 w 135"/>
                <a:gd name="T11" fmla="*/ 0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51">
                  <a:moveTo>
                    <a:pt x="132" y="0"/>
                  </a:moveTo>
                  <a:cubicBezTo>
                    <a:pt x="135" y="17"/>
                    <a:pt x="129" y="23"/>
                    <a:pt x="116" y="26"/>
                  </a:cubicBezTo>
                  <a:cubicBezTo>
                    <a:pt x="83" y="33"/>
                    <a:pt x="51" y="43"/>
                    <a:pt x="19" y="50"/>
                  </a:cubicBezTo>
                  <a:cubicBezTo>
                    <a:pt x="13" y="51"/>
                    <a:pt x="6" y="47"/>
                    <a:pt x="0" y="45"/>
                  </a:cubicBezTo>
                  <a:cubicBezTo>
                    <a:pt x="4" y="40"/>
                    <a:pt x="7" y="32"/>
                    <a:pt x="12" y="31"/>
                  </a:cubicBezTo>
                  <a:cubicBezTo>
                    <a:pt x="52" y="20"/>
                    <a:pt x="92" y="10"/>
                    <a:pt x="132" y="0"/>
                  </a:cubicBezTo>
                  <a:close/>
                </a:path>
              </a:pathLst>
            </a:custGeom>
            <a:solidFill>
              <a:srgbClr val="003F6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4FE25D2F-25EA-440A-83EA-625912DAD0E6}"/>
                </a:ext>
              </a:extLst>
            </p:cNvPr>
            <p:cNvSpPr/>
            <p:nvPr/>
          </p:nvSpPr>
          <p:spPr bwMode="auto">
            <a:xfrm>
              <a:off x="3411941" y="4467513"/>
              <a:ext cx="425450" cy="158750"/>
            </a:xfrm>
            <a:custGeom>
              <a:gdLst>
                <a:gd name="T0" fmla="*/ 127 w 131"/>
                <a:gd name="T1" fmla="*/ 0 h 49"/>
                <a:gd name="T2" fmla="*/ 111 w 131"/>
                <a:gd name="T3" fmla="*/ 26 h 49"/>
                <a:gd name="T4" fmla="*/ 23 w 131"/>
                <a:gd name="T5" fmla="*/ 48 h 49"/>
                <a:gd name="T6" fmla="*/ 0 w 131"/>
                <a:gd name="T7" fmla="*/ 43 h 49"/>
                <a:gd name="T8" fmla="*/ 16 w 131"/>
                <a:gd name="T9" fmla="*/ 28 h 49"/>
                <a:gd name="T10" fmla="*/ 127 w 131"/>
                <a:gd name="T11" fmla="*/ 0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49">
                  <a:moveTo>
                    <a:pt x="127" y="0"/>
                  </a:moveTo>
                  <a:cubicBezTo>
                    <a:pt x="131" y="17"/>
                    <a:pt x="125" y="23"/>
                    <a:pt x="111" y="26"/>
                  </a:cubicBezTo>
                  <a:cubicBezTo>
                    <a:pt x="82" y="32"/>
                    <a:pt x="52" y="41"/>
                    <a:pt x="23" y="48"/>
                  </a:cubicBezTo>
                  <a:cubicBezTo>
                    <a:pt x="16" y="49"/>
                    <a:pt x="8" y="45"/>
                    <a:pt x="0" y="43"/>
                  </a:cubicBezTo>
                  <a:cubicBezTo>
                    <a:pt x="5" y="38"/>
                    <a:pt x="10" y="30"/>
                    <a:pt x="16" y="28"/>
                  </a:cubicBezTo>
                  <a:cubicBezTo>
                    <a:pt x="53" y="18"/>
                    <a:pt x="89" y="9"/>
                    <a:pt x="127" y="0"/>
                  </a:cubicBezTo>
                  <a:close/>
                </a:path>
              </a:pathLst>
            </a:custGeom>
            <a:solidFill>
              <a:srgbClr val="003F6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D337E5AC-4D64-17E4-97BB-3FF9707E8F1D}"/>
                </a:ext>
              </a:extLst>
            </p:cNvPr>
            <p:cNvSpPr/>
            <p:nvPr/>
          </p:nvSpPr>
          <p:spPr bwMode="auto">
            <a:xfrm>
              <a:off x="3591329" y="3630901"/>
              <a:ext cx="268288" cy="111125"/>
            </a:xfrm>
            <a:custGeom>
              <a:gdLst>
                <a:gd name="T0" fmla="*/ 83 w 83"/>
                <a:gd name="T1" fmla="*/ 16 h 34"/>
                <a:gd name="T2" fmla="*/ 15 w 83"/>
                <a:gd name="T3" fmla="*/ 33 h 34"/>
                <a:gd name="T4" fmla="*/ 0 w 83"/>
                <a:gd name="T5" fmla="*/ 27 h 34"/>
                <a:gd name="T6" fmla="*/ 9 w 83"/>
                <a:gd name="T7" fmla="*/ 14 h 34"/>
                <a:gd name="T8" fmla="*/ 61 w 83"/>
                <a:gd name="T9" fmla="*/ 1 h 34"/>
                <a:gd name="T10" fmla="*/ 83 w 83"/>
                <a:gd name="T11" fmla="*/ 16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34">
                  <a:moveTo>
                    <a:pt x="83" y="16"/>
                  </a:moveTo>
                  <a:cubicBezTo>
                    <a:pt x="55" y="23"/>
                    <a:pt x="35" y="29"/>
                    <a:pt x="15" y="33"/>
                  </a:cubicBezTo>
                  <a:cubicBezTo>
                    <a:pt x="11" y="34"/>
                    <a:pt x="5" y="29"/>
                    <a:pt x="0" y="27"/>
                  </a:cubicBezTo>
                  <a:cubicBezTo>
                    <a:pt x="3" y="23"/>
                    <a:pt x="5" y="15"/>
                    <a:pt x="9" y="14"/>
                  </a:cubicBezTo>
                  <a:cubicBezTo>
                    <a:pt x="26" y="9"/>
                    <a:pt x="43" y="4"/>
                    <a:pt x="61" y="1"/>
                  </a:cubicBezTo>
                  <a:cubicBezTo>
                    <a:pt x="66" y="0"/>
                    <a:pt x="72" y="9"/>
                    <a:pt x="83" y="16"/>
                  </a:cubicBezTo>
                  <a:close/>
                </a:path>
              </a:pathLst>
            </a:custGeom>
            <a:solidFill>
              <a:srgbClr val="003F6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150A71DE-36B0-B5E5-0CDE-34C5914D22F3}"/>
              </a:ext>
            </a:extLst>
          </p:cNvPr>
          <p:cNvGrpSpPr/>
          <p:nvPr/>
        </p:nvGrpSpPr>
        <p:grpSpPr>
          <a:xfrm>
            <a:off x="2849468" y="5158704"/>
            <a:ext cx="848688" cy="495359"/>
            <a:chOff x="3243666" y="3502313"/>
            <a:chExt cx="1925638" cy="1123950"/>
          </a:xfrm>
        </p:grpSpPr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F974F75A-F4DB-D215-E3B7-EF41F562F214}"/>
                </a:ext>
              </a:extLst>
            </p:cNvPr>
            <p:cNvSpPr/>
            <p:nvPr/>
          </p:nvSpPr>
          <p:spPr bwMode="auto">
            <a:xfrm>
              <a:off x="3243666" y="3553113"/>
              <a:ext cx="1925638" cy="950913"/>
            </a:xfrm>
            <a:custGeom>
              <a:gdLst>
                <a:gd name="T0" fmla="*/ 434 w 594"/>
                <a:gd name="T1" fmla="*/ 102 h 293"/>
                <a:gd name="T2" fmla="*/ 449 w 594"/>
                <a:gd name="T3" fmla="*/ 70 h 293"/>
                <a:gd name="T4" fmla="*/ 445 w 594"/>
                <a:gd name="T5" fmla="*/ 65 h 293"/>
                <a:gd name="T6" fmla="*/ 424 w 594"/>
                <a:gd name="T7" fmla="*/ 83 h 293"/>
                <a:gd name="T8" fmla="*/ 295 w 594"/>
                <a:gd name="T9" fmla="*/ 255 h 293"/>
                <a:gd name="T10" fmla="*/ 212 w 594"/>
                <a:gd name="T11" fmla="*/ 293 h 293"/>
                <a:gd name="T12" fmla="*/ 225 w 594"/>
                <a:gd name="T13" fmla="*/ 154 h 293"/>
                <a:gd name="T14" fmla="*/ 110 w 594"/>
                <a:gd name="T15" fmla="*/ 184 h 293"/>
                <a:gd name="T16" fmla="*/ 58 w 594"/>
                <a:gd name="T17" fmla="*/ 166 h 293"/>
                <a:gd name="T18" fmla="*/ 0 w 594"/>
                <a:gd name="T19" fmla="*/ 58 h 293"/>
                <a:gd name="T20" fmla="*/ 49 w 594"/>
                <a:gd name="T21" fmla="*/ 45 h 293"/>
                <a:gd name="T22" fmla="*/ 63 w 594"/>
                <a:gd name="T23" fmla="*/ 48 h 293"/>
                <a:gd name="T24" fmla="*/ 72 w 594"/>
                <a:gd name="T25" fmla="*/ 56 h 293"/>
                <a:gd name="T26" fmla="*/ 184 w 594"/>
                <a:gd name="T27" fmla="*/ 83 h 293"/>
                <a:gd name="T28" fmla="*/ 485 w 594"/>
                <a:gd name="T29" fmla="*/ 6 h 293"/>
                <a:gd name="T30" fmla="*/ 570 w 594"/>
                <a:gd name="T31" fmla="*/ 8 h 293"/>
                <a:gd name="T32" fmla="*/ 578 w 594"/>
                <a:gd name="T33" fmla="*/ 41 h 293"/>
                <a:gd name="T34" fmla="*/ 529 w 594"/>
                <a:gd name="T35" fmla="*/ 74 h 293"/>
                <a:gd name="T36" fmla="*/ 434 w 594"/>
                <a:gd name="T37" fmla="*/ 102 h 2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4" h="293">
                  <a:moveTo>
                    <a:pt x="434" y="102"/>
                  </a:moveTo>
                  <a:cubicBezTo>
                    <a:pt x="440" y="88"/>
                    <a:pt x="445" y="79"/>
                    <a:pt x="449" y="70"/>
                  </a:cubicBezTo>
                  <a:cubicBezTo>
                    <a:pt x="448" y="68"/>
                    <a:pt x="446" y="66"/>
                    <a:pt x="445" y="65"/>
                  </a:cubicBezTo>
                  <a:cubicBezTo>
                    <a:pt x="438" y="71"/>
                    <a:pt x="428" y="75"/>
                    <a:pt x="424" y="83"/>
                  </a:cubicBezTo>
                  <a:cubicBezTo>
                    <a:pt x="389" y="146"/>
                    <a:pt x="343" y="201"/>
                    <a:pt x="295" y="255"/>
                  </a:cubicBezTo>
                  <a:cubicBezTo>
                    <a:pt x="272" y="280"/>
                    <a:pt x="243" y="285"/>
                    <a:pt x="212" y="293"/>
                  </a:cubicBezTo>
                  <a:cubicBezTo>
                    <a:pt x="216" y="246"/>
                    <a:pt x="220" y="202"/>
                    <a:pt x="225" y="154"/>
                  </a:cubicBezTo>
                  <a:cubicBezTo>
                    <a:pt x="184" y="165"/>
                    <a:pt x="147" y="173"/>
                    <a:pt x="110" y="184"/>
                  </a:cubicBezTo>
                  <a:cubicBezTo>
                    <a:pt x="87" y="191"/>
                    <a:pt x="69" y="185"/>
                    <a:pt x="58" y="166"/>
                  </a:cubicBezTo>
                  <a:cubicBezTo>
                    <a:pt x="38" y="131"/>
                    <a:pt x="20" y="95"/>
                    <a:pt x="0" y="58"/>
                  </a:cubicBezTo>
                  <a:cubicBezTo>
                    <a:pt x="19" y="52"/>
                    <a:pt x="34" y="48"/>
                    <a:pt x="49" y="45"/>
                  </a:cubicBezTo>
                  <a:cubicBezTo>
                    <a:pt x="53" y="44"/>
                    <a:pt x="59" y="46"/>
                    <a:pt x="63" y="48"/>
                  </a:cubicBezTo>
                  <a:cubicBezTo>
                    <a:pt x="67" y="50"/>
                    <a:pt x="70" y="53"/>
                    <a:pt x="72" y="56"/>
                  </a:cubicBezTo>
                  <a:cubicBezTo>
                    <a:pt x="102" y="97"/>
                    <a:pt x="138" y="97"/>
                    <a:pt x="184" y="83"/>
                  </a:cubicBezTo>
                  <a:cubicBezTo>
                    <a:pt x="283" y="54"/>
                    <a:pt x="384" y="29"/>
                    <a:pt x="485" y="6"/>
                  </a:cubicBezTo>
                  <a:cubicBezTo>
                    <a:pt x="512" y="0"/>
                    <a:pt x="542" y="4"/>
                    <a:pt x="570" y="8"/>
                  </a:cubicBezTo>
                  <a:cubicBezTo>
                    <a:pt x="591" y="11"/>
                    <a:pt x="594" y="26"/>
                    <a:pt x="578" y="41"/>
                  </a:cubicBezTo>
                  <a:cubicBezTo>
                    <a:pt x="563" y="54"/>
                    <a:pt x="547" y="66"/>
                    <a:pt x="529" y="74"/>
                  </a:cubicBezTo>
                  <a:cubicBezTo>
                    <a:pt x="499" y="85"/>
                    <a:pt x="468" y="92"/>
                    <a:pt x="434" y="102"/>
                  </a:cubicBezTo>
                  <a:close/>
                </a:path>
              </a:pathLst>
            </a:custGeom>
            <a:solidFill>
              <a:srgbClr val="003F6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10F5189E-36CB-6574-E215-04F2199E1E96}"/>
                </a:ext>
              </a:extLst>
            </p:cNvPr>
            <p:cNvSpPr/>
            <p:nvPr/>
          </p:nvSpPr>
          <p:spPr bwMode="auto">
            <a:xfrm>
              <a:off x="3869141" y="3502313"/>
              <a:ext cx="627063" cy="239713"/>
            </a:xfrm>
            <a:custGeom>
              <a:gdLst>
                <a:gd name="T0" fmla="*/ 0 w 193"/>
                <a:gd name="T1" fmla="*/ 23 h 74"/>
                <a:gd name="T2" fmla="*/ 193 w 193"/>
                <a:gd name="T3" fmla="*/ 30 h 74"/>
                <a:gd name="T4" fmla="*/ 67 w 193"/>
                <a:gd name="T5" fmla="*/ 63 h 74"/>
                <a:gd name="T6" fmla="*/ 5 w 193"/>
                <a:gd name="T7" fmla="*/ 33 h 74"/>
                <a:gd name="T8" fmla="*/ 0 w 193"/>
                <a:gd name="T9" fmla="*/ 23 h 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74">
                  <a:moveTo>
                    <a:pt x="0" y="23"/>
                  </a:moveTo>
                  <a:cubicBezTo>
                    <a:pt x="64" y="0"/>
                    <a:pt x="84" y="1"/>
                    <a:pt x="193" y="30"/>
                  </a:cubicBezTo>
                  <a:cubicBezTo>
                    <a:pt x="148" y="42"/>
                    <a:pt x="108" y="52"/>
                    <a:pt x="67" y="63"/>
                  </a:cubicBezTo>
                  <a:cubicBezTo>
                    <a:pt x="24" y="74"/>
                    <a:pt x="24" y="74"/>
                    <a:pt x="5" y="33"/>
                  </a:cubicBezTo>
                  <a:cubicBezTo>
                    <a:pt x="3" y="31"/>
                    <a:pt x="2" y="28"/>
                    <a:pt x="0" y="23"/>
                  </a:cubicBezTo>
                  <a:close/>
                </a:path>
              </a:pathLst>
            </a:custGeom>
            <a:solidFill>
              <a:srgbClr val="003F6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26B6395D-C59B-419A-B61D-A2D4289BE8A5}"/>
                </a:ext>
              </a:extLst>
            </p:cNvPr>
            <p:cNvSpPr/>
            <p:nvPr/>
          </p:nvSpPr>
          <p:spPr bwMode="auto">
            <a:xfrm>
              <a:off x="3411941" y="4150013"/>
              <a:ext cx="454025" cy="168275"/>
            </a:xfrm>
            <a:custGeom>
              <a:gdLst>
                <a:gd name="T0" fmla="*/ 136 w 140"/>
                <a:gd name="T1" fmla="*/ 0 h 52"/>
                <a:gd name="T2" fmla="*/ 122 w 140"/>
                <a:gd name="T3" fmla="*/ 26 h 52"/>
                <a:gd name="T4" fmla="*/ 21 w 140"/>
                <a:gd name="T5" fmla="*/ 51 h 52"/>
                <a:gd name="T6" fmla="*/ 0 w 140"/>
                <a:gd name="T7" fmla="*/ 46 h 52"/>
                <a:gd name="T8" fmla="*/ 17 w 140"/>
                <a:gd name="T9" fmla="*/ 31 h 52"/>
                <a:gd name="T10" fmla="*/ 136 w 140"/>
                <a:gd name="T11" fmla="*/ 0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52">
                  <a:moveTo>
                    <a:pt x="136" y="0"/>
                  </a:moveTo>
                  <a:cubicBezTo>
                    <a:pt x="140" y="15"/>
                    <a:pt x="137" y="22"/>
                    <a:pt x="122" y="26"/>
                  </a:cubicBezTo>
                  <a:cubicBezTo>
                    <a:pt x="88" y="33"/>
                    <a:pt x="55" y="43"/>
                    <a:pt x="21" y="51"/>
                  </a:cubicBezTo>
                  <a:cubicBezTo>
                    <a:pt x="15" y="52"/>
                    <a:pt x="7" y="48"/>
                    <a:pt x="0" y="46"/>
                  </a:cubicBezTo>
                  <a:cubicBezTo>
                    <a:pt x="6" y="41"/>
                    <a:pt x="10" y="33"/>
                    <a:pt x="17" y="31"/>
                  </a:cubicBezTo>
                  <a:cubicBezTo>
                    <a:pt x="56" y="20"/>
                    <a:pt x="96" y="10"/>
                    <a:pt x="136" y="0"/>
                  </a:cubicBezTo>
                  <a:close/>
                </a:path>
              </a:pathLst>
            </a:custGeom>
            <a:solidFill>
              <a:srgbClr val="003F6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3FA6200A-774E-79DC-6723-BF442923655C}"/>
                </a:ext>
              </a:extLst>
            </p:cNvPr>
            <p:cNvSpPr/>
            <p:nvPr/>
          </p:nvSpPr>
          <p:spPr bwMode="auto">
            <a:xfrm>
              <a:off x="3411941" y="4305588"/>
              <a:ext cx="438150" cy="165100"/>
            </a:xfrm>
            <a:custGeom>
              <a:gdLst>
                <a:gd name="T0" fmla="*/ 132 w 135"/>
                <a:gd name="T1" fmla="*/ 0 h 51"/>
                <a:gd name="T2" fmla="*/ 116 w 135"/>
                <a:gd name="T3" fmla="*/ 26 h 51"/>
                <a:gd name="T4" fmla="*/ 19 w 135"/>
                <a:gd name="T5" fmla="*/ 50 h 51"/>
                <a:gd name="T6" fmla="*/ 0 w 135"/>
                <a:gd name="T7" fmla="*/ 45 h 51"/>
                <a:gd name="T8" fmla="*/ 12 w 135"/>
                <a:gd name="T9" fmla="*/ 31 h 51"/>
                <a:gd name="T10" fmla="*/ 132 w 135"/>
                <a:gd name="T11" fmla="*/ 0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51">
                  <a:moveTo>
                    <a:pt x="132" y="0"/>
                  </a:moveTo>
                  <a:cubicBezTo>
                    <a:pt x="135" y="17"/>
                    <a:pt x="129" y="23"/>
                    <a:pt x="116" y="26"/>
                  </a:cubicBezTo>
                  <a:cubicBezTo>
                    <a:pt x="83" y="33"/>
                    <a:pt x="51" y="43"/>
                    <a:pt x="19" y="50"/>
                  </a:cubicBezTo>
                  <a:cubicBezTo>
                    <a:pt x="13" y="51"/>
                    <a:pt x="6" y="47"/>
                    <a:pt x="0" y="45"/>
                  </a:cubicBezTo>
                  <a:cubicBezTo>
                    <a:pt x="4" y="40"/>
                    <a:pt x="7" y="32"/>
                    <a:pt x="12" y="31"/>
                  </a:cubicBezTo>
                  <a:cubicBezTo>
                    <a:pt x="52" y="20"/>
                    <a:pt x="92" y="10"/>
                    <a:pt x="132" y="0"/>
                  </a:cubicBezTo>
                  <a:close/>
                </a:path>
              </a:pathLst>
            </a:custGeom>
            <a:solidFill>
              <a:srgbClr val="003F6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1DE3863B-9118-AB55-19B1-3C1CDAE574F8}"/>
                </a:ext>
              </a:extLst>
            </p:cNvPr>
            <p:cNvSpPr/>
            <p:nvPr/>
          </p:nvSpPr>
          <p:spPr bwMode="auto">
            <a:xfrm>
              <a:off x="3411941" y="4467513"/>
              <a:ext cx="425450" cy="158750"/>
            </a:xfrm>
            <a:custGeom>
              <a:gdLst>
                <a:gd name="T0" fmla="*/ 127 w 131"/>
                <a:gd name="T1" fmla="*/ 0 h 49"/>
                <a:gd name="T2" fmla="*/ 111 w 131"/>
                <a:gd name="T3" fmla="*/ 26 h 49"/>
                <a:gd name="T4" fmla="*/ 23 w 131"/>
                <a:gd name="T5" fmla="*/ 48 h 49"/>
                <a:gd name="T6" fmla="*/ 0 w 131"/>
                <a:gd name="T7" fmla="*/ 43 h 49"/>
                <a:gd name="T8" fmla="*/ 16 w 131"/>
                <a:gd name="T9" fmla="*/ 28 h 49"/>
                <a:gd name="T10" fmla="*/ 127 w 131"/>
                <a:gd name="T11" fmla="*/ 0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49">
                  <a:moveTo>
                    <a:pt x="127" y="0"/>
                  </a:moveTo>
                  <a:cubicBezTo>
                    <a:pt x="131" y="17"/>
                    <a:pt x="125" y="23"/>
                    <a:pt x="111" y="26"/>
                  </a:cubicBezTo>
                  <a:cubicBezTo>
                    <a:pt x="82" y="32"/>
                    <a:pt x="52" y="41"/>
                    <a:pt x="23" y="48"/>
                  </a:cubicBezTo>
                  <a:cubicBezTo>
                    <a:pt x="16" y="49"/>
                    <a:pt x="8" y="45"/>
                    <a:pt x="0" y="43"/>
                  </a:cubicBezTo>
                  <a:cubicBezTo>
                    <a:pt x="5" y="38"/>
                    <a:pt x="10" y="30"/>
                    <a:pt x="16" y="28"/>
                  </a:cubicBezTo>
                  <a:cubicBezTo>
                    <a:pt x="53" y="18"/>
                    <a:pt x="89" y="9"/>
                    <a:pt x="127" y="0"/>
                  </a:cubicBezTo>
                  <a:close/>
                </a:path>
              </a:pathLst>
            </a:custGeom>
            <a:solidFill>
              <a:srgbClr val="003F6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FED83AC4-B23B-7B49-E083-9726DCA66236}"/>
                </a:ext>
              </a:extLst>
            </p:cNvPr>
            <p:cNvSpPr/>
            <p:nvPr/>
          </p:nvSpPr>
          <p:spPr bwMode="auto">
            <a:xfrm>
              <a:off x="3591329" y="3630901"/>
              <a:ext cx="268288" cy="111125"/>
            </a:xfrm>
            <a:custGeom>
              <a:gdLst>
                <a:gd name="T0" fmla="*/ 83 w 83"/>
                <a:gd name="T1" fmla="*/ 16 h 34"/>
                <a:gd name="T2" fmla="*/ 15 w 83"/>
                <a:gd name="T3" fmla="*/ 33 h 34"/>
                <a:gd name="T4" fmla="*/ 0 w 83"/>
                <a:gd name="T5" fmla="*/ 27 h 34"/>
                <a:gd name="T6" fmla="*/ 9 w 83"/>
                <a:gd name="T7" fmla="*/ 14 h 34"/>
                <a:gd name="T8" fmla="*/ 61 w 83"/>
                <a:gd name="T9" fmla="*/ 1 h 34"/>
                <a:gd name="T10" fmla="*/ 83 w 83"/>
                <a:gd name="T11" fmla="*/ 16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34">
                  <a:moveTo>
                    <a:pt x="83" y="16"/>
                  </a:moveTo>
                  <a:cubicBezTo>
                    <a:pt x="55" y="23"/>
                    <a:pt x="35" y="29"/>
                    <a:pt x="15" y="33"/>
                  </a:cubicBezTo>
                  <a:cubicBezTo>
                    <a:pt x="11" y="34"/>
                    <a:pt x="5" y="29"/>
                    <a:pt x="0" y="27"/>
                  </a:cubicBezTo>
                  <a:cubicBezTo>
                    <a:pt x="3" y="23"/>
                    <a:pt x="5" y="15"/>
                    <a:pt x="9" y="14"/>
                  </a:cubicBezTo>
                  <a:cubicBezTo>
                    <a:pt x="26" y="9"/>
                    <a:pt x="43" y="4"/>
                    <a:pt x="61" y="1"/>
                  </a:cubicBezTo>
                  <a:cubicBezTo>
                    <a:pt x="66" y="0"/>
                    <a:pt x="72" y="9"/>
                    <a:pt x="83" y="16"/>
                  </a:cubicBezTo>
                  <a:close/>
                </a:path>
              </a:pathLst>
            </a:custGeom>
            <a:solidFill>
              <a:srgbClr val="003F6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44" name="TextBox 12">
            <a:extLst>
              <a:ext uri="{FF2B5EF4-FFF2-40B4-BE49-F238E27FC236}">
                <a16:creationId xmlns:a16="http://schemas.microsoft.com/office/drawing/2014/main" id="{C81472F1-C5C3-82C4-822D-50C5D0C472F9}"/>
              </a:ext>
            </a:extLst>
          </p:cNvPr>
          <p:cNvSpPr txBox="1"/>
          <p:nvPr/>
        </p:nvSpPr>
        <p:spPr>
          <a:xfrm>
            <a:off x="719594" y="238321"/>
            <a:ext cx="511395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AGENDA </a:t>
            </a:r>
            <a:r>
              <a:rPr lang="en-US" altLang="ko-KR" sz="4800" b="1">
                <a:solidFill>
                  <a:srgbClr val="0975AA"/>
                </a:solidFill>
                <a:latin typeface="+mj-lt"/>
              </a:rPr>
              <a:t>STYLE</a:t>
            </a:r>
            <a:endParaRPr lang="ko-KR" altLang="en-US" sz="4800" b="1">
              <a:solidFill>
                <a:srgbClr val="0975A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5070089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F6F1D0C3-3B43-5920-76B9-AEB9F99BF142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FD88F9A5-EEA7-0B84-91A0-1E7A6D5B629E}"/>
              </a:ext>
            </a:extLst>
          </p:cNvPr>
          <p:cNvSpPr/>
          <p:nvPr/>
        </p:nvSpPr>
        <p:spPr>
          <a:xfrm>
            <a:off x="0" y="6381"/>
            <a:ext cx="12192000" cy="4683312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8819DB2-AAC5-6B7A-26EF-57030E3DFBA2}"/>
              </a:ext>
            </a:extLst>
          </p:cNvPr>
          <p:cNvSpPr/>
          <p:nvPr/>
        </p:nvSpPr>
        <p:spPr>
          <a:xfrm>
            <a:off x="0" y="4689694"/>
            <a:ext cx="12192000" cy="2168306"/>
          </a:xfrm>
          <a:prstGeom prst="rect">
            <a:avLst/>
          </a:pr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96414B89-9202-A745-99F7-3CE2EE6351B0}"/>
              </a:ext>
            </a:extLst>
          </p:cNvPr>
          <p:cNvSpPr txBox="1"/>
          <p:nvPr/>
        </p:nvSpPr>
        <p:spPr>
          <a:xfrm>
            <a:off x="3178704" y="2786993"/>
            <a:ext cx="6564903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88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Thank You</a:t>
            </a:r>
            <a:endParaRPr lang="ko-KR" altLang="en-US" sz="88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68EA0990-321F-809D-74DD-8E968B80E001}"/>
              </a:ext>
            </a:extLst>
          </p:cNvPr>
          <p:cNvSpPr txBox="1"/>
          <p:nvPr/>
        </p:nvSpPr>
        <p:spPr>
          <a:xfrm>
            <a:off x="3953986" y="4068724"/>
            <a:ext cx="4215653" cy="369332"/>
          </a:xfrm>
          <a:prstGeom prst="rect">
            <a:avLst/>
          </a:prstGeom>
          <a:solidFill>
            <a:srgbClr val="0975AA">
              <a:alpha val="70000"/>
            </a:srgbClr>
          </a:solidFill>
        </p:spPr>
        <p:txBody>
          <a:bodyPr wrap="square" rtlCol="0" anchor="ctr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cs typeface="Arial" panose="020b0604020202020204" pitchFamily="34" charset="0"/>
              </a:rPr>
              <a:t>Insert the Sub Title of Your Presentation</a:t>
            </a:r>
            <a:endParaRPr lang="ko-KR" altLang="en-US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695672F-902B-0216-35FF-4245A45BEED4}"/>
              </a:ext>
            </a:extLst>
          </p:cNvPr>
          <p:cNvSpPr/>
          <p:nvPr/>
        </p:nvSpPr>
        <p:spPr>
          <a:xfrm>
            <a:off x="268115" y="5736541"/>
            <a:ext cx="256542" cy="1121460"/>
          </a:xfrm>
          <a:prstGeom prst="rect">
            <a:avLst/>
          </a:prstGeom>
          <a:solidFill>
            <a:srgbClr val="B0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TextBox 59">
            <a:extLst>
              <a:ext uri="{FF2B5EF4-FFF2-40B4-BE49-F238E27FC236}">
                <a16:creationId xmlns:a16="http://schemas.microsoft.com/office/drawing/2014/main" id="{6B491D7C-EE21-8333-06B0-22D1B5DEF027}"/>
              </a:ext>
            </a:extLst>
          </p:cNvPr>
          <p:cNvSpPr txBox="1"/>
          <p:nvPr/>
        </p:nvSpPr>
        <p:spPr>
          <a:xfrm>
            <a:off x="4686429" y="6257836"/>
            <a:ext cx="277533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spc="600">
                <a:solidFill>
                  <a:schemeClr val="tx2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slidesppt.net</a:t>
            </a:r>
            <a:endParaRPr lang="ko-KR" altLang="en-US" sz="2000" spc="600">
              <a:solidFill>
                <a:schemeClr val="tx2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2E96F715-FF08-D96C-CEF0-699788DF3029}"/>
              </a:ext>
            </a:extLst>
          </p:cNvPr>
          <p:cNvGrpSpPr/>
          <p:nvPr/>
        </p:nvGrpSpPr>
        <p:grpSpPr>
          <a:xfrm>
            <a:off x="3431038" y="5085407"/>
            <a:ext cx="5329923" cy="767471"/>
            <a:chOff x="359484" y="5996664"/>
            <a:chExt cx="4327937" cy="623192"/>
          </a:xfrm>
          <a:solidFill>
            <a:schemeClr val="tx1">
              <a:lumMod val="95000"/>
              <a:lumOff val="5000"/>
            </a:schemeClr>
          </a:solidFill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31A39424-0C93-F71D-01CD-F62C28E0B55A}"/>
                </a:ext>
              </a:extLst>
            </p:cNvPr>
            <p:cNvSpPr/>
            <p:nvPr/>
          </p:nvSpPr>
          <p:spPr>
            <a:xfrm>
              <a:off x="1294284" y="6009071"/>
              <a:ext cx="573085" cy="610785"/>
            </a:xfrm>
            <a:custGeom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27" fmla="*/ 436907 w 3960440"/>
                <a:gd name="connsiteY27" fmla="*/ 0 h 3960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le 8">
              <a:extLst>
                <a:ext uri="{FF2B5EF4-FFF2-40B4-BE49-F238E27FC236}">
                  <a16:creationId xmlns:a16="http://schemas.microsoft.com/office/drawing/2014/main" id="{12AB0812-0B15-C4A3-E982-C412FF6441F3}"/>
                </a:ext>
              </a:extLst>
            </p:cNvPr>
            <p:cNvSpPr/>
            <p:nvPr/>
          </p:nvSpPr>
          <p:spPr>
            <a:xfrm>
              <a:off x="359484" y="6009071"/>
              <a:ext cx="573149" cy="610785"/>
            </a:xfrm>
            <a:custGeom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31" fmla="*/ 333511 w 3888432"/>
                <a:gd name="connsiteY31" fmla="*/ 0 h 39604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24" name="Rounded Rectangle 2">
              <a:extLst>
                <a:ext uri="{FF2B5EF4-FFF2-40B4-BE49-F238E27FC236}">
                  <a16:creationId xmlns:a16="http://schemas.microsoft.com/office/drawing/2014/main" id="{AC495AAD-EE59-4732-8DAB-1AEB40E83928}"/>
                </a:ext>
              </a:extLst>
            </p:cNvPr>
            <p:cNvSpPr/>
            <p:nvPr/>
          </p:nvSpPr>
          <p:spPr>
            <a:xfrm>
              <a:off x="3157215" y="6009071"/>
              <a:ext cx="573085" cy="610785"/>
            </a:xfrm>
            <a:custGeom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30" fmla="*/ 308009 w 3960000"/>
                <a:gd name="connsiteY30" fmla="*/ 0 h 3960000"/>
                <a:gd name="connsiteX31" fmla="*/ 308009 w 3960000"/>
                <a:gd name="connsiteY31" fmla="*/ 0 h 3960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FBB53282-2EB9-08C5-227E-24395ED34A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19126" y="6009071"/>
              <a:ext cx="573085" cy="610785"/>
            </a:xfrm>
            <a:custGeom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26" name="Rounded Rectangle 10">
              <a:extLst>
                <a:ext uri="{FF2B5EF4-FFF2-40B4-BE49-F238E27FC236}">
                  <a16:creationId xmlns:a16="http://schemas.microsoft.com/office/drawing/2014/main" id="{B9984ECC-C9C8-0659-C33C-99A55EEB2F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2293" y="5996664"/>
              <a:ext cx="575128" cy="623192"/>
            </a:xfrm>
            <a:custGeom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B0DE2496-376C-E2ED-B66A-B35C27BD256D}"/>
              </a:ext>
            </a:extLst>
          </p:cNvPr>
          <p:cNvSpPr/>
          <p:nvPr/>
        </p:nvSpPr>
        <p:spPr>
          <a:xfrm>
            <a:off x="283106" y="4696075"/>
            <a:ext cx="256542" cy="1040466"/>
          </a:xfrm>
          <a:prstGeom prst="rect">
            <a:avLst/>
          </a:prstGeom>
          <a:solidFill>
            <a:srgbClr val="003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51199978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263;p42">
            <a:extLst>
              <a:ext uri="{FF2B5EF4-FFF2-40B4-BE49-F238E27FC236}">
                <a16:creationId xmlns:a16="http://schemas.microsoft.com/office/drawing/2014/main" id="{410BD1C5-7936-A05D-3F57-B084983A8B55}"/>
              </a:ext>
            </a:extLst>
          </p:cNvPr>
          <p:cNvSpPr txBox="1"/>
          <p:nvPr/>
        </p:nvSpPr>
        <p:spPr>
          <a:xfrm>
            <a:off x="-130901" y="223594"/>
            <a:ext cx="5424400" cy="1031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3600" b="1" i="0" u="none" strike="noStrike" cap="none">
                <a:solidFill>
                  <a:srgbClr val="27348B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sz="5867">
                <a:solidFill>
                  <a:srgbClr val="0975AA"/>
                </a:solidFill>
                <a:latin typeface="Arial (Títulos)"/>
                <a:cs typeface="Rubik" panose="020b0604020202020204" charset="-79"/>
              </a:rPr>
              <a:t>FUENTE</a:t>
            </a:r>
          </a:p>
        </p:txBody>
      </p:sp>
      <p:sp>
        <p:nvSpPr>
          <p:cNvPr id="3" name="Google Shape;270;p42">
            <a:extLst>
              <a:ext uri="{FF2B5EF4-FFF2-40B4-BE49-F238E27FC236}">
                <a16:creationId xmlns:a16="http://schemas.microsoft.com/office/drawing/2014/main" id="{B2AF007D-CB33-CA50-491C-EB37E5F3D32B}"/>
              </a:ext>
            </a:extLst>
          </p:cNvPr>
          <p:cNvSpPr txBox="1"/>
          <p:nvPr/>
        </p:nvSpPr>
        <p:spPr>
          <a:xfrm>
            <a:off x="1169899" y="1991024"/>
            <a:ext cx="5543552" cy="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PE" sz="2133">
                <a:solidFill>
                  <a:srgbClr val="0975AA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ELABORADO POR  </a:t>
            </a:r>
            <a:r>
              <a:rPr lang="es-PE" sz="2133">
                <a:solidFill>
                  <a:srgbClr val="0975AA"/>
                </a:solidFill>
                <a:latin typeface="Source Sans Pro" panose="020b0503030403020204" pitchFamily="34" charset="0"/>
                <a:ea typeface="Montserrat"/>
                <a:cs typeface="Assistant Light" pitchFamily="2" charset="-79"/>
                <a:sym typeface="Montserrat"/>
              </a:rPr>
              <a:t>: </a:t>
            </a:r>
            <a:r>
              <a:rPr lang="es-PE" sz="2133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slidesppt.net</a:t>
            </a:r>
          </a:p>
          <a:p>
            <a:pPr lvl="0"/>
            <a:endParaRPr sz="2133" b="1">
              <a:solidFill>
                <a:srgbClr val="02FFB3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FA907001-C4C6-06CB-CB8F-F18E4FF9039D}"/>
              </a:ext>
            </a:extLst>
          </p:cNvPr>
          <p:cNvGrpSpPr/>
          <p:nvPr/>
        </p:nvGrpSpPr>
        <p:grpSpPr>
          <a:xfrm>
            <a:off x="1169899" y="2996866"/>
            <a:ext cx="3985576" cy="2126071"/>
            <a:chOff x="877424" y="2601843"/>
            <a:chExt cx="2989182" cy="1594553"/>
          </a:xfrm>
        </p:grpSpPr>
        <p:sp>
          <p:nvSpPr>
            <p:cNvPr id="5" name="Google Shape;272;p42">
              <a:extLst>
                <a:ext uri="{FF2B5EF4-FFF2-40B4-BE49-F238E27FC236}">
                  <a16:creationId xmlns:a16="http://schemas.microsoft.com/office/drawing/2014/main" id="{400AE227-696A-4561-F847-B52637530713}"/>
                </a:ext>
              </a:extLst>
            </p:cNvPr>
            <p:cNvSpPr txBox="1"/>
            <p:nvPr/>
          </p:nvSpPr>
          <p:spPr>
            <a:xfrm>
              <a:off x="877424" y="2601843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lvl="0"/>
              <a:r>
                <a:rPr lang="es-PE" sz="2133">
                  <a:solidFill>
                    <a:srgbClr val="0975AA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IMAGES</a:t>
              </a:r>
              <a:r>
                <a:rPr lang="en" sz="2133">
                  <a:solidFill>
                    <a:srgbClr val="0975AA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 :</a:t>
              </a:r>
              <a:endParaRPr sz="2133">
                <a:solidFill>
                  <a:srgbClr val="0975AA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endParaRPr>
            </a:p>
          </p:txBody>
        </p:sp>
        <p:sp>
          <p:nvSpPr>
            <p:cNvPr id="6" name="Google Shape;273;p42">
              <a:extLst>
                <a:ext uri="{FF2B5EF4-FFF2-40B4-BE49-F238E27FC236}">
                  <a16:creationId xmlns:a16="http://schemas.microsoft.com/office/drawing/2014/main" id="{30D3A567-205F-DF02-6D71-AD4573282A0C}"/>
                </a:ext>
              </a:extLst>
            </p:cNvPr>
            <p:cNvSpPr txBox="1"/>
            <p:nvPr/>
          </p:nvSpPr>
          <p:spPr>
            <a:xfrm>
              <a:off x="877424" y="2910468"/>
              <a:ext cx="2989182" cy="128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380972" indent="-380972">
                <a:buFont typeface="Arial" panose="020b0604020202020204" pitchFamily="34" charset="0"/>
                <a:buChar char="•"/>
              </a:pPr>
              <a:r>
                <a:rPr lang="es-PE" sz="200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unsplash.com</a:t>
              </a:r>
            </a:p>
            <a:p>
              <a:pPr marL="380972" indent="-380972">
                <a:buFont typeface="Arial" panose="020b0604020202020204" pitchFamily="34" charset="0"/>
                <a:buChar char="•"/>
              </a:pPr>
              <a:r>
                <a:rPr lang="es-PE" sz="200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pixabay.com</a:t>
              </a:r>
            </a:p>
            <a:p>
              <a:endPara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endParaRPr>
            </a:p>
          </p:txBody>
        </p:sp>
      </p:grpSp>
      <p:sp>
        <p:nvSpPr>
          <p:cNvPr id="7" name="Google Shape;274;p42">
            <a:extLst>
              <a:ext uri="{FF2B5EF4-FFF2-40B4-BE49-F238E27FC236}">
                <a16:creationId xmlns:a16="http://schemas.microsoft.com/office/drawing/2014/main" id="{4A2C5EA8-034A-06F1-D1A8-3216D2927B4A}"/>
              </a:ext>
            </a:extLst>
          </p:cNvPr>
          <p:cNvSpPr txBox="1"/>
          <p:nvPr/>
        </p:nvSpPr>
        <p:spPr>
          <a:xfrm>
            <a:off x="1169899" y="4264919"/>
            <a:ext cx="28228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>
                <a:solidFill>
                  <a:srgbClr val="0975AA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FONTS :</a:t>
            </a:r>
            <a:endParaRPr sz="2133">
              <a:solidFill>
                <a:srgbClr val="0975AA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sp>
        <p:nvSpPr>
          <p:cNvPr id="8" name="Google Shape;275;p42">
            <a:extLst>
              <a:ext uri="{FF2B5EF4-FFF2-40B4-BE49-F238E27FC236}">
                <a16:creationId xmlns:a16="http://schemas.microsoft.com/office/drawing/2014/main" id="{F1385D65-3A4C-D978-952D-27E1C1F6F98A}"/>
              </a:ext>
            </a:extLst>
          </p:cNvPr>
          <p:cNvSpPr txBox="1"/>
          <p:nvPr/>
        </p:nvSpPr>
        <p:spPr>
          <a:xfrm>
            <a:off x="1169899" y="4676419"/>
            <a:ext cx="3527168" cy="9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72" indent="-380972">
              <a:buFont typeface="Arial" panose="020b0604020202020204" pitchFamily="34" charset="0"/>
              <a:buChar char="•"/>
            </a:pPr>
            <a:r>
              <a: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Arial (Títulos)</a:t>
            </a:r>
          </a:p>
          <a:p>
            <a:pPr marL="380972" indent="-380972">
              <a:buFont typeface="Arial" panose="020b0604020202020204" pitchFamily="34" charset="0"/>
              <a:buChar char="•"/>
            </a:pPr>
            <a:r>
              <a: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Arial (Cuerpo)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4D791E9F-3245-9527-608E-17B7BDA6DA66}"/>
              </a:ext>
            </a:extLst>
          </p:cNvPr>
          <p:cNvGrpSpPr/>
          <p:nvPr/>
        </p:nvGrpSpPr>
        <p:grpSpPr>
          <a:xfrm>
            <a:off x="5727063" y="1696086"/>
            <a:ext cx="3985576" cy="4644140"/>
            <a:chOff x="3152776" y="2114550"/>
            <a:chExt cx="4073525" cy="4746626"/>
          </a:xfrm>
          <a:solidFill>
            <a:srgbClr val="0975AA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4CED186-9319-05B0-3916-EA70776C81CC}"/>
                </a:ext>
              </a:extLst>
            </p:cNvPr>
            <p:cNvSpPr/>
            <p:nvPr/>
          </p:nvSpPr>
          <p:spPr bwMode="auto">
            <a:xfrm>
              <a:off x="3152776" y="5214939"/>
              <a:ext cx="4073525" cy="1646237"/>
            </a:xfrm>
            <a:custGeom>
              <a:gdLst>
                <a:gd name="T0" fmla="*/ 2158 w 2158"/>
                <a:gd name="T1" fmla="*/ 870 h 873"/>
                <a:gd name="T2" fmla="*/ 2147 w 2158"/>
                <a:gd name="T3" fmla="*/ 870 h 873"/>
                <a:gd name="T4" fmla="*/ 1115 w 2158"/>
                <a:gd name="T5" fmla="*/ 871 h 873"/>
                <a:gd name="T6" fmla="*/ 11 w 2158"/>
                <a:gd name="T7" fmla="*/ 872 h 873"/>
                <a:gd name="T8" fmla="*/ 0 w 2158"/>
                <a:gd name="T9" fmla="*/ 860 h 873"/>
                <a:gd name="T10" fmla="*/ 0 w 2158"/>
                <a:gd name="T11" fmla="*/ 293 h 873"/>
                <a:gd name="T12" fmla="*/ 9 w 2158"/>
                <a:gd name="T13" fmla="*/ 279 h 873"/>
                <a:gd name="T14" fmla="*/ 629 w 2158"/>
                <a:gd name="T15" fmla="*/ 4 h 873"/>
                <a:gd name="T16" fmla="*/ 642 w 2158"/>
                <a:gd name="T17" fmla="*/ 10 h 873"/>
                <a:gd name="T18" fmla="*/ 940 w 2158"/>
                <a:gd name="T19" fmla="*/ 565 h 873"/>
                <a:gd name="T20" fmla="*/ 946 w 2158"/>
                <a:gd name="T21" fmla="*/ 575 h 873"/>
                <a:gd name="T22" fmla="*/ 955 w 2158"/>
                <a:gd name="T23" fmla="*/ 523 h 873"/>
                <a:gd name="T24" fmla="*/ 1010 w 2158"/>
                <a:gd name="T25" fmla="*/ 187 h 873"/>
                <a:gd name="T26" fmla="*/ 1022 w 2158"/>
                <a:gd name="T27" fmla="*/ 178 h 873"/>
                <a:gd name="T28" fmla="*/ 1129 w 2158"/>
                <a:gd name="T29" fmla="*/ 178 h 873"/>
                <a:gd name="T30" fmla="*/ 1140 w 2158"/>
                <a:gd name="T31" fmla="*/ 188 h 873"/>
                <a:gd name="T32" fmla="*/ 1204 w 2158"/>
                <a:gd name="T33" fmla="*/ 575 h 873"/>
                <a:gd name="T34" fmla="*/ 1206 w 2158"/>
                <a:gd name="T35" fmla="*/ 584 h 873"/>
                <a:gd name="T36" fmla="*/ 1211 w 2158"/>
                <a:gd name="T37" fmla="*/ 576 h 873"/>
                <a:gd name="T38" fmla="*/ 1517 w 2158"/>
                <a:gd name="T39" fmla="*/ 8 h 873"/>
                <a:gd name="T40" fmla="*/ 1531 w 2158"/>
                <a:gd name="T41" fmla="*/ 3 h 873"/>
                <a:gd name="T42" fmla="*/ 2148 w 2158"/>
                <a:gd name="T43" fmla="*/ 277 h 873"/>
                <a:gd name="T44" fmla="*/ 2158 w 2158"/>
                <a:gd name="T45" fmla="*/ 281 h 873"/>
                <a:gd name="T46" fmla="*/ 2158 w 2158"/>
                <a:gd name="T47" fmla="*/ 870 h 8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58" h="873">
                  <a:moveTo>
                    <a:pt x="2158" y="870"/>
                  </a:moveTo>
                  <a:cubicBezTo>
                    <a:pt x="2154" y="870"/>
                    <a:pt x="2150" y="870"/>
                    <a:pt x="2147" y="870"/>
                  </a:cubicBezTo>
                  <a:cubicBezTo>
                    <a:pt x="1803" y="870"/>
                    <a:pt x="1459" y="869"/>
                    <a:pt x="1115" y="871"/>
                  </a:cubicBezTo>
                  <a:cubicBezTo>
                    <a:pt x="747" y="873"/>
                    <a:pt x="379" y="871"/>
                    <a:pt x="11" y="872"/>
                  </a:cubicBezTo>
                  <a:cubicBezTo>
                    <a:pt x="2" y="872"/>
                    <a:pt x="0" y="870"/>
                    <a:pt x="0" y="860"/>
                  </a:cubicBezTo>
                  <a:cubicBezTo>
                    <a:pt x="0" y="671"/>
                    <a:pt x="0" y="482"/>
                    <a:pt x="0" y="293"/>
                  </a:cubicBezTo>
                  <a:cubicBezTo>
                    <a:pt x="0" y="286"/>
                    <a:pt x="2" y="282"/>
                    <a:pt x="9" y="279"/>
                  </a:cubicBezTo>
                  <a:cubicBezTo>
                    <a:pt x="216" y="188"/>
                    <a:pt x="422" y="96"/>
                    <a:pt x="629" y="4"/>
                  </a:cubicBezTo>
                  <a:cubicBezTo>
                    <a:pt x="637" y="1"/>
                    <a:pt x="638" y="4"/>
                    <a:pt x="642" y="10"/>
                  </a:cubicBezTo>
                  <a:cubicBezTo>
                    <a:pt x="741" y="195"/>
                    <a:pt x="840" y="380"/>
                    <a:pt x="940" y="565"/>
                  </a:cubicBezTo>
                  <a:cubicBezTo>
                    <a:pt x="941" y="567"/>
                    <a:pt x="943" y="570"/>
                    <a:pt x="946" y="575"/>
                  </a:cubicBezTo>
                  <a:cubicBezTo>
                    <a:pt x="949" y="556"/>
                    <a:pt x="952" y="540"/>
                    <a:pt x="955" y="523"/>
                  </a:cubicBezTo>
                  <a:cubicBezTo>
                    <a:pt x="973" y="411"/>
                    <a:pt x="992" y="299"/>
                    <a:pt x="1010" y="187"/>
                  </a:cubicBezTo>
                  <a:cubicBezTo>
                    <a:pt x="1012" y="179"/>
                    <a:pt x="1015" y="178"/>
                    <a:pt x="1022" y="178"/>
                  </a:cubicBezTo>
                  <a:cubicBezTo>
                    <a:pt x="1057" y="178"/>
                    <a:pt x="1093" y="179"/>
                    <a:pt x="1129" y="178"/>
                  </a:cubicBezTo>
                  <a:cubicBezTo>
                    <a:pt x="1136" y="178"/>
                    <a:pt x="1139" y="180"/>
                    <a:pt x="1140" y="188"/>
                  </a:cubicBezTo>
                  <a:cubicBezTo>
                    <a:pt x="1161" y="317"/>
                    <a:pt x="1183" y="446"/>
                    <a:pt x="1204" y="575"/>
                  </a:cubicBezTo>
                  <a:cubicBezTo>
                    <a:pt x="1205" y="578"/>
                    <a:pt x="1205" y="581"/>
                    <a:pt x="1206" y="584"/>
                  </a:cubicBezTo>
                  <a:cubicBezTo>
                    <a:pt x="1210" y="582"/>
                    <a:pt x="1210" y="579"/>
                    <a:pt x="1211" y="576"/>
                  </a:cubicBezTo>
                  <a:cubicBezTo>
                    <a:pt x="1313" y="387"/>
                    <a:pt x="1415" y="198"/>
                    <a:pt x="1517" y="8"/>
                  </a:cubicBezTo>
                  <a:cubicBezTo>
                    <a:pt x="1521" y="1"/>
                    <a:pt x="1523" y="0"/>
                    <a:pt x="1531" y="3"/>
                  </a:cubicBezTo>
                  <a:cubicBezTo>
                    <a:pt x="1737" y="95"/>
                    <a:pt x="1943" y="186"/>
                    <a:pt x="2148" y="277"/>
                  </a:cubicBezTo>
                  <a:cubicBezTo>
                    <a:pt x="2151" y="279"/>
                    <a:pt x="2154" y="281"/>
                    <a:pt x="2158" y="281"/>
                  </a:cubicBezTo>
                  <a:cubicBezTo>
                    <a:pt x="2158" y="477"/>
                    <a:pt x="2158" y="674"/>
                    <a:pt x="2158" y="8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85A8F62-9027-9F71-EF4A-2A3A6548C330}"/>
                </a:ext>
              </a:extLst>
            </p:cNvPr>
            <p:cNvSpPr/>
            <p:nvPr/>
          </p:nvSpPr>
          <p:spPr bwMode="auto">
            <a:xfrm>
              <a:off x="3619500" y="2114550"/>
              <a:ext cx="3235325" cy="1485900"/>
            </a:xfrm>
            <a:custGeom>
              <a:gdLst>
                <a:gd name="T0" fmla="*/ 957 w 1714"/>
                <a:gd name="T1" fmla="*/ 2 h 787"/>
                <a:gd name="T2" fmla="*/ 1186 w 1714"/>
                <a:gd name="T3" fmla="*/ 18 h 787"/>
                <a:gd name="T4" fmla="*/ 1696 w 1714"/>
                <a:gd name="T5" fmla="*/ 127 h 787"/>
                <a:gd name="T6" fmla="*/ 1703 w 1714"/>
                <a:gd name="T7" fmla="*/ 151 h 787"/>
                <a:gd name="T8" fmla="*/ 1544 w 1714"/>
                <a:gd name="T9" fmla="*/ 393 h 787"/>
                <a:gd name="T10" fmla="*/ 1537 w 1714"/>
                <a:gd name="T11" fmla="*/ 401 h 787"/>
                <a:gd name="T12" fmla="*/ 1534 w 1714"/>
                <a:gd name="T13" fmla="*/ 409 h 787"/>
                <a:gd name="T14" fmla="*/ 1540 w 1714"/>
                <a:gd name="T15" fmla="*/ 614 h 787"/>
                <a:gd name="T16" fmla="*/ 1530 w 1714"/>
                <a:gd name="T17" fmla="*/ 631 h 787"/>
                <a:gd name="T18" fmla="*/ 1138 w 1714"/>
                <a:gd name="T19" fmla="*/ 759 h 787"/>
                <a:gd name="T20" fmla="*/ 760 w 1714"/>
                <a:gd name="T21" fmla="*/ 777 h 787"/>
                <a:gd name="T22" fmla="*/ 190 w 1714"/>
                <a:gd name="T23" fmla="*/ 629 h 787"/>
                <a:gd name="T24" fmla="*/ 182 w 1714"/>
                <a:gd name="T25" fmla="*/ 618 h 787"/>
                <a:gd name="T26" fmla="*/ 177 w 1714"/>
                <a:gd name="T27" fmla="*/ 405 h 787"/>
                <a:gd name="T28" fmla="*/ 170 w 1714"/>
                <a:gd name="T29" fmla="*/ 382 h 787"/>
                <a:gd name="T30" fmla="*/ 4 w 1714"/>
                <a:gd name="T31" fmla="*/ 137 h 787"/>
                <a:gd name="T32" fmla="*/ 0 w 1714"/>
                <a:gd name="T33" fmla="*/ 130 h 787"/>
                <a:gd name="T34" fmla="*/ 747 w 1714"/>
                <a:gd name="T35" fmla="*/ 2 h 787"/>
                <a:gd name="T36" fmla="*/ 781 w 1714"/>
                <a:gd name="T37" fmla="*/ 1 h 787"/>
                <a:gd name="T38" fmla="*/ 790 w 1714"/>
                <a:gd name="T39" fmla="*/ 0 h 787"/>
                <a:gd name="T40" fmla="*/ 912 w 1714"/>
                <a:gd name="T41" fmla="*/ 0 h 787"/>
                <a:gd name="T42" fmla="*/ 946 w 1714"/>
                <a:gd name="T43" fmla="*/ 1 h 787"/>
                <a:gd name="T44" fmla="*/ 957 w 1714"/>
                <a:gd name="T45" fmla="*/ 2 h 7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14" h="787">
                  <a:moveTo>
                    <a:pt x="957" y="2"/>
                  </a:moveTo>
                  <a:cubicBezTo>
                    <a:pt x="1034" y="5"/>
                    <a:pt x="1110" y="9"/>
                    <a:pt x="1186" y="18"/>
                  </a:cubicBezTo>
                  <a:cubicBezTo>
                    <a:pt x="1360" y="36"/>
                    <a:pt x="1531" y="67"/>
                    <a:pt x="1696" y="127"/>
                  </a:cubicBezTo>
                  <a:cubicBezTo>
                    <a:pt x="1714" y="134"/>
                    <a:pt x="1714" y="134"/>
                    <a:pt x="1703" y="151"/>
                  </a:cubicBezTo>
                  <a:cubicBezTo>
                    <a:pt x="1650" y="231"/>
                    <a:pt x="1597" y="312"/>
                    <a:pt x="1544" y="393"/>
                  </a:cubicBezTo>
                  <a:cubicBezTo>
                    <a:pt x="1542" y="396"/>
                    <a:pt x="1541" y="400"/>
                    <a:pt x="1537" y="401"/>
                  </a:cubicBezTo>
                  <a:cubicBezTo>
                    <a:pt x="1532" y="402"/>
                    <a:pt x="1534" y="406"/>
                    <a:pt x="1534" y="409"/>
                  </a:cubicBezTo>
                  <a:cubicBezTo>
                    <a:pt x="1536" y="477"/>
                    <a:pt x="1537" y="545"/>
                    <a:pt x="1540" y="614"/>
                  </a:cubicBezTo>
                  <a:cubicBezTo>
                    <a:pt x="1540" y="623"/>
                    <a:pt x="1538" y="627"/>
                    <a:pt x="1530" y="631"/>
                  </a:cubicBezTo>
                  <a:cubicBezTo>
                    <a:pt x="1405" y="691"/>
                    <a:pt x="1275" y="735"/>
                    <a:pt x="1138" y="759"/>
                  </a:cubicBezTo>
                  <a:cubicBezTo>
                    <a:pt x="1013" y="782"/>
                    <a:pt x="887" y="787"/>
                    <a:pt x="760" y="777"/>
                  </a:cubicBezTo>
                  <a:cubicBezTo>
                    <a:pt x="561" y="760"/>
                    <a:pt x="373" y="706"/>
                    <a:pt x="190" y="629"/>
                  </a:cubicBezTo>
                  <a:cubicBezTo>
                    <a:pt x="184" y="627"/>
                    <a:pt x="182" y="624"/>
                    <a:pt x="182" y="618"/>
                  </a:cubicBezTo>
                  <a:cubicBezTo>
                    <a:pt x="181" y="547"/>
                    <a:pt x="179" y="476"/>
                    <a:pt x="177" y="405"/>
                  </a:cubicBezTo>
                  <a:cubicBezTo>
                    <a:pt x="177" y="396"/>
                    <a:pt x="175" y="389"/>
                    <a:pt x="170" y="382"/>
                  </a:cubicBezTo>
                  <a:cubicBezTo>
                    <a:pt x="115" y="300"/>
                    <a:pt x="60" y="219"/>
                    <a:pt x="4" y="137"/>
                  </a:cubicBezTo>
                  <a:cubicBezTo>
                    <a:pt x="3" y="135"/>
                    <a:pt x="2" y="133"/>
                    <a:pt x="0" y="130"/>
                  </a:cubicBezTo>
                  <a:cubicBezTo>
                    <a:pt x="241" y="42"/>
                    <a:pt x="492" y="10"/>
                    <a:pt x="747" y="2"/>
                  </a:cubicBezTo>
                  <a:cubicBezTo>
                    <a:pt x="758" y="0"/>
                    <a:pt x="769" y="2"/>
                    <a:pt x="781" y="1"/>
                  </a:cubicBezTo>
                  <a:cubicBezTo>
                    <a:pt x="784" y="1"/>
                    <a:pt x="787" y="2"/>
                    <a:pt x="790" y="0"/>
                  </a:cubicBezTo>
                  <a:cubicBezTo>
                    <a:pt x="831" y="0"/>
                    <a:pt x="871" y="0"/>
                    <a:pt x="912" y="0"/>
                  </a:cubicBezTo>
                  <a:cubicBezTo>
                    <a:pt x="923" y="2"/>
                    <a:pt x="934" y="1"/>
                    <a:pt x="946" y="1"/>
                  </a:cubicBezTo>
                  <a:cubicBezTo>
                    <a:pt x="949" y="1"/>
                    <a:pt x="953" y="0"/>
                    <a:pt x="95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C3DD596-1BE3-DFD0-D6D4-DA61CF4D4B0C}"/>
                </a:ext>
              </a:extLst>
            </p:cNvPr>
            <p:cNvSpPr/>
            <p:nvPr/>
          </p:nvSpPr>
          <p:spPr bwMode="auto">
            <a:xfrm>
              <a:off x="5340350" y="2114550"/>
              <a:ext cx="85725" cy="6350"/>
            </a:xfrm>
            <a:custGeom>
              <a:gdLst>
                <a:gd name="T0" fmla="*/ 45 w 45"/>
                <a:gd name="T1" fmla="*/ 2 h 3"/>
                <a:gd name="T2" fmla="*/ 0 w 45"/>
                <a:gd name="T3" fmla="*/ 0 h 3"/>
                <a:gd name="T4" fmla="*/ 45 w 45"/>
                <a:gd name="T5" fmla="*/ 0 h 3"/>
                <a:gd name="T6" fmla="*/ 45 w 45"/>
                <a:gd name="T7" fmla="*/ 2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3">
                  <a:moveTo>
                    <a:pt x="45" y="2"/>
                  </a:moveTo>
                  <a:cubicBezTo>
                    <a:pt x="30" y="2"/>
                    <a:pt x="15" y="3"/>
                    <a:pt x="0" y="0"/>
                  </a:cubicBezTo>
                  <a:cubicBezTo>
                    <a:pt x="15" y="0"/>
                    <a:pt x="30" y="0"/>
                    <a:pt x="45" y="0"/>
                  </a:cubicBezTo>
                  <a:cubicBezTo>
                    <a:pt x="45" y="1"/>
                    <a:pt x="45" y="1"/>
                    <a:pt x="4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429E8269-C0BF-2EFB-5AC8-5C0B7FED52F7}"/>
                </a:ext>
              </a:extLst>
            </p:cNvPr>
            <p:cNvSpPr/>
            <p:nvPr/>
          </p:nvSpPr>
          <p:spPr bwMode="auto">
            <a:xfrm>
              <a:off x="5029200" y="2114550"/>
              <a:ext cx="80963" cy="6350"/>
            </a:xfrm>
            <a:custGeom>
              <a:gdLst>
                <a:gd name="T0" fmla="*/ 43 w 43"/>
                <a:gd name="T1" fmla="*/ 0 h 3"/>
                <a:gd name="T2" fmla="*/ 0 w 43"/>
                <a:gd name="T3" fmla="*/ 2 h 3"/>
                <a:gd name="T4" fmla="*/ 0 w 43"/>
                <a:gd name="T5" fmla="*/ 0 h 3"/>
                <a:gd name="T6" fmla="*/ 43 w 43"/>
                <a:gd name="T7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">
                  <a:moveTo>
                    <a:pt x="43" y="0"/>
                  </a:moveTo>
                  <a:cubicBezTo>
                    <a:pt x="29" y="3"/>
                    <a:pt x="14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4" y="0"/>
                    <a:pt x="29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ABE0BC5-B557-F1D8-882A-FAACFEAD51F2}"/>
                </a:ext>
              </a:extLst>
            </p:cNvPr>
            <p:cNvSpPr/>
            <p:nvPr/>
          </p:nvSpPr>
          <p:spPr bwMode="auto">
            <a:xfrm>
              <a:off x="3962400" y="3402013"/>
              <a:ext cx="2549525" cy="1635125"/>
            </a:xfrm>
            <a:custGeom>
              <a:gdLst>
                <a:gd name="T0" fmla="*/ 1344 w 1350"/>
                <a:gd name="T1" fmla="*/ 0 h 866"/>
                <a:gd name="T2" fmla="*/ 1294 w 1350"/>
                <a:gd name="T3" fmla="*/ 382 h 866"/>
                <a:gd name="T4" fmla="*/ 834 w 1350"/>
                <a:gd name="T5" fmla="*/ 776 h 866"/>
                <a:gd name="T6" fmla="*/ 24 w 1350"/>
                <a:gd name="T7" fmla="*/ 300 h 866"/>
                <a:gd name="T8" fmla="*/ 1 w 1350"/>
                <a:gd name="T9" fmla="*/ 132 h 866"/>
                <a:gd name="T10" fmla="*/ 1 w 1350"/>
                <a:gd name="T11" fmla="*/ 9 h 866"/>
                <a:gd name="T12" fmla="*/ 2 w 1350"/>
                <a:gd name="T13" fmla="*/ 2 h 866"/>
                <a:gd name="T14" fmla="*/ 82 w 1350"/>
                <a:gd name="T15" fmla="*/ 33 h 866"/>
                <a:gd name="T16" fmla="*/ 484 w 1350"/>
                <a:gd name="T17" fmla="*/ 139 h 866"/>
                <a:gd name="T18" fmla="*/ 813 w 1350"/>
                <a:gd name="T19" fmla="*/ 148 h 866"/>
                <a:gd name="T20" fmla="*/ 1331 w 1350"/>
                <a:gd name="T21" fmla="*/ 6 h 866"/>
                <a:gd name="T22" fmla="*/ 1342 w 1350"/>
                <a:gd name="T23" fmla="*/ 0 h 866"/>
                <a:gd name="T24" fmla="*/ 1344 w 1350"/>
                <a:gd name="T25" fmla="*/ 0 h 8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0" h="865">
                  <a:moveTo>
                    <a:pt x="1344" y="0"/>
                  </a:moveTo>
                  <a:cubicBezTo>
                    <a:pt x="1350" y="130"/>
                    <a:pt x="1348" y="260"/>
                    <a:pt x="1294" y="382"/>
                  </a:cubicBezTo>
                  <a:cubicBezTo>
                    <a:pt x="1204" y="587"/>
                    <a:pt x="1051" y="721"/>
                    <a:pt x="834" y="776"/>
                  </a:cubicBezTo>
                  <a:cubicBezTo>
                    <a:pt x="481" y="866"/>
                    <a:pt x="119" y="652"/>
                    <a:pt x="24" y="300"/>
                  </a:cubicBezTo>
                  <a:cubicBezTo>
                    <a:pt x="9" y="245"/>
                    <a:pt x="1" y="189"/>
                    <a:pt x="1" y="132"/>
                  </a:cubicBezTo>
                  <a:cubicBezTo>
                    <a:pt x="1" y="91"/>
                    <a:pt x="1" y="50"/>
                    <a:pt x="1" y="9"/>
                  </a:cubicBezTo>
                  <a:cubicBezTo>
                    <a:pt x="1" y="7"/>
                    <a:pt x="0" y="4"/>
                    <a:pt x="2" y="2"/>
                  </a:cubicBezTo>
                  <a:cubicBezTo>
                    <a:pt x="29" y="12"/>
                    <a:pt x="55" y="23"/>
                    <a:pt x="82" y="33"/>
                  </a:cubicBezTo>
                  <a:cubicBezTo>
                    <a:pt x="212" y="83"/>
                    <a:pt x="346" y="119"/>
                    <a:pt x="484" y="139"/>
                  </a:cubicBezTo>
                  <a:cubicBezTo>
                    <a:pt x="593" y="154"/>
                    <a:pt x="703" y="157"/>
                    <a:pt x="813" y="148"/>
                  </a:cubicBezTo>
                  <a:cubicBezTo>
                    <a:pt x="994" y="133"/>
                    <a:pt x="1167" y="84"/>
                    <a:pt x="1331" y="6"/>
                  </a:cubicBezTo>
                  <a:cubicBezTo>
                    <a:pt x="1334" y="4"/>
                    <a:pt x="1338" y="2"/>
                    <a:pt x="1342" y="0"/>
                  </a:cubicBezTo>
                  <a:cubicBezTo>
                    <a:pt x="1343" y="0"/>
                    <a:pt x="1343" y="0"/>
                    <a:pt x="13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E3FDFD35-38F3-70B5-1668-CD0E40220D76}"/>
                </a:ext>
              </a:extLst>
            </p:cNvPr>
            <p:cNvSpPr/>
            <p:nvPr/>
          </p:nvSpPr>
          <p:spPr bwMode="auto">
            <a:xfrm>
              <a:off x="4867275" y="5000625"/>
              <a:ext cx="642938" cy="509587"/>
            </a:xfrm>
            <a:custGeom>
              <a:gdLst>
                <a:gd name="T0" fmla="*/ 0 w 341"/>
                <a:gd name="T1" fmla="*/ 0 h 270"/>
                <a:gd name="T2" fmla="*/ 341 w 341"/>
                <a:gd name="T3" fmla="*/ 0 h 270"/>
                <a:gd name="T4" fmla="*/ 302 w 341"/>
                <a:gd name="T5" fmla="*/ 99 h 270"/>
                <a:gd name="T6" fmla="*/ 237 w 341"/>
                <a:gd name="T7" fmla="*/ 262 h 270"/>
                <a:gd name="T8" fmla="*/ 224 w 341"/>
                <a:gd name="T9" fmla="*/ 270 h 270"/>
                <a:gd name="T10" fmla="*/ 115 w 341"/>
                <a:gd name="T11" fmla="*/ 270 h 270"/>
                <a:gd name="T12" fmla="*/ 105 w 341"/>
                <a:gd name="T13" fmla="*/ 264 h 270"/>
                <a:gd name="T14" fmla="*/ 0 w 341"/>
                <a:gd name="T15" fmla="*/ 3 h 270"/>
                <a:gd name="T16" fmla="*/ 0 w 341"/>
                <a:gd name="T17" fmla="*/ 0 h 2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1" h="270">
                  <a:moveTo>
                    <a:pt x="0" y="0"/>
                  </a:moveTo>
                  <a:cubicBezTo>
                    <a:pt x="114" y="0"/>
                    <a:pt x="227" y="0"/>
                    <a:pt x="341" y="0"/>
                  </a:cubicBezTo>
                  <a:cubicBezTo>
                    <a:pt x="328" y="34"/>
                    <a:pt x="315" y="66"/>
                    <a:pt x="302" y="99"/>
                  </a:cubicBezTo>
                  <a:cubicBezTo>
                    <a:pt x="280" y="153"/>
                    <a:pt x="258" y="207"/>
                    <a:pt x="237" y="262"/>
                  </a:cubicBezTo>
                  <a:cubicBezTo>
                    <a:pt x="234" y="268"/>
                    <a:pt x="231" y="270"/>
                    <a:pt x="224" y="270"/>
                  </a:cubicBezTo>
                  <a:cubicBezTo>
                    <a:pt x="188" y="270"/>
                    <a:pt x="151" y="270"/>
                    <a:pt x="115" y="270"/>
                  </a:cubicBezTo>
                  <a:cubicBezTo>
                    <a:pt x="110" y="270"/>
                    <a:pt x="107" y="270"/>
                    <a:pt x="105" y="264"/>
                  </a:cubicBezTo>
                  <a:cubicBezTo>
                    <a:pt x="70" y="177"/>
                    <a:pt x="35" y="90"/>
                    <a:pt x="0" y="3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A54F2D91-836A-2500-501A-4159B99A9ECC}"/>
                </a:ext>
              </a:extLst>
            </p:cNvPr>
            <p:cNvSpPr/>
            <p:nvPr/>
          </p:nvSpPr>
          <p:spPr bwMode="auto">
            <a:xfrm>
              <a:off x="3498850" y="6256338"/>
              <a:ext cx="1023938" cy="309562"/>
            </a:xfrm>
            <a:custGeom>
              <a:gdLst>
                <a:gd name="T0" fmla="*/ 543 w 543"/>
                <a:gd name="T1" fmla="*/ 0 h 164"/>
                <a:gd name="T2" fmla="*/ 283 w 543"/>
                <a:gd name="T3" fmla="*/ 162 h 164"/>
                <a:gd name="T4" fmla="*/ 273 w 543"/>
                <a:gd name="T5" fmla="*/ 162 h 164"/>
                <a:gd name="T6" fmla="*/ 2 w 543"/>
                <a:gd name="T7" fmla="*/ 12 h 164"/>
                <a:gd name="T8" fmla="*/ 0 w 543"/>
                <a:gd name="T9" fmla="*/ 10 h 164"/>
                <a:gd name="T10" fmla="*/ 84 w 543"/>
                <a:gd name="T11" fmla="*/ 6 h 164"/>
                <a:gd name="T12" fmla="*/ 154 w 543"/>
                <a:gd name="T13" fmla="*/ 2 h 164"/>
                <a:gd name="T14" fmla="*/ 168 w 543"/>
                <a:gd name="T15" fmla="*/ 6 h 164"/>
                <a:gd name="T16" fmla="*/ 271 w 543"/>
                <a:gd name="T17" fmla="*/ 74 h 164"/>
                <a:gd name="T18" fmla="*/ 285 w 543"/>
                <a:gd name="T19" fmla="*/ 74 h 164"/>
                <a:gd name="T20" fmla="*/ 391 w 543"/>
                <a:gd name="T21" fmla="*/ 8 h 164"/>
                <a:gd name="T22" fmla="*/ 401 w 543"/>
                <a:gd name="T23" fmla="*/ 4 h 164"/>
                <a:gd name="T24" fmla="*/ 543 w 543"/>
                <a:gd name="T25" fmla="*/ 0 h 1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3" h="164">
                  <a:moveTo>
                    <a:pt x="543" y="0"/>
                  </a:moveTo>
                  <a:cubicBezTo>
                    <a:pt x="454" y="55"/>
                    <a:pt x="369" y="108"/>
                    <a:pt x="283" y="162"/>
                  </a:cubicBezTo>
                  <a:cubicBezTo>
                    <a:pt x="279" y="164"/>
                    <a:pt x="277" y="164"/>
                    <a:pt x="273" y="162"/>
                  </a:cubicBezTo>
                  <a:cubicBezTo>
                    <a:pt x="183" y="112"/>
                    <a:pt x="93" y="62"/>
                    <a:pt x="2" y="12"/>
                  </a:cubicBezTo>
                  <a:cubicBezTo>
                    <a:pt x="2" y="12"/>
                    <a:pt x="1" y="11"/>
                    <a:pt x="0" y="10"/>
                  </a:cubicBezTo>
                  <a:cubicBezTo>
                    <a:pt x="29" y="8"/>
                    <a:pt x="56" y="7"/>
                    <a:pt x="84" y="6"/>
                  </a:cubicBezTo>
                  <a:cubicBezTo>
                    <a:pt x="107" y="5"/>
                    <a:pt x="131" y="4"/>
                    <a:pt x="154" y="2"/>
                  </a:cubicBezTo>
                  <a:cubicBezTo>
                    <a:pt x="160" y="2"/>
                    <a:pt x="164" y="3"/>
                    <a:pt x="168" y="6"/>
                  </a:cubicBezTo>
                  <a:cubicBezTo>
                    <a:pt x="202" y="29"/>
                    <a:pt x="237" y="51"/>
                    <a:pt x="271" y="74"/>
                  </a:cubicBezTo>
                  <a:cubicBezTo>
                    <a:pt x="276" y="77"/>
                    <a:pt x="280" y="77"/>
                    <a:pt x="285" y="74"/>
                  </a:cubicBezTo>
                  <a:cubicBezTo>
                    <a:pt x="320" y="51"/>
                    <a:pt x="356" y="30"/>
                    <a:pt x="391" y="8"/>
                  </a:cubicBezTo>
                  <a:cubicBezTo>
                    <a:pt x="394" y="6"/>
                    <a:pt x="397" y="4"/>
                    <a:pt x="401" y="4"/>
                  </a:cubicBezTo>
                  <a:cubicBezTo>
                    <a:pt x="447" y="3"/>
                    <a:pt x="494" y="2"/>
                    <a:pt x="5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08C1CB37-E5D0-11A5-ECF9-76423D9B3261}"/>
                </a:ext>
              </a:extLst>
            </p:cNvPr>
            <p:cNvSpPr/>
            <p:nvPr/>
          </p:nvSpPr>
          <p:spPr bwMode="auto">
            <a:xfrm>
              <a:off x="4224338" y="2376488"/>
              <a:ext cx="2065338" cy="542925"/>
            </a:xfrm>
            <a:custGeom>
              <a:gdLst>
                <a:gd name="T0" fmla="*/ 0 w 1094"/>
                <a:gd name="T1" fmla="*/ 41 h 287"/>
                <a:gd name="T2" fmla="*/ 16 w 1094"/>
                <a:gd name="T3" fmla="*/ 41 h 287"/>
                <a:gd name="T4" fmla="*/ 316 w 1094"/>
                <a:gd name="T5" fmla="*/ 34 h 287"/>
                <a:gd name="T6" fmla="*/ 336 w 1094"/>
                <a:gd name="T7" fmla="*/ 37 h 287"/>
                <a:gd name="T8" fmla="*/ 445 w 1094"/>
                <a:gd name="T9" fmla="*/ 72 h 287"/>
                <a:gd name="T10" fmla="*/ 458 w 1094"/>
                <a:gd name="T11" fmla="*/ 69 h 287"/>
                <a:gd name="T12" fmla="*/ 669 w 1094"/>
                <a:gd name="T13" fmla="*/ 69 h 287"/>
                <a:gd name="T14" fmla="*/ 681 w 1094"/>
                <a:gd name="T15" fmla="*/ 73 h 287"/>
                <a:gd name="T16" fmla="*/ 797 w 1094"/>
                <a:gd name="T17" fmla="*/ 37 h 287"/>
                <a:gd name="T18" fmla="*/ 805 w 1094"/>
                <a:gd name="T19" fmla="*/ 36 h 287"/>
                <a:gd name="T20" fmla="*/ 1090 w 1094"/>
                <a:gd name="T21" fmla="*/ 32 h 287"/>
                <a:gd name="T22" fmla="*/ 1094 w 1094"/>
                <a:gd name="T23" fmla="*/ 33 h 287"/>
                <a:gd name="T24" fmla="*/ 1032 w 1094"/>
                <a:gd name="T25" fmla="*/ 52 h 287"/>
                <a:gd name="T26" fmla="*/ 707 w 1094"/>
                <a:gd name="T27" fmla="*/ 150 h 287"/>
                <a:gd name="T28" fmla="*/ 697 w 1094"/>
                <a:gd name="T29" fmla="*/ 162 h 287"/>
                <a:gd name="T30" fmla="*/ 564 w 1094"/>
                <a:gd name="T31" fmla="*/ 286 h 287"/>
                <a:gd name="T32" fmla="*/ 430 w 1094"/>
                <a:gd name="T33" fmla="*/ 166 h 287"/>
                <a:gd name="T34" fmla="*/ 422 w 1094"/>
                <a:gd name="T35" fmla="*/ 157 h 287"/>
                <a:gd name="T36" fmla="*/ 3 w 1094"/>
                <a:gd name="T37" fmla="*/ 43 h 287"/>
                <a:gd name="T38" fmla="*/ 0 w 1094"/>
                <a:gd name="T39" fmla="*/ 41 h 2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94" h="287">
                  <a:moveTo>
                    <a:pt x="0" y="41"/>
                  </a:moveTo>
                  <a:cubicBezTo>
                    <a:pt x="6" y="41"/>
                    <a:pt x="11" y="41"/>
                    <a:pt x="16" y="41"/>
                  </a:cubicBezTo>
                  <a:cubicBezTo>
                    <a:pt x="116" y="38"/>
                    <a:pt x="216" y="36"/>
                    <a:pt x="316" y="34"/>
                  </a:cubicBezTo>
                  <a:cubicBezTo>
                    <a:pt x="323" y="34"/>
                    <a:pt x="329" y="35"/>
                    <a:pt x="336" y="37"/>
                  </a:cubicBezTo>
                  <a:cubicBezTo>
                    <a:pt x="372" y="49"/>
                    <a:pt x="409" y="60"/>
                    <a:pt x="445" y="72"/>
                  </a:cubicBezTo>
                  <a:cubicBezTo>
                    <a:pt x="451" y="74"/>
                    <a:pt x="454" y="74"/>
                    <a:pt x="458" y="69"/>
                  </a:cubicBezTo>
                  <a:cubicBezTo>
                    <a:pt x="513" y="0"/>
                    <a:pt x="614" y="0"/>
                    <a:pt x="669" y="69"/>
                  </a:cubicBezTo>
                  <a:cubicBezTo>
                    <a:pt x="673" y="73"/>
                    <a:pt x="676" y="74"/>
                    <a:pt x="681" y="73"/>
                  </a:cubicBezTo>
                  <a:cubicBezTo>
                    <a:pt x="720" y="61"/>
                    <a:pt x="758" y="49"/>
                    <a:pt x="797" y="37"/>
                  </a:cubicBezTo>
                  <a:cubicBezTo>
                    <a:pt x="800" y="37"/>
                    <a:pt x="803" y="36"/>
                    <a:pt x="805" y="36"/>
                  </a:cubicBezTo>
                  <a:cubicBezTo>
                    <a:pt x="900" y="34"/>
                    <a:pt x="995" y="33"/>
                    <a:pt x="1090" y="32"/>
                  </a:cubicBezTo>
                  <a:cubicBezTo>
                    <a:pt x="1091" y="32"/>
                    <a:pt x="1091" y="32"/>
                    <a:pt x="1094" y="33"/>
                  </a:cubicBezTo>
                  <a:cubicBezTo>
                    <a:pt x="1072" y="40"/>
                    <a:pt x="1052" y="46"/>
                    <a:pt x="1032" y="52"/>
                  </a:cubicBezTo>
                  <a:cubicBezTo>
                    <a:pt x="923" y="85"/>
                    <a:pt x="815" y="118"/>
                    <a:pt x="707" y="150"/>
                  </a:cubicBezTo>
                  <a:cubicBezTo>
                    <a:pt x="700" y="152"/>
                    <a:pt x="697" y="155"/>
                    <a:pt x="697" y="162"/>
                  </a:cubicBezTo>
                  <a:cubicBezTo>
                    <a:pt x="693" y="231"/>
                    <a:pt x="634" y="286"/>
                    <a:pt x="564" y="286"/>
                  </a:cubicBezTo>
                  <a:cubicBezTo>
                    <a:pt x="496" y="287"/>
                    <a:pt x="436" y="234"/>
                    <a:pt x="430" y="166"/>
                  </a:cubicBezTo>
                  <a:cubicBezTo>
                    <a:pt x="429" y="161"/>
                    <a:pt x="428" y="159"/>
                    <a:pt x="422" y="157"/>
                  </a:cubicBezTo>
                  <a:cubicBezTo>
                    <a:pt x="282" y="119"/>
                    <a:pt x="142" y="81"/>
                    <a:pt x="3" y="43"/>
                  </a:cubicBezTo>
                  <a:cubicBezTo>
                    <a:pt x="2" y="43"/>
                    <a:pt x="2" y="43"/>
                    <a:pt x="0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8" name="TextBox 59">
            <a:extLst>
              <a:ext uri="{FF2B5EF4-FFF2-40B4-BE49-F238E27FC236}">
                <a16:creationId xmlns:a16="http://schemas.microsoft.com/office/drawing/2014/main" id="{BD15FD14-74ED-528D-2CA8-42776832C2DA}"/>
              </a:ext>
            </a:extLst>
          </p:cNvPr>
          <p:cNvSpPr txBox="1"/>
          <p:nvPr/>
        </p:nvSpPr>
        <p:spPr>
          <a:xfrm>
            <a:off x="9779105" y="6459953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>
                <a:solidFill>
                  <a:srgbClr val="097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400">
              <a:solidFill>
                <a:srgbClr val="0975A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áfico 10">
            <a:extLst>
              <a:ext uri="{FF2B5EF4-FFF2-40B4-BE49-F238E27FC236}">
                <a16:creationId xmlns:a16="http://schemas.microsoft.com/office/drawing/2014/main" id="{99E36C33-5781-0E63-58AD-C26AB0F55964}"/>
              </a:ext>
            </a:extLst>
          </p:cNvPr>
          <p:cNvGrpSpPr/>
          <p:nvPr/>
        </p:nvGrpSpPr>
        <p:grpSpPr>
          <a:xfrm>
            <a:off x="10895106" y="5490859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0" name="Forma libre: forma 30">
              <a:extLst>
                <a:ext uri="{FF2B5EF4-FFF2-40B4-BE49-F238E27FC236}">
                  <a16:creationId xmlns:a16="http://schemas.microsoft.com/office/drawing/2014/main" id="{377FCBA9-13E7-2E7F-095A-FB3CEAA4CD8D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0975AA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21" name="Forma libre: forma 31">
              <a:extLst>
                <a:ext uri="{FF2B5EF4-FFF2-40B4-BE49-F238E27FC236}">
                  <a16:creationId xmlns:a16="http://schemas.microsoft.com/office/drawing/2014/main" id="{C275A987-DD50-9675-5191-DF4BDD310150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</p:spTree>
    <p:extLst>
      <p:ext uri="{BB962C8B-B14F-4D97-AF65-F5344CB8AC3E}">
        <p14:creationId xmlns:p14="http://schemas.microsoft.com/office/powerpoint/2010/main" val="1220319657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2967"/>
        <p:cNvGrpSpPr/>
        <p:nvPr/>
      </p:nvGrpSpPr>
      <p:grpSpPr>
        <a:xfrm>
          <a:off x="0" y="0"/>
          <a:ext cx="0" cy="0"/>
        </a:xfrm>
      </p:grpSpPr>
      <p:sp>
        <p:nvSpPr>
          <p:cNvPr id="2968" name="Google Shape;2968;p70"/>
          <p:cNvSpPr txBox="1">
            <a:spLocks noGrp="1"/>
          </p:cNvSpPr>
          <p:nvPr>
            <p:ph type="title"/>
          </p:nvPr>
        </p:nvSpPr>
        <p:spPr>
          <a:xfrm>
            <a:off x="222097" y="237837"/>
            <a:ext cx="7717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l"/>
            <a:r>
              <a:rPr lang="en" sz="2667">
                <a:solidFill>
                  <a:srgbClr val="0F4C81"/>
                </a:solidFill>
                <a:latin typeface="Source Sans Pro" panose="020b0503030403020204" pitchFamily="34" charset="0"/>
              </a:rPr>
              <a:t>RESOURCES</a:t>
            </a:r>
            <a:endParaRPr sz="2667">
              <a:solidFill>
                <a:srgbClr val="0F4C81"/>
              </a:solidFill>
              <a:latin typeface="Source Sans Pro" panose="020b0503030403020204" pitchFamily="34" charset="0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1A427C51-C4E2-76C4-9E7C-A5764DA48D8B}"/>
              </a:ext>
            </a:extLst>
          </p:cNvPr>
          <p:cNvGrpSpPr/>
          <p:nvPr/>
        </p:nvGrpSpPr>
        <p:grpSpPr>
          <a:xfrm>
            <a:off x="4383066" y="237837"/>
            <a:ext cx="2905337" cy="1707710"/>
            <a:chOff x="649653" y="906503"/>
            <a:chExt cx="7693935" cy="4522368"/>
          </a:xfrm>
          <a:solidFill>
            <a:schemeClr val="bg1">
              <a:lumMod val="85000"/>
            </a:schemeClr>
          </a:solidFill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C62B9707-2373-0894-5543-41066E27CD8F}"/>
                </a:ext>
              </a:extLst>
            </p:cNvPr>
            <p:cNvGrpSpPr/>
            <p:nvPr/>
          </p:nvGrpSpPr>
          <p:grpSpPr>
            <a:xfrm>
              <a:off x="1686840" y="906503"/>
              <a:ext cx="1330961" cy="4404407"/>
              <a:chOff x="1962632" y="587923"/>
              <a:chExt cx="1606908" cy="5692842"/>
            </a:xfrm>
            <a:grpFill/>
          </p:grpSpPr>
          <p:sp>
            <p:nvSpPr>
              <p:cNvPr id="26" name="Freeform 12">
                <a:extLst>
                  <a:ext uri="{FF2B5EF4-FFF2-40B4-BE49-F238E27FC236}">
                    <a16:creationId xmlns:a16="http://schemas.microsoft.com/office/drawing/2014/main" id="{4E83C5B0-5735-7777-7F1A-CDB7F6616BE8}"/>
                  </a:ext>
                </a:extLst>
              </p:cNvPr>
              <p:cNvSpPr/>
              <p:nvPr/>
            </p:nvSpPr>
            <p:spPr>
              <a:xfrm>
                <a:off x="2733332" y="5823624"/>
                <a:ext cx="372189" cy="457141"/>
              </a:xfrm>
              <a:custGeom>
                <a:gdLst>
                  <a:gd name="connsiteX0" fmla="*/ 295625 w 372189"/>
                  <a:gd name="connsiteY0" fmla="*/ 926 h 457140"/>
                  <a:gd name="connsiteX1" fmla="*/ 147988 w 372189"/>
                  <a:gd name="connsiteY1" fmla="*/ 53313 h 457140"/>
                  <a:gd name="connsiteX2" fmla="*/ 114650 w 372189"/>
                  <a:gd name="connsiteY2" fmla="*/ 91413 h 457140"/>
                  <a:gd name="connsiteX3" fmla="*/ 100363 w 372189"/>
                  <a:gd name="connsiteY3" fmla="*/ 134276 h 457140"/>
                  <a:gd name="connsiteX4" fmla="*/ 67025 w 372189"/>
                  <a:gd name="connsiteY4" fmla="*/ 181901 h 457140"/>
                  <a:gd name="connsiteX5" fmla="*/ 81313 w 372189"/>
                  <a:gd name="connsiteY5" fmla="*/ 239051 h 457140"/>
                  <a:gd name="connsiteX6" fmla="*/ 57500 w 372189"/>
                  <a:gd name="connsiteY6" fmla="*/ 286676 h 457140"/>
                  <a:gd name="connsiteX7" fmla="*/ 38450 w 372189"/>
                  <a:gd name="connsiteY7" fmla="*/ 310488 h 457140"/>
                  <a:gd name="connsiteX8" fmla="*/ 24163 w 372189"/>
                  <a:gd name="connsiteY8" fmla="*/ 348588 h 457140"/>
                  <a:gd name="connsiteX9" fmla="*/ 5113 w 372189"/>
                  <a:gd name="connsiteY9" fmla="*/ 391451 h 457140"/>
                  <a:gd name="connsiteX10" fmla="*/ 14638 w 372189"/>
                  <a:gd name="connsiteY10" fmla="*/ 453363 h 457140"/>
                  <a:gd name="connsiteX11" fmla="*/ 152750 w 372189"/>
                  <a:gd name="connsiteY11" fmla="*/ 448601 h 457140"/>
                  <a:gd name="connsiteX12" fmla="*/ 276575 w 372189"/>
                  <a:gd name="connsiteY12" fmla="*/ 434313 h 457140"/>
                  <a:gd name="connsiteX13" fmla="*/ 333725 w 372189"/>
                  <a:gd name="connsiteY13" fmla="*/ 391451 h 457140"/>
                  <a:gd name="connsiteX14" fmla="*/ 338488 w 372189"/>
                  <a:gd name="connsiteY14" fmla="*/ 320013 h 457140"/>
                  <a:gd name="connsiteX15" fmla="*/ 357538 w 372189"/>
                  <a:gd name="connsiteY15" fmla="*/ 339063 h 457140"/>
                  <a:gd name="connsiteX16" fmla="*/ 371825 w 372189"/>
                  <a:gd name="connsiteY16" fmla="*/ 310488 h 457140"/>
                  <a:gd name="connsiteX17" fmla="*/ 367063 w 372189"/>
                  <a:gd name="connsiteY17" fmla="*/ 229526 h 457140"/>
                  <a:gd name="connsiteX18" fmla="*/ 357538 w 372189"/>
                  <a:gd name="connsiteY18" fmla="*/ 177138 h 457140"/>
                  <a:gd name="connsiteX19" fmla="*/ 343250 w 372189"/>
                  <a:gd name="connsiteY19" fmla="*/ 100938 h 457140"/>
                  <a:gd name="connsiteX20" fmla="*/ 295625 w 372189"/>
                  <a:gd name="connsiteY20" fmla="*/ 926 h 45714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2189" h="457140">
                    <a:moveTo>
                      <a:pt x="295625" y="926"/>
                    </a:moveTo>
                    <a:cubicBezTo>
                      <a:pt x="263081" y="-7012"/>
                      <a:pt x="178150" y="38232"/>
                      <a:pt x="147988" y="53313"/>
                    </a:cubicBezTo>
                    <a:cubicBezTo>
                      <a:pt x="117826" y="68394"/>
                      <a:pt x="122587" y="77919"/>
                      <a:pt x="114650" y="91413"/>
                    </a:cubicBezTo>
                    <a:cubicBezTo>
                      <a:pt x="106713" y="104907"/>
                      <a:pt x="108300" y="119195"/>
                      <a:pt x="100363" y="134276"/>
                    </a:cubicBezTo>
                    <a:cubicBezTo>
                      <a:pt x="92425" y="149357"/>
                      <a:pt x="70200" y="164439"/>
                      <a:pt x="67025" y="181901"/>
                    </a:cubicBezTo>
                    <a:cubicBezTo>
                      <a:pt x="63850" y="199364"/>
                      <a:pt x="82900" y="221589"/>
                      <a:pt x="81313" y="239051"/>
                    </a:cubicBezTo>
                    <a:cubicBezTo>
                      <a:pt x="79726" y="256513"/>
                      <a:pt x="64644" y="274770"/>
                      <a:pt x="57500" y="286676"/>
                    </a:cubicBezTo>
                    <a:cubicBezTo>
                      <a:pt x="50356" y="298582"/>
                      <a:pt x="44006" y="300169"/>
                      <a:pt x="38450" y="310488"/>
                    </a:cubicBezTo>
                    <a:cubicBezTo>
                      <a:pt x="32894" y="320807"/>
                      <a:pt x="29719" y="335094"/>
                      <a:pt x="24163" y="348588"/>
                    </a:cubicBezTo>
                    <a:cubicBezTo>
                      <a:pt x="18607" y="362082"/>
                      <a:pt x="6700" y="373989"/>
                      <a:pt x="5113" y="391451"/>
                    </a:cubicBezTo>
                    <a:cubicBezTo>
                      <a:pt x="3526" y="408913"/>
                      <a:pt x="-9968" y="443838"/>
                      <a:pt x="14638" y="453363"/>
                    </a:cubicBezTo>
                    <a:cubicBezTo>
                      <a:pt x="39244" y="462888"/>
                      <a:pt x="109094" y="451776"/>
                      <a:pt x="152750" y="448601"/>
                    </a:cubicBezTo>
                    <a:cubicBezTo>
                      <a:pt x="196406" y="445426"/>
                      <a:pt x="246413" y="443838"/>
                      <a:pt x="276575" y="434313"/>
                    </a:cubicBezTo>
                    <a:cubicBezTo>
                      <a:pt x="306737" y="424788"/>
                      <a:pt x="323406" y="410501"/>
                      <a:pt x="333725" y="391451"/>
                    </a:cubicBezTo>
                    <a:cubicBezTo>
                      <a:pt x="344044" y="372401"/>
                      <a:pt x="334519" y="328744"/>
                      <a:pt x="338488" y="320013"/>
                    </a:cubicBezTo>
                    <a:cubicBezTo>
                      <a:pt x="342457" y="311282"/>
                      <a:pt x="351982" y="340650"/>
                      <a:pt x="357538" y="339063"/>
                    </a:cubicBezTo>
                    <a:cubicBezTo>
                      <a:pt x="363094" y="337476"/>
                      <a:pt x="370238" y="328744"/>
                      <a:pt x="371825" y="310488"/>
                    </a:cubicBezTo>
                    <a:cubicBezTo>
                      <a:pt x="373413" y="292232"/>
                      <a:pt x="369444" y="251751"/>
                      <a:pt x="367063" y="229526"/>
                    </a:cubicBezTo>
                    <a:cubicBezTo>
                      <a:pt x="364682" y="207301"/>
                      <a:pt x="361507" y="198569"/>
                      <a:pt x="357538" y="177138"/>
                    </a:cubicBezTo>
                    <a:cubicBezTo>
                      <a:pt x="353569" y="155707"/>
                      <a:pt x="353569" y="130307"/>
                      <a:pt x="343250" y="100938"/>
                    </a:cubicBezTo>
                    <a:cubicBezTo>
                      <a:pt x="332931" y="71569"/>
                      <a:pt x="328169" y="8864"/>
                      <a:pt x="295625" y="9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/>
                  <a:t> </a:t>
                </a:r>
                <a:endParaRPr lang="ko-KR" altLang="en-US"/>
              </a:p>
            </p:txBody>
          </p:sp>
          <p:sp>
            <p:nvSpPr>
              <p:cNvPr id="27" name="Freeform 13">
                <a:extLst>
                  <a:ext uri="{FF2B5EF4-FFF2-40B4-BE49-F238E27FC236}">
                    <a16:creationId xmlns:a16="http://schemas.microsoft.com/office/drawing/2014/main" id="{DEED4790-0F85-6E75-686B-D8B205C94AA3}"/>
                  </a:ext>
                </a:extLst>
              </p:cNvPr>
              <p:cNvSpPr/>
              <p:nvPr/>
            </p:nvSpPr>
            <p:spPr>
              <a:xfrm>
                <a:off x="2355315" y="5349411"/>
                <a:ext cx="349373" cy="622775"/>
              </a:xfrm>
              <a:custGeom>
                <a:gdLst>
                  <a:gd name="connsiteX0" fmla="*/ 245016 w 349372"/>
                  <a:gd name="connsiteY0" fmla="*/ 3649 h 622774"/>
                  <a:gd name="connsiteX1" fmla="*/ 325979 w 349372"/>
                  <a:gd name="connsiteY1" fmla="*/ 32224 h 622774"/>
                  <a:gd name="connsiteX2" fmla="*/ 345029 w 349372"/>
                  <a:gd name="connsiteY2" fmla="*/ 136999 h 622774"/>
                  <a:gd name="connsiteX3" fmla="*/ 345029 w 349372"/>
                  <a:gd name="connsiteY3" fmla="*/ 160812 h 622774"/>
                  <a:gd name="connsiteX4" fmla="*/ 297404 w 349372"/>
                  <a:gd name="connsiteY4" fmla="*/ 251299 h 622774"/>
                  <a:gd name="connsiteX5" fmla="*/ 283116 w 349372"/>
                  <a:gd name="connsiteY5" fmla="*/ 256062 h 622774"/>
                  <a:gd name="connsiteX6" fmla="*/ 273591 w 349372"/>
                  <a:gd name="connsiteY6" fmla="*/ 313212 h 622774"/>
                  <a:gd name="connsiteX7" fmla="*/ 273591 w 349372"/>
                  <a:gd name="connsiteY7" fmla="*/ 360837 h 622774"/>
                  <a:gd name="connsiteX8" fmla="*/ 278354 w 349372"/>
                  <a:gd name="connsiteY8" fmla="*/ 413224 h 622774"/>
                  <a:gd name="connsiteX9" fmla="*/ 259304 w 349372"/>
                  <a:gd name="connsiteY9" fmla="*/ 498949 h 622774"/>
                  <a:gd name="connsiteX10" fmla="*/ 235491 w 349372"/>
                  <a:gd name="connsiteY10" fmla="*/ 551337 h 622774"/>
                  <a:gd name="connsiteX11" fmla="*/ 168816 w 349372"/>
                  <a:gd name="connsiteY11" fmla="*/ 598962 h 622774"/>
                  <a:gd name="connsiteX12" fmla="*/ 92616 w 349372"/>
                  <a:gd name="connsiteY12" fmla="*/ 622774 h 622774"/>
                  <a:gd name="connsiteX13" fmla="*/ 21179 w 349372"/>
                  <a:gd name="connsiteY13" fmla="*/ 598962 h 622774"/>
                  <a:gd name="connsiteX14" fmla="*/ 2129 w 349372"/>
                  <a:gd name="connsiteY14" fmla="*/ 556099 h 622774"/>
                  <a:gd name="connsiteX15" fmla="*/ 6891 w 349372"/>
                  <a:gd name="connsiteY15" fmla="*/ 465612 h 622774"/>
                  <a:gd name="connsiteX16" fmla="*/ 59279 w 349372"/>
                  <a:gd name="connsiteY16" fmla="*/ 346549 h 622774"/>
                  <a:gd name="connsiteX17" fmla="*/ 106904 w 349372"/>
                  <a:gd name="connsiteY17" fmla="*/ 227487 h 622774"/>
                  <a:gd name="connsiteX18" fmla="*/ 130716 w 349372"/>
                  <a:gd name="connsiteY18" fmla="*/ 151287 h 622774"/>
                  <a:gd name="connsiteX19" fmla="*/ 168816 w 349372"/>
                  <a:gd name="connsiteY19" fmla="*/ 17937 h 622774"/>
                  <a:gd name="connsiteX20" fmla="*/ 245016 w 349372"/>
                  <a:gd name="connsiteY20" fmla="*/ 3649 h 62277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9372" h="622774">
                    <a:moveTo>
                      <a:pt x="245016" y="3649"/>
                    </a:moveTo>
                    <a:cubicBezTo>
                      <a:pt x="271210" y="6030"/>
                      <a:pt x="309310" y="9999"/>
                      <a:pt x="325979" y="32224"/>
                    </a:cubicBezTo>
                    <a:cubicBezTo>
                      <a:pt x="342648" y="54449"/>
                      <a:pt x="341854" y="115568"/>
                      <a:pt x="345029" y="136999"/>
                    </a:cubicBezTo>
                    <a:cubicBezTo>
                      <a:pt x="348204" y="158430"/>
                      <a:pt x="352966" y="141762"/>
                      <a:pt x="345029" y="160812"/>
                    </a:cubicBezTo>
                    <a:cubicBezTo>
                      <a:pt x="337092" y="179862"/>
                      <a:pt x="307723" y="235424"/>
                      <a:pt x="297404" y="251299"/>
                    </a:cubicBezTo>
                    <a:cubicBezTo>
                      <a:pt x="287085" y="267174"/>
                      <a:pt x="287085" y="245743"/>
                      <a:pt x="283116" y="256062"/>
                    </a:cubicBezTo>
                    <a:cubicBezTo>
                      <a:pt x="279147" y="266381"/>
                      <a:pt x="275178" y="295750"/>
                      <a:pt x="273591" y="313212"/>
                    </a:cubicBezTo>
                    <a:cubicBezTo>
                      <a:pt x="272004" y="330674"/>
                      <a:pt x="272797" y="344168"/>
                      <a:pt x="273591" y="360837"/>
                    </a:cubicBezTo>
                    <a:cubicBezTo>
                      <a:pt x="274385" y="377506"/>
                      <a:pt x="280735" y="390205"/>
                      <a:pt x="278354" y="413224"/>
                    </a:cubicBezTo>
                    <a:cubicBezTo>
                      <a:pt x="275973" y="436243"/>
                      <a:pt x="266448" y="475930"/>
                      <a:pt x="259304" y="498949"/>
                    </a:cubicBezTo>
                    <a:cubicBezTo>
                      <a:pt x="252160" y="521968"/>
                      <a:pt x="250572" y="534668"/>
                      <a:pt x="235491" y="551337"/>
                    </a:cubicBezTo>
                    <a:cubicBezTo>
                      <a:pt x="220410" y="568006"/>
                      <a:pt x="192628" y="587056"/>
                      <a:pt x="168816" y="598962"/>
                    </a:cubicBezTo>
                    <a:cubicBezTo>
                      <a:pt x="145004" y="610868"/>
                      <a:pt x="117222" y="622774"/>
                      <a:pt x="92616" y="622774"/>
                    </a:cubicBezTo>
                    <a:cubicBezTo>
                      <a:pt x="68010" y="622774"/>
                      <a:pt x="36260" y="610075"/>
                      <a:pt x="21179" y="598962"/>
                    </a:cubicBezTo>
                    <a:cubicBezTo>
                      <a:pt x="6098" y="587849"/>
                      <a:pt x="4510" y="578324"/>
                      <a:pt x="2129" y="556099"/>
                    </a:cubicBezTo>
                    <a:cubicBezTo>
                      <a:pt x="-252" y="533874"/>
                      <a:pt x="-2634" y="500537"/>
                      <a:pt x="6891" y="465612"/>
                    </a:cubicBezTo>
                    <a:cubicBezTo>
                      <a:pt x="16416" y="430687"/>
                      <a:pt x="42610" y="386236"/>
                      <a:pt x="59279" y="346549"/>
                    </a:cubicBezTo>
                    <a:cubicBezTo>
                      <a:pt x="75948" y="306862"/>
                      <a:pt x="94998" y="260031"/>
                      <a:pt x="106904" y="227487"/>
                    </a:cubicBezTo>
                    <a:cubicBezTo>
                      <a:pt x="118810" y="194943"/>
                      <a:pt x="120397" y="186212"/>
                      <a:pt x="130716" y="151287"/>
                    </a:cubicBezTo>
                    <a:cubicBezTo>
                      <a:pt x="141035" y="116362"/>
                      <a:pt x="150560" y="44131"/>
                      <a:pt x="168816" y="17937"/>
                    </a:cubicBezTo>
                    <a:cubicBezTo>
                      <a:pt x="187072" y="-8257"/>
                      <a:pt x="218822" y="1268"/>
                      <a:pt x="245016" y="36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Freeform 14">
                <a:extLst>
                  <a:ext uri="{FF2B5EF4-FFF2-40B4-BE49-F238E27FC236}">
                    <a16:creationId xmlns:a16="http://schemas.microsoft.com/office/drawing/2014/main" id="{94029831-A63C-A1E7-5AA0-AD7B269B34A7}"/>
                  </a:ext>
                </a:extLst>
              </p:cNvPr>
              <p:cNvSpPr/>
              <p:nvPr/>
            </p:nvSpPr>
            <p:spPr>
              <a:xfrm>
                <a:off x="2385753" y="3258510"/>
                <a:ext cx="987693" cy="2696468"/>
              </a:xfrm>
              <a:custGeom>
                <a:gdLst>
                  <a:gd name="connsiteX0" fmla="*/ 905141 w 987690"/>
                  <a:gd name="connsiteY0" fmla="*/ 46672 h 2696464"/>
                  <a:gd name="connsiteX1" fmla="*/ 786078 w 987690"/>
                  <a:gd name="connsiteY1" fmla="*/ 3810 h 2696464"/>
                  <a:gd name="connsiteX2" fmla="*/ 409841 w 987690"/>
                  <a:gd name="connsiteY2" fmla="*/ 8572 h 2696464"/>
                  <a:gd name="connsiteX3" fmla="*/ 166953 w 987690"/>
                  <a:gd name="connsiteY3" fmla="*/ 60960 h 2696464"/>
                  <a:gd name="connsiteX4" fmla="*/ 52653 w 987690"/>
                  <a:gd name="connsiteY4" fmla="*/ 137160 h 2696464"/>
                  <a:gd name="connsiteX5" fmla="*/ 28841 w 987690"/>
                  <a:gd name="connsiteY5" fmla="*/ 284797 h 2696464"/>
                  <a:gd name="connsiteX6" fmla="*/ 266 w 987690"/>
                  <a:gd name="connsiteY6" fmla="*/ 513397 h 2696464"/>
                  <a:gd name="connsiteX7" fmla="*/ 14553 w 987690"/>
                  <a:gd name="connsiteY7" fmla="*/ 589597 h 2696464"/>
                  <a:gd name="connsiteX8" fmla="*/ 14553 w 987690"/>
                  <a:gd name="connsiteY8" fmla="*/ 661035 h 2696464"/>
                  <a:gd name="connsiteX9" fmla="*/ 28841 w 987690"/>
                  <a:gd name="connsiteY9" fmla="*/ 761047 h 2696464"/>
                  <a:gd name="connsiteX10" fmla="*/ 38366 w 987690"/>
                  <a:gd name="connsiteY10" fmla="*/ 861060 h 2696464"/>
                  <a:gd name="connsiteX11" fmla="*/ 43128 w 987690"/>
                  <a:gd name="connsiteY11" fmla="*/ 956310 h 2696464"/>
                  <a:gd name="connsiteX12" fmla="*/ 52653 w 987690"/>
                  <a:gd name="connsiteY12" fmla="*/ 1046797 h 2696464"/>
                  <a:gd name="connsiteX13" fmla="*/ 38366 w 987690"/>
                  <a:gd name="connsiteY13" fmla="*/ 1122997 h 2696464"/>
                  <a:gd name="connsiteX14" fmla="*/ 66941 w 987690"/>
                  <a:gd name="connsiteY14" fmla="*/ 1175385 h 2696464"/>
                  <a:gd name="connsiteX15" fmla="*/ 76466 w 987690"/>
                  <a:gd name="connsiteY15" fmla="*/ 1265872 h 2696464"/>
                  <a:gd name="connsiteX16" fmla="*/ 43128 w 987690"/>
                  <a:gd name="connsiteY16" fmla="*/ 1389697 h 2696464"/>
                  <a:gd name="connsiteX17" fmla="*/ 47891 w 987690"/>
                  <a:gd name="connsiteY17" fmla="*/ 1442085 h 2696464"/>
                  <a:gd name="connsiteX18" fmla="*/ 28841 w 987690"/>
                  <a:gd name="connsiteY18" fmla="*/ 1537335 h 2696464"/>
                  <a:gd name="connsiteX19" fmla="*/ 19316 w 987690"/>
                  <a:gd name="connsiteY19" fmla="*/ 1642110 h 2696464"/>
                  <a:gd name="connsiteX20" fmla="*/ 38366 w 987690"/>
                  <a:gd name="connsiteY20" fmla="*/ 1780222 h 2696464"/>
                  <a:gd name="connsiteX21" fmla="*/ 38366 w 987690"/>
                  <a:gd name="connsiteY21" fmla="*/ 1942147 h 2696464"/>
                  <a:gd name="connsiteX22" fmla="*/ 52653 w 987690"/>
                  <a:gd name="connsiteY22" fmla="*/ 2042160 h 2696464"/>
                  <a:gd name="connsiteX23" fmla="*/ 43128 w 987690"/>
                  <a:gd name="connsiteY23" fmla="*/ 2085022 h 2696464"/>
                  <a:gd name="connsiteX24" fmla="*/ 76466 w 987690"/>
                  <a:gd name="connsiteY24" fmla="*/ 2189797 h 2696464"/>
                  <a:gd name="connsiteX25" fmla="*/ 109803 w 987690"/>
                  <a:gd name="connsiteY25" fmla="*/ 2299335 h 2696464"/>
                  <a:gd name="connsiteX26" fmla="*/ 166953 w 987690"/>
                  <a:gd name="connsiteY26" fmla="*/ 2337435 h 2696464"/>
                  <a:gd name="connsiteX27" fmla="*/ 243153 w 987690"/>
                  <a:gd name="connsiteY27" fmla="*/ 2246947 h 2696464"/>
                  <a:gd name="connsiteX28" fmla="*/ 300303 w 987690"/>
                  <a:gd name="connsiteY28" fmla="*/ 2142172 h 2696464"/>
                  <a:gd name="connsiteX29" fmla="*/ 295541 w 987690"/>
                  <a:gd name="connsiteY29" fmla="*/ 2032635 h 2696464"/>
                  <a:gd name="connsiteX30" fmla="*/ 319353 w 987690"/>
                  <a:gd name="connsiteY30" fmla="*/ 1842135 h 2696464"/>
                  <a:gd name="connsiteX31" fmla="*/ 328878 w 987690"/>
                  <a:gd name="connsiteY31" fmla="*/ 1723072 h 2696464"/>
                  <a:gd name="connsiteX32" fmla="*/ 328878 w 987690"/>
                  <a:gd name="connsiteY32" fmla="*/ 1604010 h 2696464"/>
                  <a:gd name="connsiteX33" fmla="*/ 343166 w 987690"/>
                  <a:gd name="connsiteY33" fmla="*/ 1503997 h 2696464"/>
                  <a:gd name="connsiteX34" fmla="*/ 362216 w 987690"/>
                  <a:gd name="connsiteY34" fmla="*/ 1475422 h 2696464"/>
                  <a:gd name="connsiteX35" fmla="*/ 366978 w 987690"/>
                  <a:gd name="connsiteY35" fmla="*/ 1432560 h 2696464"/>
                  <a:gd name="connsiteX36" fmla="*/ 381266 w 987690"/>
                  <a:gd name="connsiteY36" fmla="*/ 1418272 h 2696464"/>
                  <a:gd name="connsiteX37" fmla="*/ 362216 w 987690"/>
                  <a:gd name="connsiteY37" fmla="*/ 1337310 h 2696464"/>
                  <a:gd name="connsiteX38" fmla="*/ 390791 w 987690"/>
                  <a:gd name="connsiteY38" fmla="*/ 1237297 h 2696464"/>
                  <a:gd name="connsiteX39" fmla="*/ 419366 w 987690"/>
                  <a:gd name="connsiteY39" fmla="*/ 1199197 h 2696464"/>
                  <a:gd name="connsiteX40" fmla="*/ 419366 w 987690"/>
                  <a:gd name="connsiteY40" fmla="*/ 1046797 h 2696464"/>
                  <a:gd name="connsiteX41" fmla="*/ 438416 w 987690"/>
                  <a:gd name="connsiteY41" fmla="*/ 994410 h 2696464"/>
                  <a:gd name="connsiteX42" fmla="*/ 443178 w 987690"/>
                  <a:gd name="connsiteY42" fmla="*/ 899160 h 2696464"/>
                  <a:gd name="connsiteX43" fmla="*/ 462228 w 987690"/>
                  <a:gd name="connsiteY43" fmla="*/ 822960 h 2696464"/>
                  <a:gd name="connsiteX44" fmla="*/ 481278 w 987690"/>
                  <a:gd name="connsiteY44" fmla="*/ 784860 h 2696464"/>
                  <a:gd name="connsiteX45" fmla="*/ 486041 w 987690"/>
                  <a:gd name="connsiteY45" fmla="*/ 913447 h 2696464"/>
                  <a:gd name="connsiteX46" fmla="*/ 509853 w 987690"/>
                  <a:gd name="connsiteY46" fmla="*/ 1027747 h 2696464"/>
                  <a:gd name="connsiteX47" fmla="*/ 519378 w 987690"/>
                  <a:gd name="connsiteY47" fmla="*/ 1127760 h 2696464"/>
                  <a:gd name="connsiteX48" fmla="*/ 500328 w 987690"/>
                  <a:gd name="connsiteY48" fmla="*/ 1284922 h 2696464"/>
                  <a:gd name="connsiteX49" fmla="*/ 519378 w 987690"/>
                  <a:gd name="connsiteY49" fmla="*/ 1323022 h 2696464"/>
                  <a:gd name="connsiteX50" fmla="*/ 514616 w 987690"/>
                  <a:gd name="connsiteY50" fmla="*/ 1437322 h 2696464"/>
                  <a:gd name="connsiteX51" fmla="*/ 509853 w 987690"/>
                  <a:gd name="connsiteY51" fmla="*/ 1503997 h 2696464"/>
                  <a:gd name="connsiteX52" fmla="*/ 538428 w 987690"/>
                  <a:gd name="connsiteY52" fmla="*/ 1556385 h 2696464"/>
                  <a:gd name="connsiteX53" fmla="*/ 524141 w 987690"/>
                  <a:gd name="connsiteY53" fmla="*/ 1637347 h 2696464"/>
                  <a:gd name="connsiteX54" fmla="*/ 543191 w 987690"/>
                  <a:gd name="connsiteY54" fmla="*/ 1718310 h 2696464"/>
                  <a:gd name="connsiteX55" fmla="*/ 519378 w 987690"/>
                  <a:gd name="connsiteY55" fmla="*/ 1799272 h 2696464"/>
                  <a:gd name="connsiteX56" fmla="*/ 514616 w 987690"/>
                  <a:gd name="connsiteY56" fmla="*/ 2004060 h 2696464"/>
                  <a:gd name="connsiteX57" fmla="*/ 486041 w 987690"/>
                  <a:gd name="connsiteY57" fmla="*/ 2170747 h 2696464"/>
                  <a:gd name="connsiteX58" fmla="*/ 481278 w 987690"/>
                  <a:gd name="connsiteY58" fmla="*/ 2256472 h 2696464"/>
                  <a:gd name="connsiteX59" fmla="*/ 514616 w 987690"/>
                  <a:gd name="connsiteY59" fmla="*/ 2351722 h 2696464"/>
                  <a:gd name="connsiteX60" fmla="*/ 524141 w 987690"/>
                  <a:gd name="connsiteY60" fmla="*/ 2385060 h 2696464"/>
                  <a:gd name="connsiteX61" fmla="*/ 462228 w 987690"/>
                  <a:gd name="connsiteY61" fmla="*/ 2475547 h 2696464"/>
                  <a:gd name="connsiteX62" fmla="*/ 428891 w 987690"/>
                  <a:gd name="connsiteY62" fmla="*/ 2513647 h 2696464"/>
                  <a:gd name="connsiteX63" fmla="*/ 457466 w 987690"/>
                  <a:gd name="connsiteY63" fmla="*/ 2570797 h 2696464"/>
                  <a:gd name="connsiteX64" fmla="*/ 438416 w 987690"/>
                  <a:gd name="connsiteY64" fmla="*/ 2642235 h 2696464"/>
                  <a:gd name="connsiteX65" fmla="*/ 505091 w 987690"/>
                  <a:gd name="connsiteY65" fmla="*/ 2651760 h 2696464"/>
                  <a:gd name="connsiteX66" fmla="*/ 614628 w 987690"/>
                  <a:gd name="connsiteY66" fmla="*/ 2675572 h 2696464"/>
                  <a:gd name="connsiteX67" fmla="*/ 690828 w 987690"/>
                  <a:gd name="connsiteY67" fmla="*/ 2694622 h 2696464"/>
                  <a:gd name="connsiteX68" fmla="*/ 743216 w 987690"/>
                  <a:gd name="connsiteY68" fmla="*/ 2627947 h 2696464"/>
                  <a:gd name="connsiteX69" fmla="*/ 757503 w 987690"/>
                  <a:gd name="connsiteY69" fmla="*/ 2532697 h 2696464"/>
                  <a:gd name="connsiteX70" fmla="*/ 743216 w 987690"/>
                  <a:gd name="connsiteY70" fmla="*/ 2485072 h 2696464"/>
                  <a:gd name="connsiteX71" fmla="*/ 743216 w 987690"/>
                  <a:gd name="connsiteY71" fmla="*/ 2437447 h 2696464"/>
                  <a:gd name="connsiteX72" fmla="*/ 795603 w 987690"/>
                  <a:gd name="connsiteY72" fmla="*/ 2356485 h 2696464"/>
                  <a:gd name="connsiteX73" fmla="*/ 809891 w 987690"/>
                  <a:gd name="connsiteY73" fmla="*/ 2223135 h 2696464"/>
                  <a:gd name="connsiteX74" fmla="*/ 819416 w 987690"/>
                  <a:gd name="connsiteY74" fmla="*/ 2094547 h 2696464"/>
                  <a:gd name="connsiteX75" fmla="*/ 838466 w 987690"/>
                  <a:gd name="connsiteY75" fmla="*/ 1913572 h 2696464"/>
                  <a:gd name="connsiteX76" fmla="*/ 862278 w 987690"/>
                  <a:gd name="connsiteY76" fmla="*/ 1699260 h 2696464"/>
                  <a:gd name="connsiteX77" fmla="*/ 857516 w 987690"/>
                  <a:gd name="connsiteY77" fmla="*/ 1608772 h 2696464"/>
                  <a:gd name="connsiteX78" fmla="*/ 871803 w 987690"/>
                  <a:gd name="connsiteY78" fmla="*/ 1484947 h 2696464"/>
                  <a:gd name="connsiteX79" fmla="*/ 895616 w 987690"/>
                  <a:gd name="connsiteY79" fmla="*/ 1170622 h 2696464"/>
                  <a:gd name="connsiteX80" fmla="*/ 924191 w 987690"/>
                  <a:gd name="connsiteY80" fmla="*/ 908685 h 2696464"/>
                  <a:gd name="connsiteX81" fmla="*/ 914666 w 987690"/>
                  <a:gd name="connsiteY81" fmla="*/ 780097 h 2696464"/>
                  <a:gd name="connsiteX82" fmla="*/ 948003 w 987690"/>
                  <a:gd name="connsiteY82" fmla="*/ 613410 h 2696464"/>
                  <a:gd name="connsiteX83" fmla="*/ 981341 w 987690"/>
                  <a:gd name="connsiteY83" fmla="*/ 441960 h 2696464"/>
                  <a:gd name="connsiteX84" fmla="*/ 981341 w 987690"/>
                  <a:gd name="connsiteY84" fmla="*/ 337185 h 2696464"/>
                  <a:gd name="connsiteX85" fmla="*/ 981341 w 987690"/>
                  <a:gd name="connsiteY85" fmla="*/ 137160 h 2696464"/>
                  <a:gd name="connsiteX86" fmla="*/ 905141 w 987690"/>
                  <a:gd name="connsiteY86" fmla="*/ 46672 h 269646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987690" h="2696464">
                    <a:moveTo>
                      <a:pt x="905141" y="46672"/>
                    </a:moveTo>
                    <a:cubicBezTo>
                      <a:pt x="872597" y="24447"/>
                      <a:pt x="868628" y="10160"/>
                      <a:pt x="786078" y="3810"/>
                    </a:cubicBezTo>
                    <a:cubicBezTo>
                      <a:pt x="703528" y="-2540"/>
                      <a:pt x="513028" y="-953"/>
                      <a:pt x="409841" y="8572"/>
                    </a:cubicBezTo>
                    <a:cubicBezTo>
                      <a:pt x="306654" y="18097"/>
                      <a:pt x="226484" y="39529"/>
                      <a:pt x="166953" y="60960"/>
                    </a:cubicBezTo>
                    <a:cubicBezTo>
                      <a:pt x="107422" y="82391"/>
                      <a:pt x="75672" y="99854"/>
                      <a:pt x="52653" y="137160"/>
                    </a:cubicBezTo>
                    <a:cubicBezTo>
                      <a:pt x="29634" y="174466"/>
                      <a:pt x="37572" y="222091"/>
                      <a:pt x="28841" y="284797"/>
                    </a:cubicBezTo>
                    <a:cubicBezTo>
                      <a:pt x="20110" y="347503"/>
                      <a:pt x="2647" y="462597"/>
                      <a:pt x="266" y="513397"/>
                    </a:cubicBezTo>
                    <a:cubicBezTo>
                      <a:pt x="-2115" y="564197"/>
                      <a:pt x="12172" y="564991"/>
                      <a:pt x="14553" y="589597"/>
                    </a:cubicBezTo>
                    <a:cubicBezTo>
                      <a:pt x="16934" y="614203"/>
                      <a:pt x="12172" y="632460"/>
                      <a:pt x="14553" y="661035"/>
                    </a:cubicBezTo>
                    <a:cubicBezTo>
                      <a:pt x="16934" y="689610"/>
                      <a:pt x="24872" y="727710"/>
                      <a:pt x="28841" y="761047"/>
                    </a:cubicBezTo>
                    <a:cubicBezTo>
                      <a:pt x="32810" y="794384"/>
                      <a:pt x="35985" y="828516"/>
                      <a:pt x="38366" y="861060"/>
                    </a:cubicBezTo>
                    <a:cubicBezTo>
                      <a:pt x="40747" y="893604"/>
                      <a:pt x="40747" y="925354"/>
                      <a:pt x="43128" y="956310"/>
                    </a:cubicBezTo>
                    <a:cubicBezTo>
                      <a:pt x="45509" y="987266"/>
                      <a:pt x="53447" y="1019016"/>
                      <a:pt x="52653" y="1046797"/>
                    </a:cubicBezTo>
                    <a:cubicBezTo>
                      <a:pt x="51859" y="1074578"/>
                      <a:pt x="35985" y="1101566"/>
                      <a:pt x="38366" y="1122997"/>
                    </a:cubicBezTo>
                    <a:cubicBezTo>
                      <a:pt x="40747" y="1144428"/>
                      <a:pt x="60591" y="1151573"/>
                      <a:pt x="66941" y="1175385"/>
                    </a:cubicBezTo>
                    <a:cubicBezTo>
                      <a:pt x="73291" y="1199197"/>
                      <a:pt x="80435" y="1230153"/>
                      <a:pt x="76466" y="1265872"/>
                    </a:cubicBezTo>
                    <a:cubicBezTo>
                      <a:pt x="72497" y="1301591"/>
                      <a:pt x="47890" y="1360328"/>
                      <a:pt x="43128" y="1389697"/>
                    </a:cubicBezTo>
                    <a:cubicBezTo>
                      <a:pt x="38366" y="1419066"/>
                      <a:pt x="50272" y="1417479"/>
                      <a:pt x="47891" y="1442085"/>
                    </a:cubicBezTo>
                    <a:cubicBezTo>
                      <a:pt x="45510" y="1466691"/>
                      <a:pt x="33603" y="1503998"/>
                      <a:pt x="28841" y="1537335"/>
                    </a:cubicBezTo>
                    <a:cubicBezTo>
                      <a:pt x="24079" y="1570672"/>
                      <a:pt x="17729" y="1601629"/>
                      <a:pt x="19316" y="1642110"/>
                    </a:cubicBezTo>
                    <a:cubicBezTo>
                      <a:pt x="20903" y="1682591"/>
                      <a:pt x="35191" y="1730216"/>
                      <a:pt x="38366" y="1780222"/>
                    </a:cubicBezTo>
                    <a:cubicBezTo>
                      <a:pt x="41541" y="1830228"/>
                      <a:pt x="35985" y="1898491"/>
                      <a:pt x="38366" y="1942147"/>
                    </a:cubicBezTo>
                    <a:cubicBezTo>
                      <a:pt x="40747" y="1985803"/>
                      <a:pt x="51859" y="2018348"/>
                      <a:pt x="52653" y="2042160"/>
                    </a:cubicBezTo>
                    <a:cubicBezTo>
                      <a:pt x="53447" y="2065972"/>
                      <a:pt x="39159" y="2060416"/>
                      <a:pt x="43128" y="2085022"/>
                    </a:cubicBezTo>
                    <a:cubicBezTo>
                      <a:pt x="47097" y="2109628"/>
                      <a:pt x="65353" y="2154078"/>
                      <a:pt x="76466" y="2189797"/>
                    </a:cubicBezTo>
                    <a:cubicBezTo>
                      <a:pt x="87578" y="2225516"/>
                      <a:pt x="94722" y="2274729"/>
                      <a:pt x="109803" y="2299335"/>
                    </a:cubicBezTo>
                    <a:cubicBezTo>
                      <a:pt x="124884" y="2323941"/>
                      <a:pt x="144728" y="2346166"/>
                      <a:pt x="166953" y="2337435"/>
                    </a:cubicBezTo>
                    <a:cubicBezTo>
                      <a:pt x="189178" y="2328704"/>
                      <a:pt x="220928" y="2279491"/>
                      <a:pt x="243153" y="2246947"/>
                    </a:cubicBezTo>
                    <a:cubicBezTo>
                      <a:pt x="265378" y="2214403"/>
                      <a:pt x="291572" y="2177891"/>
                      <a:pt x="300303" y="2142172"/>
                    </a:cubicBezTo>
                    <a:cubicBezTo>
                      <a:pt x="309034" y="2106453"/>
                      <a:pt x="292366" y="2082641"/>
                      <a:pt x="295541" y="2032635"/>
                    </a:cubicBezTo>
                    <a:cubicBezTo>
                      <a:pt x="298716" y="1982629"/>
                      <a:pt x="313797" y="1893729"/>
                      <a:pt x="319353" y="1842135"/>
                    </a:cubicBezTo>
                    <a:cubicBezTo>
                      <a:pt x="324909" y="1790541"/>
                      <a:pt x="327291" y="1762759"/>
                      <a:pt x="328878" y="1723072"/>
                    </a:cubicBezTo>
                    <a:cubicBezTo>
                      <a:pt x="330465" y="1683385"/>
                      <a:pt x="326497" y="1640522"/>
                      <a:pt x="328878" y="1604010"/>
                    </a:cubicBezTo>
                    <a:cubicBezTo>
                      <a:pt x="331259" y="1567498"/>
                      <a:pt x="337610" y="1525428"/>
                      <a:pt x="343166" y="1503997"/>
                    </a:cubicBezTo>
                    <a:cubicBezTo>
                      <a:pt x="348722" y="1482566"/>
                      <a:pt x="358247" y="1487328"/>
                      <a:pt x="362216" y="1475422"/>
                    </a:cubicBezTo>
                    <a:cubicBezTo>
                      <a:pt x="366185" y="1463516"/>
                      <a:pt x="363803" y="1442085"/>
                      <a:pt x="366978" y="1432560"/>
                    </a:cubicBezTo>
                    <a:cubicBezTo>
                      <a:pt x="370153" y="1423035"/>
                      <a:pt x="382060" y="1434147"/>
                      <a:pt x="381266" y="1418272"/>
                    </a:cubicBezTo>
                    <a:cubicBezTo>
                      <a:pt x="380472" y="1402397"/>
                      <a:pt x="360629" y="1367472"/>
                      <a:pt x="362216" y="1337310"/>
                    </a:cubicBezTo>
                    <a:cubicBezTo>
                      <a:pt x="363803" y="1307148"/>
                      <a:pt x="381266" y="1260316"/>
                      <a:pt x="390791" y="1237297"/>
                    </a:cubicBezTo>
                    <a:cubicBezTo>
                      <a:pt x="400316" y="1214278"/>
                      <a:pt x="414604" y="1230947"/>
                      <a:pt x="419366" y="1199197"/>
                    </a:cubicBezTo>
                    <a:cubicBezTo>
                      <a:pt x="424128" y="1167447"/>
                      <a:pt x="416191" y="1080928"/>
                      <a:pt x="419366" y="1046797"/>
                    </a:cubicBezTo>
                    <a:cubicBezTo>
                      <a:pt x="422541" y="1012666"/>
                      <a:pt x="434447" y="1019016"/>
                      <a:pt x="438416" y="994410"/>
                    </a:cubicBezTo>
                    <a:cubicBezTo>
                      <a:pt x="442385" y="969804"/>
                      <a:pt x="439209" y="927735"/>
                      <a:pt x="443178" y="899160"/>
                    </a:cubicBezTo>
                    <a:cubicBezTo>
                      <a:pt x="447147" y="870585"/>
                      <a:pt x="455878" y="842010"/>
                      <a:pt x="462228" y="822960"/>
                    </a:cubicBezTo>
                    <a:cubicBezTo>
                      <a:pt x="468578" y="803910"/>
                      <a:pt x="477309" y="769779"/>
                      <a:pt x="481278" y="784860"/>
                    </a:cubicBezTo>
                    <a:cubicBezTo>
                      <a:pt x="485247" y="799941"/>
                      <a:pt x="481279" y="872966"/>
                      <a:pt x="486041" y="913447"/>
                    </a:cubicBezTo>
                    <a:cubicBezTo>
                      <a:pt x="490803" y="953928"/>
                      <a:pt x="504297" y="992028"/>
                      <a:pt x="509853" y="1027747"/>
                    </a:cubicBezTo>
                    <a:cubicBezTo>
                      <a:pt x="515409" y="1063466"/>
                      <a:pt x="520965" y="1084898"/>
                      <a:pt x="519378" y="1127760"/>
                    </a:cubicBezTo>
                    <a:cubicBezTo>
                      <a:pt x="517791" y="1170622"/>
                      <a:pt x="500328" y="1252378"/>
                      <a:pt x="500328" y="1284922"/>
                    </a:cubicBezTo>
                    <a:cubicBezTo>
                      <a:pt x="500328" y="1317466"/>
                      <a:pt x="516997" y="1297622"/>
                      <a:pt x="519378" y="1323022"/>
                    </a:cubicBezTo>
                    <a:cubicBezTo>
                      <a:pt x="521759" y="1348422"/>
                      <a:pt x="516203" y="1407160"/>
                      <a:pt x="514616" y="1437322"/>
                    </a:cubicBezTo>
                    <a:cubicBezTo>
                      <a:pt x="513029" y="1467484"/>
                      <a:pt x="505884" y="1484153"/>
                      <a:pt x="509853" y="1503997"/>
                    </a:cubicBezTo>
                    <a:cubicBezTo>
                      <a:pt x="513822" y="1523841"/>
                      <a:pt x="536047" y="1534160"/>
                      <a:pt x="538428" y="1556385"/>
                    </a:cubicBezTo>
                    <a:cubicBezTo>
                      <a:pt x="540809" y="1578610"/>
                      <a:pt x="523347" y="1610360"/>
                      <a:pt x="524141" y="1637347"/>
                    </a:cubicBezTo>
                    <a:cubicBezTo>
                      <a:pt x="524935" y="1664334"/>
                      <a:pt x="543985" y="1691323"/>
                      <a:pt x="543191" y="1718310"/>
                    </a:cubicBezTo>
                    <a:cubicBezTo>
                      <a:pt x="542397" y="1745297"/>
                      <a:pt x="524140" y="1751647"/>
                      <a:pt x="519378" y="1799272"/>
                    </a:cubicBezTo>
                    <a:cubicBezTo>
                      <a:pt x="514616" y="1846897"/>
                      <a:pt x="520172" y="1942147"/>
                      <a:pt x="514616" y="2004060"/>
                    </a:cubicBezTo>
                    <a:cubicBezTo>
                      <a:pt x="509060" y="2065973"/>
                      <a:pt x="491597" y="2128678"/>
                      <a:pt x="486041" y="2170747"/>
                    </a:cubicBezTo>
                    <a:cubicBezTo>
                      <a:pt x="480485" y="2212816"/>
                      <a:pt x="476515" y="2226310"/>
                      <a:pt x="481278" y="2256472"/>
                    </a:cubicBezTo>
                    <a:cubicBezTo>
                      <a:pt x="486040" y="2286635"/>
                      <a:pt x="507472" y="2330291"/>
                      <a:pt x="514616" y="2351722"/>
                    </a:cubicBezTo>
                    <a:cubicBezTo>
                      <a:pt x="521760" y="2373153"/>
                      <a:pt x="532872" y="2364422"/>
                      <a:pt x="524141" y="2385060"/>
                    </a:cubicBezTo>
                    <a:cubicBezTo>
                      <a:pt x="515410" y="2405698"/>
                      <a:pt x="478103" y="2454116"/>
                      <a:pt x="462228" y="2475547"/>
                    </a:cubicBezTo>
                    <a:cubicBezTo>
                      <a:pt x="446353" y="2496978"/>
                      <a:pt x="429685" y="2497772"/>
                      <a:pt x="428891" y="2513647"/>
                    </a:cubicBezTo>
                    <a:cubicBezTo>
                      <a:pt x="428097" y="2529522"/>
                      <a:pt x="455878" y="2549366"/>
                      <a:pt x="457466" y="2570797"/>
                    </a:cubicBezTo>
                    <a:cubicBezTo>
                      <a:pt x="459054" y="2592228"/>
                      <a:pt x="430479" y="2628741"/>
                      <a:pt x="438416" y="2642235"/>
                    </a:cubicBezTo>
                    <a:cubicBezTo>
                      <a:pt x="446353" y="2655729"/>
                      <a:pt x="475722" y="2646204"/>
                      <a:pt x="505091" y="2651760"/>
                    </a:cubicBezTo>
                    <a:cubicBezTo>
                      <a:pt x="534460" y="2657316"/>
                      <a:pt x="583672" y="2668428"/>
                      <a:pt x="614628" y="2675572"/>
                    </a:cubicBezTo>
                    <a:cubicBezTo>
                      <a:pt x="645584" y="2682716"/>
                      <a:pt x="669397" y="2702559"/>
                      <a:pt x="690828" y="2694622"/>
                    </a:cubicBezTo>
                    <a:cubicBezTo>
                      <a:pt x="712259" y="2686685"/>
                      <a:pt x="732104" y="2654934"/>
                      <a:pt x="743216" y="2627947"/>
                    </a:cubicBezTo>
                    <a:cubicBezTo>
                      <a:pt x="754328" y="2600960"/>
                      <a:pt x="757503" y="2556509"/>
                      <a:pt x="757503" y="2532697"/>
                    </a:cubicBezTo>
                    <a:cubicBezTo>
                      <a:pt x="757503" y="2508885"/>
                      <a:pt x="745597" y="2500947"/>
                      <a:pt x="743216" y="2485072"/>
                    </a:cubicBezTo>
                    <a:cubicBezTo>
                      <a:pt x="740835" y="2469197"/>
                      <a:pt x="734485" y="2458878"/>
                      <a:pt x="743216" y="2437447"/>
                    </a:cubicBezTo>
                    <a:cubicBezTo>
                      <a:pt x="751947" y="2416016"/>
                      <a:pt x="784490" y="2392204"/>
                      <a:pt x="795603" y="2356485"/>
                    </a:cubicBezTo>
                    <a:cubicBezTo>
                      <a:pt x="806715" y="2320766"/>
                      <a:pt x="805922" y="2266791"/>
                      <a:pt x="809891" y="2223135"/>
                    </a:cubicBezTo>
                    <a:cubicBezTo>
                      <a:pt x="813860" y="2179479"/>
                      <a:pt x="814654" y="2146141"/>
                      <a:pt x="819416" y="2094547"/>
                    </a:cubicBezTo>
                    <a:cubicBezTo>
                      <a:pt x="824178" y="2042953"/>
                      <a:pt x="831322" y="1979453"/>
                      <a:pt x="838466" y="1913572"/>
                    </a:cubicBezTo>
                    <a:cubicBezTo>
                      <a:pt x="845610" y="1847691"/>
                      <a:pt x="859103" y="1750060"/>
                      <a:pt x="862278" y="1699260"/>
                    </a:cubicBezTo>
                    <a:cubicBezTo>
                      <a:pt x="865453" y="1648460"/>
                      <a:pt x="855929" y="1644491"/>
                      <a:pt x="857516" y="1608772"/>
                    </a:cubicBezTo>
                    <a:cubicBezTo>
                      <a:pt x="859103" y="1573053"/>
                      <a:pt x="865453" y="1557972"/>
                      <a:pt x="871803" y="1484947"/>
                    </a:cubicBezTo>
                    <a:cubicBezTo>
                      <a:pt x="878153" y="1411922"/>
                      <a:pt x="886885" y="1266665"/>
                      <a:pt x="895616" y="1170622"/>
                    </a:cubicBezTo>
                    <a:cubicBezTo>
                      <a:pt x="904347" y="1074579"/>
                      <a:pt x="921016" y="973773"/>
                      <a:pt x="924191" y="908685"/>
                    </a:cubicBezTo>
                    <a:cubicBezTo>
                      <a:pt x="927366" y="843598"/>
                      <a:pt x="910697" y="829309"/>
                      <a:pt x="914666" y="780097"/>
                    </a:cubicBezTo>
                    <a:cubicBezTo>
                      <a:pt x="918635" y="730885"/>
                      <a:pt x="936891" y="669766"/>
                      <a:pt x="948003" y="613410"/>
                    </a:cubicBezTo>
                    <a:cubicBezTo>
                      <a:pt x="959115" y="557054"/>
                      <a:pt x="975785" y="487998"/>
                      <a:pt x="981341" y="441960"/>
                    </a:cubicBezTo>
                    <a:cubicBezTo>
                      <a:pt x="986897" y="395923"/>
                      <a:pt x="981341" y="337185"/>
                      <a:pt x="981341" y="337185"/>
                    </a:cubicBezTo>
                    <a:cubicBezTo>
                      <a:pt x="981341" y="286385"/>
                      <a:pt x="995628" y="189547"/>
                      <a:pt x="981341" y="137160"/>
                    </a:cubicBezTo>
                    <a:cubicBezTo>
                      <a:pt x="967054" y="84773"/>
                      <a:pt x="937685" y="68897"/>
                      <a:pt x="905141" y="466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Freeform 15">
                <a:extLst>
                  <a:ext uri="{FF2B5EF4-FFF2-40B4-BE49-F238E27FC236}">
                    <a16:creationId xmlns:a16="http://schemas.microsoft.com/office/drawing/2014/main" id="{C7CB25A7-C90C-5556-76D1-3EE1F82F8ABA}"/>
                  </a:ext>
                </a:extLst>
              </p:cNvPr>
              <p:cNvSpPr/>
              <p:nvPr/>
            </p:nvSpPr>
            <p:spPr>
              <a:xfrm>
                <a:off x="3327362" y="3615554"/>
                <a:ext cx="234997" cy="523698"/>
              </a:xfrm>
              <a:custGeom>
                <a:rect l="l" t="t" r="r" b="b"/>
                <a:pathLst>
                  <a:path w="221335" h="493253">
                    <a:moveTo>
                      <a:pt x="77834" y="328437"/>
                    </a:moveTo>
                    <a:cubicBezTo>
                      <a:pt x="65239" y="329495"/>
                      <a:pt x="52963" y="333729"/>
                      <a:pt x="50846" y="340502"/>
                    </a:cubicBezTo>
                    <a:cubicBezTo>
                      <a:pt x="46613" y="354049"/>
                      <a:pt x="50846" y="372675"/>
                      <a:pt x="50846" y="386222"/>
                    </a:cubicBezTo>
                    <a:cubicBezTo>
                      <a:pt x="50846" y="386222"/>
                      <a:pt x="44073" y="417549"/>
                      <a:pt x="50846" y="421782"/>
                    </a:cubicBezTo>
                    <a:cubicBezTo>
                      <a:pt x="57619" y="426015"/>
                      <a:pt x="82173" y="426015"/>
                      <a:pt x="91486" y="411622"/>
                    </a:cubicBezTo>
                    <a:cubicBezTo>
                      <a:pt x="100799" y="397229"/>
                      <a:pt x="113499" y="347275"/>
                      <a:pt x="106726" y="335422"/>
                    </a:cubicBezTo>
                    <a:cubicBezTo>
                      <a:pt x="103340" y="329496"/>
                      <a:pt x="90428" y="327379"/>
                      <a:pt x="77834" y="328437"/>
                    </a:cubicBezTo>
                    <a:close/>
                    <a:moveTo>
                      <a:pt x="121966" y="142"/>
                    </a:moveTo>
                    <a:cubicBezTo>
                      <a:pt x="139746" y="4375"/>
                      <a:pt x="172766" y="90735"/>
                      <a:pt x="188006" y="132222"/>
                    </a:cubicBezTo>
                    <a:cubicBezTo>
                      <a:pt x="203246" y="173709"/>
                      <a:pt x="208326" y="212655"/>
                      <a:pt x="213406" y="249062"/>
                    </a:cubicBezTo>
                    <a:cubicBezTo>
                      <a:pt x="218486" y="285469"/>
                      <a:pt x="225259" y="315102"/>
                      <a:pt x="218486" y="350662"/>
                    </a:cubicBezTo>
                    <a:cubicBezTo>
                      <a:pt x="211713" y="386222"/>
                      <a:pt x="186313" y="438715"/>
                      <a:pt x="172766" y="462422"/>
                    </a:cubicBezTo>
                    <a:cubicBezTo>
                      <a:pt x="159219" y="486129"/>
                      <a:pt x="154139" y="490362"/>
                      <a:pt x="137206" y="492902"/>
                    </a:cubicBezTo>
                    <a:cubicBezTo>
                      <a:pt x="120273" y="495442"/>
                      <a:pt x="88946" y="483589"/>
                      <a:pt x="71166" y="477662"/>
                    </a:cubicBezTo>
                    <a:cubicBezTo>
                      <a:pt x="53386" y="471735"/>
                      <a:pt x="39839" y="466655"/>
                      <a:pt x="30526" y="457342"/>
                    </a:cubicBezTo>
                    <a:cubicBezTo>
                      <a:pt x="21213" y="448029"/>
                      <a:pt x="20366" y="428555"/>
                      <a:pt x="15286" y="421782"/>
                    </a:cubicBezTo>
                    <a:cubicBezTo>
                      <a:pt x="10206" y="415009"/>
                      <a:pt x="-801" y="425169"/>
                      <a:pt x="46" y="416702"/>
                    </a:cubicBezTo>
                    <a:cubicBezTo>
                      <a:pt x="893" y="408235"/>
                      <a:pt x="16133" y="391302"/>
                      <a:pt x="20366" y="370982"/>
                    </a:cubicBezTo>
                    <a:cubicBezTo>
                      <a:pt x="24599" y="350662"/>
                      <a:pt x="22059" y="316795"/>
                      <a:pt x="25446" y="294782"/>
                    </a:cubicBezTo>
                    <a:cubicBezTo>
                      <a:pt x="28833" y="272769"/>
                      <a:pt x="29679" y="266842"/>
                      <a:pt x="40686" y="238902"/>
                    </a:cubicBezTo>
                    <a:cubicBezTo>
                      <a:pt x="51693" y="210962"/>
                      <a:pt x="77939" y="166935"/>
                      <a:pt x="91486" y="127142"/>
                    </a:cubicBezTo>
                    <a:cubicBezTo>
                      <a:pt x="105033" y="87349"/>
                      <a:pt x="104186" y="-4091"/>
                      <a:pt x="121966" y="1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Freeform 16">
                <a:extLst>
                  <a:ext uri="{FF2B5EF4-FFF2-40B4-BE49-F238E27FC236}">
                    <a16:creationId xmlns:a16="http://schemas.microsoft.com/office/drawing/2014/main" id="{7F4CA465-31A1-89A9-4A24-D415C7E213E3}"/>
                  </a:ext>
                </a:extLst>
              </p:cNvPr>
              <p:cNvSpPr/>
              <p:nvPr/>
            </p:nvSpPr>
            <p:spPr>
              <a:xfrm>
                <a:off x="2019926" y="587923"/>
                <a:ext cx="342321" cy="748475"/>
              </a:xfrm>
              <a:custGeom>
                <a:gdLst>
                  <a:gd name="connsiteX0" fmla="*/ 108599 w 342320"/>
                  <a:gd name="connsiteY0" fmla="*/ 748119 h 748473"/>
                  <a:gd name="connsiteX1" fmla="*/ 154319 w 342320"/>
                  <a:gd name="connsiteY1" fmla="*/ 529679 h 748473"/>
                  <a:gd name="connsiteX2" fmla="*/ 149239 w 342320"/>
                  <a:gd name="connsiteY2" fmla="*/ 443319 h 748473"/>
                  <a:gd name="connsiteX3" fmla="*/ 159399 w 342320"/>
                  <a:gd name="connsiteY3" fmla="*/ 377279 h 748473"/>
                  <a:gd name="connsiteX4" fmla="*/ 179719 w 342320"/>
                  <a:gd name="connsiteY4" fmla="*/ 341719 h 748473"/>
                  <a:gd name="connsiteX5" fmla="*/ 210199 w 342320"/>
                  <a:gd name="connsiteY5" fmla="*/ 301079 h 748473"/>
                  <a:gd name="connsiteX6" fmla="*/ 230519 w 342320"/>
                  <a:gd name="connsiteY6" fmla="*/ 295999 h 748473"/>
                  <a:gd name="connsiteX7" fmla="*/ 276239 w 342320"/>
                  <a:gd name="connsiteY7" fmla="*/ 255359 h 748473"/>
                  <a:gd name="connsiteX8" fmla="*/ 306719 w 342320"/>
                  <a:gd name="connsiteY8" fmla="*/ 219799 h 748473"/>
                  <a:gd name="connsiteX9" fmla="*/ 337199 w 342320"/>
                  <a:gd name="connsiteY9" fmla="*/ 148679 h 748473"/>
                  <a:gd name="connsiteX10" fmla="*/ 342279 w 342320"/>
                  <a:gd name="connsiteY10" fmla="*/ 87719 h 748473"/>
                  <a:gd name="connsiteX11" fmla="*/ 337199 w 342320"/>
                  <a:gd name="connsiteY11" fmla="*/ 67399 h 748473"/>
                  <a:gd name="connsiteX12" fmla="*/ 311799 w 342320"/>
                  <a:gd name="connsiteY12" fmla="*/ 52159 h 748473"/>
                  <a:gd name="connsiteX13" fmla="*/ 281319 w 342320"/>
                  <a:gd name="connsiteY13" fmla="*/ 21679 h 748473"/>
                  <a:gd name="connsiteX14" fmla="*/ 260999 w 342320"/>
                  <a:gd name="connsiteY14" fmla="*/ 16599 h 748473"/>
                  <a:gd name="connsiteX15" fmla="*/ 225439 w 342320"/>
                  <a:gd name="connsiteY15" fmla="*/ 16599 h 748473"/>
                  <a:gd name="connsiteX16" fmla="*/ 154319 w 342320"/>
                  <a:gd name="connsiteY16" fmla="*/ 6439 h 748473"/>
                  <a:gd name="connsiteX17" fmla="*/ 113679 w 342320"/>
                  <a:gd name="connsiteY17" fmla="*/ 1359 h 748473"/>
                  <a:gd name="connsiteX18" fmla="*/ 93359 w 342320"/>
                  <a:gd name="connsiteY18" fmla="*/ 31839 h 748473"/>
                  <a:gd name="connsiteX19" fmla="*/ 93359 w 342320"/>
                  <a:gd name="connsiteY19" fmla="*/ 67399 h 748473"/>
                  <a:gd name="connsiteX20" fmla="*/ 78119 w 342320"/>
                  <a:gd name="connsiteY20" fmla="*/ 123279 h 748473"/>
                  <a:gd name="connsiteX21" fmla="*/ 47639 w 342320"/>
                  <a:gd name="connsiteY21" fmla="*/ 168999 h 748473"/>
                  <a:gd name="connsiteX22" fmla="*/ 37479 w 342320"/>
                  <a:gd name="connsiteY22" fmla="*/ 265519 h 748473"/>
                  <a:gd name="connsiteX23" fmla="*/ 22239 w 342320"/>
                  <a:gd name="connsiteY23" fmla="*/ 321399 h 748473"/>
                  <a:gd name="connsiteX24" fmla="*/ 6999 w 342320"/>
                  <a:gd name="connsiteY24" fmla="*/ 397599 h 748473"/>
                  <a:gd name="connsiteX25" fmla="*/ 6999 w 342320"/>
                  <a:gd name="connsiteY25" fmla="*/ 473799 h 748473"/>
                  <a:gd name="connsiteX26" fmla="*/ 108599 w 342320"/>
                  <a:gd name="connsiteY26" fmla="*/ 748119 h 74847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42320" h="748473">
                    <a:moveTo>
                      <a:pt x="108599" y="748119"/>
                    </a:moveTo>
                    <a:cubicBezTo>
                      <a:pt x="133152" y="757432"/>
                      <a:pt x="147546" y="580479"/>
                      <a:pt x="154319" y="529679"/>
                    </a:cubicBezTo>
                    <a:cubicBezTo>
                      <a:pt x="161092" y="478879"/>
                      <a:pt x="148392" y="468719"/>
                      <a:pt x="149239" y="443319"/>
                    </a:cubicBezTo>
                    <a:cubicBezTo>
                      <a:pt x="150086" y="417919"/>
                      <a:pt x="154319" y="394212"/>
                      <a:pt x="159399" y="377279"/>
                    </a:cubicBezTo>
                    <a:cubicBezTo>
                      <a:pt x="164479" y="360346"/>
                      <a:pt x="171252" y="354419"/>
                      <a:pt x="179719" y="341719"/>
                    </a:cubicBezTo>
                    <a:cubicBezTo>
                      <a:pt x="188186" y="329019"/>
                      <a:pt x="201732" y="308699"/>
                      <a:pt x="210199" y="301079"/>
                    </a:cubicBezTo>
                    <a:cubicBezTo>
                      <a:pt x="218666" y="293459"/>
                      <a:pt x="219512" y="303619"/>
                      <a:pt x="230519" y="295999"/>
                    </a:cubicBezTo>
                    <a:cubicBezTo>
                      <a:pt x="241526" y="288379"/>
                      <a:pt x="263539" y="268059"/>
                      <a:pt x="276239" y="255359"/>
                    </a:cubicBezTo>
                    <a:cubicBezTo>
                      <a:pt x="288939" y="242659"/>
                      <a:pt x="296559" y="237579"/>
                      <a:pt x="306719" y="219799"/>
                    </a:cubicBezTo>
                    <a:cubicBezTo>
                      <a:pt x="316879" y="202019"/>
                      <a:pt x="331272" y="170692"/>
                      <a:pt x="337199" y="148679"/>
                    </a:cubicBezTo>
                    <a:cubicBezTo>
                      <a:pt x="343126" y="126666"/>
                      <a:pt x="342279" y="101266"/>
                      <a:pt x="342279" y="87719"/>
                    </a:cubicBezTo>
                    <a:cubicBezTo>
                      <a:pt x="342279" y="74172"/>
                      <a:pt x="342279" y="73326"/>
                      <a:pt x="337199" y="67399"/>
                    </a:cubicBezTo>
                    <a:cubicBezTo>
                      <a:pt x="332119" y="61472"/>
                      <a:pt x="321112" y="59779"/>
                      <a:pt x="311799" y="52159"/>
                    </a:cubicBezTo>
                    <a:cubicBezTo>
                      <a:pt x="302486" y="44539"/>
                      <a:pt x="289786" y="27606"/>
                      <a:pt x="281319" y="21679"/>
                    </a:cubicBezTo>
                    <a:cubicBezTo>
                      <a:pt x="272852" y="15752"/>
                      <a:pt x="270312" y="17446"/>
                      <a:pt x="260999" y="16599"/>
                    </a:cubicBezTo>
                    <a:cubicBezTo>
                      <a:pt x="251686" y="15752"/>
                      <a:pt x="243219" y="18292"/>
                      <a:pt x="225439" y="16599"/>
                    </a:cubicBezTo>
                    <a:cubicBezTo>
                      <a:pt x="207659" y="14906"/>
                      <a:pt x="172946" y="8979"/>
                      <a:pt x="154319" y="6439"/>
                    </a:cubicBezTo>
                    <a:cubicBezTo>
                      <a:pt x="135692" y="3899"/>
                      <a:pt x="123839" y="-2874"/>
                      <a:pt x="113679" y="1359"/>
                    </a:cubicBezTo>
                    <a:cubicBezTo>
                      <a:pt x="103519" y="5592"/>
                      <a:pt x="96746" y="20832"/>
                      <a:pt x="93359" y="31839"/>
                    </a:cubicBezTo>
                    <a:cubicBezTo>
                      <a:pt x="89972" y="42846"/>
                      <a:pt x="95899" y="52159"/>
                      <a:pt x="93359" y="67399"/>
                    </a:cubicBezTo>
                    <a:cubicBezTo>
                      <a:pt x="90819" y="82639"/>
                      <a:pt x="85739" y="106346"/>
                      <a:pt x="78119" y="123279"/>
                    </a:cubicBezTo>
                    <a:cubicBezTo>
                      <a:pt x="70499" y="140212"/>
                      <a:pt x="54412" y="145292"/>
                      <a:pt x="47639" y="168999"/>
                    </a:cubicBezTo>
                    <a:cubicBezTo>
                      <a:pt x="40866" y="192706"/>
                      <a:pt x="41712" y="240119"/>
                      <a:pt x="37479" y="265519"/>
                    </a:cubicBezTo>
                    <a:cubicBezTo>
                      <a:pt x="33246" y="290919"/>
                      <a:pt x="27319" y="299386"/>
                      <a:pt x="22239" y="321399"/>
                    </a:cubicBezTo>
                    <a:cubicBezTo>
                      <a:pt x="17159" y="343412"/>
                      <a:pt x="9539" y="372199"/>
                      <a:pt x="6999" y="397599"/>
                    </a:cubicBezTo>
                    <a:cubicBezTo>
                      <a:pt x="4459" y="422999"/>
                      <a:pt x="-7394" y="414532"/>
                      <a:pt x="6999" y="473799"/>
                    </a:cubicBezTo>
                    <a:cubicBezTo>
                      <a:pt x="21392" y="533066"/>
                      <a:pt x="84046" y="738806"/>
                      <a:pt x="108599" y="748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Freeform 17">
                <a:extLst>
                  <a:ext uri="{FF2B5EF4-FFF2-40B4-BE49-F238E27FC236}">
                    <a16:creationId xmlns:a16="http://schemas.microsoft.com/office/drawing/2014/main" id="{3B13281F-9650-DA2A-81DD-E3487AD74D9B}"/>
                  </a:ext>
                </a:extLst>
              </p:cNvPr>
              <p:cNvSpPr/>
              <p:nvPr/>
            </p:nvSpPr>
            <p:spPr>
              <a:xfrm>
                <a:off x="2643481" y="1349666"/>
                <a:ext cx="523168" cy="762971"/>
              </a:xfrm>
              <a:custGeom>
                <a:gdLst>
                  <a:gd name="connsiteX0" fmla="*/ 17663 w 523167"/>
                  <a:gd name="connsiteY0" fmla="*/ 221230 h 762969"/>
                  <a:gd name="connsiteX1" fmla="*/ 79 w 523167"/>
                  <a:gd name="connsiteY1" fmla="*/ 268123 h 762969"/>
                  <a:gd name="connsiteX2" fmla="*/ 11802 w 523167"/>
                  <a:gd name="connsiteY2" fmla="*/ 332600 h 762969"/>
                  <a:gd name="connsiteX3" fmla="*/ 26456 w 523167"/>
                  <a:gd name="connsiteY3" fmla="*/ 370700 h 762969"/>
                  <a:gd name="connsiteX4" fmla="*/ 58694 w 523167"/>
                  <a:gd name="connsiteY4" fmla="*/ 385353 h 762969"/>
                  <a:gd name="connsiteX5" fmla="*/ 67487 w 523167"/>
                  <a:gd name="connsiteY5" fmla="*/ 432246 h 762969"/>
                  <a:gd name="connsiteX6" fmla="*/ 85071 w 523167"/>
                  <a:gd name="connsiteY6" fmla="*/ 485000 h 762969"/>
                  <a:gd name="connsiteX7" fmla="*/ 108517 w 523167"/>
                  <a:gd name="connsiteY7" fmla="*/ 523100 h 762969"/>
                  <a:gd name="connsiteX8" fmla="*/ 102656 w 523167"/>
                  <a:gd name="connsiteY8" fmla="*/ 549476 h 762969"/>
                  <a:gd name="connsiteX9" fmla="*/ 140756 w 523167"/>
                  <a:gd name="connsiteY9" fmla="*/ 678430 h 762969"/>
                  <a:gd name="connsiteX10" fmla="*/ 249194 w 523167"/>
                  <a:gd name="connsiteY10" fmla="*/ 760492 h 762969"/>
                  <a:gd name="connsiteX11" fmla="*/ 351771 w 523167"/>
                  <a:gd name="connsiteY11" fmla="*/ 734115 h 762969"/>
                  <a:gd name="connsiteX12" fmla="*/ 404525 w 523167"/>
                  <a:gd name="connsiteY12" fmla="*/ 657915 h 762969"/>
                  <a:gd name="connsiteX13" fmla="*/ 392802 w 523167"/>
                  <a:gd name="connsiteY13" fmla="*/ 602230 h 762969"/>
                  <a:gd name="connsiteX14" fmla="*/ 389871 w 523167"/>
                  <a:gd name="connsiteY14" fmla="*/ 567061 h 762969"/>
                  <a:gd name="connsiteX15" fmla="*/ 404525 w 523167"/>
                  <a:gd name="connsiteY15" fmla="*/ 517238 h 762969"/>
                  <a:gd name="connsiteX16" fmla="*/ 433833 w 523167"/>
                  <a:gd name="connsiteY16" fmla="*/ 461553 h 762969"/>
                  <a:gd name="connsiteX17" fmla="*/ 454348 w 523167"/>
                  <a:gd name="connsiteY17" fmla="*/ 414661 h 762969"/>
                  <a:gd name="connsiteX18" fmla="*/ 460210 w 523167"/>
                  <a:gd name="connsiteY18" fmla="*/ 376561 h 762969"/>
                  <a:gd name="connsiteX19" fmla="*/ 480725 w 523167"/>
                  <a:gd name="connsiteY19" fmla="*/ 379492 h 762969"/>
                  <a:gd name="connsiteX20" fmla="*/ 501240 w 523167"/>
                  <a:gd name="connsiteY20" fmla="*/ 353115 h 762969"/>
                  <a:gd name="connsiteX21" fmla="*/ 521756 w 523167"/>
                  <a:gd name="connsiteY21" fmla="*/ 297430 h 762969"/>
                  <a:gd name="connsiteX22" fmla="*/ 518825 w 523167"/>
                  <a:gd name="connsiteY22" fmla="*/ 238815 h 762969"/>
                  <a:gd name="connsiteX23" fmla="*/ 498310 w 523167"/>
                  <a:gd name="connsiteY23" fmla="*/ 203646 h 762969"/>
                  <a:gd name="connsiteX24" fmla="*/ 489517 w 523167"/>
                  <a:gd name="connsiteY24" fmla="*/ 206576 h 762969"/>
                  <a:gd name="connsiteX25" fmla="*/ 445556 w 523167"/>
                  <a:gd name="connsiteY25" fmla="*/ 142100 h 762969"/>
                  <a:gd name="connsiteX26" fmla="*/ 445556 w 523167"/>
                  <a:gd name="connsiteY26" fmla="*/ 80553 h 762969"/>
                  <a:gd name="connsiteX27" fmla="*/ 369356 w 523167"/>
                  <a:gd name="connsiteY27" fmla="*/ 24869 h 762969"/>
                  <a:gd name="connsiteX28" fmla="*/ 211094 w 523167"/>
                  <a:gd name="connsiteY28" fmla="*/ 1423 h 762969"/>
                  <a:gd name="connsiteX29" fmla="*/ 82140 w 523167"/>
                  <a:gd name="connsiteY29" fmla="*/ 16076 h 762969"/>
                  <a:gd name="connsiteX30" fmla="*/ 41110 w 523167"/>
                  <a:gd name="connsiteY30" fmla="*/ 124515 h 762969"/>
                  <a:gd name="connsiteX31" fmla="*/ 17663 w 523167"/>
                  <a:gd name="connsiteY31" fmla="*/ 221230 h 76296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23166" h="762969">
                    <a:moveTo>
                      <a:pt x="17663" y="221230"/>
                    </a:moveTo>
                    <a:cubicBezTo>
                      <a:pt x="10825" y="245165"/>
                      <a:pt x="1056" y="249561"/>
                      <a:pt x="79" y="268123"/>
                    </a:cubicBezTo>
                    <a:cubicBezTo>
                      <a:pt x="-898" y="286685"/>
                      <a:pt x="7406" y="315504"/>
                      <a:pt x="11802" y="332600"/>
                    </a:cubicBezTo>
                    <a:cubicBezTo>
                      <a:pt x="16198" y="349696"/>
                      <a:pt x="18641" y="361908"/>
                      <a:pt x="26456" y="370700"/>
                    </a:cubicBezTo>
                    <a:cubicBezTo>
                      <a:pt x="34271" y="379492"/>
                      <a:pt x="51856" y="375095"/>
                      <a:pt x="58694" y="385353"/>
                    </a:cubicBezTo>
                    <a:cubicBezTo>
                      <a:pt x="65533" y="395611"/>
                      <a:pt x="63091" y="415638"/>
                      <a:pt x="67487" y="432246"/>
                    </a:cubicBezTo>
                    <a:cubicBezTo>
                      <a:pt x="71883" y="448854"/>
                      <a:pt x="78233" y="469858"/>
                      <a:pt x="85071" y="485000"/>
                    </a:cubicBezTo>
                    <a:cubicBezTo>
                      <a:pt x="91909" y="500142"/>
                      <a:pt x="105586" y="512354"/>
                      <a:pt x="108517" y="523100"/>
                    </a:cubicBezTo>
                    <a:cubicBezTo>
                      <a:pt x="111448" y="533846"/>
                      <a:pt x="97283" y="523588"/>
                      <a:pt x="102656" y="549476"/>
                    </a:cubicBezTo>
                    <a:cubicBezTo>
                      <a:pt x="108029" y="575364"/>
                      <a:pt x="116333" y="643261"/>
                      <a:pt x="140756" y="678430"/>
                    </a:cubicBezTo>
                    <a:cubicBezTo>
                      <a:pt x="165179" y="713599"/>
                      <a:pt x="214025" y="751211"/>
                      <a:pt x="249194" y="760492"/>
                    </a:cubicBezTo>
                    <a:cubicBezTo>
                      <a:pt x="284363" y="769773"/>
                      <a:pt x="325882" y="751211"/>
                      <a:pt x="351771" y="734115"/>
                    </a:cubicBezTo>
                    <a:cubicBezTo>
                      <a:pt x="377660" y="717019"/>
                      <a:pt x="397687" y="679896"/>
                      <a:pt x="404525" y="657915"/>
                    </a:cubicBezTo>
                    <a:cubicBezTo>
                      <a:pt x="411364" y="635934"/>
                      <a:pt x="395244" y="617372"/>
                      <a:pt x="392802" y="602230"/>
                    </a:cubicBezTo>
                    <a:cubicBezTo>
                      <a:pt x="390360" y="587088"/>
                      <a:pt x="387917" y="581226"/>
                      <a:pt x="389871" y="567061"/>
                    </a:cubicBezTo>
                    <a:cubicBezTo>
                      <a:pt x="391825" y="552896"/>
                      <a:pt x="397198" y="534823"/>
                      <a:pt x="404525" y="517238"/>
                    </a:cubicBezTo>
                    <a:cubicBezTo>
                      <a:pt x="411852" y="499653"/>
                      <a:pt x="425529" y="478649"/>
                      <a:pt x="433833" y="461553"/>
                    </a:cubicBezTo>
                    <a:cubicBezTo>
                      <a:pt x="442137" y="444457"/>
                      <a:pt x="449952" y="428826"/>
                      <a:pt x="454348" y="414661"/>
                    </a:cubicBezTo>
                    <a:cubicBezTo>
                      <a:pt x="458744" y="400496"/>
                      <a:pt x="455814" y="382422"/>
                      <a:pt x="460210" y="376561"/>
                    </a:cubicBezTo>
                    <a:cubicBezTo>
                      <a:pt x="464606" y="370700"/>
                      <a:pt x="473887" y="383400"/>
                      <a:pt x="480725" y="379492"/>
                    </a:cubicBezTo>
                    <a:cubicBezTo>
                      <a:pt x="487563" y="375584"/>
                      <a:pt x="494401" y="366792"/>
                      <a:pt x="501240" y="353115"/>
                    </a:cubicBezTo>
                    <a:cubicBezTo>
                      <a:pt x="508079" y="339438"/>
                      <a:pt x="518825" y="316480"/>
                      <a:pt x="521756" y="297430"/>
                    </a:cubicBezTo>
                    <a:cubicBezTo>
                      <a:pt x="524687" y="278380"/>
                      <a:pt x="522733" y="254446"/>
                      <a:pt x="518825" y="238815"/>
                    </a:cubicBezTo>
                    <a:cubicBezTo>
                      <a:pt x="514917" y="223184"/>
                      <a:pt x="503195" y="209019"/>
                      <a:pt x="498310" y="203646"/>
                    </a:cubicBezTo>
                    <a:cubicBezTo>
                      <a:pt x="493425" y="198273"/>
                      <a:pt x="498309" y="216834"/>
                      <a:pt x="489517" y="206576"/>
                    </a:cubicBezTo>
                    <a:cubicBezTo>
                      <a:pt x="480725" y="196318"/>
                      <a:pt x="452883" y="163104"/>
                      <a:pt x="445556" y="142100"/>
                    </a:cubicBezTo>
                    <a:cubicBezTo>
                      <a:pt x="438229" y="121096"/>
                      <a:pt x="458256" y="100091"/>
                      <a:pt x="445556" y="80553"/>
                    </a:cubicBezTo>
                    <a:cubicBezTo>
                      <a:pt x="432856" y="61014"/>
                      <a:pt x="408433" y="38057"/>
                      <a:pt x="369356" y="24869"/>
                    </a:cubicBezTo>
                    <a:cubicBezTo>
                      <a:pt x="330279" y="11681"/>
                      <a:pt x="258963" y="2888"/>
                      <a:pt x="211094" y="1423"/>
                    </a:cubicBezTo>
                    <a:cubicBezTo>
                      <a:pt x="163225" y="-43"/>
                      <a:pt x="110471" y="-4439"/>
                      <a:pt x="82140" y="16076"/>
                    </a:cubicBezTo>
                    <a:cubicBezTo>
                      <a:pt x="53809" y="36591"/>
                      <a:pt x="51368" y="95207"/>
                      <a:pt x="41110" y="124515"/>
                    </a:cubicBezTo>
                    <a:cubicBezTo>
                      <a:pt x="30852" y="153823"/>
                      <a:pt x="24501" y="197295"/>
                      <a:pt x="17663" y="2212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D3AACE92-AF80-69F3-B24C-83A475969BCC}"/>
                  </a:ext>
                </a:extLst>
              </p:cNvPr>
              <p:cNvSpPr/>
              <p:nvPr/>
            </p:nvSpPr>
            <p:spPr>
              <a:xfrm>
                <a:off x="2637401" y="1199206"/>
                <a:ext cx="516209" cy="478108"/>
              </a:xfrm>
              <a:custGeom>
                <a:gdLst>
                  <a:gd name="connsiteX0" fmla="*/ 50121 w 516208"/>
                  <a:gd name="connsiteY0" fmla="*/ 477197 h 478107"/>
                  <a:gd name="connsiteX1" fmla="*/ 26675 w 516208"/>
                  <a:gd name="connsiteY1" fmla="*/ 371689 h 478107"/>
                  <a:gd name="connsiteX2" fmla="*/ 12021 w 516208"/>
                  <a:gd name="connsiteY2" fmla="*/ 345312 h 478107"/>
                  <a:gd name="connsiteX3" fmla="*/ 298 w 516208"/>
                  <a:gd name="connsiteY3" fmla="*/ 313074 h 478107"/>
                  <a:gd name="connsiteX4" fmla="*/ 3229 w 516208"/>
                  <a:gd name="connsiteY4" fmla="*/ 277905 h 478107"/>
                  <a:gd name="connsiteX5" fmla="*/ 298 w 516208"/>
                  <a:gd name="connsiteY5" fmla="*/ 231012 h 478107"/>
                  <a:gd name="connsiteX6" fmla="*/ 6160 w 516208"/>
                  <a:gd name="connsiteY6" fmla="*/ 184120 h 478107"/>
                  <a:gd name="connsiteX7" fmla="*/ 23744 w 516208"/>
                  <a:gd name="connsiteY7" fmla="*/ 134297 h 478107"/>
                  <a:gd name="connsiteX8" fmla="*/ 64775 w 516208"/>
                  <a:gd name="connsiteY8" fmla="*/ 90335 h 478107"/>
                  <a:gd name="connsiteX9" fmla="*/ 102875 w 516208"/>
                  <a:gd name="connsiteY9" fmla="*/ 52235 h 478107"/>
                  <a:gd name="connsiteX10" fmla="*/ 179075 w 516208"/>
                  <a:gd name="connsiteY10" fmla="*/ 25859 h 478107"/>
                  <a:gd name="connsiteX11" fmla="*/ 214244 w 516208"/>
                  <a:gd name="connsiteY11" fmla="*/ 2412 h 478107"/>
                  <a:gd name="connsiteX12" fmla="*/ 281652 w 516208"/>
                  <a:gd name="connsiteY12" fmla="*/ 2412 h 478107"/>
                  <a:gd name="connsiteX13" fmla="*/ 357852 w 516208"/>
                  <a:gd name="connsiteY13" fmla="*/ 17066 h 478107"/>
                  <a:gd name="connsiteX14" fmla="*/ 401814 w 516208"/>
                  <a:gd name="connsiteY14" fmla="*/ 52235 h 478107"/>
                  <a:gd name="connsiteX15" fmla="*/ 454568 w 516208"/>
                  <a:gd name="connsiteY15" fmla="*/ 81543 h 478107"/>
                  <a:gd name="connsiteX16" fmla="*/ 498529 w 516208"/>
                  <a:gd name="connsiteY16" fmla="*/ 140159 h 478107"/>
                  <a:gd name="connsiteX17" fmla="*/ 507321 w 516208"/>
                  <a:gd name="connsiteY17" fmla="*/ 207566 h 478107"/>
                  <a:gd name="connsiteX18" fmla="*/ 516114 w 516208"/>
                  <a:gd name="connsiteY18" fmla="*/ 266182 h 478107"/>
                  <a:gd name="connsiteX19" fmla="*/ 501460 w 516208"/>
                  <a:gd name="connsiteY19" fmla="*/ 324797 h 478107"/>
                  <a:gd name="connsiteX20" fmla="*/ 495598 w 516208"/>
                  <a:gd name="connsiteY20" fmla="*/ 354105 h 478107"/>
                  <a:gd name="connsiteX21" fmla="*/ 489737 w 516208"/>
                  <a:gd name="connsiteY21" fmla="*/ 403928 h 478107"/>
                  <a:gd name="connsiteX22" fmla="*/ 475083 w 516208"/>
                  <a:gd name="connsiteY22" fmla="*/ 444959 h 478107"/>
                  <a:gd name="connsiteX23" fmla="*/ 457498 w 516208"/>
                  <a:gd name="connsiteY23" fmla="*/ 380482 h 478107"/>
                  <a:gd name="connsiteX24" fmla="*/ 448706 w 516208"/>
                  <a:gd name="connsiteY24" fmla="*/ 351174 h 478107"/>
                  <a:gd name="connsiteX25" fmla="*/ 422329 w 516208"/>
                  <a:gd name="connsiteY25" fmla="*/ 304282 h 478107"/>
                  <a:gd name="connsiteX26" fmla="*/ 419398 w 516208"/>
                  <a:gd name="connsiteY26" fmla="*/ 248597 h 478107"/>
                  <a:gd name="connsiteX27" fmla="*/ 381298 w 516208"/>
                  <a:gd name="connsiteY27" fmla="*/ 225151 h 478107"/>
                  <a:gd name="connsiteX28" fmla="*/ 357852 w 516208"/>
                  <a:gd name="connsiteY28" fmla="*/ 233943 h 478107"/>
                  <a:gd name="connsiteX29" fmla="*/ 322683 w 516208"/>
                  <a:gd name="connsiteY29" fmla="*/ 216359 h 478107"/>
                  <a:gd name="connsiteX30" fmla="*/ 278721 w 516208"/>
                  <a:gd name="connsiteY30" fmla="*/ 228082 h 478107"/>
                  <a:gd name="connsiteX31" fmla="*/ 249414 w 516208"/>
                  <a:gd name="connsiteY31" fmla="*/ 236874 h 478107"/>
                  <a:gd name="connsiteX32" fmla="*/ 199591 w 516208"/>
                  <a:gd name="connsiteY32" fmla="*/ 231012 h 478107"/>
                  <a:gd name="connsiteX33" fmla="*/ 143906 w 516208"/>
                  <a:gd name="connsiteY33" fmla="*/ 242735 h 478107"/>
                  <a:gd name="connsiteX34" fmla="*/ 111668 w 516208"/>
                  <a:gd name="connsiteY34" fmla="*/ 245666 h 478107"/>
                  <a:gd name="connsiteX35" fmla="*/ 94083 w 516208"/>
                  <a:gd name="connsiteY35" fmla="*/ 260320 h 478107"/>
                  <a:gd name="connsiteX36" fmla="*/ 88221 w 516208"/>
                  <a:gd name="connsiteY36" fmla="*/ 304282 h 478107"/>
                  <a:gd name="connsiteX37" fmla="*/ 67706 w 516208"/>
                  <a:gd name="connsiteY37" fmla="*/ 333589 h 478107"/>
                  <a:gd name="connsiteX38" fmla="*/ 67706 w 516208"/>
                  <a:gd name="connsiteY38" fmla="*/ 418582 h 478107"/>
                  <a:gd name="connsiteX39" fmla="*/ 50121 w 516208"/>
                  <a:gd name="connsiteY39" fmla="*/ 477197 h 47810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16208" h="478107">
                    <a:moveTo>
                      <a:pt x="50121" y="477197"/>
                    </a:moveTo>
                    <a:cubicBezTo>
                      <a:pt x="43283" y="469382"/>
                      <a:pt x="33025" y="393670"/>
                      <a:pt x="26675" y="371689"/>
                    </a:cubicBezTo>
                    <a:cubicBezTo>
                      <a:pt x="20325" y="349708"/>
                      <a:pt x="16417" y="355081"/>
                      <a:pt x="12021" y="345312"/>
                    </a:cubicBezTo>
                    <a:cubicBezTo>
                      <a:pt x="7625" y="335543"/>
                      <a:pt x="1763" y="324308"/>
                      <a:pt x="298" y="313074"/>
                    </a:cubicBezTo>
                    <a:cubicBezTo>
                      <a:pt x="-1167" y="301840"/>
                      <a:pt x="3229" y="291582"/>
                      <a:pt x="3229" y="277905"/>
                    </a:cubicBezTo>
                    <a:cubicBezTo>
                      <a:pt x="3229" y="264228"/>
                      <a:pt x="-191" y="246643"/>
                      <a:pt x="298" y="231012"/>
                    </a:cubicBezTo>
                    <a:cubicBezTo>
                      <a:pt x="786" y="215381"/>
                      <a:pt x="2252" y="200239"/>
                      <a:pt x="6160" y="184120"/>
                    </a:cubicBezTo>
                    <a:cubicBezTo>
                      <a:pt x="10068" y="168001"/>
                      <a:pt x="13975" y="149928"/>
                      <a:pt x="23744" y="134297"/>
                    </a:cubicBezTo>
                    <a:cubicBezTo>
                      <a:pt x="33513" y="118666"/>
                      <a:pt x="51587" y="104012"/>
                      <a:pt x="64775" y="90335"/>
                    </a:cubicBezTo>
                    <a:cubicBezTo>
                      <a:pt x="77964" y="76658"/>
                      <a:pt x="83825" y="62981"/>
                      <a:pt x="102875" y="52235"/>
                    </a:cubicBezTo>
                    <a:cubicBezTo>
                      <a:pt x="121925" y="41489"/>
                      <a:pt x="160513" y="34163"/>
                      <a:pt x="179075" y="25859"/>
                    </a:cubicBezTo>
                    <a:cubicBezTo>
                      <a:pt x="197637" y="17555"/>
                      <a:pt x="197148" y="6320"/>
                      <a:pt x="214244" y="2412"/>
                    </a:cubicBezTo>
                    <a:cubicBezTo>
                      <a:pt x="231340" y="-1496"/>
                      <a:pt x="257717" y="-30"/>
                      <a:pt x="281652" y="2412"/>
                    </a:cubicBezTo>
                    <a:cubicBezTo>
                      <a:pt x="305587" y="4854"/>
                      <a:pt x="337825" y="8762"/>
                      <a:pt x="357852" y="17066"/>
                    </a:cubicBezTo>
                    <a:cubicBezTo>
                      <a:pt x="377879" y="25370"/>
                      <a:pt x="385695" y="41489"/>
                      <a:pt x="401814" y="52235"/>
                    </a:cubicBezTo>
                    <a:cubicBezTo>
                      <a:pt x="417933" y="62981"/>
                      <a:pt x="438449" y="66889"/>
                      <a:pt x="454568" y="81543"/>
                    </a:cubicBezTo>
                    <a:cubicBezTo>
                      <a:pt x="470687" y="96197"/>
                      <a:pt x="489737" y="119155"/>
                      <a:pt x="498529" y="140159"/>
                    </a:cubicBezTo>
                    <a:cubicBezTo>
                      <a:pt x="507321" y="161163"/>
                      <a:pt x="504390" y="186562"/>
                      <a:pt x="507321" y="207566"/>
                    </a:cubicBezTo>
                    <a:cubicBezTo>
                      <a:pt x="510252" y="228570"/>
                      <a:pt x="517091" y="246644"/>
                      <a:pt x="516114" y="266182"/>
                    </a:cubicBezTo>
                    <a:cubicBezTo>
                      <a:pt x="515137" y="285720"/>
                      <a:pt x="504879" y="310143"/>
                      <a:pt x="501460" y="324797"/>
                    </a:cubicBezTo>
                    <a:cubicBezTo>
                      <a:pt x="498041" y="339451"/>
                      <a:pt x="497552" y="340917"/>
                      <a:pt x="495598" y="354105"/>
                    </a:cubicBezTo>
                    <a:cubicBezTo>
                      <a:pt x="493644" y="367293"/>
                      <a:pt x="493156" y="388786"/>
                      <a:pt x="489737" y="403928"/>
                    </a:cubicBezTo>
                    <a:cubicBezTo>
                      <a:pt x="486318" y="419070"/>
                      <a:pt x="480456" y="448867"/>
                      <a:pt x="475083" y="444959"/>
                    </a:cubicBezTo>
                    <a:cubicBezTo>
                      <a:pt x="469710" y="441051"/>
                      <a:pt x="461894" y="396113"/>
                      <a:pt x="457498" y="380482"/>
                    </a:cubicBezTo>
                    <a:cubicBezTo>
                      <a:pt x="453102" y="364851"/>
                      <a:pt x="454567" y="363874"/>
                      <a:pt x="448706" y="351174"/>
                    </a:cubicBezTo>
                    <a:cubicBezTo>
                      <a:pt x="442845" y="338474"/>
                      <a:pt x="427214" y="321378"/>
                      <a:pt x="422329" y="304282"/>
                    </a:cubicBezTo>
                    <a:cubicBezTo>
                      <a:pt x="417444" y="287186"/>
                      <a:pt x="426236" y="261785"/>
                      <a:pt x="419398" y="248597"/>
                    </a:cubicBezTo>
                    <a:cubicBezTo>
                      <a:pt x="412560" y="235409"/>
                      <a:pt x="391556" y="227593"/>
                      <a:pt x="381298" y="225151"/>
                    </a:cubicBezTo>
                    <a:cubicBezTo>
                      <a:pt x="371040" y="222709"/>
                      <a:pt x="367621" y="235408"/>
                      <a:pt x="357852" y="233943"/>
                    </a:cubicBezTo>
                    <a:cubicBezTo>
                      <a:pt x="348083" y="232478"/>
                      <a:pt x="335871" y="217336"/>
                      <a:pt x="322683" y="216359"/>
                    </a:cubicBezTo>
                    <a:cubicBezTo>
                      <a:pt x="309495" y="215382"/>
                      <a:pt x="290933" y="224663"/>
                      <a:pt x="278721" y="228082"/>
                    </a:cubicBezTo>
                    <a:cubicBezTo>
                      <a:pt x="266509" y="231501"/>
                      <a:pt x="262602" y="236386"/>
                      <a:pt x="249414" y="236874"/>
                    </a:cubicBezTo>
                    <a:cubicBezTo>
                      <a:pt x="236226" y="237362"/>
                      <a:pt x="217176" y="230035"/>
                      <a:pt x="199591" y="231012"/>
                    </a:cubicBezTo>
                    <a:cubicBezTo>
                      <a:pt x="182006" y="231989"/>
                      <a:pt x="158560" y="240293"/>
                      <a:pt x="143906" y="242735"/>
                    </a:cubicBezTo>
                    <a:cubicBezTo>
                      <a:pt x="129252" y="245177"/>
                      <a:pt x="119972" y="242735"/>
                      <a:pt x="111668" y="245666"/>
                    </a:cubicBezTo>
                    <a:cubicBezTo>
                      <a:pt x="103364" y="248597"/>
                      <a:pt x="97991" y="250551"/>
                      <a:pt x="94083" y="260320"/>
                    </a:cubicBezTo>
                    <a:cubicBezTo>
                      <a:pt x="90175" y="270089"/>
                      <a:pt x="92617" y="292071"/>
                      <a:pt x="88221" y="304282"/>
                    </a:cubicBezTo>
                    <a:cubicBezTo>
                      <a:pt x="83825" y="316493"/>
                      <a:pt x="71125" y="314539"/>
                      <a:pt x="67706" y="333589"/>
                    </a:cubicBezTo>
                    <a:cubicBezTo>
                      <a:pt x="64287" y="352639"/>
                      <a:pt x="69171" y="396601"/>
                      <a:pt x="67706" y="418582"/>
                    </a:cubicBezTo>
                    <a:cubicBezTo>
                      <a:pt x="66241" y="440563"/>
                      <a:pt x="56959" y="485012"/>
                      <a:pt x="50121" y="4771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Freeform 19">
                <a:extLst>
                  <a:ext uri="{FF2B5EF4-FFF2-40B4-BE49-F238E27FC236}">
                    <a16:creationId xmlns:a16="http://schemas.microsoft.com/office/drawing/2014/main" id="{6AE57F41-4FE0-7739-70EB-943D636BE763}"/>
                  </a:ext>
                </a:extLst>
              </p:cNvPr>
              <p:cNvSpPr/>
              <p:nvPr/>
            </p:nvSpPr>
            <p:spPr>
              <a:xfrm>
                <a:off x="2460687" y="1873257"/>
                <a:ext cx="902627" cy="1510986"/>
              </a:xfrm>
              <a:custGeom>
                <a:gdLst>
                  <a:gd name="connsiteX0" fmla="*/ 285568 w 902625"/>
                  <a:gd name="connsiteY0" fmla="*/ 1267 h 1510983"/>
                  <a:gd name="connsiteX1" fmla="*/ 294712 w 902625"/>
                  <a:gd name="connsiteY1" fmla="*/ 68323 h 1510983"/>
                  <a:gd name="connsiteX2" fmla="*/ 352624 w 902625"/>
                  <a:gd name="connsiteY2" fmla="*/ 117091 h 1510983"/>
                  <a:gd name="connsiteX3" fmla="*/ 410536 w 902625"/>
                  <a:gd name="connsiteY3" fmla="*/ 171955 h 1510983"/>
                  <a:gd name="connsiteX4" fmla="*/ 462352 w 902625"/>
                  <a:gd name="connsiteY4" fmla="*/ 184147 h 1510983"/>
                  <a:gd name="connsiteX5" fmla="*/ 529408 w 902625"/>
                  <a:gd name="connsiteY5" fmla="*/ 150619 h 1510983"/>
                  <a:gd name="connsiteX6" fmla="*/ 584272 w 902625"/>
                  <a:gd name="connsiteY6" fmla="*/ 104899 h 1510983"/>
                  <a:gd name="connsiteX7" fmla="*/ 593416 w 902625"/>
                  <a:gd name="connsiteY7" fmla="*/ 83563 h 1510983"/>
                  <a:gd name="connsiteX8" fmla="*/ 581224 w 902625"/>
                  <a:gd name="connsiteY8" fmla="*/ 65275 h 1510983"/>
                  <a:gd name="connsiteX9" fmla="*/ 608656 w 902625"/>
                  <a:gd name="connsiteY9" fmla="*/ 101851 h 1510983"/>
                  <a:gd name="connsiteX10" fmla="*/ 608656 w 902625"/>
                  <a:gd name="connsiteY10" fmla="*/ 138427 h 1510983"/>
                  <a:gd name="connsiteX11" fmla="*/ 605608 w 902625"/>
                  <a:gd name="connsiteY11" fmla="*/ 175003 h 1510983"/>
                  <a:gd name="connsiteX12" fmla="*/ 654376 w 902625"/>
                  <a:gd name="connsiteY12" fmla="*/ 217675 h 1510983"/>
                  <a:gd name="connsiteX13" fmla="*/ 761056 w 902625"/>
                  <a:gd name="connsiteY13" fmla="*/ 406651 h 1510983"/>
                  <a:gd name="connsiteX14" fmla="*/ 773248 w 902625"/>
                  <a:gd name="connsiteY14" fmla="*/ 836419 h 1510983"/>
                  <a:gd name="connsiteX15" fmla="*/ 861640 w 902625"/>
                  <a:gd name="connsiteY15" fmla="*/ 1214371 h 1510983"/>
                  <a:gd name="connsiteX16" fmla="*/ 901264 w 902625"/>
                  <a:gd name="connsiteY16" fmla="*/ 1397251 h 1510983"/>
                  <a:gd name="connsiteX17" fmla="*/ 815920 w 902625"/>
                  <a:gd name="connsiteY17" fmla="*/ 1427731 h 1510983"/>
                  <a:gd name="connsiteX18" fmla="*/ 742768 w 902625"/>
                  <a:gd name="connsiteY18" fmla="*/ 1436875 h 1510983"/>
                  <a:gd name="connsiteX19" fmla="*/ 681808 w 902625"/>
                  <a:gd name="connsiteY19" fmla="*/ 1433827 h 1510983"/>
                  <a:gd name="connsiteX20" fmla="*/ 559888 w 902625"/>
                  <a:gd name="connsiteY20" fmla="*/ 1461259 h 1510983"/>
                  <a:gd name="connsiteX21" fmla="*/ 434920 w 902625"/>
                  <a:gd name="connsiteY21" fmla="*/ 1491739 h 1510983"/>
                  <a:gd name="connsiteX22" fmla="*/ 355672 w 902625"/>
                  <a:gd name="connsiteY22" fmla="*/ 1506979 h 1510983"/>
                  <a:gd name="connsiteX23" fmla="*/ 230704 w 902625"/>
                  <a:gd name="connsiteY23" fmla="*/ 1510027 h 1510983"/>
                  <a:gd name="connsiteX24" fmla="*/ 133168 w 902625"/>
                  <a:gd name="connsiteY24" fmla="*/ 1506979 h 1510983"/>
                  <a:gd name="connsiteX25" fmla="*/ 14296 w 902625"/>
                  <a:gd name="connsiteY25" fmla="*/ 1470403 h 1510983"/>
                  <a:gd name="connsiteX26" fmla="*/ 5152 w 902625"/>
                  <a:gd name="connsiteY26" fmla="*/ 1196083 h 1510983"/>
                  <a:gd name="connsiteX27" fmla="*/ 41728 w 902625"/>
                  <a:gd name="connsiteY27" fmla="*/ 702307 h 1510983"/>
                  <a:gd name="connsiteX28" fmla="*/ 145360 w 902625"/>
                  <a:gd name="connsiteY28" fmla="*/ 226819 h 1510983"/>
                  <a:gd name="connsiteX29" fmla="*/ 245944 w 902625"/>
                  <a:gd name="connsiteY29" fmla="*/ 40891 h 1510983"/>
                  <a:gd name="connsiteX30" fmla="*/ 285568 w 902625"/>
                  <a:gd name="connsiteY30" fmla="*/ 1267 h 151098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02625" h="1510983">
                    <a:moveTo>
                      <a:pt x="285568" y="1267"/>
                    </a:moveTo>
                    <a:cubicBezTo>
                      <a:pt x="293696" y="5839"/>
                      <a:pt x="283536" y="49019"/>
                      <a:pt x="294712" y="68323"/>
                    </a:cubicBezTo>
                    <a:cubicBezTo>
                      <a:pt x="305888" y="87627"/>
                      <a:pt x="333320" y="99819"/>
                      <a:pt x="352624" y="117091"/>
                    </a:cubicBezTo>
                    <a:cubicBezTo>
                      <a:pt x="371928" y="134363"/>
                      <a:pt x="392248" y="160779"/>
                      <a:pt x="410536" y="171955"/>
                    </a:cubicBezTo>
                    <a:cubicBezTo>
                      <a:pt x="428824" y="183131"/>
                      <a:pt x="442540" y="187703"/>
                      <a:pt x="462352" y="184147"/>
                    </a:cubicBezTo>
                    <a:cubicBezTo>
                      <a:pt x="482164" y="180591"/>
                      <a:pt x="509088" y="163827"/>
                      <a:pt x="529408" y="150619"/>
                    </a:cubicBezTo>
                    <a:cubicBezTo>
                      <a:pt x="549728" y="137411"/>
                      <a:pt x="573604" y="116075"/>
                      <a:pt x="584272" y="104899"/>
                    </a:cubicBezTo>
                    <a:cubicBezTo>
                      <a:pt x="594940" y="93723"/>
                      <a:pt x="593924" y="90167"/>
                      <a:pt x="593416" y="83563"/>
                    </a:cubicBezTo>
                    <a:cubicBezTo>
                      <a:pt x="592908" y="76959"/>
                      <a:pt x="578684" y="62227"/>
                      <a:pt x="581224" y="65275"/>
                    </a:cubicBezTo>
                    <a:cubicBezTo>
                      <a:pt x="583764" y="68323"/>
                      <a:pt x="604084" y="89659"/>
                      <a:pt x="608656" y="101851"/>
                    </a:cubicBezTo>
                    <a:cubicBezTo>
                      <a:pt x="613228" y="114043"/>
                      <a:pt x="609164" y="126235"/>
                      <a:pt x="608656" y="138427"/>
                    </a:cubicBezTo>
                    <a:cubicBezTo>
                      <a:pt x="608148" y="150619"/>
                      <a:pt x="597988" y="161795"/>
                      <a:pt x="605608" y="175003"/>
                    </a:cubicBezTo>
                    <a:cubicBezTo>
                      <a:pt x="613228" y="188211"/>
                      <a:pt x="628468" y="179067"/>
                      <a:pt x="654376" y="217675"/>
                    </a:cubicBezTo>
                    <a:cubicBezTo>
                      <a:pt x="680284" y="256283"/>
                      <a:pt x="741244" y="303527"/>
                      <a:pt x="761056" y="406651"/>
                    </a:cubicBezTo>
                    <a:cubicBezTo>
                      <a:pt x="780868" y="509775"/>
                      <a:pt x="756484" y="701799"/>
                      <a:pt x="773248" y="836419"/>
                    </a:cubicBezTo>
                    <a:cubicBezTo>
                      <a:pt x="790012" y="971039"/>
                      <a:pt x="840304" y="1120899"/>
                      <a:pt x="861640" y="1214371"/>
                    </a:cubicBezTo>
                    <a:cubicBezTo>
                      <a:pt x="882976" y="1307843"/>
                      <a:pt x="908884" y="1361691"/>
                      <a:pt x="901264" y="1397251"/>
                    </a:cubicBezTo>
                    <a:cubicBezTo>
                      <a:pt x="893644" y="1432811"/>
                      <a:pt x="842336" y="1421127"/>
                      <a:pt x="815920" y="1427731"/>
                    </a:cubicBezTo>
                    <a:cubicBezTo>
                      <a:pt x="789504" y="1434335"/>
                      <a:pt x="765120" y="1435859"/>
                      <a:pt x="742768" y="1436875"/>
                    </a:cubicBezTo>
                    <a:cubicBezTo>
                      <a:pt x="720416" y="1437891"/>
                      <a:pt x="712288" y="1429763"/>
                      <a:pt x="681808" y="1433827"/>
                    </a:cubicBezTo>
                    <a:cubicBezTo>
                      <a:pt x="651328" y="1437891"/>
                      <a:pt x="559888" y="1461259"/>
                      <a:pt x="559888" y="1461259"/>
                    </a:cubicBezTo>
                    <a:lnTo>
                      <a:pt x="434920" y="1491739"/>
                    </a:lnTo>
                    <a:cubicBezTo>
                      <a:pt x="400884" y="1499359"/>
                      <a:pt x="389708" y="1503931"/>
                      <a:pt x="355672" y="1506979"/>
                    </a:cubicBezTo>
                    <a:cubicBezTo>
                      <a:pt x="321636" y="1510027"/>
                      <a:pt x="267788" y="1510027"/>
                      <a:pt x="230704" y="1510027"/>
                    </a:cubicBezTo>
                    <a:cubicBezTo>
                      <a:pt x="193620" y="1510027"/>
                      <a:pt x="169236" y="1513583"/>
                      <a:pt x="133168" y="1506979"/>
                    </a:cubicBezTo>
                    <a:cubicBezTo>
                      <a:pt x="97100" y="1500375"/>
                      <a:pt x="35632" y="1522219"/>
                      <a:pt x="14296" y="1470403"/>
                    </a:cubicBezTo>
                    <a:cubicBezTo>
                      <a:pt x="-7040" y="1418587"/>
                      <a:pt x="580" y="1324099"/>
                      <a:pt x="5152" y="1196083"/>
                    </a:cubicBezTo>
                    <a:cubicBezTo>
                      <a:pt x="9724" y="1068067"/>
                      <a:pt x="18360" y="863851"/>
                      <a:pt x="41728" y="702307"/>
                    </a:cubicBezTo>
                    <a:cubicBezTo>
                      <a:pt x="65096" y="540763"/>
                      <a:pt x="111324" y="337055"/>
                      <a:pt x="145360" y="226819"/>
                    </a:cubicBezTo>
                    <a:cubicBezTo>
                      <a:pt x="179396" y="116583"/>
                      <a:pt x="222068" y="78483"/>
                      <a:pt x="245944" y="40891"/>
                    </a:cubicBezTo>
                    <a:cubicBezTo>
                      <a:pt x="269820" y="3299"/>
                      <a:pt x="277440" y="-3305"/>
                      <a:pt x="285568" y="1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Freeform 20">
                <a:extLst>
                  <a:ext uri="{FF2B5EF4-FFF2-40B4-BE49-F238E27FC236}">
                    <a16:creationId xmlns:a16="http://schemas.microsoft.com/office/drawing/2014/main" id="{54D83306-F1A1-076A-BC82-3A5B54A8AEA4}"/>
                  </a:ext>
                </a:extLst>
              </p:cNvPr>
              <p:cNvSpPr/>
              <p:nvPr/>
            </p:nvSpPr>
            <p:spPr>
              <a:xfrm>
                <a:off x="2823405" y="2045102"/>
                <a:ext cx="372326" cy="1206938"/>
              </a:xfrm>
              <a:custGeom>
                <a:gdLst>
                  <a:gd name="connsiteX0" fmla="*/ 60010 w 372325"/>
                  <a:gd name="connsiteY0" fmla="*/ 111 h 1206936"/>
                  <a:gd name="connsiteX1" fmla="*/ 2098 w 372325"/>
                  <a:gd name="connsiteY1" fmla="*/ 42783 h 1206936"/>
                  <a:gd name="connsiteX2" fmla="*/ 14290 w 372325"/>
                  <a:gd name="connsiteY2" fmla="*/ 79359 h 1206936"/>
                  <a:gd name="connsiteX3" fmla="*/ 29530 w 372325"/>
                  <a:gd name="connsiteY3" fmla="*/ 97647 h 1206936"/>
                  <a:gd name="connsiteX4" fmla="*/ 44770 w 372325"/>
                  <a:gd name="connsiteY4" fmla="*/ 122031 h 1206936"/>
                  <a:gd name="connsiteX5" fmla="*/ 29530 w 372325"/>
                  <a:gd name="connsiteY5" fmla="*/ 170799 h 1206936"/>
                  <a:gd name="connsiteX6" fmla="*/ 32578 w 372325"/>
                  <a:gd name="connsiteY6" fmla="*/ 259191 h 1206936"/>
                  <a:gd name="connsiteX7" fmla="*/ 50866 w 372325"/>
                  <a:gd name="connsiteY7" fmla="*/ 393303 h 1206936"/>
                  <a:gd name="connsiteX8" fmla="*/ 133162 w 372325"/>
                  <a:gd name="connsiteY8" fmla="*/ 926703 h 1206936"/>
                  <a:gd name="connsiteX9" fmla="*/ 166690 w 372325"/>
                  <a:gd name="connsiteY9" fmla="*/ 1097391 h 1206936"/>
                  <a:gd name="connsiteX10" fmla="*/ 178882 w 372325"/>
                  <a:gd name="connsiteY10" fmla="*/ 1124823 h 1206936"/>
                  <a:gd name="connsiteX11" fmla="*/ 227650 w 372325"/>
                  <a:gd name="connsiteY11" fmla="*/ 1158351 h 1206936"/>
                  <a:gd name="connsiteX12" fmla="*/ 297754 w 372325"/>
                  <a:gd name="connsiteY12" fmla="*/ 1201023 h 1206936"/>
                  <a:gd name="connsiteX13" fmla="*/ 316042 w 372325"/>
                  <a:gd name="connsiteY13" fmla="*/ 1191879 h 1206936"/>
                  <a:gd name="connsiteX14" fmla="*/ 367858 w 372325"/>
                  <a:gd name="connsiteY14" fmla="*/ 1066911 h 1206936"/>
                  <a:gd name="connsiteX15" fmla="*/ 367858 w 372325"/>
                  <a:gd name="connsiteY15" fmla="*/ 1036431 h 1206936"/>
                  <a:gd name="connsiteX16" fmla="*/ 352618 w 372325"/>
                  <a:gd name="connsiteY16" fmla="*/ 990711 h 1206936"/>
                  <a:gd name="connsiteX17" fmla="*/ 306898 w 372325"/>
                  <a:gd name="connsiteY17" fmla="*/ 810879 h 1206936"/>
                  <a:gd name="connsiteX18" fmla="*/ 230698 w 372325"/>
                  <a:gd name="connsiteY18" fmla="*/ 457311 h 1206936"/>
                  <a:gd name="connsiteX19" fmla="*/ 188026 w 372325"/>
                  <a:gd name="connsiteY19" fmla="*/ 289671 h 1206936"/>
                  <a:gd name="connsiteX20" fmla="*/ 166690 w 372325"/>
                  <a:gd name="connsiteY20" fmla="*/ 210423 h 1206936"/>
                  <a:gd name="connsiteX21" fmla="*/ 142306 w 372325"/>
                  <a:gd name="connsiteY21" fmla="*/ 173847 h 1206936"/>
                  <a:gd name="connsiteX22" fmla="*/ 124018 w 372325"/>
                  <a:gd name="connsiteY22" fmla="*/ 131175 h 1206936"/>
                  <a:gd name="connsiteX23" fmla="*/ 117922 w 372325"/>
                  <a:gd name="connsiteY23" fmla="*/ 100695 h 1206936"/>
                  <a:gd name="connsiteX24" fmla="*/ 148402 w 372325"/>
                  <a:gd name="connsiteY24" fmla="*/ 82407 h 1206936"/>
                  <a:gd name="connsiteX25" fmla="*/ 154498 w 372325"/>
                  <a:gd name="connsiteY25" fmla="*/ 54975 h 1206936"/>
                  <a:gd name="connsiteX26" fmla="*/ 136210 w 372325"/>
                  <a:gd name="connsiteY26" fmla="*/ 30591 h 1206936"/>
                  <a:gd name="connsiteX27" fmla="*/ 60010 w 372325"/>
                  <a:gd name="connsiteY27" fmla="*/ 111 h 120693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72325" h="1206936">
                    <a:moveTo>
                      <a:pt x="60010" y="111"/>
                    </a:moveTo>
                    <a:cubicBezTo>
                      <a:pt x="37658" y="2143"/>
                      <a:pt x="9718" y="29575"/>
                      <a:pt x="2098" y="42783"/>
                    </a:cubicBezTo>
                    <a:cubicBezTo>
                      <a:pt x="-5522" y="55991"/>
                      <a:pt x="9718" y="70215"/>
                      <a:pt x="14290" y="79359"/>
                    </a:cubicBezTo>
                    <a:cubicBezTo>
                      <a:pt x="18862" y="88503"/>
                      <a:pt x="24450" y="90535"/>
                      <a:pt x="29530" y="97647"/>
                    </a:cubicBezTo>
                    <a:cubicBezTo>
                      <a:pt x="34610" y="104759"/>
                      <a:pt x="44770" y="109839"/>
                      <a:pt x="44770" y="122031"/>
                    </a:cubicBezTo>
                    <a:cubicBezTo>
                      <a:pt x="44770" y="134223"/>
                      <a:pt x="31562" y="147939"/>
                      <a:pt x="29530" y="170799"/>
                    </a:cubicBezTo>
                    <a:cubicBezTo>
                      <a:pt x="27498" y="193659"/>
                      <a:pt x="29022" y="222107"/>
                      <a:pt x="32578" y="259191"/>
                    </a:cubicBezTo>
                    <a:cubicBezTo>
                      <a:pt x="36134" y="296275"/>
                      <a:pt x="34102" y="282051"/>
                      <a:pt x="50866" y="393303"/>
                    </a:cubicBezTo>
                    <a:cubicBezTo>
                      <a:pt x="67630" y="504555"/>
                      <a:pt x="113858" y="809355"/>
                      <a:pt x="133162" y="926703"/>
                    </a:cubicBezTo>
                    <a:cubicBezTo>
                      <a:pt x="152466" y="1044051"/>
                      <a:pt x="159070" y="1064371"/>
                      <a:pt x="166690" y="1097391"/>
                    </a:cubicBezTo>
                    <a:cubicBezTo>
                      <a:pt x="174310" y="1130411"/>
                      <a:pt x="168722" y="1114663"/>
                      <a:pt x="178882" y="1124823"/>
                    </a:cubicBezTo>
                    <a:cubicBezTo>
                      <a:pt x="189042" y="1134983"/>
                      <a:pt x="207838" y="1145651"/>
                      <a:pt x="227650" y="1158351"/>
                    </a:cubicBezTo>
                    <a:cubicBezTo>
                      <a:pt x="247462" y="1171051"/>
                      <a:pt x="283022" y="1195435"/>
                      <a:pt x="297754" y="1201023"/>
                    </a:cubicBezTo>
                    <a:cubicBezTo>
                      <a:pt x="312486" y="1206611"/>
                      <a:pt x="304358" y="1214231"/>
                      <a:pt x="316042" y="1191879"/>
                    </a:cubicBezTo>
                    <a:cubicBezTo>
                      <a:pt x="327726" y="1169527"/>
                      <a:pt x="359222" y="1092819"/>
                      <a:pt x="367858" y="1066911"/>
                    </a:cubicBezTo>
                    <a:cubicBezTo>
                      <a:pt x="376494" y="1041003"/>
                      <a:pt x="370398" y="1049131"/>
                      <a:pt x="367858" y="1036431"/>
                    </a:cubicBezTo>
                    <a:cubicBezTo>
                      <a:pt x="365318" y="1023731"/>
                      <a:pt x="362778" y="1028303"/>
                      <a:pt x="352618" y="990711"/>
                    </a:cubicBezTo>
                    <a:cubicBezTo>
                      <a:pt x="342458" y="953119"/>
                      <a:pt x="327218" y="899779"/>
                      <a:pt x="306898" y="810879"/>
                    </a:cubicBezTo>
                    <a:cubicBezTo>
                      <a:pt x="286578" y="721979"/>
                      <a:pt x="250510" y="544179"/>
                      <a:pt x="230698" y="457311"/>
                    </a:cubicBezTo>
                    <a:cubicBezTo>
                      <a:pt x="210886" y="370443"/>
                      <a:pt x="198694" y="330819"/>
                      <a:pt x="188026" y="289671"/>
                    </a:cubicBezTo>
                    <a:cubicBezTo>
                      <a:pt x="177358" y="248523"/>
                      <a:pt x="174310" y="229727"/>
                      <a:pt x="166690" y="210423"/>
                    </a:cubicBezTo>
                    <a:cubicBezTo>
                      <a:pt x="159070" y="191119"/>
                      <a:pt x="149418" y="187055"/>
                      <a:pt x="142306" y="173847"/>
                    </a:cubicBezTo>
                    <a:cubicBezTo>
                      <a:pt x="135194" y="160639"/>
                      <a:pt x="128082" y="143367"/>
                      <a:pt x="124018" y="131175"/>
                    </a:cubicBezTo>
                    <a:cubicBezTo>
                      <a:pt x="119954" y="118983"/>
                      <a:pt x="113858" y="108823"/>
                      <a:pt x="117922" y="100695"/>
                    </a:cubicBezTo>
                    <a:cubicBezTo>
                      <a:pt x="121986" y="92567"/>
                      <a:pt x="142306" y="90027"/>
                      <a:pt x="148402" y="82407"/>
                    </a:cubicBezTo>
                    <a:cubicBezTo>
                      <a:pt x="154498" y="74787"/>
                      <a:pt x="156530" y="63611"/>
                      <a:pt x="154498" y="54975"/>
                    </a:cubicBezTo>
                    <a:cubicBezTo>
                      <a:pt x="152466" y="46339"/>
                      <a:pt x="144846" y="36687"/>
                      <a:pt x="136210" y="30591"/>
                    </a:cubicBezTo>
                    <a:cubicBezTo>
                      <a:pt x="127574" y="24495"/>
                      <a:pt x="82362" y="-1921"/>
                      <a:pt x="60010" y="1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Freeform 21">
                <a:extLst>
                  <a:ext uri="{FF2B5EF4-FFF2-40B4-BE49-F238E27FC236}">
                    <a16:creationId xmlns:a16="http://schemas.microsoft.com/office/drawing/2014/main" id="{5EA3F89A-FFD4-5E7B-035C-7CDEAD0FDD31}"/>
                  </a:ext>
                </a:extLst>
              </p:cNvPr>
              <p:cNvSpPr/>
              <p:nvPr/>
            </p:nvSpPr>
            <p:spPr>
              <a:xfrm>
                <a:off x="3067844" y="1975411"/>
                <a:ext cx="501696" cy="1929434"/>
              </a:xfrm>
              <a:custGeom>
                <a:gdLst>
                  <a:gd name="connsiteX0" fmla="*/ 217 w 501695"/>
                  <a:gd name="connsiteY0" fmla="*/ 1783 h 1929431"/>
                  <a:gd name="connsiteX1" fmla="*/ 44332 w 501695"/>
                  <a:gd name="connsiteY1" fmla="*/ 73973 h 1929431"/>
                  <a:gd name="connsiteX2" fmla="*/ 96469 w 501695"/>
                  <a:gd name="connsiteY2" fmla="*/ 122099 h 1929431"/>
                  <a:gd name="connsiteX3" fmla="*/ 196732 w 501695"/>
                  <a:gd name="connsiteY3" fmla="*/ 154183 h 1929431"/>
                  <a:gd name="connsiteX4" fmla="*/ 317048 w 501695"/>
                  <a:gd name="connsiteY4" fmla="*/ 238405 h 1929431"/>
                  <a:gd name="connsiteX5" fmla="*/ 353143 w 501695"/>
                  <a:gd name="connsiteY5" fmla="*/ 270489 h 1929431"/>
                  <a:gd name="connsiteX6" fmla="*/ 365175 w 501695"/>
                  <a:gd name="connsiteY6" fmla="*/ 358720 h 1929431"/>
                  <a:gd name="connsiteX7" fmla="*/ 369185 w 501695"/>
                  <a:gd name="connsiteY7" fmla="*/ 406847 h 1929431"/>
                  <a:gd name="connsiteX8" fmla="*/ 369185 w 501695"/>
                  <a:gd name="connsiteY8" fmla="*/ 454973 h 1929431"/>
                  <a:gd name="connsiteX9" fmla="*/ 381217 w 501695"/>
                  <a:gd name="connsiteY9" fmla="*/ 527162 h 1929431"/>
                  <a:gd name="connsiteX10" fmla="*/ 401269 w 501695"/>
                  <a:gd name="connsiteY10" fmla="*/ 579299 h 1929431"/>
                  <a:gd name="connsiteX11" fmla="*/ 397259 w 501695"/>
                  <a:gd name="connsiteY11" fmla="*/ 631436 h 1929431"/>
                  <a:gd name="connsiteX12" fmla="*/ 409290 w 501695"/>
                  <a:gd name="connsiteY12" fmla="*/ 707636 h 1929431"/>
                  <a:gd name="connsiteX13" fmla="*/ 433353 w 501695"/>
                  <a:gd name="connsiteY13" fmla="*/ 852015 h 1929431"/>
                  <a:gd name="connsiteX14" fmla="*/ 449396 w 501695"/>
                  <a:gd name="connsiteY14" fmla="*/ 1020457 h 1929431"/>
                  <a:gd name="connsiteX15" fmla="*/ 461427 w 501695"/>
                  <a:gd name="connsiteY15" fmla="*/ 1060562 h 1929431"/>
                  <a:gd name="connsiteX16" fmla="*/ 469448 w 501695"/>
                  <a:gd name="connsiteY16" fmla="*/ 1092647 h 1929431"/>
                  <a:gd name="connsiteX17" fmla="*/ 473459 w 501695"/>
                  <a:gd name="connsiteY17" fmla="*/ 1220983 h 1929431"/>
                  <a:gd name="connsiteX18" fmla="*/ 489501 w 501695"/>
                  <a:gd name="connsiteY18" fmla="*/ 1401457 h 1929431"/>
                  <a:gd name="connsiteX19" fmla="*/ 493511 w 501695"/>
                  <a:gd name="connsiteY19" fmla="*/ 1545836 h 1929431"/>
                  <a:gd name="connsiteX20" fmla="*/ 501532 w 501695"/>
                  <a:gd name="connsiteY20" fmla="*/ 1706257 h 1929431"/>
                  <a:gd name="connsiteX21" fmla="*/ 493511 w 501695"/>
                  <a:gd name="connsiteY21" fmla="*/ 1798499 h 1929431"/>
                  <a:gd name="connsiteX22" fmla="*/ 441375 w 501695"/>
                  <a:gd name="connsiteY22" fmla="*/ 1782457 h 1929431"/>
                  <a:gd name="connsiteX23" fmla="*/ 369185 w 501695"/>
                  <a:gd name="connsiteY23" fmla="*/ 1782457 h 1929431"/>
                  <a:gd name="connsiteX24" fmla="*/ 345122 w 501695"/>
                  <a:gd name="connsiteY24" fmla="*/ 1874699 h 1929431"/>
                  <a:gd name="connsiteX25" fmla="*/ 260901 w 501695"/>
                  <a:gd name="connsiteY25" fmla="*/ 1926836 h 1929431"/>
                  <a:gd name="connsiteX26" fmla="*/ 280953 w 501695"/>
                  <a:gd name="connsiteY26" fmla="*/ 1794489 h 1929431"/>
                  <a:gd name="connsiteX27" fmla="*/ 292985 w 501695"/>
                  <a:gd name="connsiteY27" fmla="*/ 1694226 h 1929431"/>
                  <a:gd name="connsiteX28" fmla="*/ 264911 w 501695"/>
                  <a:gd name="connsiteY28" fmla="*/ 1618026 h 1929431"/>
                  <a:gd name="connsiteX29" fmla="*/ 260901 w 501695"/>
                  <a:gd name="connsiteY29" fmla="*/ 1469636 h 1929431"/>
                  <a:gd name="connsiteX30" fmla="*/ 216785 w 501695"/>
                  <a:gd name="connsiteY30" fmla="*/ 1313226 h 1929431"/>
                  <a:gd name="connsiteX31" fmla="*/ 160638 w 501695"/>
                  <a:gd name="connsiteY31" fmla="*/ 1092647 h 1929431"/>
                  <a:gd name="connsiteX32" fmla="*/ 124543 w 501695"/>
                  <a:gd name="connsiteY32" fmla="*/ 952278 h 1929431"/>
                  <a:gd name="connsiteX33" fmla="*/ 112511 w 501695"/>
                  <a:gd name="connsiteY33" fmla="*/ 663520 h 1929431"/>
                  <a:gd name="connsiteX34" fmla="*/ 48343 w 501695"/>
                  <a:gd name="connsiteY34" fmla="*/ 334657 h 1929431"/>
                  <a:gd name="connsiteX35" fmla="*/ 28290 w 501695"/>
                  <a:gd name="connsiteY35" fmla="*/ 154183 h 1929431"/>
                  <a:gd name="connsiteX36" fmla="*/ 217 w 501695"/>
                  <a:gd name="connsiteY36" fmla="*/ 1783 h 192943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1695" h="1929431">
                    <a:moveTo>
                      <a:pt x="217" y="1783"/>
                    </a:moveTo>
                    <a:cubicBezTo>
                      <a:pt x="2891" y="-11585"/>
                      <a:pt x="28290" y="53920"/>
                      <a:pt x="44332" y="73973"/>
                    </a:cubicBezTo>
                    <a:cubicBezTo>
                      <a:pt x="60374" y="94026"/>
                      <a:pt x="71069" y="108731"/>
                      <a:pt x="96469" y="122099"/>
                    </a:cubicBezTo>
                    <a:cubicBezTo>
                      <a:pt x="121869" y="135467"/>
                      <a:pt x="159969" y="134799"/>
                      <a:pt x="196732" y="154183"/>
                    </a:cubicBezTo>
                    <a:cubicBezTo>
                      <a:pt x="233495" y="173567"/>
                      <a:pt x="290980" y="219021"/>
                      <a:pt x="317048" y="238405"/>
                    </a:cubicBezTo>
                    <a:cubicBezTo>
                      <a:pt x="343116" y="257789"/>
                      <a:pt x="345122" y="250437"/>
                      <a:pt x="353143" y="270489"/>
                    </a:cubicBezTo>
                    <a:cubicBezTo>
                      <a:pt x="361164" y="290541"/>
                      <a:pt x="362501" y="335994"/>
                      <a:pt x="365175" y="358720"/>
                    </a:cubicBezTo>
                    <a:cubicBezTo>
                      <a:pt x="367849" y="381446"/>
                      <a:pt x="368517" y="390805"/>
                      <a:pt x="369185" y="406847"/>
                    </a:cubicBezTo>
                    <a:cubicBezTo>
                      <a:pt x="369853" y="422889"/>
                      <a:pt x="367180" y="434921"/>
                      <a:pt x="369185" y="454973"/>
                    </a:cubicBezTo>
                    <a:cubicBezTo>
                      <a:pt x="371190" y="475025"/>
                      <a:pt x="375870" y="506441"/>
                      <a:pt x="381217" y="527162"/>
                    </a:cubicBezTo>
                    <a:cubicBezTo>
                      <a:pt x="386564" y="547883"/>
                      <a:pt x="398595" y="561920"/>
                      <a:pt x="401269" y="579299"/>
                    </a:cubicBezTo>
                    <a:cubicBezTo>
                      <a:pt x="403943" y="596678"/>
                      <a:pt x="395922" y="610047"/>
                      <a:pt x="397259" y="631436"/>
                    </a:cubicBezTo>
                    <a:cubicBezTo>
                      <a:pt x="398596" y="652825"/>
                      <a:pt x="403274" y="670873"/>
                      <a:pt x="409290" y="707636"/>
                    </a:cubicBezTo>
                    <a:cubicBezTo>
                      <a:pt x="415306" y="744399"/>
                      <a:pt x="426669" y="799878"/>
                      <a:pt x="433353" y="852015"/>
                    </a:cubicBezTo>
                    <a:cubicBezTo>
                      <a:pt x="440037" y="904152"/>
                      <a:pt x="444717" y="985699"/>
                      <a:pt x="449396" y="1020457"/>
                    </a:cubicBezTo>
                    <a:cubicBezTo>
                      <a:pt x="454075" y="1055215"/>
                      <a:pt x="458085" y="1048530"/>
                      <a:pt x="461427" y="1060562"/>
                    </a:cubicBezTo>
                    <a:cubicBezTo>
                      <a:pt x="464769" y="1072594"/>
                      <a:pt x="467443" y="1065910"/>
                      <a:pt x="469448" y="1092647"/>
                    </a:cubicBezTo>
                    <a:cubicBezTo>
                      <a:pt x="471453" y="1119384"/>
                      <a:pt x="470117" y="1169515"/>
                      <a:pt x="473459" y="1220983"/>
                    </a:cubicBezTo>
                    <a:cubicBezTo>
                      <a:pt x="476801" y="1272451"/>
                      <a:pt x="486159" y="1347315"/>
                      <a:pt x="489501" y="1401457"/>
                    </a:cubicBezTo>
                    <a:cubicBezTo>
                      <a:pt x="492843" y="1455599"/>
                      <a:pt x="491506" y="1495036"/>
                      <a:pt x="493511" y="1545836"/>
                    </a:cubicBezTo>
                    <a:cubicBezTo>
                      <a:pt x="495516" y="1596636"/>
                      <a:pt x="501532" y="1664147"/>
                      <a:pt x="501532" y="1706257"/>
                    </a:cubicBezTo>
                    <a:cubicBezTo>
                      <a:pt x="501532" y="1748367"/>
                      <a:pt x="503537" y="1785799"/>
                      <a:pt x="493511" y="1798499"/>
                    </a:cubicBezTo>
                    <a:cubicBezTo>
                      <a:pt x="483485" y="1811199"/>
                      <a:pt x="462096" y="1785131"/>
                      <a:pt x="441375" y="1782457"/>
                    </a:cubicBezTo>
                    <a:cubicBezTo>
                      <a:pt x="420654" y="1779783"/>
                      <a:pt x="385227" y="1767083"/>
                      <a:pt x="369185" y="1782457"/>
                    </a:cubicBezTo>
                    <a:cubicBezTo>
                      <a:pt x="353143" y="1797831"/>
                      <a:pt x="363169" y="1850636"/>
                      <a:pt x="345122" y="1874699"/>
                    </a:cubicBezTo>
                    <a:cubicBezTo>
                      <a:pt x="327075" y="1898762"/>
                      <a:pt x="271596" y="1940204"/>
                      <a:pt x="260901" y="1926836"/>
                    </a:cubicBezTo>
                    <a:cubicBezTo>
                      <a:pt x="250206" y="1913468"/>
                      <a:pt x="275606" y="1833257"/>
                      <a:pt x="280953" y="1794489"/>
                    </a:cubicBezTo>
                    <a:cubicBezTo>
                      <a:pt x="286300" y="1755721"/>
                      <a:pt x="295659" y="1723636"/>
                      <a:pt x="292985" y="1694226"/>
                    </a:cubicBezTo>
                    <a:cubicBezTo>
                      <a:pt x="290311" y="1664816"/>
                      <a:pt x="270258" y="1655458"/>
                      <a:pt x="264911" y="1618026"/>
                    </a:cubicBezTo>
                    <a:cubicBezTo>
                      <a:pt x="259564" y="1580594"/>
                      <a:pt x="268922" y="1520436"/>
                      <a:pt x="260901" y="1469636"/>
                    </a:cubicBezTo>
                    <a:cubicBezTo>
                      <a:pt x="252880" y="1418836"/>
                      <a:pt x="233495" y="1376057"/>
                      <a:pt x="216785" y="1313226"/>
                    </a:cubicBezTo>
                    <a:cubicBezTo>
                      <a:pt x="200075" y="1250395"/>
                      <a:pt x="176012" y="1152805"/>
                      <a:pt x="160638" y="1092647"/>
                    </a:cubicBezTo>
                    <a:cubicBezTo>
                      <a:pt x="145264" y="1032489"/>
                      <a:pt x="132564" y="1023799"/>
                      <a:pt x="124543" y="952278"/>
                    </a:cubicBezTo>
                    <a:cubicBezTo>
                      <a:pt x="116522" y="880757"/>
                      <a:pt x="125211" y="766457"/>
                      <a:pt x="112511" y="663520"/>
                    </a:cubicBezTo>
                    <a:cubicBezTo>
                      <a:pt x="99811" y="560583"/>
                      <a:pt x="62380" y="419546"/>
                      <a:pt x="48343" y="334657"/>
                    </a:cubicBezTo>
                    <a:cubicBezTo>
                      <a:pt x="34306" y="249768"/>
                      <a:pt x="36311" y="208993"/>
                      <a:pt x="28290" y="154183"/>
                    </a:cubicBezTo>
                    <a:cubicBezTo>
                      <a:pt x="20269" y="99373"/>
                      <a:pt x="-2457" y="15151"/>
                      <a:pt x="217" y="17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Freeform 22">
                <a:extLst>
                  <a:ext uri="{FF2B5EF4-FFF2-40B4-BE49-F238E27FC236}">
                    <a16:creationId xmlns:a16="http://schemas.microsoft.com/office/drawing/2014/main" id="{4AD47CFA-F511-BA24-C6B0-215AEC0010AD}"/>
                  </a:ext>
                </a:extLst>
              </p:cNvPr>
              <p:cNvSpPr/>
              <p:nvPr/>
            </p:nvSpPr>
            <p:spPr>
              <a:xfrm>
                <a:off x="1962632" y="1061614"/>
                <a:ext cx="820809" cy="2475965"/>
              </a:xfrm>
              <a:custGeom>
                <a:gdLst>
                  <a:gd name="connsiteX0" fmla="*/ 46647 w 820807"/>
                  <a:gd name="connsiteY0" fmla="*/ 1178 h 2475960"/>
                  <a:gd name="connsiteX1" fmla="*/ 90762 w 820807"/>
                  <a:gd name="connsiteY1" fmla="*/ 117484 h 2475960"/>
                  <a:gd name="connsiteX2" fmla="*/ 154931 w 820807"/>
                  <a:gd name="connsiteY2" fmla="*/ 117484 h 2475960"/>
                  <a:gd name="connsiteX3" fmla="*/ 207068 w 820807"/>
                  <a:gd name="connsiteY3" fmla="*/ 93421 h 2475960"/>
                  <a:gd name="connsiteX4" fmla="*/ 239152 w 820807"/>
                  <a:gd name="connsiteY4" fmla="*/ 53315 h 2475960"/>
                  <a:gd name="connsiteX5" fmla="*/ 247173 w 820807"/>
                  <a:gd name="connsiteY5" fmla="*/ 41284 h 2475960"/>
                  <a:gd name="connsiteX6" fmla="*/ 239152 w 820807"/>
                  <a:gd name="connsiteY6" fmla="*/ 69357 h 2475960"/>
                  <a:gd name="connsiteX7" fmla="*/ 239152 w 820807"/>
                  <a:gd name="connsiteY7" fmla="*/ 149568 h 2475960"/>
                  <a:gd name="connsiteX8" fmla="*/ 247173 w 820807"/>
                  <a:gd name="connsiteY8" fmla="*/ 217747 h 2475960"/>
                  <a:gd name="connsiteX9" fmla="*/ 239152 w 820807"/>
                  <a:gd name="connsiteY9" fmla="*/ 326031 h 2475960"/>
                  <a:gd name="connsiteX10" fmla="*/ 251184 w 820807"/>
                  <a:gd name="connsiteY10" fmla="*/ 406242 h 2475960"/>
                  <a:gd name="connsiteX11" fmla="*/ 247173 w 820807"/>
                  <a:gd name="connsiteY11" fmla="*/ 494473 h 2475960"/>
                  <a:gd name="connsiteX12" fmla="*/ 315352 w 820807"/>
                  <a:gd name="connsiteY12" fmla="*/ 622810 h 2475960"/>
                  <a:gd name="connsiteX13" fmla="*/ 391552 w 820807"/>
                  <a:gd name="connsiteY13" fmla="*/ 735105 h 2475960"/>
                  <a:gd name="connsiteX14" fmla="*/ 431657 w 820807"/>
                  <a:gd name="connsiteY14" fmla="*/ 779221 h 2475960"/>
                  <a:gd name="connsiteX15" fmla="*/ 447699 w 820807"/>
                  <a:gd name="connsiteY15" fmla="*/ 743126 h 2475960"/>
                  <a:gd name="connsiteX16" fmla="*/ 491815 w 820807"/>
                  <a:gd name="connsiteY16" fmla="*/ 739115 h 2475960"/>
                  <a:gd name="connsiteX17" fmla="*/ 572026 w 820807"/>
                  <a:gd name="connsiteY17" fmla="*/ 763178 h 2475960"/>
                  <a:gd name="connsiteX18" fmla="*/ 640205 w 820807"/>
                  <a:gd name="connsiteY18" fmla="*/ 811305 h 2475960"/>
                  <a:gd name="connsiteX19" fmla="*/ 684320 w 820807"/>
                  <a:gd name="connsiteY19" fmla="*/ 839378 h 2475960"/>
                  <a:gd name="connsiteX20" fmla="*/ 728436 w 820807"/>
                  <a:gd name="connsiteY20" fmla="*/ 851410 h 2475960"/>
                  <a:gd name="connsiteX21" fmla="*/ 760520 w 820807"/>
                  <a:gd name="connsiteY21" fmla="*/ 827347 h 2475960"/>
                  <a:gd name="connsiteX22" fmla="*/ 780573 w 820807"/>
                  <a:gd name="connsiteY22" fmla="*/ 795263 h 2475960"/>
                  <a:gd name="connsiteX23" fmla="*/ 780573 w 820807"/>
                  <a:gd name="connsiteY23" fmla="*/ 871463 h 2475960"/>
                  <a:gd name="connsiteX24" fmla="*/ 804636 w 820807"/>
                  <a:gd name="connsiteY24" fmla="*/ 943652 h 2475960"/>
                  <a:gd name="connsiteX25" fmla="*/ 816668 w 820807"/>
                  <a:gd name="connsiteY25" fmla="*/ 999800 h 2475960"/>
                  <a:gd name="connsiteX26" fmla="*/ 820678 w 820807"/>
                  <a:gd name="connsiteY26" fmla="*/ 1051936 h 2475960"/>
                  <a:gd name="connsiteX27" fmla="*/ 812657 w 820807"/>
                  <a:gd name="connsiteY27" fmla="*/ 1140168 h 2475960"/>
                  <a:gd name="connsiteX28" fmla="*/ 792605 w 820807"/>
                  <a:gd name="connsiteY28" fmla="*/ 1264494 h 2475960"/>
                  <a:gd name="connsiteX29" fmla="*/ 728436 w 820807"/>
                  <a:gd name="connsiteY29" fmla="*/ 1384810 h 2475960"/>
                  <a:gd name="connsiteX30" fmla="*/ 668278 w 820807"/>
                  <a:gd name="connsiteY30" fmla="*/ 1521168 h 2475960"/>
                  <a:gd name="connsiteX31" fmla="*/ 628173 w 820807"/>
                  <a:gd name="connsiteY31" fmla="*/ 1621431 h 2475960"/>
                  <a:gd name="connsiteX32" fmla="*/ 588068 w 820807"/>
                  <a:gd name="connsiteY32" fmla="*/ 1833989 h 2475960"/>
                  <a:gd name="connsiteX33" fmla="*/ 576036 w 820807"/>
                  <a:gd name="connsiteY33" fmla="*/ 2042536 h 2475960"/>
                  <a:gd name="connsiteX34" fmla="*/ 572026 w 820807"/>
                  <a:gd name="connsiteY34" fmla="*/ 2303221 h 2475960"/>
                  <a:gd name="connsiteX35" fmla="*/ 539941 w 820807"/>
                  <a:gd name="connsiteY35" fmla="*/ 2443589 h 2475960"/>
                  <a:gd name="connsiteX36" fmla="*/ 515878 w 820807"/>
                  <a:gd name="connsiteY36" fmla="*/ 2475673 h 2475960"/>
                  <a:gd name="connsiteX37" fmla="*/ 443689 w 820807"/>
                  <a:gd name="connsiteY37" fmla="*/ 2455621 h 2475960"/>
                  <a:gd name="connsiteX38" fmla="*/ 415615 w 820807"/>
                  <a:gd name="connsiteY38" fmla="*/ 2395463 h 2475960"/>
                  <a:gd name="connsiteX39" fmla="*/ 395562 w 820807"/>
                  <a:gd name="connsiteY39" fmla="*/ 2231031 h 2475960"/>
                  <a:gd name="connsiteX40" fmla="*/ 383531 w 820807"/>
                  <a:gd name="connsiteY40" fmla="*/ 2046547 h 2475960"/>
                  <a:gd name="connsiteX41" fmla="*/ 379520 w 820807"/>
                  <a:gd name="connsiteY41" fmla="*/ 1918210 h 2475960"/>
                  <a:gd name="connsiteX42" fmla="*/ 383531 w 820807"/>
                  <a:gd name="connsiteY42" fmla="*/ 1886126 h 2475960"/>
                  <a:gd name="connsiteX43" fmla="*/ 367489 w 820807"/>
                  <a:gd name="connsiteY43" fmla="*/ 1878105 h 2475960"/>
                  <a:gd name="connsiteX44" fmla="*/ 383531 w 820807"/>
                  <a:gd name="connsiteY44" fmla="*/ 1805915 h 2475960"/>
                  <a:gd name="connsiteX45" fmla="*/ 395562 w 820807"/>
                  <a:gd name="connsiteY45" fmla="*/ 1725705 h 2475960"/>
                  <a:gd name="connsiteX46" fmla="*/ 399573 w 820807"/>
                  <a:gd name="connsiteY46" fmla="*/ 1613410 h 2475960"/>
                  <a:gd name="connsiteX47" fmla="*/ 395562 w 820807"/>
                  <a:gd name="connsiteY47" fmla="*/ 1517157 h 2475960"/>
                  <a:gd name="connsiteX48" fmla="*/ 383531 w 820807"/>
                  <a:gd name="connsiteY48" fmla="*/ 1364757 h 2475960"/>
                  <a:gd name="connsiteX49" fmla="*/ 351447 w 820807"/>
                  <a:gd name="connsiteY49" fmla="*/ 1280536 h 2475960"/>
                  <a:gd name="connsiteX50" fmla="*/ 327384 w 820807"/>
                  <a:gd name="connsiteY50" fmla="*/ 1152200 h 2475960"/>
                  <a:gd name="connsiteX51" fmla="*/ 291289 w 820807"/>
                  <a:gd name="connsiteY51" fmla="*/ 1084021 h 2475960"/>
                  <a:gd name="connsiteX52" fmla="*/ 183005 w 820807"/>
                  <a:gd name="connsiteY52" fmla="*/ 971726 h 2475960"/>
                  <a:gd name="connsiteX53" fmla="*/ 146910 w 820807"/>
                  <a:gd name="connsiteY53" fmla="*/ 887505 h 2475960"/>
                  <a:gd name="connsiteX54" fmla="*/ 74720 w 820807"/>
                  <a:gd name="connsiteY54" fmla="*/ 743126 h 2475960"/>
                  <a:gd name="connsiteX55" fmla="*/ 50657 w 820807"/>
                  <a:gd name="connsiteY55" fmla="*/ 695000 h 2475960"/>
                  <a:gd name="connsiteX56" fmla="*/ 30605 w 820807"/>
                  <a:gd name="connsiteY56" fmla="*/ 642863 h 2475960"/>
                  <a:gd name="connsiteX57" fmla="*/ 14562 w 820807"/>
                  <a:gd name="connsiteY57" fmla="*/ 486452 h 2475960"/>
                  <a:gd name="connsiteX58" fmla="*/ 6541 w 820807"/>
                  <a:gd name="connsiteY58" fmla="*/ 374157 h 2475960"/>
                  <a:gd name="connsiteX59" fmla="*/ 2531 w 820807"/>
                  <a:gd name="connsiteY59" fmla="*/ 261863 h 2475960"/>
                  <a:gd name="connsiteX60" fmla="*/ 2531 w 820807"/>
                  <a:gd name="connsiteY60" fmla="*/ 249831 h 2475960"/>
                  <a:gd name="connsiteX61" fmla="*/ 34615 w 820807"/>
                  <a:gd name="connsiteY61" fmla="*/ 129515 h 2475960"/>
                  <a:gd name="connsiteX62" fmla="*/ 46647 w 820807"/>
                  <a:gd name="connsiteY62" fmla="*/ 61336 h 2475960"/>
                  <a:gd name="connsiteX63" fmla="*/ 46647 w 820807"/>
                  <a:gd name="connsiteY63" fmla="*/ 1178 h 247596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820807" h="2475960">
                    <a:moveTo>
                      <a:pt x="46647" y="1178"/>
                    </a:moveTo>
                    <a:cubicBezTo>
                      <a:pt x="53999" y="10536"/>
                      <a:pt x="72715" y="98100"/>
                      <a:pt x="90762" y="117484"/>
                    </a:cubicBezTo>
                    <a:cubicBezTo>
                      <a:pt x="108809" y="136868"/>
                      <a:pt x="135547" y="121494"/>
                      <a:pt x="154931" y="117484"/>
                    </a:cubicBezTo>
                    <a:cubicBezTo>
                      <a:pt x="174315" y="113474"/>
                      <a:pt x="193031" y="104116"/>
                      <a:pt x="207068" y="93421"/>
                    </a:cubicBezTo>
                    <a:cubicBezTo>
                      <a:pt x="221105" y="82726"/>
                      <a:pt x="232468" y="62004"/>
                      <a:pt x="239152" y="53315"/>
                    </a:cubicBezTo>
                    <a:cubicBezTo>
                      <a:pt x="245836" y="44626"/>
                      <a:pt x="247173" y="38610"/>
                      <a:pt x="247173" y="41284"/>
                    </a:cubicBezTo>
                    <a:cubicBezTo>
                      <a:pt x="247173" y="43958"/>
                      <a:pt x="240489" y="51310"/>
                      <a:pt x="239152" y="69357"/>
                    </a:cubicBezTo>
                    <a:cubicBezTo>
                      <a:pt x="237815" y="87404"/>
                      <a:pt x="237815" y="124837"/>
                      <a:pt x="239152" y="149568"/>
                    </a:cubicBezTo>
                    <a:cubicBezTo>
                      <a:pt x="240489" y="174299"/>
                      <a:pt x="247173" y="188337"/>
                      <a:pt x="247173" y="217747"/>
                    </a:cubicBezTo>
                    <a:cubicBezTo>
                      <a:pt x="247173" y="247157"/>
                      <a:pt x="238484" y="294615"/>
                      <a:pt x="239152" y="326031"/>
                    </a:cubicBezTo>
                    <a:cubicBezTo>
                      <a:pt x="239820" y="357447"/>
                      <a:pt x="249847" y="378168"/>
                      <a:pt x="251184" y="406242"/>
                    </a:cubicBezTo>
                    <a:cubicBezTo>
                      <a:pt x="252521" y="434316"/>
                      <a:pt x="236478" y="458378"/>
                      <a:pt x="247173" y="494473"/>
                    </a:cubicBezTo>
                    <a:cubicBezTo>
                      <a:pt x="257868" y="530568"/>
                      <a:pt x="291289" y="582705"/>
                      <a:pt x="315352" y="622810"/>
                    </a:cubicBezTo>
                    <a:cubicBezTo>
                      <a:pt x="339415" y="662915"/>
                      <a:pt x="372168" y="709037"/>
                      <a:pt x="391552" y="735105"/>
                    </a:cubicBezTo>
                    <a:cubicBezTo>
                      <a:pt x="410936" y="761173"/>
                      <a:pt x="422299" y="777884"/>
                      <a:pt x="431657" y="779221"/>
                    </a:cubicBezTo>
                    <a:cubicBezTo>
                      <a:pt x="441015" y="780558"/>
                      <a:pt x="437673" y="749810"/>
                      <a:pt x="447699" y="743126"/>
                    </a:cubicBezTo>
                    <a:cubicBezTo>
                      <a:pt x="457725" y="736442"/>
                      <a:pt x="471094" y="735773"/>
                      <a:pt x="491815" y="739115"/>
                    </a:cubicBezTo>
                    <a:cubicBezTo>
                      <a:pt x="512536" y="742457"/>
                      <a:pt x="547294" y="751146"/>
                      <a:pt x="572026" y="763178"/>
                    </a:cubicBezTo>
                    <a:cubicBezTo>
                      <a:pt x="596758" y="775210"/>
                      <a:pt x="621489" y="798605"/>
                      <a:pt x="640205" y="811305"/>
                    </a:cubicBezTo>
                    <a:cubicBezTo>
                      <a:pt x="658921" y="824005"/>
                      <a:pt x="669615" y="832694"/>
                      <a:pt x="684320" y="839378"/>
                    </a:cubicBezTo>
                    <a:cubicBezTo>
                      <a:pt x="699025" y="846062"/>
                      <a:pt x="715736" y="853415"/>
                      <a:pt x="728436" y="851410"/>
                    </a:cubicBezTo>
                    <a:cubicBezTo>
                      <a:pt x="741136" y="849405"/>
                      <a:pt x="751831" y="836705"/>
                      <a:pt x="760520" y="827347"/>
                    </a:cubicBezTo>
                    <a:cubicBezTo>
                      <a:pt x="769209" y="817989"/>
                      <a:pt x="777231" y="787910"/>
                      <a:pt x="780573" y="795263"/>
                    </a:cubicBezTo>
                    <a:cubicBezTo>
                      <a:pt x="783915" y="802616"/>
                      <a:pt x="776563" y="846732"/>
                      <a:pt x="780573" y="871463"/>
                    </a:cubicBezTo>
                    <a:cubicBezTo>
                      <a:pt x="784583" y="896194"/>
                      <a:pt x="798620" y="922263"/>
                      <a:pt x="804636" y="943652"/>
                    </a:cubicBezTo>
                    <a:cubicBezTo>
                      <a:pt x="810652" y="965042"/>
                      <a:pt x="813994" y="981753"/>
                      <a:pt x="816668" y="999800"/>
                    </a:cubicBezTo>
                    <a:cubicBezTo>
                      <a:pt x="819342" y="1017847"/>
                      <a:pt x="821346" y="1028541"/>
                      <a:pt x="820678" y="1051936"/>
                    </a:cubicBezTo>
                    <a:cubicBezTo>
                      <a:pt x="820010" y="1075331"/>
                      <a:pt x="817336" y="1104742"/>
                      <a:pt x="812657" y="1140168"/>
                    </a:cubicBezTo>
                    <a:cubicBezTo>
                      <a:pt x="807978" y="1175594"/>
                      <a:pt x="806642" y="1223720"/>
                      <a:pt x="792605" y="1264494"/>
                    </a:cubicBezTo>
                    <a:cubicBezTo>
                      <a:pt x="778568" y="1305268"/>
                      <a:pt x="749157" y="1342031"/>
                      <a:pt x="728436" y="1384810"/>
                    </a:cubicBezTo>
                    <a:cubicBezTo>
                      <a:pt x="707715" y="1427589"/>
                      <a:pt x="684989" y="1481731"/>
                      <a:pt x="668278" y="1521168"/>
                    </a:cubicBezTo>
                    <a:cubicBezTo>
                      <a:pt x="651568" y="1560605"/>
                      <a:pt x="641541" y="1569294"/>
                      <a:pt x="628173" y="1621431"/>
                    </a:cubicBezTo>
                    <a:cubicBezTo>
                      <a:pt x="614805" y="1673568"/>
                      <a:pt x="596758" y="1763805"/>
                      <a:pt x="588068" y="1833989"/>
                    </a:cubicBezTo>
                    <a:cubicBezTo>
                      <a:pt x="579379" y="1904173"/>
                      <a:pt x="578710" y="1964331"/>
                      <a:pt x="576036" y="2042536"/>
                    </a:cubicBezTo>
                    <a:cubicBezTo>
                      <a:pt x="573362" y="2120741"/>
                      <a:pt x="578042" y="2236379"/>
                      <a:pt x="572026" y="2303221"/>
                    </a:cubicBezTo>
                    <a:cubicBezTo>
                      <a:pt x="566010" y="2370063"/>
                      <a:pt x="549299" y="2414847"/>
                      <a:pt x="539941" y="2443589"/>
                    </a:cubicBezTo>
                    <a:cubicBezTo>
                      <a:pt x="530583" y="2472331"/>
                      <a:pt x="531920" y="2473668"/>
                      <a:pt x="515878" y="2475673"/>
                    </a:cubicBezTo>
                    <a:cubicBezTo>
                      <a:pt x="499836" y="2477678"/>
                      <a:pt x="460399" y="2468989"/>
                      <a:pt x="443689" y="2455621"/>
                    </a:cubicBezTo>
                    <a:cubicBezTo>
                      <a:pt x="426979" y="2442253"/>
                      <a:pt x="423636" y="2432895"/>
                      <a:pt x="415615" y="2395463"/>
                    </a:cubicBezTo>
                    <a:cubicBezTo>
                      <a:pt x="407594" y="2358031"/>
                      <a:pt x="400909" y="2289184"/>
                      <a:pt x="395562" y="2231031"/>
                    </a:cubicBezTo>
                    <a:cubicBezTo>
                      <a:pt x="390215" y="2172878"/>
                      <a:pt x="386205" y="2098684"/>
                      <a:pt x="383531" y="2046547"/>
                    </a:cubicBezTo>
                    <a:cubicBezTo>
                      <a:pt x="380857" y="1994410"/>
                      <a:pt x="379520" y="1944947"/>
                      <a:pt x="379520" y="1918210"/>
                    </a:cubicBezTo>
                    <a:cubicBezTo>
                      <a:pt x="379520" y="1891473"/>
                      <a:pt x="385536" y="1892810"/>
                      <a:pt x="383531" y="1886126"/>
                    </a:cubicBezTo>
                    <a:cubicBezTo>
                      <a:pt x="381526" y="1879442"/>
                      <a:pt x="367489" y="1891473"/>
                      <a:pt x="367489" y="1878105"/>
                    </a:cubicBezTo>
                    <a:cubicBezTo>
                      <a:pt x="367489" y="1864737"/>
                      <a:pt x="378852" y="1831315"/>
                      <a:pt x="383531" y="1805915"/>
                    </a:cubicBezTo>
                    <a:cubicBezTo>
                      <a:pt x="388210" y="1780515"/>
                      <a:pt x="392888" y="1757789"/>
                      <a:pt x="395562" y="1725705"/>
                    </a:cubicBezTo>
                    <a:cubicBezTo>
                      <a:pt x="398236" y="1693621"/>
                      <a:pt x="399573" y="1648168"/>
                      <a:pt x="399573" y="1613410"/>
                    </a:cubicBezTo>
                    <a:cubicBezTo>
                      <a:pt x="399573" y="1578652"/>
                      <a:pt x="398236" y="1558599"/>
                      <a:pt x="395562" y="1517157"/>
                    </a:cubicBezTo>
                    <a:cubicBezTo>
                      <a:pt x="392888" y="1475715"/>
                      <a:pt x="390884" y="1404194"/>
                      <a:pt x="383531" y="1364757"/>
                    </a:cubicBezTo>
                    <a:cubicBezTo>
                      <a:pt x="376179" y="1325320"/>
                      <a:pt x="360805" y="1315962"/>
                      <a:pt x="351447" y="1280536"/>
                    </a:cubicBezTo>
                    <a:cubicBezTo>
                      <a:pt x="342089" y="1245110"/>
                      <a:pt x="337410" y="1184953"/>
                      <a:pt x="327384" y="1152200"/>
                    </a:cubicBezTo>
                    <a:cubicBezTo>
                      <a:pt x="317358" y="1119447"/>
                      <a:pt x="315352" y="1114100"/>
                      <a:pt x="291289" y="1084021"/>
                    </a:cubicBezTo>
                    <a:cubicBezTo>
                      <a:pt x="267226" y="1053942"/>
                      <a:pt x="207068" y="1004479"/>
                      <a:pt x="183005" y="971726"/>
                    </a:cubicBezTo>
                    <a:cubicBezTo>
                      <a:pt x="158942" y="938973"/>
                      <a:pt x="164957" y="925605"/>
                      <a:pt x="146910" y="887505"/>
                    </a:cubicBezTo>
                    <a:cubicBezTo>
                      <a:pt x="128863" y="849405"/>
                      <a:pt x="74720" y="743126"/>
                      <a:pt x="74720" y="743126"/>
                    </a:cubicBezTo>
                    <a:cubicBezTo>
                      <a:pt x="58678" y="711042"/>
                      <a:pt x="58009" y="711710"/>
                      <a:pt x="50657" y="695000"/>
                    </a:cubicBezTo>
                    <a:cubicBezTo>
                      <a:pt x="43305" y="678290"/>
                      <a:pt x="36621" y="677621"/>
                      <a:pt x="30605" y="642863"/>
                    </a:cubicBezTo>
                    <a:cubicBezTo>
                      <a:pt x="24589" y="608105"/>
                      <a:pt x="18573" y="531236"/>
                      <a:pt x="14562" y="486452"/>
                    </a:cubicBezTo>
                    <a:cubicBezTo>
                      <a:pt x="10551" y="441668"/>
                      <a:pt x="8546" y="411588"/>
                      <a:pt x="6541" y="374157"/>
                    </a:cubicBezTo>
                    <a:cubicBezTo>
                      <a:pt x="4536" y="336726"/>
                      <a:pt x="3199" y="282584"/>
                      <a:pt x="2531" y="261863"/>
                    </a:cubicBezTo>
                    <a:cubicBezTo>
                      <a:pt x="1863" y="241142"/>
                      <a:pt x="-2816" y="271889"/>
                      <a:pt x="2531" y="249831"/>
                    </a:cubicBezTo>
                    <a:cubicBezTo>
                      <a:pt x="7878" y="227773"/>
                      <a:pt x="27262" y="160931"/>
                      <a:pt x="34615" y="129515"/>
                    </a:cubicBezTo>
                    <a:cubicBezTo>
                      <a:pt x="41968" y="98099"/>
                      <a:pt x="43973" y="82057"/>
                      <a:pt x="46647" y="61336"/>
                    </a:cubicBezTo>
                    <a:cubicBezTo>
                      <a:pt x="49321" y="40615"/>
                      <a:pt x="39295" y="-8180"/>
                      <a:pt x="46647" y="11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Freeform 23">
                <a:extLst>
                  <a:ext uri="{FF2B5EF4-FFF2-40B4-BE49-F238E27FC236}">
                    <a16:creationId xmlns:a16="http://schemas.microsoft.com/office/drawing/2014/main" id="{F605BB5F-E7F5-8237-32EA-02466E690F3C}"/>
                  </a:ext>
                </a:extLst>
              </p:cNvPr>
              <p:cNvSpPr/>
              <p:nvPr/>
            </p:nvSpPr>
            <p:spPr>
              <a:xfrm>
                <a:off x="3369302" y="3701672"/>
                <a:ext cx="188144" cy="101390"/>
              </a:xfrm>
              <a:custGeom>
                <a:gdLst>
                  <a:gd name="connsiteX0" fmla="*/ 176546 w 188144"/>
                  <a:gd name="connsiteY0" fmla="*/ 11816 h 101390"/>
                  <a:gd name="connsiteX1" fmla="*/ 181626 w 188144"/>
                  <a:gd name="connsiteY1" fmla="*/ 98176 h 101390"/>
                  <a:gd name="connsiteX2" fmla="*/ 156226 w 188144"/>
                  <a:gd name="connsiteY2" fmla="*/ 82936 h 101390"/>
                  <a:gd name="connsiteX3" fmla="*/ 105426 w 188144"/>
                  <a:gd name="connsiteY3" fmla="*/ 82936 h 101390"/>
                  <a:gd name="connsiteX4" fmla="*/ 49546 w 188144"/>
                  <a:gd name="connsiteY4" fmla="*/ 88016 h 101390"/>
                  <a:gd name="connsiteX5" fmla="*/ 3826 w 188144"/>
                  <a:gd name="connsiteY5" fmla="*/ 98176 h 101390"/>
                  <a:gd name="connsiteX6" fmla="*/ 8906 w 188144"/>
                  <a:gd name="connsiteY6" fmla="*/ 52456 h 101390"/>
                  <a:gd name="connsiteX7" fmla="*/ 59706 w 188144"/>
                  <a:gd name="connsiteY7" fmla="*/ 6736 h 101390"/>
                  <a:gd name="connsiteX8" fmla="*/ 176546 w 188144"/>
                  <a:gd name="connsiteY8" fmla="*/ 11816 h 10139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144" h="101390">
                    <a:moveTo>
                      <a:pt x="176546" y="11816"/>
                    </a:moveTo>
                    <a:cubicBezTo>
                      <a:pt x="196866" y="27056"/>
                      <a:pt x="185013" y="86323"/>
                      <a:pt x="181626" y="98176"/>
                    </a:cubicBezTo>
                    <a:cubicBezTo>
                      <a:pt x="178239" y="110029"/>
                      <a:pt x="168926" y="85476"/>
                      <a:pt x="156226" y="82936"/>
                    </a:cubicBezTo>
                    <a:cubicBezTo>
                      <a:pt x="143526" y="80396"/>
                      <a:pt x="123206" y="82089"/>
                      <a:pt x="105426" y="82936"/>
                    </a:cubicBezTo>
                    <a:cubicBezTo>
                      <a:pt x="87646" y="83783"/>
                      <a:pt x="66479" y="85476"/>
                      <a:pt x="49546" y="88016"/>
                    </a:cubicBezTo>
                    <a:cubicBezTo>
                      <a:pt x="32613" y="90556"/>
                      <a:pt x="10599" y="104103"/>
                      <a:pt x="3826" y="98176"/>
                    </a:cubicBezTo>
                    <a:cubicBezTo>
                      <a:pt x="-2947" y="92249"/>
                      <a:pt x="-407" y="67696"/>
                      <a:pt x="8906" y="52456"/>
                    </a:cubicBezTo>
                    <a:cubicBezTo>
                      <a:pt x="18219" y="37216"/>
                      <a:pt x="39386" y="16049"/>
                      <a:pt x="59706" y="6736"/>
                    </a:cubicBezTo>
                    <a:cubicBezTo>
                      <a:pt x="80026" y="-2577"/>
                      <a:pt x="156226" y="-3424"/>
                      <a:pt x="176546" y="118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Freeform 24">
                <a:extLst>
                  <a:ext uri="{FF2B5EF4-FFF2-40B4-BE49-F238E27FC236}">
                    <a16:creationId xmlns:a16="http://schemas.microsoft.com/office/drawing/2014/main" id="{FA4B3CDD-2E4E-2CC3-E225-BB3654A1431B}"/>
                  </a:ext>
                </a:extLst>
              </p:cNvPr>
              <p:cNvSpPr/>
              <p:nvPr/>
            </p:nvSpPr>
            <p:spPr>
              <a:xfrm>
                <a:off x="2013206" y="1026478"/>
                <a:ext cx="200477" cy="252446"/>
              </a:xfrm>
              <a:custGeom>
                <a:gdLst>
                  <a:gd name="connsiteX0" fmla="*/ 196595 w 200477"/>
                  <a:gd name="connsiteY0" fmla="*/ 136842 h 252445"/>
                  <a:gd name="connsiteX1" fmla="*/ 191515 w 200477"/>
                  <a:gd name="connsiteY1" fmla="*/ 80962 h 252445"/>
                  <a:gd name="connsiteX2" fmla="*/ 181355 w 200477"/>
                  <a:gd name="connsiteY2" fmla="*/ 40322 h 252445"/>
                  <a:gd name="connsiteX3" fmla="*/ 155955 w 200477"/>
                  <a:gd name="connsiteY3" fmla="*/ 9842 h 252445"/>
                  <a:gd name="connsiteX4" fmla="*/ 155955 w 200477"/>
                  <a:gd name="connsiteY4" fmla="*/ 50482 h 252445"/>
                  <a:gd name="connsiteX5" fmla="*/ 110235 w 200477"/>
                  <a:gd name="connsiteY5" fmla="*/ 65722 h 252445"/>
                  <a:gd name="connsiteX6" fmla="*/ 64515 w 200477"/>
                  <a:gd name="connsiteY6" fmla="*/ 65722 h 252445"/>
                  <a:gd name="connsiteX7" fmla="*/ 23875 w 200477"/>
                  <a:gd name="connsiteY7" fmla="*/ 20002 h 252445"/>
                  <a:gd name="connsiteX8" fmla="*/ 3555 w 200477"/>
                  <a:gd name="connsiteY8" fmla="*/ 4762 h 252445"/>
                  <a:gd name="connsiteX9" fmla="*/ 3555 w 200477"/>
                  <a:gd name="connsiteY9" fmla="*/ 101282 h 252445"/>
                  <a:gd name="connsiteX10" fmla="*/ 39115 w 200477"/>
                  <a:gd name="connsiteY10" fmla="*/ 243522 h 252445"/>
                  <a:gd name="connsiteX11" fmla="*/ 130555 w 200477"/>
                  <a:gd name="connsiteY11" fmla="*/ 228282 h 252445"/>
                  <a:gd name="connsiteX12" fmla="*/ 196595 w 200477"/>
                  <a:gd name="connsiteY12" fmla="*/ 136842 h 2524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0477" h="252443">
                    <a:moveTo>
                      <a:pt x="196595" y="136842"/>
                    </a:moveTo>
                    <a:cubicBezTo>
                      <a:pt x="206755" y="112289"/>
                      <a:pt x="194055" y="97049"/>
                      <a:pt x="191515" y="80962"/>
                    </a:cubicBezTo>
                    <a:cubicBezTo>
                      <a:pt x="188975" y="64875"/>
                      <a:pt x="187282" y="52175"/>
                      <a:pt x="181355" y="40322"/>
                    </a:cubicBezTo>
                    <a:cubicBezTo>
                      <a:pt x="175428" y="28469"/>
                      <a:pt x="160188" y="8149"/>
                      <a:pt x="155955" y="9842"/>
                    </a:cubicBezTo>
                    <a:cubicBezTo>
                      <a:pt x="151722" y="11535"/>
                      <a:pt x="163575" y="41169"/>
                      <a:pt x="155955" y="50482"/>
                    </a:cubicBezTo>
                    <a:cubicBezTo>
                      <a:pt x="148335" y="59795"/>
                      <a:pt x="125475" y="63182"/>
                      <a:pt x="110235" y="65722"/>
                    </a:cubicBezTo>
                    <a:cubicBezTo>
                      <a:pt x="94995" y="68262"/>
                      <a:pt x="78908" y="73342"/>
                      <a:pt x="64515" y="65722"/>
                    </a:cubicBezTo>
                    <a:cubicBezTo>
                      <a:pt x="50122" y="58102"/>
                      <a:pt x="34035" y="30162"/>
                      <a:pt x="23875" y="20002"/>
                    </a:cubicBezTo>
                    <a:cubicBezTo>
                      <a:pt x="13715" y="9842"/>
                      <a:pt x="6942" y="-8785"/>
                      <a:pt x="3555" y="4762"/>
                    </a:cubicBezTo>
                    <a:cubicBezTo>
                      <a:pt x="168" y="18309"/>
                      <a:pt x="-2372" y="61489"/>
                      <a:pt x="3555" y="101282"/>
                    </a:cubicBezTo>
                    <a:cubicBezTo>
                      <a:pt x="9482" y="141075"/>
                      <a:pt x="17948" y="222355"/>
                      <a:pt x="39115" y="243522"/>
                    </a:cubicBezTo>
                    <a:cubicBezTo>
                      <a:pt x="60282" y="264689"/>
                      <a:pt x="106848" y="243522"/>
                      <a:pt x="130555" y="228282"/>
                    </a:cubicBezTo>
                    <a:cubicBezTo>
                      <a:pt x="154262" y="213042"/>
                      <a:pt x="186435" y="161395"/>
                      <a:pt x="196595" y="1368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CE693D28-9222-1C5D-B212-0D26A315B581}"/>
                </a:ext>
              </a:extLst>
            </p:cNvPr>
            <p:cNvSpPr/>
            <p:nvPr/>
          </p:nvSpPr>
          <p:spPr>
            <a:xfrm>
              <a:off x="3847080" y="1362265"/>
              <a:ext cx="1251308" cy="3993517"/>
            </a:xfrm>
            <a:custGeom>
              <a:gdLst>
                <a:gd name="connsiteX0" fmla="*/ 1010406 w 2274475"/>
                <a:gd name="connsiteY0" fmla="*/ 480 h 7258931"/>
                <a:gd name="connsiteX1" fmla="*/ 1102095 w 2274475"/>
                <a:gd name="connsiteY1" fmla="*/ 5735 h 7258931"/>
                <a:gd name="connsiteX2" fmla="*/ 1108360 w 2274475"/>
                <a:gd name="connsiteY2" fmla="*/ 5621 h 7258931"/>
                <a:gd name="connsiteX3" fmla="*/ 1384688 w 2274475"/>
                <a:gd name="connsiteY3" fmla="*/ 135883 h 7258931"/>
                <a:gd name="connsiteX4" fmla="*/ 1492367 w 2274475"/>
                <a:gd name="connsiteY4" fmla="*/ 319142 h 7258931"/>
                <a:gd name="connsiteX5" fmla="*/ 1487277 w 2274475"/>
                <a:gd name="connsiteY5" fmla="*/ 627868 h 7258931"/>
                <a:gd name="connsiteX6" fmla="*/ 1311344 w 2274475"/>
                <a:gd name="connsiteY6" fmla="*/ 934324 h 7258931"/>
                <a:gd name="connsiteX7" fmla="*/ 1325500 w 2274475"/>
                <a:gd name="connsiteY7" fmla="*/ 985327 h 7258931"/>
                <a:gd name="connsiteX8" fmla="*/ 1390104 w 2274475"/>
                <a:gd name="connsiteY8" fmla="*/ 1106856 h 7258931"/>
                <a:gd name="connsiteX9" fmla="*/ 2048362 w 2274475"/>
                <a:gd name="connsiteY9" fmla="*/ 1385160 h 7258931"/>
                <a:gd name="connsiteX10" fmla="*/ 2117009 w 2274475"/>
                <a:gd name="connsiteY10" fmla="*/ 1597559 h 7258931"/>
                <a:gd name="connsiteX11" fmla="*/ 2148808 w 2274475"/>
                <a:gd name="connsiteY11" fmla="*/ 1758448 h 7258931"/>
                <a:gd name="connsiteX12" fmla="*/ 2189395 w 2274475"/>
                <a:gd name="connsiteY12" fmla="*/ 2037940 h 7258931"/>
                <a:gd name="connsiteX13" fmla="*/ 2232360 w 2274475"/>
                <a:gd name="connsiteY13" fmla="*/ 2257766 h 7258931"/>
                <a:gd name="connsiteX14" fmla="*/ 2246002 w 2274475"/>
                <a:gd name="connsiteY14" fmla="*/ 2696740 h 7258931"/>
                <a:gd name="connsiteX15" fmla="*/ 2261780 w 2274475"/>
                <a:gd name="connsiteY15" fmla="*/ 2932246 h 7258931"/>
                <a:gd name="connsiteX16" fmla="*/ 2189929 w 2274475"/>
                <a:gd name="connsiteY16" fmla="*/ 3317283 h 7258931"/>
                <a:gd name="connsiteX17" fmla="*/ 2153905 w 2274475"/>
                <a:gd name="connsiteY17" fmla="*/ 3546819 h 7258931"/>
                <a:gd name="connsiteX18" fmla="*/ 2062829 w 2274475"/>
                <a:gd name="connsiteY18" fmla="*/ 3747178 h 7258931"/>
                <a:gd name="connsiteX19" fmla="*/ 1996560 w 2274475"/>
                <a:gd name="connsiteY19" fmla="*/ 3899862 h 7258931"/>
                <a:gd name="connsiteX20" fmla="*/ 1973112 w 2274475"/>
                <a:gd name="connsiteY20" fmla="*/ 4192026 h 7258931"/>
                <a:gd name="connsiteX21" fmla="*/ 1994230 w 2274475"/>
                <a:gd name="connsiteY21" fmla="*/ 4758341 h 7258931"/>
                <a:gd name="connsiteX22" fmla="*/ 1998454 w 2274475"/>
                <a:gd name="connsiteY22" fmla="*/ 5443309 h 7258931"/>
                <a:gd name="connsiteX23" fmla="*/ 2070791 w 2274475"/>
                <a:gd name="connsiteY23" fmla="*/ 5970543 h 7258931"/>
                <a:gd name="connsiteX24" fmla="*/ 2032486 w 2274475"/>
                <a:gd name="connsiteY24" fmla="*/ 6356695 h 7258931"/>
                <a:gd name="connsiteX25" fmla="*/ 2112349 w 2274475"/>
                <a:gd name="connsiteY25" fmla="*/ 6570550 h 7258931"/>
                <a:gd name="connsiteX26" fmla="*/ 2055838 w 2274475"/>
                <a:gd name="connsiteY26" fmla="*/ 6861500 h 7258931"/>
                <a:gd name="connsiteX27" fmla="*/ 2193133 w 2274475"/>
                <a:gd name="connsiteY27" fmla="*/ 7243963 h 7258931"/>
                <a:gd name="connsiteX28" fmla="*/ 1732215 w 2274475"/>
                <a:gd name="connsiteY28" fmla="*/ 7204737 h 7258931"/>
                <a:gd name="connsiteX29" fmla="*/ 1663568 w 2274475"/>
                <a:gd name="connsiteY29" fmla="*/ 6959567 h 7258931"/>
                <a:gd name="connsiteX30" fmla="*/ 1544042 w 2274475"/>
                <a:gd name="connsiteY30" fmla="*/ 6417818 h 7258931"/>
                <a:gd name="connsiteX31" fmla="*/ 1453500 w 2274475"/>
                <a:gd name="connsiteY31" fmla="*/ 6124684 h 7258931"/>
                <a:gd name="connsiteX32" fmla="*/ 1474862 w 2274475"/>
                <a:gd name="connsiteY32" fmla="*/ 5692653 h 7258931"/>
                <a:gd name="connsiteX33" fmla="*/ 1163424 w 2274475"/>
                <a:gd name="connsiteY33" fmla="*/ 4154838 h 7258931"/>
                <a:gd name="connsiteX34" fmla="*/ 947675 w 2274475"/>
                <a:gd name="connsiteY34" fmla="*/ 5468942 h 7258931"/>
                <a:gd name="connsiteX35" fmla="*/ 902817 w 2274475"/>
                <a:gd name="connsiteY35" fmla="*/ 5744015 h 7258931"/>
                <a:gd name="connsiteX36" fmla="*/ 839316 w 2274475"/>
                <a:gd name="connsiteY36" fmla="*/ 6702747 h 7258931"/>
                <a:gd name="connsiteX37" fmla="*/ 780961 w 2274475"/>
                <a:gd name="connsiteY37" fmla="*/ 6871307 h 7258931"/>
                <a:gd name="connsiteX38" fmla="*/ 740763 w 2274475"/>
                <a:gd name="connsiteY38" fmla="*/ 7038944 h 7258931"/>
                <a:gd name="connsiteX39" fmla="*/ 340627 w 2274475"/>
                <a:gd name="connsiteY39" fmla="*/ 7257023 h 7258931"/>
                <a:gd name="connsiteX40" fmla="*/ 160369 w 2274475"/>
                <a:gd name="connsiteY40" fmla="*/ 7112785 h 7258931"/>
                <a:gd name="connsiteX41" fmla="*/ 375147 w 2274475"/>
                <a:gd name="connsiteY41" fmla="*/ 6637304 h 7258931"/>
                <a:gd name="connsiteX42" fmla="*/ 354465 w 2274475"/>
                <a:gd name="connsiteY42" fmla="*/ 6292903 h 7258931"/>
                <a:gd name="connsiteX43" fmla="*/ 418111 w 2274475"/>
                <a:gd name="connsiteY43" fmla="*/ 5978359 h 7258931"/>
                <a:gd name="connsiteX44" fmla="*/ 438162 w 2274475"/>
                <a:gd name="connsiteY44" fmla="*/ 5462874 h 7258931"/>
                <a:gd name="connsiteX45" fmla="*/ 408741 w 2274475"/>
                <a:gd name="connsiteY45" fmla="*/ 4908987 h 7258931"/>
                <a:gd name="connsiteX46" fmla="*/ 369833 w 2274475"/>
                <a:gd name="connsiteY46" fmla="*/ 3984130 h 7258931"/>
                <a:gd name="connsiteX47" fmla="*/ 114102 w 2274475"/>
                <a:gd name="connsiteY47" fmla="*/ 3468366 h 7258931"/>
                <a:gd name="connsiteX48" fmla="*/ 25841 w 2274475"/>
                <a:gd name="connsiteY48" fmla="*/ 2997641 h 7258931"/>
                <a:gd name="connsiteX49" fmla="*/ 37056 w 2274475"/>
                <a:gd name="connsiteY49" fmla="*/ 2488661 h 7258931"/>
                <a:gd name="connsiteX50" fmla="*/ 10548 w 2274475"/>
                <a:gd name="connsiteY50" fmla="*/ 2180866 h 7258931"/>
                <a:gd name="connsiteX51" fmla="*/ 66962 w 2274475"/>
                <a:gd name="connsiteY51" fmla="*/ 1852534 h 7258931"/>
                <a:gd name="connsiteX52" fmla="*/ 133715 w 2274475"/>
                <a:gd name="connsiteY52" fmla="*/ 1495365 h 7258931"/>
                <a:gd name="connsiteX53" fmla="*/ 726142 w 2274475"/>
                <a:gd name="connsiteY53" fmla="*/ 1204779 h 7258931"/>
                <a:gd name="connsiteX54" fmla="*/ 801702 w 2274475"/>
                <a:gd name="connsiteY54" fmla="*/ 1145790 h 7258931"/>
                <a:gd name="connsiteX55" fmla="*/ 839754 w 2274475"/>
                <a:gd name="connsiteY55" fmla="*/ 925280 h 7258931"/>
                <a:gd name="connsiteX56" fmla="*/ 852095 w 2274475"/>
                <a:gd name="connsiteY56" fmla="*/ 881622 h 7258931"/>
                <a:gd name="connsiteX57" fmla="*/ 685639 w 2274475"/>
                <a:gd name="connsiteY57" fmla="*/ 674518 h 7258931"/>
                <a:gd name="connsiteX58" fmla="*/ 673583 w 2274475"/>
                <a:gd name="connsiteY58" fmla="*/ 580154 h 7258931"/>
                <a:gd name="connsiteX59" fmla="*/ 642606 w 2274475"/>
                <a:gd name="connsiteY59" fmla="*/ 341636 h 7258931"/>
                <a:gd name="connsiteX60" fmla="*/ 839802 w 2274475"/>
                <a:gd name="connsiteY60" fmla="*/ 36004 h 7258931"/>
                <a:gd name="connsiteX61" fmla="*/ 1010406 w 2274475"/>
                <a:gd name="connsiteY61" fmla="*/ 480 h 725893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274475" h="7258931">
                  <a:moveTo>
                    <a:pt x="1010406" y="480"/>
                  </a:moveTo>
                  <a:cubicBezTo>
                    <a:pt x="1043686" y="-1083"/>
                    <a:pt x="1073016" y="1304"/>
                    <a:pt x="1102095" y="5735"/>
                  </a:cubicBezTo>
                  <a:cubicBezTo>
                    <a:pt x="1104192" y="5411"/>
                    <a:pt x="1106275" y="5508"/>
                    <a:pt x="1108360" y="5621"/>
                  </a:cubicBezTo>
                  <a:cubicBezTo>
                    <a:pt x="1267121" y="18361"/>
                    <a:pt x="1286231" y="91404"/>
                    <a:pt x="1384688" y="135883"/>
                  </a:cubicBezTo>
                  <a:lnTo>
                    <a:pt x="1492367" y="319142"/>
                  </a:lnTo>
                  <a:cubicBezTo>
                    <a:pt x="1491728" y="426282"/>
                    <a:pt x="1510135" y="527075"/>
                    <a:pt x="1487277" y="627868"/>
                  </a:cubicBezTo>
                  <a:cubicBezTo>
                    <a:pt x="1418910" y="746113"/>
                    <a:pt x="1302895" y="830053"/>
                    <a:pt x="1311344" y="934324"/>
                  </a:cubicBezTo>
                  <a:lnTo>
                    <a:pt x="1325500" y="985327"/>
                  </a:lnTo>
                  <a:cubicBezTo>
                    <a:pt x="1330194" y="1024847"/>
                    <a:pt x="1375728" y="1068875"/>
                    <a:pt x="1390104" y="1106856"/>
                  </a:cubicBezTo>
                  <a:cubicBezTo>
                    <a:pt x="1431693" y="1230800"/>
                    <a:pt x="1797433" y="1317290"/>
                    <a:pt x="2048362" y="1385160"/>
                  </a:cubicBezTo>
                  <a:cubicBezTo>
                    <a:pt x="2111119" y="1394902"/>
                    <a:pt x="2091635" y="1498099"/>
                    <a:pt x="2117009" y="1597559"/>
                  </a:cubicBezTo>
                  <a:cubicBezTo>
                    <a:pt x="2135620" y="1660396"/>
                    <a:pt x="2154811" y="1677574"/>
                    <a:pt x="2148808" y="1758448"/>
                  </a:cubicBezTo>
                  <a:cubicBezTo>
                    <a:pt x="2191400" y="1843059"/>
                    <a:pt x="2218460" y="1906746"/>
                    <a:pt x="2189395" y="2037940"/>
                  </a:cubicBezTo>
                  <a:cubicBezTo>
                    <a:pt x="2188764" y="2111215"/>
                    <a:pt x="2206824" y="2102251"/>
                    <a:pt x="2232360" y="2257766"/>
                  </a:cubicBezTo>
                  <a:cubicBezTo>
                    <a:pt x="2286030" y="2406818"/>
                    <a:pt x="2285957" y="2613610"/>
                    <a:pt x="2246002" y="2696740"/>
                  </a:cubicBezTo>
                  <a:cubicBezTo>
                    <a:pt x="2250906" y="2813515"/>
                    <a:pt x="2280244" y="2781221"/>
                    <a:pt x="2261780" y="2932246"/>
                  </a:cubicBezTo>
                  <a:cubicBezTo>
                    <a:pt x="2251812" y="3042523"/>
                    <a:pt x="2230338" y="3222331"/>
                    <a:pt x="2189929" y="3317283"/>
                  </a:cubicBezTo>
                  <a:cubicBezTo>
                    <a:pt x="2205594" y="3415974"/>
                    <a:pt x="2208562" y="3482744"/>
                    <a:pt x="2153905" y="3546819"/>
                  </a:cubicBezTo>
                  <a:cubicBezTo>
                    <a:pt x="2123547" y="3613605"/>
                    <a:pt x="2067020" y="3631796"/>
                    <a:pt x="2062829" y="3747178"/>
                  </a:cubicBezTo>
                  <a:cubicBezTo>
                    <a:pt x="2038248" y="3784366"/>
                    <a:pt x="2043572" y="3814077"/>
                    <a:pt x="1996560" y="3899862"/>
                  </a:cubicBezTo>
                  <a:cubicBezTo>
                    <a:pt x="1976622" y="3973381"/>
                    <a:pt x="1945464" y="4030878"/>
                    <a:pt x="1973112" y="4192026"/>
                  </a:cubicBezTo>
                  <a:cubicBezTo>
                    <a:pt x="1978331" y="4297101"/>
                    <a:pt x="1988760" y="4562878"/>
                    <a:pt x="1994230" y="4758341"/>
                  </a:cubicBezTo>
                  <a:cubicBezTo>
                    <a:pt x="1999377" y="4985418"/>
                    <a:pt x="1993308" y="5242399"/>
                    <a:pt x="1998454" y="5443309"/>
                  </a:cubicBezTo>
                  <a:cubicBezTo>
                    <a:pt x="2022566" y="5619053"/>
                    <a:pt x="2065370" y="5798537"/>
                    <a:pt x="2070791" y="5970543"/>
                  </a:cubicBezTo>
                  <a:lnTo>
                    <a:pt x="2032486" y="6356695"/>
                  </a:lnTo>
                  <a:cubicBezTo>
                    <a:pt x="2079044" y="6432965"/>
                    <a:pt x="2118126" y="6490542"/>
                    <a:pt x="2112349" y="6570550"/>
                  </a:cubicBezTo>
                  <a:cubicBezTo>
                    <a:pt x="2108465" y="6689962"/>
                    <a:pt x="2037292" y="6764517"/>
                    <a:pt x="2055838" y="6861500"/>
                  </a:cubicBezTo>
                  <a:cubicBezTo>
                    <a:pt x="2097864" y="6951606"/>
                    <a:pt x="2147368" y="7116476"/>
                    <a:pt x="2193133" y="7243963"/>
                  </a:cubicBezTo>
                  <a:lnTo>
                    <a:pt x="1732215" y="7204737"/>
                  </a:lnTo>
                  <a:lnTo>
                    <a:pt x="1663568" y="6959567"/>
                  </a:lnTo>
                  <a:cubicBezTo>
                    <a:pt x="1623726" y="6778984"/>
                    <a:pt x="1531549" y="6564756"/>
                    <a:pt x="1544042" y="6417818"/>
                  </a:cubicBezTo>
                  <a:cubicBezTo>
                    <a:pt x="1469780" y="6357795"/>
                    <a:pt x="1458800" y="6257382"/>
                    <a:pt x="1453500" y="6124684"/>
                  </a:cubicBezTo>
                  <a:cubicBezTo>
                    <a:pt x="1459414" y="5973294"/>
                    <a:pt x="1487695" y="5797290"/>
                    <a:pt x="1474862" y="5692653"/>
                  </a:cubicBezTo>
                  <a:cubicBezTo>
                    <a:pt x="1347374" y="5192509"/>
                    <a:pt x="1249791" y="4714793"/>
                    <a:pt x="1163424" y="4154838"/>
                  </a:cubicBezTo>
                  <a:cubicBezTo>
                    <a:pt x="1039173" y="4600350"/>
                    <a:pt x="963519" y="5378561"/>
                    <a:pt x="947675" y="5468942"/>
                  </a:cubicBezTo>
                  <a:cubicBezTo>
                    <a:pt x="932722" y="5560633"/>
                    <a:pt x="914032" y="5637371"/>
                    <a:pt x="902817" y="5744015"/>
                  </a:cubicBezTo>
                  <a:cubicBezTo>
                    <a:pt x="919033" y="6058608"/>
                    <a:pt x="882913" y="6575066"/>
                    <a:pt x="839316" y="6702747"/>
                  </a:cubicBezTo>
                  <a:cubicBezTo>
                    <a:pt x="858492" y="6778871"/>
                    <a:pt x="832810" y="6810137"/>
                    <a:pt x="780961" y="6871307"/>
                  </a:cubicBezTo>
                  <a:cubicBezTo>
                    <a:pt x="768808" y="6922202"/>
                    <a:pt x="820204" y="6999264"/>
                    <a:pt x="740763" y="7038944"/>
                  </a:cubicBezTo>
                  <a:cubicBezTo>
                    <a:pt x="606138" y="7157742"/>
                    <a:pt x="460299" y="7242895"/>
                    <a:pt x="340627" y="7257023"/>
                  </a:cubicBezTo>
                  <a:cubicBezTo>
                    <a:pt x="221975" y="7267509"/>
                    <a:pt x="178088" y="7236875"/>
                    <a:pt x="160369" y="7112785"/>
                  </a:cubicBezTo>
                  <a:cubicBezTo>
                    <a:pt x="142245" y="6930616"/>
                    <a:pt x="404486" y="6901713"/>
                    <a:pt x="375147" y="6637304"/>
                  </a:cubicBezTo>
                  <a:cubicBezTo>
                    <a:pt x="367007" y="6500075"/>
                    <a:pt x="336437" y="6430133"/>
                    <a:pt x="354465" y="6292903"/>
                  </a:cubicBezTo>
                  <a:cubicBezTo>
                    <a:pt x="358235" y="6286495"/>
                    <a:pt x="414341" y="5984768"/>
                    <a:pt x="418111" y="5978359"/>
                  </a:cubicBezTo>
                  <a:cubicBezTo>
                    <a:pt x="413580" y="5770394"/>
                    <a:pt x="386620" y="5689529"/>
                    <a:pt x="438162" y="5462874"/>
                  </a:cubicBezTo>
                  <a:lnTo>
                    <a:pt x="408741" y="4908987"/>
                  </a:lnTo>
                  <a:cubicBezTo>
                    <a:pt x="383383" y="4594734"/>
                    <a:pt x="347025" y="4231956"/>
                    <a:pt x="369833" y="3984130"/>
                  </a:cubicBezTo>
                  <a:cubicBezTo>
                    <a:pt x="360790" y="3878249"/>
                    <a:pt x="203156" y="3654257"/>
                    <a:pt x="114102" y="3468366"/>
                  </a:cubicBezTo>
                  <a:cubicBezTo>
                    <a:pt x="73252" y="3345749"/>
                    <a:pt x="107597" y="3109690"/>
                    <a:pt x="25841" y="2997641"/>
                  </a:cubicBezTo>
                  <a:cubicBezTo>
                    <a:pt x="-26781" y="2864117"/>
                    <a:pt x="13437" y="2636005"/>
                    <a:pt x="37056" y="2488661"/>
                  </a:cubicBezTo>
                  <a:cubicBezTo>
                    <a:pt x="58606" y="2354225"/>
                    <a:pt x="33601" y="2288134"/>
                    <a:pt x="10548" y="2180866"/>
                  </a:cubicBezTo>
                  <a:cubicBezTo>
                    <a:pt x="-2582" y="2138083"/>
                    <a:pt x="49550" y="1969276"/>
                    <a:pt x="66962" y="1852534"/>
                  </a:cubicBezTo>
                  <a:cubicBezTo>
                    <a:pt x="80491" y="1712295"/>
                    <a:pt x="109474" y="1518069"/>
                    <a:pt x="133715" y="1495365"/>
                  </a:cubicBezTo>
                  <a:cubicBezTo>
                    <a:pt x="320335" y="1404758"/>
                    <a:pt x="520831" y="1377628"/>
                    <a:pt x="726142" y="1204779"/>
                  </a:cubicBezTo>
                  <a:lnTo>
                    <a:pt x="801702" y="1145790"/>
                  </a:lnTo>
                  <a:cubicBezTo>
                    <a:pt x="809306" y="1071017"/>
                    <a:pt x="832150" y="1000053"/>
                    <a:pt x="839754" y="925280"/>
                  </a:cubicBezTo>
                  <a:cubicBezTo>
                    <a:pt x="835314" y="915634"/>
                    <a:pt x="854784" y="890796"/>
                    <a:pt x="852095" y="881622"/>
                  </a:cubicBezTo>
                  <a:cubicBezTo>
                    <a:pt x="830908" y="801911"/>
                    <a:pt x="739926" y="755876"/>
                    <a:pt x="685639" y="674518"/>
                  </a:cubicBezTo>
                  <a:cubicBezTo>
                    <a:pt x="679420" y="654057"/>
                    <a:pt x="675363" y="620231"/>
                    <a:pt x="673583" y="580154"/>
                  </a:cubicBezTo>
                  <a:cubicBezTo>
                    <a:pt x="646287" y="504174"/>
                    <a:pt x="625266" y="418796"/>
                    <a:pt x="642606" y="341636"/>
                  </a:cubicBezTo>
                  <a:cubicBezTo>
                    <a:pt x="637217" y="194039"/>
                    <a:pt x="706592" y="142696"/>
                    <a:pt x="839802" y="36004"/>
                  </a:cubicBezTo>
                  <a:cubicBezTo>
                    <a:pt x="910855" y="12350"/>
                    <a:pt x="964405" y="2641"/>
                    <a:pt x="1010406" y="480"/>
                  </a:cubicBezTo>
                  <a:close/>
                </a:path>
              </a:pathLst>
            </a:custGeom>
            <a:solidFill>
              <a:srgbClr val="0975A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39BB4E6-CBA3-6FEB-695A-BFB0832DD3C0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49653" y="1309123"/>
              <a:ext cx="1255596" cy="4001786"/>
            </a:xfrm>
            <a:custGeom>
              <a:gdLst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90819 w 2264509"/>
                <a:gd name="connsiteY60" fmla="*/ 1650316 h 7217346"/>
                <a:gd name="connsiteX61" fmla="*/ 1973329 w 2264509"/>
                <a:gd name="connsiteY61" fmla="*/ 1418094 h 7217346"/>
                <a:gd name="connsiteX62" fmla="*/ 1913430 w 2264509"/>
                <a:gd name="connsiteY62" fmla="*/ 1284830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264509" h="7217345">
                  <a:moveTo>
                    <a:pt x="1100515" y="551"/>
                  </a:moveTo>
                  <a:cubicBezTo>
                    <a:pt x="956227" y="12130"/>
                    <a:pt x="938859" y="78513"/>
                    <a:pt x="849378" y="118937"/>
                  </a:cubicBezTo>
                  <a:lnTo>
                    <a:pt x="751515" y="285490"/>
                  </a:lnTo>
                  <a:cubicBezTo>
                    <a:pt x="752096" y="382863"/>
                    <a:pt x="735368" y="474467"/>
                    <a:pt x="756141" y="566071"/>
                  </a:cubicBezTo>
                  <a:cubicBezTo>
                    <a:pt x="839051" y="656223"/>
                    <a:pt x="861387" y="780989"/>
                    <a:pt x="895260" y="882679"/>
                  </a:cubicBezTo>
                  <a:cubicBezTo>
                    <a:pt x="860625" y="930394"/>
                    <a:pt x="851952" y="995418"/>
                    <a:pt x="785588" y="1025825"/>
                  </a:cubicBezTo>
                  <a:cubicBezTo>
                    <a:pt x="571811" y="1111059"/>
                    <a:pt x="311147" y="1083246"/>
                    <a:pt x="152912" y="1252683"/>
                  </a:cubicBezTo>
                  <a:cubicBezTo>
                    <a:pt x="117116" y="1305967"/>
                    <a:pt x="-36811" y="1976270"/>
                    <a:pt x="8160" y="2283394"/>
                  </a:cubicBezTo>
                  <a:cubicBezTo>
                    <a:pt x="74946" y="2644124"/>
                    <a:pt x="199451" y="2599388"/>
                    <a:pt x="416233" y="2735641"/>
                  </a:cubicBezTo>
                  <a:cubicBezTo>
                    <a:pt x="378043" y="2987808"/>
                    <a:pt x="305402" y="3596814"/>
                    <a:pt x="293173" y="3799944"/>
                  </a:cubicBezTo>
                  <a:cubicBezTo>
                    <a:pt x="303163" y="3909481"/>
                    <a:pt x="451194" y="3871613"/>
                    <a:pt x="428536" y="3969982"/>
                  </a:cubicBezTo>
                  <a:cubicBezTo>
                    <a:pt x="367409" y="4161754"/>
                    <a:pt x="494289" y="4163739"/>
                    <a:pt x="486017" y="4215017"/>
                  </a:cubicBezTo>
                  <a:cubicBezTo>
                    <a:pt x="446666" y="4442245"/>
                    <a:pt x="558870" y="4554782"/>
                    <a:pt x="547224" y="4615099"/>
                  </a:cubicBezTo>
                  <a:cubicBezTo>
                    <a:pt x="499734" y="4714755"/>
                    <a:pt x="576381" y="4760555"/>
                    <a:pt x="555878" y="4779518"/>
                  </a:cubicBezTo>
                  <a:cubicBezTo>
                    <a:pt x="497416" y="4853314"/>
                    <a:pt x="584173" y="4940219"/>
                    <a:pt x="541964" y="4966441"/>
                  </a:cubicBezTo>
                  <a:cubicBezTo>
                    <a:pt x="485235" y="5009209"/>
                    <a:pt x="536153" y="5069650"/>
                    <a:pt x="510234" y="5112051"/>
                  </a:cubicBezTo>
                  <a:cubicBezTo>
                    <a:pt x="386849" y="5389188"/>
                    <a:pt x="370194" y="5876895"/>
                    <a:pt x="434305" y="6139609"/>
                  </a:cubicBezTo>
                  <a:cubicBezTo>
                    <a:pt x="459079" y="6235267"/>
                    <a:pt x="377433" y="6489390"/>
                    <a:pt x="399690" y="6589898"/>
                  </a:cubicBezTo>
                  <a:cubicBezTo>
                    <a:pt x="435770" y="6685927"/>
                    <a:pt x="436189" y="6732311"/>
                    <a:pt x="471534" y="6812999"/>
                  </a:cubicBezTo>
                  <a:cubicBezTo>
                    <a:pt x="488173" y="6860456"/>
                    <a:pt x="399805" y="6945471"/>
                    <a:pt x="409205" y="6995629"/>
                  </a:cubicBezTo>
                  <a:cubicBezTo>
                    <a:pt x="442517" y="7119524"/>
                    <a:pt x="574205" y="7160756"/>
                    <a:pt x="712039" y="7208607"/>
                  </a:cubicBezTo>
                  <a:cubicBezTo>
                    <a:pt x="997889" y="7240046"/>
                    <a:pt x="1125087" y="7182616"/>
                    <a:pt x="1018766" y="7101007"/>
                  </a:cubicBezTo>
                  <a:cubicBezTo>
                    <a:pt x="882408" y="6986307"/>
                    <a:pt x="865108" y="6968450"/>
                    <a:pt x="760721" y="6842580"/>
                  </a:cubicBezTo>
                  <a:cubicBezTo>
                    <a:pt x="746528" y="6774595"/>
                    <a:pt x="754550" y="6666168"/>
                    <a:pt x="804368" y="6565349"/>
                  </a:cubicBezTo>
                  <a:cubicBezTo>
                    <a:pt x="828823" y="6456110"/>
                    <a:pt x="768773" y="6288448"/>
                    <a:pt x="790216" y="6235730"/>
                  </a:cubicBezTo>
                  <a:cubicBezTo>
                    <a:pt x="853381" y="6041579"/>
                    <a:pt x="928500" y="5651410"/>
                    <a:pt x="907792" y="5474692"/>
                  </a:cubicBezTo>
                  <a:cubicBezTo>
                    <a:pt x="898623" y="5424894"/>
                    <a:pt x="967135" y="5402562"/>
                    <a:pt x="957309" y="5365800"/>
                  </a:cubicBezTo>
                  <a:cubicBezTo>
                    <a:pt x="941343" y="5331456"/>
                    <a:pt x="934032" y="5317304"/>
                    <a:pt x="949796" y="5294498"/>
                  </a:cubicBezTo>
                  <a:cubicBezTo>
                    <a:pt x="959313" y="5253146"/>
                    <a:pt x="997985" y="5250763"/>
                    <a:pt x="1022842" y="5197505"/>
                  </a:cubicBezTo>
                  <a:cubicBezTo>
                    <a:pt x="1034090" y="5145340"/>
                    <a:pt x="999185" y="5110908"/>
                    <a:pt x="1024856" y="5054630"/>
                  </a:cubicBezTo>
                  <a:cubicBezTo>
                    <a:pt x="1158637" y="4659979"/>
                    <a:pt x="1173932" y="4239775"/>
                    <a:pt x="1250022" y="4234537"/>
                  </a:cubicBezTo>
                  <a:cubicBezTo>
                    <a:pt x="1366949" y="4225072"/>
                    <a:pt x="1304762" y="4516209"/>
                    <a:pt x="1388027" y="4644157"/>
                  </a:cubicBezTo>
                  <a:cubicBezTo>
                    <a:pt x="1423878" y="4693049"/>
                    <a:pt x="1347674" y="4797565"/>
                    <a:pt x="1392304" y="4865602"/>
                  </a:cubicBezTo>
                  <a:cubicBezTo>
                    <a:pt x="1434272" y="4906086"/>
                    <a:pt x="1362708" y="4925093"/>
                    <a:pt x="1364785" y="4971714"/>
                  </a:cubicBezTo>
                  <a:cubicBezTo>
                    <a:pt x="1369180" y="5026340"/>
                    <a:pt x="1419601" y="5044142"/>
                    <a:pt x="1405585" y="5098769"/>
                  </a:cubicBezTo>
                  <a:cubicBezTo>
                    <a:pt x="1360464" y="5208282"/>
                    <a:pt x="1344188" y="5392792"/>
                    <a:pt x="1313490" y="5539804"/>
                  </a:cubicBezTo>
                  <a:cubicBezTo>
                    <a:pt x="1285330" y="5690352"/>
                    <a:pt x="1328109" y="6161294"/>
                    <a:pt x="1314512" y="6345824"/>
                  </a:cubicBezTo>
                  <a:cubicBezTo>
                    <a:pt x="1318223" y="6455358"/>
                    <a:pt x="1397139" y="6492211"/>
                    <a:pt x="1369266" y="6519700"/>
                  </a:cubicBezTo>
                  <a:cubicBezTo>
                    <a:pt x="1281188" y="6581076"/>
                    <a:pt x="1395947" y="6650005"/>
                    <a:pt x="1336897" y="6727274"/>
                  </a:cubicBezTo>
                  <a:cubicBezTo>
                    <a:pt x="1318409" y="6752980"/>
                    <a:pt x="1364359" y="6784825"/>
                    <a:pt x="1355075" y="6813600"/>
                  </a:cubicBezTo>
                  <a:cubicBezTo>
                    <a:pt x="1351610" y="6867285"/>
                    <a:pt x="1310646" y="6977246"/>
                    <a:pt x="1364871" y="7006384"/>
                  </a:cubicBezTo>
                  <a:cubicBezTo>
                    <a:pt x="1539756" y="7079790"/>
                    <a:pt x="1633875" y="7147426"/>
                    <a:pt x="1811645" y="7174679"/>
                  </a:cubicBezTo>
                  <a:cubicBezTo>
                    <a:pt x="1978566" y="7193397"/>
                    <a:pt x="2174335" y="7209234"/>
                    <a:pt x="2240298" y="7184685"/>
                  </a:cubicBezTo>
                  <a:cubicBezTo>
                    <a:pt x="2281478" y="7150868"/>
                    <a:pt x="2266384" y="7065428"/>
                    <a:pt x="2223142" y="7032346"/>
                  </a:cubicBezTo>
                  <a:cubicBezTo>
                    <a:pt x="1975096" y="6878113"/>
                    <a:pt x="1692271" y="6731007"/>
                    <a:pt x="1738539" y="6666009"/>
                  </a:cubicBezTo>
                  <a:cubicBezTo>
                    <a:pt x="1810883" y="6566781"/>
                    <a:pt x="1784291" y="6555321"/>
                    <a:pt x="1759422" y="6535632"/>
                  </a:cubicBezTo>
                  <a:cubicBezTo>
                    <a:pt x="1705868" y="6511283"/>
                    <a:pt x="1696994" y="6484236"/>
                    <a:pt x="1719909" y="6436627"/>
                  </a:cubicBezTo>
                  <a:cubicBezTo>
                    <a:pt x="1750767" y="6369661"/>
                    <a:pt x="1744128" y="6311349"/>
                    <a:pt x="1708642" y="6235730"/>
                  </a:cubicBezTo>
                  <a:cubicBezTo>
                    <a:pt x="1690396" y="6162701"/>
                    <a:pt x="1701055" y="6090225"/>
                    <a:pt x="1730306" y="5965274"/>
                  </a:cubicBezTo>
                  <a:cubicBezTo>
                    <a:pt x="1746827" y="5849492"/>
                    <a:pt x="1802089" y="5632109"/>
                    <a:pt x="1778923" y="5513111"/>
                  </a:cubicBezTo>
                  <a:cubicBezTo>
                    <a:pt x="1767295" y="5469112"/>
                    <a:pt x="1844612" y="5453494"/>
                    <a:pt x="1790341" y="5349364"/>
                  </a:cubicBezTo>
                  <a:cubicBezTo>
                    <a:pt x="1779178" y="5318527"/>
                    <a:pt x="1850862" y="5303033"/>
                    <a:pt x="1855040" y="5272196"/>
                  </a:cubicBezTo>
                  <a:cubicBezTo>
                    <a:pt x="1869298" y="5159406"/>
                    <a:pt x="1881958" y="5150887"/>
                    <a:pt x="1920156" y="5046384"/>
                  </a:cubicBezTo>
                  <a:cubicBezTo>
                    <a:pt x="1951126" y="4944734"/>
                    <a:pt x="1903824" y="4812887"/>
                    <a:pt x="1939169" y="4760372"/>
                  </a:cubicBezTo>
                  <a:cubicBezTo>
                    <a:pt x="1959229" y="4644398"/>
                    <a:pt x="1951575" y="4503573"/>
                    <a:pt x="1951665" y="4334336"/>
                  </a:cubicBezTo>
                  <a:cubicBezTo>
                    <a:pt x="1952181" y="4141966"/>
                    <a:pt x="1965707" y="4071482"/>
                    <a:pt x="1932344" y="3888133"/>
                  </a:cubicBezTo>
                  <a:cubicBezTo>
                    <a:pt x="2024530" y="3828015"/>
                    <a:pt x="2138927" y="3872631"/>
                    <a:pt x="2114094" y="3794489"/>
                  </a:cubicBezTo>
                  <a:cubicBezTo>
                    <a:pt x="2004573" y="3440309"/>
                    <a:pt x="1785909" y="2841037"/>
                    <a:pt x="1762492" y="2682768"/>
                  </a:cubicBezTo>
                  <a:cubicBezTo>
                    <a:pt x="1895117" y="2668567"/>
                    <a:pt x="2125465" y="2666041"/>
                    <a:pt x="2171636" y="2450629"/>
                  </a:cubicBezTo>
                  <a:cubicBezTo>
                    <a:pt x="2199124" y="2230322"/>
                    <a:pt x="2151580" y="2090442"/>
                    <a:pt x="2032492" y="1850474"/>
                  </a:cubicBezTo>
                  <a:cubicBezTo>
                    <a:pt x="1985848" y="1799467"/>
                    <a:pt x="2047772" y="1723110"/>
                    <a:pt x="1990819" y="1650316"/>
                  </a:cubicBezTo>
                  <a:cubicBezTo>
                    <a:pt x="1967685" y="1637100"/>
                    <a:pt x="2025493" y="1537968"/>
                    <a:pt x="1973329" y="1418094"/>
                  </a:cubicBezTo>
                  <a:cubicBezTo>
                    <a:pt x="1961710" y="1378726"/>
                    <a:pt x="1998634" y="1322234"/>
                    <a:pt x="1913430" y="1284830"/>
                  </a:cubicBezTo>
                  <a:cubicBezTo>
                    <a:pt x="1742471" y="1205966"/>
                    <a:pt x="1546285" y="1161900"/>
                    <a:pt x="1458979" y="1120535"/>
                  </a:cubicBezTo>
                  <a:cubicBezTo>
                    <a:pt x="1405004" y="1081274"/>
                    <a:pt x="1379873" y="1053550"/>
                    <a:pt x="1360513" y="1005635"/>
                  </a:cubicBezTo>
                  <a:cubicBezTo>
                    <a:pt x="1340722" y="948104"/>
                    <a:pt x="1398814" y="867496"/>
                    <a:pt x="1416522" y="807081"/>
                  </a:cubicBezTo>
                  <a:cubicBezTo>
                    <a:pt x="1435777" y="734637"/>
                    <a:pt x="1435362" y="682410"/>
                    <a:pt x="1484699" y="608469"/>
                  </a:cubicBezTo>
                  <a:cubicBezTo>
                    <a:pt x="1473461" y="517220"/>
                    <a:pt x="1500304" y="458673"/>
                    <a:pt x="1496208" y="366317"/>
                  </a:cubicBezTo>
                  <a:cubicBezTo>
                    <a:pt x="1497641" y="303667"/>
                    <a:pt x="1487534" y="203520"/>
                    <a:pt x="1413968" y="146640"/>
                  </a:cubicBezTo>
                  <a:cubicBezTo>
                    <a:pt x="1384481" y="73906"/>
                    <a:pt x="1248267" y="-7481"/>
                    <a:pt x="1100515" y="5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B01B3689-9C6E-03F6-B312-6C2C8C180D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9866" y="1389705"/>
              <a:ext cx="989222" cy="3999743"/>
            </a:xfrm>
            <a:custGeom>
              <a:rect l="l" t="t" r="r" b="b"/>
              <a:pathLst>
                <a:path w="1700581" h="6876000">
                  <a:moveTo>
                    <a:pt x="878607" y="5728536"/>
                  </a:moveTo>
                  <a:lnTo>
                    <a:pt x="1213038" y="5728536"/>
                  </a:lnTo>
                  <a:cubicBezTo>
                    <a:pt x="1191114" y="5878770"/>
                    <a:pt x="1166919" y="6038257"/>
                    <a:pt x="1136360" y="6221609"/>
                  </a:cubicBezTo>
                  <a:cubicBezTo>
                    <a:pt x="1143018" y="6556144"/>
                    <a:pt x="1429288" y="6641027"/>
                    <a:pt x="1376029" y="6715924"/>
                  </a:cubicBezTo>
                  <a:cubicBezTo>
                    <a:pt x="1327762" y="6799140"/>
                    <a:pt x="1164654" y="6747547"/>
                    <a:pt x="1026513" y="6735896"/>
                  </a:cubicBezTo>
                  <a:cubicBezTo>
                    <a:pt x="996554" y="6629376"/>
                    <a:pt x="976582" y="6462941"/>
                    <a:pt x="936637" y="6461276"/>
                  </a:cubicBezTo>
                  <a:cubicBezTo>
                    <a:pt x="901685" y="6449625"/>
                    <a:pt x="926652" y="6562802"/>
                    <a:pt x="911672" y="6641026"/>
                  </a:cubicBezTo>
                  <a:lnTo>
                    <a:pt x="836775" y="6656007"/>
                  </a:lnTo>
                  <a:cubicBezTo>
                    <a:pt x="813474" y="6507878"/>
                    <a:pt x="765208" y="6364743"/>
                    <a:pt x="766873" y="6211623"/>
                  </a:cubicBezTo>
                  <a:cubicBezTo>
                    <a:pt x="770201" y="6148377"/>
                    <a:pt x="803489" y="6145049"/>
                    <a:pt x="856748" y="6081803"/>
                  </a:cubicBezTo>
                  <a:cubicBezTo>
                    <a:pt x="894429" y="6019813"/>
                    <a:pt x="886836" y="5883254"/>
                    <a:pt x="878607" y="5728536"/>
                  </a:cubicBezTo>
                  <a:close/>
                  <a:moveTo>
                    <a:pt x="291280" y="5728536"/>
                  </a:moveTo>
                  <a:lnTo>
                    <a:pt x="617128" y="5728536"/>
                  </a:lnTo>
                  <a:cubicBezTo>
                    <a:pt x="607671" y="5759643"/>
                    <a:pt x="597428" y="5790682"/>
                    <a:pt x="587121" y="5822163"/>
                  </a:cubicBezTo>
                  <a:cubicBezTo>
                    <a:pt x="595442" y="5913703"/>
                    <a:pt x="518883" y="6125076"/>
                    <a:pt x="552169" y="6171678"/>
                  </a:cubicBezTo>
                  <a:cubicBezTo>
                    <a:pt x="582127" y="6219945"/>
                    <a:pt x="612087" y="6258225"/>
                    <a:pt x="622073" y="6321471"/>
                  </a:cubicBezTo>
                  <a:cubicBezTo>
                    <a:pt x="612086" y="6489570"/>
                    <a:pt x="581294" y="6627747"/>
                    <a:pt x="582128" y="6770847"/>
                  </a:cubicBezTo>
                  <a:cubicBezTo>
                    <a:pt x="542184" y="6772511"/>
                    <a:pt x="541200" y="6783894"/>
                    <a:pt x="502239" y="6780832"/>
                  </a:cubicBezTo>
                  <a:cubicBezTo>
                    <a:pt x="487260" y="6709265"/>
                    <a:pt x="515554" y="6675978"/>
                    <a:pt x="477273" y="6621054"/>
                  </a:cubicBezTo>
                  <a:cubicBezTo>
                    <a:pt x="452307" y="6692623"/>
                    <a:pt x="407370" y="6689294"/>
                    <a:pt x="402376" y="6835757"/>
                  </a:cubicBezTo>
                  <a:cubicBezTo>
                    <a:pt x="344478" y="6846528"/>
                    <a:pt x="258804" y="6865470"/>
                    <a:pt x="181318" y="6876000"/>
                  </a:cubicBezTo>
                  <a:lnTo>
                    <a:pt x="22668" y="6876000"/>
                  </a:lnTo>
                  <a:cubicBezTo>
                    <a:pt x="325" y="6867219"/>
                    <a:pt x="-7264" y="6849920"/>
                    <a:pt x="7923" y="6820777"/>
                  </a:cubicBezTo>
                  <a:cubicBezTo>
                    <a:pt x="91141" y="6682635"/>
                    <a:pt x="249255" y="6509542"/>
                    <a:pt x="292529" y="6226601"/>
                  </a:cubicBezTo>
                  <a:lnTo>
                    <a:pt x="292529" y="6121748"/>
                  </a:lnTo>
                  <a:lnTo>
                    <a:pt x="277550" y="6051844"/>
                  </a:lnTo>
                  <a:lnTo>
                    <a:pt x="297522" y="5922024"/>
                  </a:lnTo>
                  <a:close/>
                  <a:moveTo>
                    <a:pt x="357997" y="3433607"/>
                  </a:moveTo>
                  <a:lnTo>
                    <a:pt x="1564298" y="3433607"/>
                  </a:lnTo>
                  <a:cubicBezTo>
                    <a:pt x="1526982" y="3820040"/>
                    <a:pt x="1389157" y="4196631"/>
                    <a:pt x="1307467" y="4581071"/>
                  </a:cubicBezTo>
                  <a:lnTo>
                    <a:pt x="1307466" y="4581071"/>
                  </a:lnTo>
                  <a:cubicBezTo>
                    <a:pt x="1296887" y="4621614"/>
                    <a:pt x="1288623" y="4662612"/>
                    <a:pt x="1281159" y="4703713"/>
                  </a:cubicBezTo>
                  <a:cubicBezTo>
                    <a:pt x="1256194" y="4795252"/>
                    <a:pt x="1316111" y="4916752"/>
                    <a:pt x="1311119" y="5063215"/>
                  </a:cubicBezTo>
                  <a:cubicBezTo>
                    <a:pt x="1274117" y="5297224"/>
                    <a:pt x="1246129" y="5502391"/>
                    <a:pt x="1213038" y="5728535"/>
                  </a:cubicBezTo>
                  <a:lnTo>
                    <a:pt x="878608" y="5728535"/>
                  </a:lnTo>
                  <a:cubicBezTo>
                    <a:pt x="875701" y="5671395"/>
                    <a:pt x="872625" y="5611785"/>
                    <a:pt x="871727" y="5552536"/>
                  </a:cubicBezTo>
                  <a:lnTo>
                    <a:pt x="856748" y="5402743"/>
                  </a:lnTo>
                  <a:lnTo>
                    <a:pt x="856748" y="4938388"/>
                  </a:lnTo>
                  <a:lnTo>
                    <a:pt x="906679" y="4693727"/>
                  </a:lnTo>
                  <a:lnTo>
                    <a:pt x="888339" y="4581071"/>
                  </a:lnTo>
                  <a:lnTo>
                    <a:pt x="888340" y="4581071"/>
                  </a:lnTo>
                  <a:lnTo>
                    <a:pt x="871728" y="4479025"/>
                  </a:lnTo>
                  <a:cubicBezTo>
                    <a:pt x="862264" y="4512577"/>
                    <a:pt x="850467" y="4546796"/>
                    <a:pt x="837952" y="4581071"/>
                  </a:cubicBezTo>
                  <a:lnTo>
                    <a:pt x="837951" y="4581071"/>
                  </a:lnTo>
                  <a:cubicBezTo>
                    <a:pt x="802120" y="4679442"/>
                    <a:pt x="760533" y="4778331"/>
                    <a:pt x="751893" y="4863490"/>
                  </a:cubicBezTo>
                  <a:cubicBezTo>
                    <a:pt x="763709" y="5248980"/>
                    <a:pt x="696884" y="5485051"/>
                    <a:pt x="617128" y="5728535"/>
                  </a:cubicBezTo>
                  <a:lnTo>
                    <a:pt x="291281" y="5728535"/>
                  </a:lnTo>
                  <a:lnTo>
                    <a:pt x="287536" y="5612453"/>
                  </a:lnTo>
                  <a:cubicBezTo>
                    <a:pt x="265900" y="5206349"/>
                    <a:pt x="304180" y="4960024"/>
                    <a:pt x="397384" y="4618831"/>
                  </a:cubicBezTo>
                  <a:lnTo>
                    <a:pt x="397033" y="4581071"/>
                  </a:lnTo>
                  <a:lnTo>
                    <a:pt x="397034" y="4581071"/>
                  </a:lnTo>
                  <a:cubicBezTo>
                    <a:pt x="400543" y="4198569"/>
                    <a:pt x="344626" y="3816062"/>
                    <a:pt x="357997" y="3433607"/>
                  </a:cubicBezTo>
                  <a:close/>
                  <a:moveTo>
                    <a:pt x="1000299" y="1643"/>
                  </a:moveTo>
                  <a:cubicBezTo>
                    <a:pt x="1142290" y="17714"/>
                    <a:pt x="1233725" y="147534"/>
                    <a:pt x="1266180" y="209948"/>
                  </a:cubicBezTo>
                  <a:cubicBezTo>
                    <a:pt x="1337749" y="388035"/>
                    <a:pt x="1289481" y="646010"/>
                    <a:pt x="1306126" y="898993"/>
                  </a:cubicBezTo>
                  <a:cubicBezTo>
                    <a:pt x="1341077" y="1017161"/>
                    <a:pt x="1336084" y="1055442"/>
                    <a:pt x="1296139" y="1048785"/>
                  </a:cubicBezTo>
                  <a:cubicBezTo>
                    <a:pt x="1304964" y="1086489"/>
                    <a:pt x="1295227" y="1111434"/>
                    <a:pt x="1298096" y="1138678"/>
                  </a:cubicBezTo>
                  <a:lnTo>
                    <a:pt x="1298097" y="1138678"/>
                  </a:lnTo>
                  <a:cubicBezTo>
                    <a:pt x="1300323" y="1168033"/>
                    <a:pt x="1317044" y="1200049"/>
                    <a:pt x="1386014" y="1253500"/>
                  </a:cubicBezTo>
                  <a:lnTo>
                    <a:pt x="1291146" y="1328397"/>
                  </a:lnTo>
                  <a:cubicBezTo>
                    <a:pt x="1326098" y="1446567"/>
                    <a:pt x="1381023" y="1589701"/>
                    <a:pt x="1445932" y="1692891"/>
                  </a:cubicBezTo>
                  <a:lnTo>
                    <a:pt x="1381022" y="1757801"/>
                  </a:lnTo>
                  <a:cubicBezTo>
                    <a:pt x="1405988" y="1786095"/>
                    <a:pt x="1480883" y="1809396"/>
                    <a:pt x="1455918" y="1842683"/>
                  </a:cubicBezTo>
                  <a:cubicBezTo>
                    <a:pt x="1427624" y="1945873"/>
                    <a:pt x="1369372" y="2059050"/>
                    <a:pt x="1326098" y="2167233"/>
                  </a:cubicBezTo>
                  <a:cubicBezTo>
                    <a:pt x="1386015" y="2173890"/>
                    <a:pt x="1415974" y="2180547"/>
                    <a:pt x="1505849" y="2187205"/>
                  </a:cubicBezTo>
                  <a:cubicBezTo>
                    <a:pt x="1532134" y="2216917"/>
                    <a:pt x="1563125" y="2251336"/>
                    <a:pt x="1592182" y="2286142"/>
                  </a:cubicBezTo>
                  <a:lnTo>
                    <a:pt x="1592184" y="2286142"/>
                  </a:lnTo>
                  <a:cubicBezTo>
                    <a:pt x="1648871" y="2351776"/>
                    <a:pt x="1699489" y="2417957"/>
                    <a:pt x="1700581" y="2451838"/>
                  </a:cubicBezTo>
                  <a:cubicBezTo>
                    <a:pt x="1677280" y="2570007"/>
                    <a:pt x="1614033" y="2708149"/>
                    <a:pt x="1525823" y="2806346"/>
                  </a:cubicBezTo>
                  <a:cubicBezTo>
                    <a:pt x="1582604" y="3019952"/>
                    <a:pt x="1588783" y="3228287"/>
                    <a:pt x="1564298" y="3433606"/>
                  </a:cubicBezTo>
                  <a:lnTo>
                    <a:pt x="357997" y="3433606"/>
                  </a:lnTo>
                  <a:cubicBezTo>
                    <a:pt x="361606" y="3257771"/>
                    <a:pt x="381219" y="3081989"/>
                    <a:pt x="427343" y="2906207"/>
                  </a:cubicBezTo>
                  <a:lnTo>
                    <a:pt x="312503" y="2781381"/>
                  </a:lnTo>
                  <a:lnTo>
                    <a:pt x="502240" y="2441852"/>
                  </a:lnTo>
                  <a:cubicBezTo>
                    <a:pt x="445692" y="2397654"/>
                    <a:pt x="398283" y="2345651"/>
                    <a:pt x="360181" y="2286142"/>
                  </a:cubicBezTo>
                  <a:lnTo>
                    <a:pt x="360181" y="2286142"/>
                  </a:lnTo>
                  <a:cubicBezTo>
                    <a:pt x="191427" y="2049061"/>
                    <a:pt x="144185" y="1710010"/>
                    <a:pt x="67840" y="1403293"/>
                  </a:cubicBezTo>
                  <a:cubicBezTo>
                    <a:pt x="51782" y="1311963"/>
                    <a:pt x="90192" y="1206108"/>
                    <a:pt x="144160" y="1138678"/>
                  </a:cubicBezTo>
                  <a:lnTo>
                    <a:pt x="144160" y="1138678"/>
                  </a:lnTo>
                  <a:cubicBezTo>
                    <a:pt x="178854" y="1093626"/>
                    <a:pt x="220576" y="1065454"/>
                    <a:pt x="257578" y="1068757"/>
                  </a:cubicBezTo>
                  <a:lnTo>
                    <a:pt x="227619" y="903986"/>
                  </a:lnTo>
                  <a:cubicBezTo>
                    <a:pt x="508895" y="707591"/>
                    <a:pt x="630395" y="86785"/>
                    <a:pt x="841769" y="30197"/>
                  </a:cubicBezTo>
                  <a:cubicBezTo>
                    <a:pt x="900021" y="3568"/>
                    <a:pt x="952969" y="-3714"/>
                    <a:pt x="1000299" y="164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9D87B184-1BB5-55F6-9143-A8EB3ABC2B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98388" y="1352808"/>
              <a:ext cx="1255596" cy="4001786"/>
            </a:xfrm>
            <a:custGeom>
              <a:gdLst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90819 w 2264509"/>
                <a:gd name="connsiteY60" fmla="*/ 1650316 h 7217346"/>
                <a:gd name="connsiteX61" fmla="*/ 1973329 w 2264509"/>
                <a:gd name="connsiteY61" fmla="*/ 1418094 h 7217346"/>
                <a:gd name="connsiteX62" fmla="*/ 1913430 w 2264509"/>
                <a:gd name="connsiteY62" fmla="*/ 1284830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264509" h="7217345">
                  <a:moveTo>
                    <a:pt x="1100515" y="551"/>
                  </a:moveTo>
                  <a:cubicBezTo>
                    <a:pt x="956227" y="12130"/>
                    <a:pt x="938859" y="78513"/>
                    <a:pt x="849378" y="118937"/>
                  </a:cubicBezTo>
                  <a:lnTo>
                    <a:pt x="751515" y="285490"/>
                  </a:lnTo>
                  <a:cubicBezTo>
                    <a:pt x="752096" y="382863"/>
                    <a:pt x="735368" y="474467"/>
                    <a:pt x="756141" y="566071"/>
                  </a:cubicBezTo>
                  <a:cubicBezTo>
                    <a:pt x="839051" y="656223"/>
                    <a:pt x="861387" y="780989"/>
                    <a:pt x="895260" y="882679"/>
                  </a:cubicBezTo>
                  <a:cubicBezTo>
                    <a:pt x="860625" y="930394"/>
                    <a:pt x="851952" y="995418"/>
                    <a:pt x="785588" y="1025825"/>
                  </a:cubicBezTo>
                  <a:cubicBezTo>
                    <a:pt x="571811" y="1111059"/>
                    <a:pt x="311147" y="1083246"/>
                    <a:pt x="152912" y="1252683"/>
                  </a:cubicBezTo>
                  <a:cubicBezTo>
                    <a:pt x="117116" y="1305967"/>
                    <a:pt x="-36811" y="1976270"/>
                    <a:pt x="8160" y="2283394"/>
                  </a:cubicBezTo>
                  <a:cubicBezTo>
                    <a:pt x="74946" y="2644124"/>
                    <a:pt x="199451" y="2599388"/>
                    <a:pt x="416233" y="2735641"/>
                  </a:cubicBezTo>
                  <a:cubicBezTo>
                    <a:pt x="378043" y="2987808"/>
                    <a:pt x="305402" y="3596814"/>
                    <a:pt x="293173" y="3799944"/>
                  </a:cubicBezTo>
                  <a:cubicBezTo>
                    <a:pt x="303163" y="3909481"/>
                    <a:pt x="451194" y="3871613"/>
                    <a:pt x="428536" y="3969982"/>
                  </a:cubicBezTo>
                  <a:cubicBezTo>
                    <a:pt x="367409" y="4161754"/>
                    <a:pt x="494289" y="4163739"/>
                    <a:pt x="486017" y="4215017"/>
                  </a:cubicBezTo>
                  <a:cubicBezTo>
                    <a:pt x="446666" y="4442245"/>
                    <a:pt x="558870" y="4554782"/>
                    <a:pt x="547224" y="4615099"/>
                  </a:cubicBezTo>
                  <a:cubicBezTo>
                    <a:pt x="499734" y="4714755"/>
                    <a:pt x="576381" y="4760555"/>
                    <a:pt x="555878" y="4779518"/>
                  </a:cubicBezTo>
                  <a:cubicBezTo>
                    <a:pt x="497416" y="4853314"/>
                    <a:pt x="584173" y="4940219"/>
                    <a:pt x="541964" y="4966441"/>
                  </a:cubicBezTo>
                  <a:cubicBezTo>
                    <a:pt x="485235" y="5009209"/>
                    <a:pt x="536153" y="5069650"/>
                    <a:pt x="510234" y="5112051"/>
                  </a:cubicBezTo>
                  <a:cubicBezTo>
                    <a:pt x="386849" y="5389188"/>
                    <a:pt x="370194" y="5876895"/>
                    <a:pt x="434305" y="6139609"/>
                  </a:cubicBezTo>
                  <a:cubicBezTo>
                    <a:pt x="459079" y="6235267"/>
                    <a:pt x="377433" y="6489390"/>
                    <a:pt x="399690" y="6589898"/>
                  </a:cubicBezTo>
                  <a:cubicBezTo>
                    <a:pt x="435770" y="6685927"/>
                    <a:pt x="436189" y="6732311"/>
                    <a:pt x="471534" y="6812999"/>
                  </a:cubicBezTo>
                  <a:cubicBezTo>
                    <a:pt x="488173" y="6860456"/>
                    <a:pt x="399805" y="6945471"/>
                    <a:pt x="409205" y="6995629"/>
                  </a:cubicBezTo>
                  <a:cubicBezTo>
                    <a:pt x="442517" y="7119524"/>
                    <a:pt x="574205" y="7160756"/>
                    <a:pt x="712039" y="7208607"/>
                  </a:cubicBezTo>
                  <a:cubicBezTo>
                    <a:pt x="997889" y="7240046"/>
                    <a:pt x="1125087" y="7182616"/>
                    <a:pt x="1018766" y="7101007"/>
                  </a:cubicBezTo>
                  <a:cubicBezTo>
                    <a:pt x="882408" y="6986307"/>
                    <a:pt x="865108" y="6968450"/>
                    <a:pt x="760721" y="6842580"/>
                  </a:cubicBezTo>
                  <a:cubicBezTo>
                    <a:pt x="746528" y="6774595"/>
                    <a:pt x="754550" y="6666168"/>
                    <a:pt x="804368" y="6565349"/>
                  </a:cubicBezTo>
                  <a:cubicBezTo>
                    <a:pt x="828823" y="6456110"/>
                    <a:pt x="768773" y="6288448"/>
                    <a:pt x="790216" y="6235730"/>
                  </a:cubicBezTo>
                  <a:cubicBezTo>
                    <a:pt x="853381" y="6041579"/>
                    <a:pt x="928500" y="5651410"/>
                    <a:pt x="907792" y="5474692"/>
                  </a:cubicBezTo>
                  <a:cubicBezTo>
                    <a:pt x="898623" y="5424894"/>
                    <a:pt x="967135" y="5402562"/>
                    <a:pt x="957309" y="5365800"/>
                  </a:cubicBezTo>
                  <a:cubicBezTo>
                    <a:pt x="941343" y="5331456"/>
                    <a:pt x="934032" y="5317304"/>
                    <a:pt x="949796" y="5294498"/>
                  </a:cubicBezTo>
                  <a:cubicBezTo>
                    <a:pt x="959313" y="5253146"/>
                    <a:pt x="997985" y="5250763"/>
                    <a:pt x="1022842" y="5197505"/>
                  </a:cubicBezTo>
                  <a:cubicBezTo>
                    <a:pt x="1034090" y="5145340"/>
                    <a:pt x="999185" y="5110908"/>
                    <a:pt x="1024856" y="5054630"/>
                  </a:cubicBezTo>
                  <a:cubicBezTo>
                    <a:pt x="1158637" y="4659979"/>
                    <a:pt x="1173932" y="4239775"/>
                    <a:pt x="1250022" y="4234537"/>
                  </a:cubicBezTo>
                  <a:cubicBezTo>
                    <a:pt x="1366949" y="4225072"/>
                    <a:pt x="1304762" y="4516209"/>
                    <a:pt x="1388027" y="4644157"/>
                  </a:cubicBezTo>
                  <a:cubicBezTo>
                    <a:pt x="1423878" y="4693049"/>
                    <a:pt x="1347674" y="4797565"/>
                    <a:pt x="1392304" y="4865602"/>
                  </a:cubicBezTo>
                  <a:cubicBezTo>
                    <a:pt x="1434272" y="4906086"/>
                    <a:pt x="1362708" y="4925093"/>
                    <a:pt x="1364785" y="4971714"/>
                  </a:cubicBezTo>
                  <a:cubicBezTo>
                    <a:pt x="1369180" y="5026340"/>
                    <a:pt x="1419601" y="5044142"/>
                    <a:pt x="1405585" y="5098769"/>
                  </a:cubicBezTo>
                  <a:cubicBezTo>
                    <a:pt x="1360464" y="5208282"/>
                    <a:pt x="1344188" y="5392792"/>
                    <a:pt x="1313490" y="5539804"/>
                  </a:cubicBezTo>
                  <a:cubicBezTo>
                    <a:pt x="1285330" y="5690352"/>
                    <a:pt x="1328109" y="6161294"/>
                    <a:pt x="1314512" y="6345824"/>
                  </a:cubicBezTo>
                  <a:cubicBezTo>
                    <a:pt x="1318223" y="6455358"/>
                    <a:pt x="1397139" y="6492211"/>
                    <a:pt x="1369266" y="6519700"/>
                  </a:cubicBezTo>
                  <a:cubicBezTo>
                    <a:pt x="1281188" y="6581076"/>
                    <a:pt x="1395947" y="6650005"/>
                    <a:pt x="1336897" y="6727274"/>
                  </a:cubicBezTo>
                  <a:cubicBezTo>
                    <a:pt x="1318409" y="6752980"/>
                    <a:pt x="1364359" y="6784825"/>
                    <a:pt x="1355075" y="6813600"/>
                  </a:cubicBezTo>
                  <a:cubicBezTo>
                    <a:pt x="1351610" y="6867285"/>
                    <a:pt x="1310646" y="6977246"/>
                    <a:pt x="1364871" y="7006384"/>
                  </a:cubicBezTo>
                  <a:cubicBezTo>
                    <a:pt x="1539756" y="7079790"/>
                    <a:pt x="1633875" y="7147426"/>
                    <a:pt x="1811645" y="7174679"/>
                  </a:cubicBezTo>
                  <a:cubicBezTo>
                    <a:pt x="1978566" y="7193397"/>
                    <a:pt x="2174335" y="7209234"/>
                    <a:pt x="2240298" y="7184685"/>
                  </a:cubicBezTo>
                  <a:cubicBezTo>
                    <a:pt x="2281478" y="7150868"/>
                    <a:pt x="2266384" y="7065428"/>
                    <a:pt x="2223142" y="7032346"/>
                  </a:cubicBezTo>
                  <a:cubicBezTo>
                    <a:pt x="1975096" y="6878113"/>
                    <a:pt x="1692271" y="6731007"/>
                    <a:pt x="1738539" y="6666009"/>
                  </a:cubicBezTo>
                  <a:cubicBezTo>
                    <a:pt x="1810883" y="6566781"/>
                    <a:pt x="1784291" y="6555321"/>
                    <a:pt x="1759422" y="6535632"/>
                  </a:cubicBezTo>
                  <a:cubicBezTo>
                    <a:pt x="1705868" y="6511283"/>
                    <a:pt x="1696994" y="6484236"/>
                    <a:pt x="1719909" y="6436627"/>
                  </a:cubicBezTo>
                  <a:cubicBezTo>
                    <a:pt x="1750767" y="6369661"/>
                    <a:pt x="1744128" y="6311349"/>
                    <a:pt x="1708642" y="6235730"/>
                  </a:cubicBezTo>
                  <a:cubicBezTo>
                    <a:pt x="1690396" y="6162701"/>
                    <a:pt x="1701055" y="6090225"/>
                    <a:pt x="1730306" y="5965274"/>
                  </a:cubicBezTo>
                  <a:cubicBezTo>
                    <a:pt x="1746827" y="5849492"/>
                    <a:pt x="1802089" y="5632109"/>
                    <a:pt x="1778923" y="5513111"/>
                  </a:cubicBezTo>
                  <a:cubicBezTo>
                    <a:pt x="1767295" y="5469112"/>
                    <a:pt x="1844612" y="5453494"/>
                    <a:pt x="1790341" y="5349364"/>
                  </a:cubicBezTo>
                  <a:cubicBezTo>
                    <a:pt x="1779178" y="5318527"/>
                    <a:pt x="1850862" y="5303033"/>
                    <a:pt x="1855040" y="5272196"/>
                  </a:cubicBezTo>
                  <a:cubicBezTo>
                    <a:pt x="1869298" y="5159406"/>
                    <a:pt x="1881958" y="5150887"/>
                    <a:pt x="1920156" y="5046384"/>
                  </a:cubicBezTo>
                  <a:cubicBezTo>
                    <a:pt x="1951126" y="4944734"/>
                    <a:pt x="1903824" y="4812887"/>
                    <a:pt x="1939169" y="4760372"/>
                  </a:cubicBezTo>
                  <a:cubicBezTo>
                    <a:pt x="1959229" y="4644398"/>
                    <a:pt x="1951575" y="4503573"/>
                    <a:pt x="1951665" y="4334336"/>
                  </a:cubicBezTo>
                  <a:cubicBezTo>
                    <a:pt x="1952181" y="4141966"/>
                    <a:pt x="1965707" y="4071482"/>
                    <a:pt x="1932344" y="3888133"/>
                  </a:cubicBezTo>
                  <a:cubicBezTo>
                    <a:pt x="2024530" y="3828015"/>
                    <a:pt x="2138927" y="3872631"/>
                    <a:pt x="2114094" y="3794489"/>
                  </a:cubicBezTo>
                  <a:cubicBezTo>
                    <a:pt x="2004573" y="3440309"/>
                    <a:pt x="1785909" y="2841037"/>
                    <a:pt x="1762492" y="2682768"/>
                  </a:cubicBezTo>
                  <a:cubicBezTo>
                    <a:pt x="1895117" y="2668567"/>
                    <a:pt x="2125465" y="2666041"/>
                    <a:pt x="2171636" y="2450629"/>
                  </a:cubicBezTo>
                  <a:cubicBezTo>
                    <a:pt x="2199124" y="2230322"/>
                    <a:pt x="2151580" y="2090442"/>
                    <a:pt x="2032492" y="1850474"/>
                  </a:cubicBezTo>
                  <a:cubicBezTo>
                    <a:pt x="1985848" y="1799467"/>
                    <a:pt x="2047772" y="1723110"/>
                    <a:pt x="1990819" y="1650316"/>
                  </a:cubicBezTo>
                  <a:cubicBezTo>
                    <a:pt x="1967685" y="1637100"/>
                    <a:pt x="2025493" y="1537968"/>
                    <a:pt x="1973329" y="1418094"/>
                  </a:cubicBezTo>
                  <a:cubicBezTo>
                    <a:pt x="1961710" y="1378726"/>
                    <a:pt x="1998634" y="1322234"/>
                    <a:pt x="1913430" y="1284830"/>
                  </a:cubicBezTo>
                  <a:cubicBezTo>
                    <a:pt x="1742471" y="1205966"/>
                    <a:pt x="1546285" y="1161900"/>
                    <a:pt x="1458979" y="1120535"/>
                  </a:cubicBezTo>
                  <a:cubicBezTo>
                    <a:pt x="1405004" y="1081274"/>
                    <a:pt x="1379873" y="1053550"/>
                    <a:pt x="1360513" y="1005635"/>
                  </a:cubicBezTo>
                  <a:cubicBezTo>
                    <a:pt x="1340722" y="948104"/>
                    <a:pt x="1398814" y="867496"/>
                    <a:pt x="1416522" y="807081"/>
                  </a:cubicBezTo>
                  <a:cubicBezTo>
                    <a:pt x="1435777" y="734637"/>
                    <a:pt x="1435362" y="682410"/>
                    <a:pt x="1484699" y="608469"/>
                  </a:cubicBezTo>
                  <a:cubicBezTo>
                    <a:pt x="1473461" y="517220"/>
                    <a:pt x="1500304" y="458673"/>
                    <a:pt x="1496208" y="366317"/>
                  </a:cubicBezTo>
                  <a:cubicBezTo>
                    <a:pt x="1497641" y="303667"/>
                    <a:pt x="1487534" y="203520"/>
                    <a:pt x="1413968" y="146640"/>
                  </a:cubicBezTo>
                  <a:cubicBezTo>
                    <a:pt x="1384481" y="73906"/>
                    <a:pt x="1248267" y="-7481"/>
                    <a:pt x="1100515" y="5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92126440-9BD3-1BB1-C3AE-71591E200735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228184" y="1429128"/>
              <a:ext cx="989222" cy="3999743"/>
            </a:xfrm>
            <a:custGeom>
              <a:rect l="l" t="t" r="r" b="b"/>
              <a:pathLst>
                <a:path w="1700581" h="6876000">
                  <a:moveTo>
                    <a:pt x="878607" y="5728536"/>
                  </a:moveTo>
                  <a:lnTo>
                    <a:pt x="1213038" y="5728536"/>
                  </a:lnTo>
                  <a:cubicBezTo>
                    <a:pt x="1191114" y="5878770"/>
                    <a:pt x="1166919" y="6038257"/>
                    <a:pt x="1136360" y="6221609"/>
                  </a:cubicBezTo>
                  <a:cubicBezTo>
                    <a:pt x="1143018" y="6556144"/>
                    <a:pt x="1429288" y="6641027"/>
                    <a:pt x="1376029" y="6715924"/>
                  </a:cubicBezTo>
                  <a:cubicBezTo>
                    <a:pt x="1327762" y="6799140"/>
                    <a:pt x="1164654" y="6747547"/>
                    <a:pt x="1026513" y="6735896"/>
                  </a:cubicBezTo>
                  <a:cubicBezTo>
                    <a:pt x="996554" y="6629376"/>
                    <a:pt x="976582" y="6462941"/>
                    <a:pt x="936637" y="6461276"/>
                  </a:cubicBezTo>
                  <a:cubicBezTo>
                    <a:pt x="901685" y="6449625"/>
                    <a:pt x="926652" y="6562802"/>
                    <a:pt x="911672" y="6641026"/>
                  </a:cubicBezTo>
                  <a:lnTo>
                    <a:pt x="836775" y="6656007"/>
                  </a:lnTo>
                  <a:cubicBezTo>
                    <a:pt x="813474" y="6507878"/>
                    <a:pt x="765208" y="6364743"/>
                    <a:pt x="766873" y="6211623"/>
                  </a:cubicBezTo>
                  <a:cubicBezTo>
                    <a:pt x="770201" y="6148377"/>
                    <a:pt x="803489" y="6145049"/>
                    <a:pt x="856748" y="6081803"/>
                  </a:cubicBezTo>
                  <a:cubicBezTo>
                    <a:pt x="894429" y="6019813"/>
                    <a:pt x="886836" y="5883254"/>
                    <a:pt x="878607" y="5728536"/>
                  </a:cubicBezTo>
                  <a:close/>
                  <a:moveTo>
                    <a:pt x="291280" y="5728536"/>
                  </a:moveTo>
                  <a:lnTo>
                    <a:pt x="617128" y="5728536"/>
                  </a:lnTo>
                  <a:cubicBezTo>
                    <a:pt x="607671" y="5759643"/>
                    <a:pt x="597428" y="5790682"/>
                    <a:pt x="587121" y="5822163"/>
                  </a:cubicBezTo>
                  <a:cubicBezTo>
                    <a:pt x="595442" y="5913703"/>
                    <a:pt x="518883" y="6125076"/>
                    <a:pt x="552169" y="6171678"/>
                  </a:cubicBezTo>
                  <a:cubicBezTo>
                    <a:pt x="582127" y="6219945"/>
                    <a:pt x="612087" y="6258225"/>
                    <a:pt x="622073" y="6321471"/>
                  </a:cubicBezTo>
                  <a:cubicBezTo>
                    <a:pt x="612086" y="6489570"/>
                    <a:pt x="581294" y="6627747"/>
                    <a:pt x="582128" y="6770847"/>
                  </a:cubicBezTo>
                  <a:cubicBezTo>
                    <a:pt x="542184" y="6772511"/>
                    <a:pt x="541200" y="6783894"/>
                    <a:pt x="502239" y="6780832"/>
                  </a:cubicBezTo>
                  <a:cubicBezTo>
                    <a:pt x="487260" y="6709265"/>
                    <a:pt x="515554" y="6675978"/>
                    <a:pt x="477273" y="6621054"/>
                  </a:cubicBezTo>
                  <a:cubicBezTo>
                    <a:pt x="452307" y="6692623"/>
                    <a:pt x="407370" y="6689294"/>
                    <a:pt x="402376" y="6835757"/>
                  </a:cubicBezTo>
                  <a:cubicBezTo>
                    <a:pt x="344478" y="6846528"/>
                    <a:pt x="258804" y="6865470"/>
                    <a:pt x="181318" y="6876000"/>
                  </a:cubicBezTo>
                  <a:lnTo>
                    <a:pt x="22668" y="6876000"/>
                  </a:lnTo>
                  <a:cubicBezTo>
                    <a:pt x="325" y="6867219"/>
                    <a:pt x="-7264" y="6849920"/>
                    <a:pt x="7923" y="6820777"/>
                  </a:cubicBezTo>
                  <a:cubicBezTo>
                    <a:pt x="91141" y="6682635"/>
                    <a:pt x="249255" y="6509542"/>
                    <a:pt x="292529" y="6226601"/>
                  </a:cubicBezTo>
                  <a:lnTo>
                    <a:pt x="292529" y="6121748"/>
                  </a:lnTo>
                  <a:lnTo>
                    <a:pt x="277550" y="6051844"/>
                  </a:lnTo>
                  <a:lnTo>
                    <a:pt x="297522" y="5922024"/>
                  </a:lnTo>
                  <a:close/>
                  <a:moveTo>
                    <a:pt x="357997" y="3433607"/>
                  </a:moveTo>
                  <a:lnTo>
                    <a:pt x="1564298" y="3433607"/>
                  </a:lnTo>
                  <a:cubicBezTo>
                    <a:pt x="1526982" y="3820040"/>
                    <a:pt x="1389157" y="4196631"/>
                    <a:pt x="1307467" y="4581071"/>
                  </a:cubicBezTo>
                  <a:lnTo>
                    <a:pt x="1307466" y="4581071"/>
                  </a:lnTo>
                  <a:cubicBezTo>
                    <a:pt x="1296887" y="4621614"/>
                    <a:pt x="1288623" y="4662612"/>
                    <a:pt x="1281159" y="4703713"/>
                  </a:cubicBezTo>
                  <a:cubicBezTo>
                    <a:pt x="1256194" y="4795252"/>
                    <a:pt x="1316111" y="4916752"/>
                    <a:pt x="1311119" y="5063215"/>
                  </a:cubicBezTo>
                  <a:cubicBezTo>
                    <a:pt x="1274117" y="5297224"/>
                    <a:pt x="1246129" y="5502391"/>
                    <a:pt x="1213038" y="5728535"/>
                  </a:cubicBezTo>
                  <a:lnTo>
                    <a:pt x="878608" y="5728535"/>
                  </a:lnTo>
                  <a:cubicBezTo>
                    <a:pt x="875701" y="5671395"/>
                    <a:pt x="872625" y="5611785"/>
                    <a:pt x="871727" y="5552536"/>
                  </a:cubicBezTo>
                  <a:lnTo>
                    <a:pt x="856748" y="5402743"/>
                  </a:lnTo>
                  <a:lnTo>
                    <a:pt x="856748" y="4938388"/>
                  </a:lnTo>
                  <a:lnTo>
                    <a:pt x="906679" y="4693727"/>
                  </a:lnTo>
                  <a:lnTo>
                    <a:pt x="888339" y="4581071"/>
                  </a:lnTo>
                  <a:lnTo>
                    <a:pt x="888340" y="4581071"/>
                  </a:lnTo>
                  <a:lnTo>
                    <a:pt x="871728" y="4479025"/>
                  </a:lnTo>
                  <a:cubicBezTo>
                    <a:pt x="862264" y="4512577"/>
                    <a:pt x="850467" y="4546796"/>
                    <a:pt x="837952" y="4581071"/>
                  </a:cubicBezTo>
                  <a:lnTo>
                    <a:pt x="837951" y="4581071"/>
                  </a:lnTo>
                  <a:cubicBezTo>
                    <a:pt x="802120" y="4679442"/>
                    <a:pt x="760533" y="4778331"/>
                    <a:pt x="751893" y="4863490"/>
                  </a:cubicBezTo>
                  <a:cubicBezTo>
                    <a:pt x="763709" y="5248980"/>
                    <a:pt x="696884" y="5485051"/>
                    <a:pt x="617128" y="5728535"/>
                  </a:cubicBezTo>
                  <a:lnTo>
                    <a:pt x="291281" y="5728535"/>
                  </a:lnTo>
                  <a:lnTo>
                    <a:pt x="287536" y="5612453"/>
                  </a:lnTo>
                  <a:cubicBezTo>
                    <a:pt x="265900" y="5206349"/>
                    <a:pt x="304180" y="4960024"/>
                    <a:pt x="397384" y="4618831"/>
                  </a:cubicBezTo>
                  <a:lnTo>
                    <a:pt x="397033" y="4581071"/>
                  </a:lnTo>
                  <a:lnTo>
                    <a:pt x="397034" y="4581071"/>
                  </a:lnTo>
                  <a:cubicBezTo>
                    <a:pt x="400543" y="4198569"/>
                    <a:pt x="344626" y="3816062"/>
                    <a:pt x="357997" y="3433607"/>
                  </a:cubicBezTo>
                  <a:close/>
                  <a:moveTo>
                    <a:pt x="1000299" y="1643"/>
                  </a:moveTo>
                  <a:cubicBezTo>
                    <a:pt x="1142290" y="17714"/>
                    <a:pt x="1233725" y="147534"/>
                    <a:pt x="1266180" y="209948"/>
                  </a:cubicBezTo>
                  <a:cubicBezTo>
                    <a:pt x="1337749" y="388035"/>
                    <a:pt x="1289481" y="646010"/>
                    <a:pt x="1306126" y="898993"/>
                  </a:cubicBezTo>
                  <a:cubicBezTo>
                    <a:pt x="1341077" y="1017161"/>
                    <a:pt x="1336084" y="1055442"/>
                    <a:pt x="1296139" y="1048785"/>
                  </a:cubicBezTo>
                  <a:cubicBezTo>
                    <a:pt x="1304964" y="1086489"/>
                    <a:pt x="1295227" y="1111434"/>
                    <a:pt x="1298096" y="1138678"/>
                  </a:cubicBezTo>
                  <a:lnTo>
                    <a:pt x="1298097" y="1138678"/>
                  </a:lnTo>
                  <a:cubicBezTo>
                    <a:pt x="1300323" y="1168033"/>
                    <a:pt x="1317044" y="1200049"/>
                    <a:pt x="1386014" y="1253500"/>
                  </a:cubicBezTo>
                  <a:lnTo>
                    <a:pt x="1291146" y="1328397"/>
                  </a:lnTo>
                  <a:cubicBezTo>
                    <a:pt x="1326098" y="1446567"/>
                    <a:pt x="1381023" y="1589701"/>
                    <a:pt x="1445932" y="1692891"/>
                  </a:cubicBezTo>
                  <a:lnTo>
                    <a:pt x="1381022" y="1757801"/>
                  </a:lnTo>
                  <a:cubicBezTo>
                    <a:pt x="1405988" y="1786095"/>
                    <a:pt x="1480883" y="1809396"/>
                    <a:pt x="1455918" y="1842683"/>
                  </a:cubicBezTo>
                  <a:cubicBezTo>
                    <a:pt x="1427624" y="1945873"/>
                    <a:pt x="1369372" y="2059050"/>
                    <a:pt x="1326098" y="2167233"/>
                  </a:cubicBezTo>
                  <a:cubicBezTo>
                    <a:pt x="1386015" y="2173890"/>
                    <a:pt x="1415974" y="2180547"/>
                    <a:pt x="1505849" y="2187205"/>
                  </a:cubicBezTo>
                  <a:cubicBezTo>
                    <a:pt x="1532134" y="2216917"/>
                    <a:pt x="1563125" y="2251336"/>
                    <a:pt x="1592182" y="2286142"/>
                  </a:cubicBezTo>
                  <a:lnTo>
                    <a:pt x="1592184" y="2286142"/>
                  </a:lnTo>
                  <a:cubicBezTo>
                    <a:pt x="1648871" y="2351776"/>
                    <a:pt x="1699489" y="2417957"/>
                    <a:pt x="1700581" y="2451838"/>
                  </a:cubicBezTo>
                  <a:cubicBezTo>
                    <a:pt x="1677280" y="2570007"/>
                    <a:pt x="1614033" y="2708149"/>
                    <a:pt x="1525823" y="2806346"/>
                  </a:cubicBezTo>
                  <a:cubicBezTo>
                    <a:pt x="1582604" y="3019952"/>
                    <a:pt x="1588783" y="3228287"/>
                    <a:pt x="1564298" y="3433606"/>
                  </a:cubicBezTo>
                  <a:lnTo>
                    <a:pt x="357997" y="3433606"/>
                  </a:lnTo>
                  <a:cubicBezTo>
                    <a:pt x="361606" y="3257771"/>
                    <a:pt x="381219" y="3081989"/>
                    <a:pt x="427343" y="2906207"/>
                  </a:cubicBezTo>
                  <a:lnTo>
                    <a:pt x="312503" y="2781381"/>
                  </a:lnTo>
                  <a:lnTo>
                    <a:pt x="502240" y="2441852"/>
                  </a:lnTo>
                  <a:cubicBezTo>
                    <a:pt x="445692" y="2397654"/>
                    <a:pt x="398283" y="2345651"/>
                    <a:pt x="360181" y="2286142"/>
                  </a:cubicBezTo>
                  <a:lnTo>
                    <a:pt x="360181" y="2286142"/>
                  </a:lnTo>
                  <a:cubicBezTo>
                    <a:pt x="191427" y="2049061"/>
                    <a:pt x="144185" y="1710010"/>
                    <a:pt x="67840" y="1403293"/>
                  </a:cubicBezTo>
                  <a:cubicBezTo>
                    <a:pt x="51782" y="1311963"/>
                    <a:pt x="90192" y="1206108"/>
                    <a:pt x="144160" y="1138678"/>
                  </a:cubicBezTo>
                  <a:lnTo>
                    <a:pt x="144160" y="1138678"/>
                  </a:lnTo>
                  <a:cubicBezTo>
                    <a:pt x="178854" y="1093626"/>
                    <a:pt x="220576" y="1065454"/>
                    <a:pt x="257578" y="1068757"/>
                  </a:cubicBezTo>
                  <a:lnTo>
                    <a:pt x="227619" y="903986"/>
                  </a:lnTo>
                  <a:cubicBezTo>
                    <a:pt x="508895" y="707591"/>
                    <a:pt x="630395" y="86785"/>
                    <a:pt x="841769" y="30197"/>
                  </a:cubicBezTo>
                  <a:cubicBezTo>
                    <a:pt x="900021" y="3568"/>
                    <a:pt x="952969" y="-3714"/>
                    <a:pt x="1000299" y="164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7694BA07-D9C2-E5C2-F179-C381F5E0DAD9}"/>
                </a:ext>
              </a:extLst>
            </p:cNvPr>
            <p:cNvSpPr/>
            <p:nvPr/>
          </p:nvSpPr>
          <p:spPr>
            <a:xfrm>
              <a:off x="7092280" y="1435354"/>
              <a:ext cx="1251308" cy="3993517"/>
            </a:xfrm>
            <a:custGeom>
              <a:gdLst>
                <a:gd name="connsiteX0" fmla="*/ 1010406 w 2274475"/>
                <a:gd name="connsiteY0" fmla="*/ 480 h 7258931"/>
                <a:gd name="connsiteX1" fmla="*/ 1102095 w 2274475"/>
                <a:gd name="connsiteY1" fmla="*/ 5735 h 7258931"/>
                <a:gd name="connsiteX2" fmla="*/ 1108360 w 2274475"/>
                <a:gd name="connsiteY2" fmla="*/ 5621 h 7258931"/>
                <a:gd name="connsiteX3" fmla="*/ 1384688 w 2274475"/>
                <a:gd name="connsiteY3" fmla="*/ 135883 h 7258931"/>
                <a:gd name="connsiteX4" fmla="*/ 1492367 w 2274475"/>
                <a:gd name="connsiteY4" fmla="*/ 319142 h 7258931"/>
                <a:gd name="connsiteX5" fmla="*/ 1487277 w 2274475"/>
                <a:gd name="connsiteY5" fmla="*/ 627868 h 7258931"/>
                <a:gd name="connsiteX6" fmla="*/ 1311344 w 2274475"/>
                <a:gd name="connsiteY6" fmla="*/ 934324 h 7258931"/>
                <a:gd name="connsiteX7" fmla="*/ 1325500 w 2274475"/>
                <a:gd name="connsiteY7" fmla="*/ 985327 h 7258931"/>
                <a:gd name="connsiteX8" fmla="*/ 1390104 w 2274475"/>
                <a:gd name="connsiteY8" fmla="*/ 1106856 h 7258931"/>
                <a:gd name="connsiteX9" fmla="*/ 2048362 w 2274475"/>
                <a:gd name="connsiteY9" fmla="*/ 1385160 h 7258931"/>
                <a:gd name="connsiteX10" fmla="*/ 2117009 w 2274475"/>
                <a:gd name="connsiteY10" fmla="*/ 1597559 h 7258931"/>
                <a:gd name="connsiteX11" fmla="*/ 2148808 w 2274475"/>
                <a:gd name="connsiteY11" fmla="*/ 1758448 h 7258931"/>
                <a:gd name="connsiteX12" fmla="*/ 2189395 w 2274475"/>
                <a:gd name="connsiteY12" fmla="*/ 2037940 h 7258931"/>
                <a:gd name="connsiteX13" fmla="*/ 2232360 w 2274475"/>
                <a:gd name="connsiteY13" fmla="*/ 2257766 h 7258931"/>
                <a:gd name="connsiteX14" fmla="*/ 2246002 w 2274475"/>
                <a:gd name="connsiteY14" fmla="*/ 2696740 h 7258931"/>
                <a:gd name="connsiteX15" fmla="*/ 2261780 w 2274475"/>
                <a:gd name="connsiteY15" fmla="*/ 2932246 h 7258931"/>
                <a:gd name="connsiteX16" fmla="*/ 2189929 w 2274475"/>
                <a:gd name="connsiteY16" fmla="*/ 3317283 h 7258931"/>
                <a:gd name="connsiteX17" fmla="*/ 2153905 w 2274475"/>
                <a:gd name="connsiteY17" fmla="*/ 3546819 h 7258931"/>
                <a:gd name="connsiteX18" fmla="*/ 2062829 w 2274475"/>
                <a:gd name="connsiteY18" fmla="*/ 3747178 h 7258931"/>
                <a:gd name="connsiteX19" fmla="*/ 1996560 w 2274475"/>
                <a:gd name="connsiteY19" fmla="*/ 3899862 h 7258931"/>
                <a:gd name="connsiteX20" fmla="*/ 1973112 w 2274475"/>
                <a:gd name="connsiteY20" fmla="*/ 4192026 h 7258931"/>
                <a:gd name="connsiteX21" fmla="*/ 1994230 w 2274475"/>
                <a:gd name="connsiteY21" fmla="*/ 4758341 h 7258931"/>
                <a:gd name="connsiteX22" fmla="*/ 1998454 w 2274475"/>
                <a:gd name="connsiteY22" fmla="*/ 5443309 h 7258931"/>
                <a:gd name="connsiteX23" fmla="*/ 2070791 w 2274475"/>
                <a:gd name="connsiteY23" fmla="*/ 5970543 h 7258931"/>
                <a:gd name="connsiteX24" fmla="*/ 2032486 w 2274475"/>
                <a:gd name="connsiteY24" fmla="*/ 6356695 h 7258931"/>
                <a:gd name="connsiteX25" fmla="*/ 2112349 w 2274475"/>
                <a:gd name="connsiteY25" fmla="*/ 6570550 h 7258931"/>
                <a:gd name="connsiteX26" fmla="*/ 2055838 w 2274475"/>
                <a:gd name="connsiteY26" fmla="*/ 6861500 h 7258931"/>
                <a:gd name="connsiteX27" fmla="*/ 2193133 w 2274475"/>
                <a:gd name="connsiteY27" fmla="*/ 7243963 h 7258931"/>
                <a:gd name="connsiteX28" fmla="*/ 1732215 w 2274475"/>
                <a:gd name="connsiteY28" fmla="*/ 7204737 h 7258931"/>
                <a:gd name="connsiteX29" fmla="*/ 1663568 w 2274475"/>
                <a:gd name="connsiteY29" fmla="*/ 6959567 h 7258931"/>
                <a:gd name="connsiteX30" fmla="*/ 1544042 w 2274475"/>
                <a:gd name="connsiteY30" fmla="*/ 6417818 h 7258931"/>
                <a:gd name="connsiteX31" fmla="*/ 1453500 w 2274475"/>
                <a:gd name="connsiteY31" fmla="*/ 6124684 h 7258931"/>
                <a:gd name="connsiteX32" fmla="*/ 1474862 w 2274475"/>
                <a:gd name="connsiteY32" fmla="*/ 5692653 h 7258931"/>
                <a:gd name="connsiteX33" fmla="*/ 1163424 w 2274475"/>
                <a:gd name="connsiteY33" fmla="*/ 4154838 h 7258931"/>
                <a:gd name="connsiteX34" fmla="*/ 947675 w 2274475"/>
                <a:gd name="connsiteY34" fmla="*/ 5468942 h 7258931"/>
                <a:gd name="connsiteX35" fmla="*/ 902817 w 2274475"/>
                <a:gd name="connsiteY35" fmla="*/ 5744015 h 7258931"/>
                <a:gd name="connsiteX36" fmla="*/ 839316 w 2274475"/>
                <a:gd name="connsiteY36" fmla="*/ 6702747 h 7258931"/>
                <a:gd name="connsiteX37" fmla="*/ 780961 w 2274475"/>
                <a:gd name="connsiteY37" fmla="*/ 6871307 h 7258931"/>
                <a:gd name="connsiteX38" fmla="*/ 740763 w 2274475"/>
                <a:gd name="connsiteY38" fmla="*/ 7038944 h 7258931"/>
                <a:gd name="connsiteX39" fmla="*/ 340627 w 2274475"/>
                <a:gd name="connsiteY39" fmla="*/ 7257023 h 7258931"/>
                <a:gd name="connsiteX40" fmla="*/ 160369 w 2274475"/>
                <a:gd name="connsiteY40" fmla="*/ 7112785 h 7258931"/>
                <a:gd name="connsiteX41" fmla="*/ 375147 w 2274475"/>
                <a:gd name="connsiteY41" fmla="*/ 6637304 h 7258931"/>
                <a:gd name="connsiteX42" fmla="*/ 354465 w 2274475"/>
                <a:gd name="connsiteY42" fmla="*/ 6292903 h 7258931"/>
                <a:gd name="connsiteX43" fmla="*/ 418111 w 2274475"/>
                <a:gd name="connsiteY43" fmla="*/ 5978359 h 7258931"/>
                <a:gd name="connsiteX44" fmla="*/ 438162 w 2274475"/>
                <a:gd name="connsiteY44" fmla="*/ 5462874 h 7258931"/>
                <a:gd name="connsiteX45" fmla="*/ 408741 w 2274475"/>
                <a:gd name="connsiteY45" fmla="*/ 4908987 h 7258931"/>
                <a:gd name="connsiteX46" fmla="*/ 369833 w 2274475"/>
                <a:gd name="connsiteY46" fmla="*/ 3984130 h 7258931"/>
                <a:gd name="connsiteX47" fmla="*/ 114102 w 2274475"/>
                <a:gd name="connsiteY47" fmla="*/ 3468366 h 7258931"/>
                <a:gd name="connsiteX48" fmla="*/ 25841 w 2274475"/>
                <a:gd name="connsiteY48" fmla="*/ 2997641 h 7258931"/>
                <a:gd name="connsiteX49" fmla="*/ 37056 w 2274475"/>
                <a:gd name="connsiteY49" fmla="*/ 2488661 h 7258931"/>
                <a:gd name="connsiteX50" fmla="*/ 10548 w 2274475"/>
                <a:gd name="connsiteY50" fmla="*/ 2180866 h 7258931"/>
                <a:gd name="connsiteX51" fmla="*/ 66962 w 2274475"/>
                <a:gd name="connsiteY51" fmla="*/ 1852534 h 7258931"/>
                <a:gd name="connsiteX52" fmla="*/ 133715 w 2274475"/>
                <a:gd name="connsiteY52" fmla="*/ 1495365 h 7258931"/>
                <a:gd name="connsiteX53" fmla="*/ 726142 w 2274475"/>
                <a:gd name="connsiteY53" fmla="*/ 1204779 h 7258931"/>
                <a:gd name="connsiteX54" fmla="*/ 801702 w 2274475"/>
                <a:gd name="connsiteY54" fmla="*/ 1145790 h 7258931"/>
                <a:gd name="connsiteX55" fmla="*/ 839754 w 2274475"/>
                <a:gd name="connsiteY55" fmla="*/ 925280 h 7258931"/>
                <a:gd name="connsiteX56" fmla="*/ 852095 w 2274475"/>
                <a:gd name="connsiteY56" fmla="*/ 881622 h 7258931"/>
                <a:gd name="connsiteX57" fmla="*/ 685639 w 2274475"/>
                <a:gd name="connsiteY57" fmla="*/ 674518 h 7258931"/>
                <a:gd name="connsiteX58" fmla="*/ 673583 w 2274475"/>
                <a:gd name="connsiteY58" fmla="*/ 580154 h 7258931"/>
                <a:gd name="connsiteX59" fmla="*/ 642606 w 2274475"/>
                <a:gd name="connsiteY59" fmla="*/ 341636 h 7258931"/>
                <a:gd name="connsiteX60" fmla="*/ 839802 w 2274475"/>
                <a:gd name="connsiteY60" fmla="*/ 36004 h 7258931"/>
                <a:gd name="connsiteX61" fmla="*/ 1010406 w 2274475"/>
                <a:gd name="connsiteY61" fmla="*/ 480 h 725893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274475" h="7258931">
                  <a:moveTo>
                    <a:pt x="1010406" y="480"/>
                  </a:moveTo>
                  <a:cubicBezTo>
                    <a:pt x="1043686" y="-1083"/>
                    <a:pt x="1073016" y="1304"/>
                    <a:pt x="1102095" y="5735"/>
                  </a:cubicBezTo>
                  <a:cubicBezTo>
                    <a:pt x="1104192" y="5411"/>
                    <a:pt x="1106275" y="5508"/>
                    <a:pt x="1108360" y="5621"/>
                  </a:cubicBezTo>
                  <a:cubicBezTo>
                    <a:pt x="1267121" y="18361"/>
                    <a:pt x="1286231" y="91404"/>
                    <a:pt x="1384688" y="135883"/>
                  </a:cubicBezTo>
                  <a:lnTo>
                    <a:pt x="1492367" y="319142"/>
                  </a:lnTo>
                  <a:cubicBezTo>
                    <a:pt x="1491728" y="426282"/>
                    <a:pt x="1510135" y="527075"/>
                    <a:pt x="1487277" y="627868"/>
                  </a:cubicBezTo>
                  <a:cubicBezTo>
                    <a:pt x="1418910" y="746113"/>
                    <a:pt x="1302895" y="830053"/>
                    <a:pt x="1311344" y="934324"/>
                  </a:cubicBezTo>
                  <a:lnTo>
                    <a:pt x="1325500" y="985327"/>
                  </a:lnTo>
                  <a:cubicBezTo>
                    <a:pt x="1330194" y="1024847"/>
                    <a:pt x="1375728" y="1068875"/>
                    <a:pt x="1390104" y="1106856"/>
                  </a:cubicBezTo>
                  <a:cubicBezTo>
                    <a:pt x="1431693" y="1230800"/>
                    <a:pt x="1797433" y="1317290"/>
                    <a:pt x="2048362" y="1385160"/>
                  </a:cubicBezTo>
                  <a:cubicBezTo>
                    <a:pt x="2111119" y="1394902"/>
                    <a:pt x="2091635" y="1498099"/>
                    <a:pt x="2117009" y="1597559"/>
                  </a:cubicBezTo>
                  <a:cubicBezTo>
                    <a:pt x="2135620" y="1660396"/>
                    <a:pt x="2154811" y="1677574"/>
                    <a:pt x="2148808" y="1758448"/>
                  </a:cubicBezTo>
                  <a:cubicBezTo>
                    <a:pt x="2191400" y="1843059"/>
                    <a:pt x="2218460" y="1906746"/>
                    <a:pt x="2189395" y="2037940"/>
                  </a:cubicBezTo>
                  <a:cubicBezTo>
                    <a:pt x="2188764" y="2111215"/>
                    <a:pt x="2206824" y="2102251"/>
                    <a:pt x="2232360" y="2257766"/>
                  </a:cubicBezTo>
                  <a:cubicBezTo>
                    <a:pt x="2286030" y="2406818"/>
                    <a:pt x="2285957" y="2613610"/>
                    <a:pt x="2246002" y="2696740"/>
                  </a:cubicBezTo>
                  <a:cubicBezTo>
                    <a:pt x="2250906" y="2813515"/>
                    <a:pt x="2280244" y="2781221"/>
                    <a:pt x="2261780" y="2932246"/>
                  </a:cubicBezTo>
                  <a:cubicBezTo>
                    <a:pt x="2251812" y="3042523"/>
                    <a:pt x="2230338" y="3222331"/>
                    <a:pt x="2189929" y="3317283"/>
                  </a:cubicBezTo>
                  <a:cubicBezTo>
                    <a:pt x="2205594" y="3415974"/>
                    <a:pt x="2208562" y="3482744"/>
                    <a:pt x="2153905" y="3546819"/>
                  </a:cubicBezTo>
                  <a:cubicBezTo>
                    <a:pt x="2123547" y="3613605"/>
                    <a:pt x="2067020" y="3631796"/>
                    <a:pt x="2062829" y="3747178"/>
                  </a:cubicBezTo>
                  <a:cubicBezTo>
                    <a:pt x="2038248" y="3784366"/>
                    <a:pt x="2043572" y="3814077"/>
                    <a:pt x="1996560" y="3899862"/>
                  </a:cubicBezTo>
                  <a:cubicBezTo>
                    <a:pt x="1976622" y="3973381"/>
                    <a:pt x="1945464" y="4030878"/>
                    <a:pt x="1973112" y="4192026"/>
                  </a:cubicBezTo>
                  <a:cubicBezTo>
                    <a:pt x="1978331" y="4297101"/>
                    <a:pt x="1988760" y="4562878"/>
                    <a:pt x="1994230" y="4758341"/>
                  </a:cubicBezTo>
                  <a:cubicBezTo>
                    <a:pt x="1999377" y="4985418"/>
                    <a:pt x="1993308" y="5242399"/>
                    <a:pt x="1998454" y="5443309"/>
                  </a:cubicBezTo>
                  <a:cubicBezTo>
                    <a:pt x="2022566" y="5619053"/>
                    <a:pt x="2065370" y="5798537"/>
                    <a:pt x="2070791" y="5970543"/>
                  </a:cubicBezTo>
                  <a:lnTo>
                    <a:pt x="2032486" y="6356695"/>
                  </a:lnTo>
                  <a:cubicBezTo>
                    <a:pt x="2079044" y="6432965"/>
                    <a:pt x="2118126" y="6490542"/>
                    <a:pt x="2112349" y="6570550"/>
                  </a:cubicBezTo>
                  <a:cubicBezTo>
                    <a:pt x="2108465" y="6689962"/>
                    <a:pt x="2037292" y="6764517"/>
                    <a:pt x="2055838" y="6861500"/>
                  </a:cubicBezTo>
                  <a:cubicBezTo>
                    <a:pt x="2097864" y="6951606"/>
                    <a:pt x="2147368" y="7116476"/>
                    <a:pt x="2193133" y="7243963"/>
                  </a:cubicBezTo>
                  <a:lnTo>
                    <a:pt x="1732215" y="7204737"/>
                  </a:lnTo>
                  <a:lnTo>
                    <a:pt x="1663568" y="6959567"/>
                  </a:lnTo>
                  <a:cubicBezTo>
                    <a:pt x="1623726" y="6778984"/>
                    <a:pt x="1531549" y="6564756"/>
                    <a:pt x="1544042" y="6417818"/>
                  </a:cubicBezTo>
                  <a:cubicBezTo>
                    <a:pt x="1469780" y="6357795"/>
                    <a:pt x="1458800" y="6257382"/>
                    <a:pt x="1453500" y="6124684"/>
                  </a:cubicBezTo>
                  <a:cubicBezTo>
                    <a:pt x="1459414" y="5973294"/>
                    <a:pt x="1487695" y="5797290"/>
                    <a:pt x="1474862" y="5692653"/>
                  </a:cubicBezTo>
                  <a:cubicBezTo>
                    <a:pt x="1347374" y="5192509"/>
                    <a:pt x="1249791" y="4714793"/>
                    <a:pt x="1163424" y="4154838"/>
                  </a:cubicBezTo>
                  <a:cubicBezTo>
                    <a:pt x="1039173" y="4600350"/>
                    <a:pt x="963519" y="5378561"/>
                    <a:pt x="947675" y="5468942"/>
                  </a:cubicBezTo>
                  <a:cubicBezTo>
                    <a:pt x="932722" y="5560633"/>
                    <a:pt x="914032" y="5637371"/>
                    <a:pt x="902817" y="5744015"/>
                  </a:cubicBezTo>
                  <a:cubicBezTo>
                    <a:pt x="919033" y="6058608"/>
                    <a:pt x="882913" y="6575066"/>
                    <a:pt x="839316" y="6702747"/>
                  </a:cubicBezTo>
                  <a:cubicBezTo>
                    <a:pt x="858492" y="6778871"/>
                    <a:pt x="832810" y="6810137"/>
                    <a:pt x="780961" y="6871307"/>
                  </a:cubicBezTo>
                  <a:cubicBezTo>
                    <a:pt x="768808" y="6922202"/>
                    <a:pt x="820204" y="6999264"/>
                    <a:pt x="740763" y="7038944"/>
                  </a:cubicBezTo>
                  <a:cubicBezTo>
                    <a:pt x="606138" y="7157742"/>
                    <a:pt x="460299" y="7242895"/>
                    <a:pt x="340627" y="7257023"/>
                  </a:cubicBezTo>
                  <a:cubicBezTo>
                    <a:pt x="221975" y="7267509"/>
                    <a:pt x="178088" y="7236875"/>
                    <a:pt x="160369" y="7112785"/>
                  </a:cubicBezTo>
                  <a:cubicBezTo>
                    <a:pt x="142245" y="6930616"/>
                    <a:pt x="404486" y="6901713"/>
                    <a:pt x="375147" y="6637304"/>
                  </a:cubicBezTo>
                  <a:cubicBezTo>
                    <a:pt x="367007" y="6500075"/>
                    <a:pt x="336437" y="6430133"/>
                    <a:pt x="354465" y="6292903"/>
                  </a:cubicBezTo>
                  <a:cubicBezTo>
                    <a:pt x="358235" y="6286495"/>
                    <a:pt x="414341" y="5984768"/>
                    <a:pt x="418111" y="5978359"/>
                  </a:cubicBezTo>
                  <a:cubicBezTo>
                    <a:pt x="413580" y="5770394"/>
                    <a:pt x="386620" y="5689529"/>
                    <a:pt x="438162" y="5462874"/>
                  </a:cubicBezTo>
                  <a:lnTo>
                    <a:pt x="408741" y="4908987"/>
                  </a:lnTo>
                  <a:cubicBezTo>
                    <a:pt x="383383" y="4594734"/>
                    <a:pt x="347025" y="4231956"/>
                    <a:pt x="369833" y="3984130"/>
                  </a:cubicBezTo>
                  <a:cubicBezTo>
                    <a:pt x="360790" y="3878249"/>
                    <a:pt x="203156" y="3654257"/>
                    <a:pt x="114102" y="3468366"/>
                  </a:cubicBezTo>
                  <a:cubicBezTo>
                    <a:pt x="73252" y="3345749"/>
                    <a:pt x="107597" y="3109690"/>
                    <a:pt x="25841" y="2997641"/>
                  </a:cubicBezTo>
                  <a:cubicBezTo>
                    <a:pt x="-26781" y="2864117"/>
                    <a:pt x="13437" y="2636005"/>
                    <a:pt x="37056" y="2488661"/>
                  </a:cubicBezTo>
                  <a:cubicBezTo>
                    <a:pt x="58606" y="2354225"/>
                    <a:pt x="33601" y="2288134"/>
                    <a:pt x="10548" y="2180866"/>
                  </a:cubicBezTo>
                  <a:cubicBezTo>
                    <a:pt x="-2582" y="2138083"/>
                    <a:pt x="49550" y="1969276"/>
                    <a:pt x="66962" y="1852534"/>
                  </a:cubicBezTo>
                  <a:cubicBezTo>
                    <a:pt x="80491" y="1712295"/>
                    <a:pt x="109474" y="1518069"/>
                    <a:pt x="133715" y="1495365"/>
                  </a:cubicBezTo>
                  <a:cubicBezTo>
                    <a:pt x="320335" y="1404758"/>
                    <a:pt x="520831" y="1377628"/>
                    <a:pt x="726142" y="1204779"/>
                  </a:cubicBezTo>
                  <a:lnTo>
                    <a:pt x="801702" y="1145790"/>
                  </a:lnTo>
                  <a:cubicBezTo>
                    <a:pt x="809306" y="1071017"/>
                    <a:pt x="832150" y="1000053"/>
                    <a:pt x="839754" y="925280"/>
                  </a:cubicBezTo>
                  <a:cubicBezTo>
                    <a:pt x="835314" y="915634"/>
                    <a:pt x="854784" y="890796"/>
                    <a:pt x="852095" y="881622"/>
                  </a:cubicBezTo>
                  <a:cubicBezTo>
                    <a:pt x="830908" y="801911"/>
                    <a:pt x="739926" y="755876"/>
                    <a:pt x="685639" y="674518"/>
                  </a:cubicBezTo>
                  <a:cubicBezTo>
                    <a:pt x="679420" y="654057"/>
                    <a:pt x="675363" y="620231"/>
                    <a:pt x="673583" y="580154"/>
                  </a:cubicBezTo>
                  <a:cubicBezTo>
                    <a:pt x="646287" y="504174"/>
                    <a:pt x="625266" y="418796"/>
                    <a:pt x="642606" y="341636"/>
                  </a:cubicBezTo>
                  <a:cubicBezTo>
                    <a:pt x="637217" y="194039"/>
                    <a:pt x="706592" y="142696"/>
                    <a:pt x="839802" y="36004"/>
                  </a:cubicBezTo>
                  <a:cubicBezTo>
                    <a:pt x="910855" y="12350"/>
                    <a:pt x="964405" y="2641"/>
                    <a:pt x="1010406" y="4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58" name="Isosceles Triangle 15">
            <a:extLst>
              <a:ext uri="{FF2B5EF4-FFF2-40B4-BE49-F238E27FC236}">
                <a16:creationId xmlns:a16="http://schemas.microsoft.com/office/drawing/2014/main" id="{D7821DD5-E75F-A7FD-F67B-ABBA0D085D1D}"/>
              </a:ext>
            </a:extLst>
          </p:cNvPr>
          <p:cNvSpPr/>
          <p:nvPr/>
        </p:nvSpPr>
        <p:spPr>
          <a:xfrm rot="10800000">
            <a:off x="3688693" y="2093216"/>
            <a:ext cx="4617646" cy="1423092"/>
          </a:xfrm>
          <a:custGeom>
            <a:rect l="l" t="t" r="r" b="b"/>
            <a:pathLst>
              <a:path w="8427514" h="2597239">
                <a:moveTo>
                  <a:pt x="4226731" y="2597239"/>
                </a:moveTo>
                <a:cubicBezTo>
                  <a:pt x="4151713" y="2593344"/>
                  <a:pt x="4226544" y="1571255"/>
                  <a:pt x="4085641" y="1436961"/>
                </a:cubicBezTo>
                <a:cubicBezTo>
                  <a:pt x="3945097" y="1423791"/>
                  <a:pt x="3830783" y="1321570"/>
                  <a:pt x="3799565" y="1186993"/>
                </a:cubicBezTo>
                <a:cubicBezTo>
                  <a:pt x="3465540" y="1190963"/>
                  <a:pt x="2893896" y="1309190"/>
                  <a:pt x="2893897" y="1243358"/>
                </a:cubicBezTo>
                <a:cubicBezTo>
                  <a:pt x="2878850" y="1173635"/>
                  <a:pt x="3473870" y="1131186"/>
                  <a:pt x="3789402" y="1039632"/>
                </a:cubicBezTo>
                <a:lnTo>
                  <a:pt x="3789402" y="949897"/>
                </a:lnTo>
                <a:lnTo>
                  <a:pt x="47906" y="1257081"/>
                </a:lnTo>
                <a:cubicBezTo>
                  <a:pt x="-132121" y="1267427"/>
                  <a:pt x="240348" y="1141200"/>
                  <a:pt x="420375" y="1120508"/>
                </a:cubicBezTo>
                <a:cubicBezTo>
                  <a:pt x="924509" y="1068703"/>
                  <a:pt x="1278693" y="1044634"/>
                  <a:pt x="1616677" y="1011951"/>
                </a:cubicBezTo>
                <a:lnTo>
                  <a:pt x="1616677" y="899775"/>
                </a:lnTo>
                <a:cubicBezTo>
                  <a:pt x="1616677" y="887559"/>
                  <a:pt x="1626580" y="877656"/>
                  <a:pt x="1638796" y="877656"/>
                </a:cubicBezTo>
                <a:lnTo>
                  <a:pt x="1678877" y="877656"/>
                </a:lnTo>
                <a:cubicBezTo>
                  <a:pt x="1691093" y="877656"/>
                  <a:pt x="1700996" y="887559"/>
                  <a:pt x="1700996" y="899775"/>
                </a:cubicBezTo>
                <a:lnTo>
                  <a:pt x="1700996" y="1003216"/>
                </a:lnTo>
                <a:cubicBezTo>
                  <a:pt x="1874286" y="985864"/>
                  <a:pt x="2046202" y="965062"/>
                  <a:pt x="2235083" y="936195"/>
                </a:cubicBezTo>
                <a:lnTo>
                  <a:pt x="2235083" y="822014"/>
                </a:lnTo>
                <a:cubicBezTo>
                  <a:pt x="2235083" y="809798"/>
                  <a:pt x="2244986" y="799895"/>
                  <a:pt x="2257202" y="799895"/>
                </a:cubicBezTo>
                <a:lnTo>
                  <a:pt x="2297283" y="799895"/>
                </a:lnTo>
                <a:cubicBezTo>
                  <a:pt x="2309499" y="799895"/>
                  <a:pt x="2319402" y="809798"/>
                  <a:pt x="2319402" y="822014"/>
                </a:cubicBezTo>
                <a:lnTo>
                  <a:pt x="2319402" y="922938"/>
                </a:lnTo>
                <a:cubicBezTo>
                  <a:pt x="2499685" y="894212"/>
                  <a:pt x="2696841" y="857660"/>
                  <a:pt x="2925534" y="809594"/>
                </a:cubicBezTo>
                <a:lnTo>
                  <a:pt x="2925534" y="740021"/>
                </a:lnTo>
                <a:cubicBezTo>
                  <a:pt x="2821343" y="727186"/>
                  <a:pt x="2741052" y="638102"/>
                  <a:pt x="2741052" y="530265"/>
                </a:cubicBezTo>
                <a:cubicBezTo>
                  <a:pt x="2741052" y="412855"/>
                  <a:pt x="2836231" y="317676"/>
                  <a:pt x="2953641" y="317676"/>
                </a:cubicBezTo>
                <a:cubicBezTo>
                  <a:pt x="3071051" y="317676"/>
                  <a:pt x="3166230" y="412855"/>
                  <a:pt x="3166230" y="530265"/>
                </a:cubicBezTo>
                <a:cubicBezTo>
                  <a:pt x="3166230" y="628128"/>
                  <a:pt x="3100105" y="710545"/>
                  <a:pt x="3009853" y="734385"/>
                </a:cubicBezTo>
                <a:lnTo>
                  <a:pt x="3009853" y="791386"/>
                </a:lnTo>
                <a:cubicBezTo>
                  <a:pt x="3127996" y="766333"/>
                  <a:pt x="3254362" y="737944"/>
                  <a:pt x="3390843" y="706074"/>
                </a:cubicBezTo>
                <a:lnTo>
                  <a:pt x="3390843" y="168653"/>
                </a:lnTo>
                <a:lnTo>
                  <a:pt x="3359458" y="168653"/>
                </a:lnTo>
                <a:lnTo>
                  <a:pt x="3359458" y="255259"/>
                </a:lnTo>
                <a:cubicBezTo>
                  <a:pt x="3359458" y="269527"/>
                  <a:pt x="3347891" y="281094"/>
                  <a:pt x="3333623" y="281094"/>
                </a:cubicBezTo>
                <a:lnTo>
                  <a:pt x="3272856" y="281094"/>
                </a:lnTo>
                <a:cubicBezTo>
                  <a:pt x="3258588" y="281094"/>
                  <a:pt x="3247021" y="269527"/>
                  <a:pt x="3247021" y="255259"/>
                </a:cubicBezTo>
                <a:lnTo>
                  <a:pt x="3247021" y="25835"/>
                </a:lnTo>
                <a:cubicBezTo>
                  <a:pt x="3247021" y="11567"/>
                  <a:pt x="3258588" y="0"/>
                  <a:pt x="3272856" y="0"/>
                </a:cubicBezTo>
                <a:lnTo>
                  <a:pt x="3333623" y="0"/>
                </a:lnTo>
                <a:cubicBezTo>
                  <a:pt x="3347891" y="0"/>
                  <a:pt x="3359458" y="11567"/>
                  <a:pt x="3359458" y="25835"/>
                </a:cubicBezTo>
                <a:lnTo>
                  <a:pt x="3359458" y="112440"/>
                </a:lnTo>
                <a:lnTo>
                  <a:pt x="3478442" y="112440"/>
                </a:lnTo>
                <a:lnTo>
                  <a:pt x="3478442" y="25835"/>
                </a:lnTo>
                <a:cubicBezTo>
                  <a:pt x="3478442" y="11567"/>
                  <a:pt x="3490009" y="0"/>
                  <a:pt x="3504277" y="0"/>
                </a:cubicBezTo>
                <a:lnTo>
                  <a:pt x="3565044" y="0"/>
                </a:lnTo>
                <a:cubicBezTo>
                  <a:pt x="3579312" y="0"/>
                  <a:pt x="3590879" y="11567"/>
                  <a:pt x="3590879" y="25835"/>
                </a:cubicBezTo>
                <a:lnTo>
                  <a:pt x="3590879" y="255259"/>
                </a:lnTo>
                <a:cubicBezTo>
                  <a:pt x="3590879" y="269527"/>
                  <a:pt x="3579312" y="281094"/>
                  <a:pt x="3565044" y="281094"/>
                </a:cubicBezTo>
                <a:lnTo>
                  <a:pt x="3504277" y="281094"/>
                </a:lnTo>
                <a:cubicBezTo>
                  <a:pt x="3490009" y="281094"/>
                  <a:pt x="3478442" y="269527"/>
                  <a:pt x="3478442" y="255259"/>
                </a:cubicBezTo>
                <a:lnTo>
                  <a:pt x="3478442" y="168653"/>
                </a:lnTo>
                <a:lnTo>
                  <a:pt x="3447055" y="168653"/>
                </a:lnTo>
                <a:lnTo>
                  <a:pt x="3447055" y="692891"/>
                </a:lnTo>
                <a:lnTo>
                  <a:pt x="3447056" y="692891"/>
                </a:lnTo>
                <a:lnTo>
                  <a:pt x="3447056" y="349323"/>
                </a:lnTo>
                <a:lnTo>
                  <a:pt x="3619849" y="651710"/>
                </a:lnTo>
                <a:cubicBezTo>
                  <a:pt x="3679571" y="637288"/>
                  <a:pt x="3741099" y="622243"/>
                  <a:pt x="3804556" y="606555"/>
                </a:cubicBezTo>
                <a:cubicBezTo>
                  <a:pt x="3834161" y="534998"/>
                  <a:pt x="3904681" y="484712"/>
                  <a:pt x="3986946" y="484712"/>
                </a:cubicBezTo>
                <a:lnTo>
                  <a:pt x="4163011" y="484712"/>
                </a:lnTo>
                <a:lnTo>
                  <a:pt x="4178052" y="373728"/>
                </a:lnTo>
                <a:lnTo>
                  <a:pt x="4132718" y="373728"/>
                </a:lnTo>
                <a:lnTo>
                  <a:pt x="4132718" y="317516"/>
                </a:lnTo>
                <a:lnTo>
                  <a:pt x="4185669" y="317516"/>
                </a:lnTo>
                <a:lnTo>
                  <a:pt x="4210475" y="134476"/>
                </a:lnTo>
                <a:lnTo>
                  <a:pt x="4173570" y="134476"/>
                </a:lnTo>
                <a:lnTo>
                  <a:pt x="4173570" y="190698"/>
                </a:lnTo>
                <a:lnTo>
                  <a:pt x="4117358" y="190698"/>
                </a:lnTo>
                <a:lnTo>
                  <a:pt x="4117358" y="22042"/>
                </a:lnTo>
                <a:lnTo>
                  <a:pt x="4173570" y="22042"/>
                </a:lnTo>
                <a:lnTo>
                  <a:pt x="4173570" y="78264"/>
                </a:lnTo>
                <a:lnTo>
                  <a:pt x="4260520" y="78264"/>
                </a:lnTo>
                <a:lnTo>
                  <a:pt x="4260520" y="22042"/>
                </a:lnTo>
                <a:lnTo>
                  <a:pt x="4316732" y="22042"/>
                </a:lnTo>
                <a:lnTo>
                  <a:pt x="4316732" y="190698"/>
                </a:lnTo>
                <a:lnTo>
                  <a:pt x="4260520" y="190698"/>
                </a:lnTo>
                <a:lnTo>
                  <a:pt x="4260520" y="134476"/>
                </a:lnTo>
                <a:lnTo>
                  <a:pt x="4223615" y="134476"/>
                </a:lnTo>
                <a:lnTo>
                  <a:pt x="4248421" y="317516"/>
                </a:lnTo>
                <a:lnTo>
                  <a:pt x="4301374" y="317516"/>
                </a:lnTo>
                <a:lnTo>
                  <a:pt x="4301374" y="373728"/>
                </a:lnTo>
                <a:lnTo>
                  <a:pt x="4256039" y="373728"/>
                </a:lnTo>
                <a:lnTo>
                  <a:pt x="4271080" y="484712"/>
                </a:lnTo>
                <a:lnTo>
                  <a:pt x="4440568" y="484712"/>
                </a:lnTo>
                <a:cubicBezTo>
                  <a:pt x="4522833" y="484712"/>
                  <a:pt x="4593354" y="534998"/>
                  <a:pt x="4622958" y="606555"/>
                </a:cubicBezTo>
                <a:cubicBezTo>
                  <a:pt x="4686415" y="622243"/>
                  <a:pt x="4747943" y="637288"/>
                  <a:pt x="4807665" y="651710"/>
                </a:cubicBezTo>
                <a:lnTo>
                  <a:pt x="4980458" y="349323"/>
                </a:lnTo>
                <a:lnTo>
                  <a:pt x="4980458" y="692891"/>
                </a:lnTo>
                <a:lnTo>
                  <a:pt x="4980459" y="168653"/>
                </a:lnTo>
                <a:lnTo>
                  <a:pt x="4949073" y="168653"/>
                </a:lnTo>
                <a:lnTo>
                  <a:pt x="4949073" y="255259"/>
                </a:lnTo>
                <a:cubicBezTo>
                  <a:pt x="4949073" y="269527"/>
                  <a:pt x="4937506" y="281094"/>
                  <a:pt x="4923238" y="281094"/>
                </a:cubicBezTo>
                <a:lnTo>
                  <a:pt x="4862471" y="281094"/>
                </a:lnTo>
                <a:cubicBezTo>
                  <a:pt x="4848203" y="281094"/>
                  <a:pt x="4836636" y="269527"/>
                  <a:pt x="4836636" y="255259"/>
                </a:cubicBezTo>
                <a:lnTo>
                  <a:pt x="4836636" y="25835"/>
                </a:lnTo>
                <a:cubicBezTo>
                  <a:pt x="4836636" y="11567"/>
                  <a:pt x="4848203" y="0"/>
                  <a:pt x="4862471" y="0"/>
                </a:cubicBezTo>
                <a:lnTo>
                  <a:pt x="4923238" y="0"/>
                </a:lnTo>
                <a:cubicBezTo>
                  <a:pt x="4937506" y="0"/>
                  <a:pt x="4949073" y="11567"/>
                  <a:pt x="4949073" y="25835"/>
                </a:cubicBezTo>
                <a:lnTo>
                  <a:pt x="4949073" y="112440"/>
                </a:lnTo>
                <a:lnTo>
                  <a:pt x="5068056" y="112440"/>
                </a:lnTo>
                <a:lnTo>
                  <a:pt x="5068056" y="25835"/>
                </a:lnTo>
                <a:cubicBezTo>
                  <a:pt x="5068056" y="11567"/>
                  <a:pt x="5079623" y="0"/>
                  <a:pt x="5093891" y="0"/>
                </a:cubicBezTo>
                <a:lnTo>
                  <a:pt x="5154658" y="0"/>
                </a:lnTo>
                <a:cubicBezTo>
                  <a:pt x="5168926" y="0"/>
                  <a:pt x="5180493" y="11567"/>
                  <a:pt x="5180493" y="25835"/>
                </a:cubicBezTo>
                <a:lnTo>
                  <a:pt x="5180493" y="255259"/>
                </a:lnTo>
                <a:cubicBezTo>
                  <a:pt x="5180493" y="269527"/>
                  <a:pt x="5168926" y="281094"/>
                  <a:pt x="5154658" y="281094"/>
                </a:cubicBezTo>
                <a:lnTo>
                  <a:pt x="5093891" y="281094"/>
                </a:lnTo>
                <a:cubicBezTo>
                  <a:pt x="5079623" y="281094"/>
                  <a:pt x="5068056" y="269527"/>
                  <a:pt x="5068056" y="255259"/>
                </a:cubicBezTo>
                <a:lnTo>
                  <a:pt x="5068056" y="168653"/>
                </a:lnTo>
                <a:lnTo>
                  <a:pt x="5036671" y="168653"/>
                </a:lnTo>
                <a:lnTo>
                  <a:pt x="5036671" y="706074"/>
                </a:lnTo>
                <a:cubicBezTo>
                  <a:pt x="5173152" y="737944"/>
                  <a:pt x="5299518" y="766333"/>
                  <a:pt x="5417661" y="791386"/>
                </a:cubicBezTo>
                <a:lnTo>
                  <a:pt x="5417661" y="734385"/>
                </a:lnTo>
                <a:cubicBezTo>
                  <a:pt x="5327409" y="710545"/>
                  <a:pt x="5261284" y="628128"/>
                  <a:pt x="5261284" y="530265"/>
                </a:cubicBezTo>
                <a:cubicBezTo>
                  <a:pt x="5261284" y="412855"/>
                  <a:pt x="5356463" y="317676"/>
                  <a:pt x="5473873" y="317676"/>
                </a:cubicBezTo>
                <a:cubicBezTo>
                  <a:pt x="5591283" y="317676"/>
                  <a:pt x="5686462" y="412855"/>
                  <a:pt x="5686462" y="530265"/>
                </a:cubicBezTo>
                <a:cubicBezTo>
                  <a:pt x="5686462" y="638102"/>
                  <a:pt x="5606171" y="727186"/>
                  <a:pt x="5501980" y="740021"/>
                </a:cubicBezTo>
                <a:lnTo>
                  <a:pt x="5501980" y="809594"/>
                </a:lnTo>
                <a:cubicBezTo>
                  <a:pt x="5730672" y="857660"/>
                  <a:pt x="5927829" y="894211"/>
                  <a:pt x="6108112" y="922938"/>
                </a:cubicBezTo>
                <a:lnTo>
                  <a:pt x="6108112" y="822014"/>
                </a:lnTo>
                <a:cubicBezTo>
                  <a:pt x="6108112" y="809798"/>
                  <a:pt x="6118015" y="799895"/>
                  <a:pt x="6130231" y="799895"/>
                </a:cubicBezTo>
                <a:lnTo>
                  <a:pt x="6170312" y="799895"/>
                </a:lnTo>
                <a:cubicBezTo>
                  <a:pt x="6182528" y="799895"/>
                  <a:pt x="6192431" y="809798"/>
                  <a:pt x="6192431" y="822014"/>
                </a:cubicBezTo>
                <a:lnTo>
                  <a:pt x="6192431" y="936195"/>
                </a:lnTo>
                <a:cubicBezTo>
                  <a:pt x="6381311" y="965062"/>
                  <a:pt x="6553228" y="985864"/>
                  <a:pt x="6726518" y="1003216"/>
                </a:cubicBezTo>
                <a:lnTo>
                  <a:pt x="6726518" y="899775"/>
                </a:lnTo>
                <a:cubicBezTo>
                  <a:pt x="6726518" y="887559"/>
                  <a:pt x="6736421" y="877656"/>
                  <a:pt x="6748637" y="877656"/>
                </a:cubicBezTo>
                <a:lnTo>
                  <a:pt x="6788718" y="877656"/>
                </a:lnTo>
                <a:cubicBezTo>
                  <a:pt x="6800934" y="877656"/>
                  <a:pt x="6810837" y="887559"/>
                  <a:pt x="6810837" y="899775"/>
                </a:cubicBezTo>
                <a:lnTo>
                  <a:pt x="6810837" y="1011951"/>
                </a:lnTo>
                <a:cubicBezTo>
                  <a:pt x="7148821" y="1044634"/>
                  <a:pt x="7503005" y="1068703"/>
                  <a:pt x="8007139" y="1120508"/>
                </a:cubicBezTo>
                <a:cubicBezTo>
                  <a:pt x="8187166" y="1141200"/>
                  <a:pt x="8559635" y="1267427"/>
                  <a:pt x="8379609" y="1257081"/>
                </a:cubicBezTo>
                <a:lnTo>
                  <a:pt x="4638112" y="949897"/>
                </a:lnTo>
                <a:lnTo>
                  <a:pt x="4638112" y="1039632"/>
                </a:lnTo>
                <a:cubicBezTo>
                  <a:pt x="4953644" y="1131186"/>
                  <a:pt x="5548663" y="1173635"/>
                  <a:pt x="5533616" y="1243358"/>
                </a:cubicBezTo>
                <a:cubicBezTo>
                  <a:pt x="5533617" y="1309192"/>
                  <a:pt x="4961926" y="1190954"/>
                  <a:pt x="4627907" y="1186993"/>
                </a:cubicBezTo>
                <a:cubicBezTo>
                  <a:pt x="4598303" y="1315025"/>
                  <a:pt x="4493388" y="1413809"/>
                  <a:pt x="4362270" y="1434905"/>
                </a:cubicBezTo>
                <a:cubicBezTo>
                  <a:pt x="4202604" y="1560230"/>
                  <a:pt x="4292391" y="2593670"/>
                  <a:pt x="4226731" y="2597239"/>
                </a:cubicBez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9" name="Grupo 58">
            <a:extLst>
              <a:ext uri="{FF2B5EF4-FFF2-40B4-BE49-F238E27FC236}">
                <a16:creationId xmlns:a16="http://schemas.microsoft.com/office/drawing/2014/main" id="{5A01D224-002C-6091-B4E7-D54239D9761C}"/>
              </a:ext>
            </a:extLst>
          </p:cNvPr>
          <p:cNvGrpSpPr/>
          <p:nvPr/>
        </p:nvGrpSpPr>
        <p:grpSpPr>
          <a:xfrm>
            <a:off x="897397" y="1415985"/>
            <a:ext cx="1813365" cy="2113000"/>
            <a:chOff x="3152776" y="2114550"/>
            <a:chExt cx="4073525" cy="4746626"/>
          </a:xfrm>
          <a:solidFill>
            <a:srgbClr val="0975AA"/>
          </a:solidFill>
        </p:grpSpPr>
        <p:sp>
          <p:nvSpPr>
            <p:cNvPr id="60" name="Freeform 5">
              <a:extLst>
                <a:ext uri="{FF2B5EF4-FFF2-40B4-BE49-F238E27FC236}">
                  <a16:creationId xmlns:a16="http://schemas.microsoft.com/office/drawing/2014/main" id="{66525AA3-4169-895C-8EB7-68F97469B267}"/>
                </a:ext>
              </a:extLst>
            </p:cNvPr>
            <p:cNvSpPr/>
            <p:nvPr/>
          </p:nvSpPr>
          <p:spPr bwMode="auto">
            <a:xfrm>
              <a:off x="3152776" y="5214939"/>
              <a:ext cx="4073525" cy="1646237"/>
            </a:xfrm>
            <a:custGeom>
              <a:gdLst>
                <a:gd name="T0" fmla="*/ 2158 w 2158"/>
                <a:gd name="T1" fmla="*/ 870 h 873"/>
                <a:gd name="T2" fmla="*/ 2147 w 2158"/>
                <a:gd name="T3" fmla="*/ 870 h 873"/>
                <a:gd name="T4" fmla="*/ 1115 w 2158"/>
                <a:gd name="T5" fmla="*/ 871 h 873"/>
                <a:gd name="T6" fmla="*/ 11 w 2158"/>
                <a:gd name="T7" fmla="*/ 872 h 873"/>
                <a:gd name="T8" fmla="*/ 0 w 2158"/>
                <a:gd name="T9" fmla="*/ 860 h 873"/>
                <a:gd name="T10" fmla="*/ 0 w 2158"/>
                <a:gd name="T11" fmla="*/ 293 h 873"/>
                <a:gd name="T12" fmla="*/ 9 w 2158"/>
                <a:gd name="T13" fmla="*/ 279 h 873"/>
                <a:gd name="T14" fmla="*/ 629 w 2158"/>
                <a:gd name="T15" fmla="*/ 4 h 873"/>
                <a:gd name="T16" fmla="*/ 642 w 2158"/>
                <a:gd name="T17" fmla="*/ 10 h 873"/>
                <a:gd name="T18" fmla="*/ 940 w 2158"/>
                <a:gd name="T19" fmla="*/ 565 h 873"/>
                <a:gd name="T20" fmla="*/ 946 w 2158"/>
                <a:gd name="T21" fmla="*/ 575 h 873"/>
                <a:gd name="T22" fmla="*/ 955 w 2158"/>
                <a:gd name="T23" fmla="*/ 523 h 873"/>
                <a:gd name="T24" fmla="*/ 1010 w 2158"/>
                <a:gd name="T25" fmla="*/ 187 h 873"/>
                <a:gd name="T26" fmla="*/ 1022 w 2158"/>
                <a:gd name="T27" fmla="*/ 178 h 873"/>
                <a:gd name="T28" fmla="*/ 1129 w 2158"/>
                <a:gd name="T29" fmla="*/ 178 h 873"/>
                <a:gd name="T30" fmla="*/ 1140 w 2158"/>
                <a:gd name="T31" fmla="*/ 188 h 873"/>
                <a:gd name="T32" fmla="*/ 1204 w 2158"/>
                <a:gd name="T33" fmla="*/ 575 h 873"/>
                <a:gd name="T34" fmla="*/ 1206 w 2158"/>
                <a:gd name="T35" fmla="*/ 584 h 873"/>
                <a:gd name="T36" fmla="*/ 1211 w 2158"/>
                <a:gd name="T37" fmla="*/ 576 h 873"/>
                <a:gd name="T38" fmla="*/ 1517 w 2158"/>
                <a:gd name="T39" fmla="*/ 8 h 873"/>
                <a:gd name="T40" fmla="*/ 1531 w 2158"/>
                <a:gd name="T41" fmla="*/ 3 h 873"/>
                <a:gd name="T42" fmla="*/ 2148 w 2158"/>
                <a:gd name="T43" fmla="*/ 277 h 873"/>
                <a:gd name="T44" fmla="*/ 2158 w 2158"/>
                <a:gd name="T45" fmla="*/ 281 h 873"/>
                <a:gd name="T46" fmla="*/ 2158 w 2158"/>
                <a:gd name="T47" fmla="*/ 870 h 8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58" h="873">
                  <a:moveTo>
                    <a:pt x="2158" y="870"/>
                  </a:moveTo>
                  <a:cubicBezTo>
                    <a:pt x="2154" y="870"/>
                    <a:pt x="2150" y="870"/>
                    <a:pt x="2147" y="870"/>
                  </a:cubicBezTo>
                  <a:cubicBezTo>
                    <a:pt x="1803" y="870"/>
                    <a:pt x="1459" y="869"/>
                    <a:pt x="1115" y="871"/>
                  </a:cubicBezTo>
                  <a:cubicBezTo>
                    <a:pt x="747" y="873"/>
                    <a:pt x="379" y="871"/>
                    <a:pt x="11" y="872"/>
                  </a:cubicBezTo>
                  <a:cubicBezTo>
                    <a:pt x="2" y="872"/>
                    <a:pt x="0" y="870"/>
                    <a:pt x="0" y="860"/>
                  </a:cubicBezTo>
                  <a:cubicBezTo>
                    <a:pt x="0" y="671"/>
                    <a:pt x="0" y="482"/>
                    <a:pt x="0" y="293"/>
                  </a:cubicBezTo>
                  <a:cubicBezTo>
                    <a:pt x="0" y="286"/>
                    <a:pt x="2" y="282"/>
                    <a:pt x="9" y="279"/>
                  </a:cubicBezTo>
                  <a:cubicBezTo>
                    <a:pt x="216" y="188"/>
                    <a:pt x="422" y="96"/>
                    <a:pt x="629" y="4"/>
                  </a:cubicBezTo>
                  <a:cubicBezTo>
                    <a:pt x="637" y="1"/>
                    <a:pt x="638" y="4"/>
                    <a:pt x="642" y="10"/>
                  </a:cubicBezTo>
                  <a:cubicBezTo>
                    <a:pt x="741" y="195"/>
                    <a:pt x="840" y="380"/>
                    <a:pt x="940" y="565"/>
                  </a:cubicBezTo>
                  <a:cubicBezTo>
                    <a:pt x="941" y="567"/>
                    <a:pt x="943" y="570"/>
                    <a:pt x="946" y="575"/>
                  </a:cubicBezTo>
                  <a:cubicBezTo>
                    <a:pt x="949" y="556"/>
                    <a:pt x="952" y="540"/>
                    <a:pt x="955" y="523"/>
                  </a:cubicBezTo>
                  <a:cubicBezTo>
                    <a:pt x="973" y="411"/>
                    <a:pt x="992" y="299"/>
                    <a:pt x="1010" y="187"/>
                  </a:cubicBezTo>
                  <a:cubicBezTo>
                    <a:pt x="1012" y="179"/>
                    <a:pt x="1015" y="178"/>
                    <a:pt x="1022" y="178"/>
                  </a:cubicBezTo>
                  <a:cubicBezTo>
                    <a:pt x="1057" y="178"/>
                    <a:pt x="1093" y="179"/>
                    <a:pt x="1129" y="178"/>
                  </a:cubicBezTo>
                  <a:cubicBezTo>
                    <a:pt x="1136" y="178"/>
                    <a:pt x="1139" y="180"/>
                    <a:pt x="1140" y="188"/>
                  </a:cubicBezTo>
                  <a:cubicBezTo>
                    <a:pt x="1161" y="317"/>
                    <a:pt x="1183" y="446"/>
                    <a:pt x="1204" y="575"/>
                  </a:cubicBezTo>
                  <a:cubicBezTo>
                    <a:pt x="1205" y="578"/>
                    <a:pt x="1205" y="581"/>
                    <a:pt x="1206" y="584"/>
                  </a:cubicBezTo>
                  <a:cubicBezTo>
                    <a:pt x="1210" y="582"/>
                    <a:pt x="1210" y="579"/>
                    <a:pt x="1211" y="576"/>
                  </a:cubicBezTo>
                  <a:cubicBezTo>
                    <a:pt x="1313" y="387"/>
                    <a:pt x="1415" y="198"/>
                    <a:pt x="1517" y="8"/>
                  </a:cubicBezTo>
                  <a:cubicBezTo>
                    <a:pt x="1521" y="1"/>
                    <a:pt x="1523" y="0"/>
                    <a:pt x="1531" y="3"/>
                  </a:cubicBezTo>
                  <a:cubicBezTo>
                    <a:pt x="1737" y="95"/>
                    <a:pt x="1943" y="186"/>
                    <a:pt x="2148" y="277"/>
                  </a:cubicBezTo>
                  <a:cubicBezTo>
                    <a:pt x="2151" y="279"/>
                    <a:pt x="2154" y="281"/>
                    <a:pt x="2158" y="281"/>
                  </a:cubicBezTo>
                  <a:cubicBezTo>
                    <a:pt x="2158" y="477"/>
                    <a:pt x="2158" y="674"/>
                    <a:pt x="2158" y="8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629A1D1C-AC1E-B2B3-903F-F19B5DA3299D}"/>
                </a:ext>
              </a:extLst>
            </p:cNvPr>
            <p:cNvSpPr/>
            <p:nvPr/>
          </p:nvSpPr>
          <p:spPr bwMode="auto">
            <a:xfrm>
              <a:off x="3619500" y="2114550"/>
              <a:ext cx="3235325" cy="1485900"/>
            </a:xfrm>
            <a:custGeom>
              <a:gdLst>
                <a:gd name="T0" fmla="*/ 957 w 1714"/>
                <a:gd name="T1" fmla="*/ 2 h 787"/>
                <a:gd name="T2" fmla="*/ 1186 w 1714"/>
                <a:gd name="T3" fmla="*/ 18 h 787"/>
                <a:gd name="T4" fmla="*/ 1696 w 1714"/>
                <a:gd name="T5" fmla="*/ 127 h 787"/>
                <a:gd name="T6" fmla="*/ 1703 w 1714"/>
                <a:gd name="T7" fmla="*/ 151 h 787"/>
                <a:gd name="T8" fmla="*/ 1544 w 1714"/>
                <a:gd name="T9" fmla="*/ 393 h 787"/>
                <a:gd name="T10" fmla="*/ 1537 w 1714"/>
                <a:gd name="T11" fmla="*/ 401 h 787"/>
                <a:gd name="T12" fmla="*/ 1534 w 1714"/>
                <a:gd name="T13" fmla="*/ 409 h 787"/>
                <a:gd name="T14" fmla="*/ 1540 w 1714"/>
                <a:gd name="T15" fmla="*/ 614 h 787"/>
                <a:gd name="T16" fmla="*/ 1530 w 1714"/>
                <a:gd name="T17" fmla="*/ 631 h 787"/>
                <a:gd name="T18" fmla="*/ 1138 w 1714"/>
                <a:gd name="T19" fmla="*/ 759 h 787"/>
                <a:gd name="T20" fmla="*/ 760 w 1714"/>
                <a:gd name="T21" fmla="*/ 777 h 787"/>
                <a:gd name="T22" fmla="*/ 190 w 1714"/>
                <a:gd name="T23" fmla="*/ 629 h 787"/>
                <a:gd name="T24" fmla="*/ 182 w 1714"/>
                <a:gd name="T25" fmla="*/ 618 h 787"/>
                <a:gd name="T26" fmla="*/ 177 w 1714"/>
                <a:gd name="T27" fmla="*/ 405 h 787"/>
                <a:gd name="T28" fmla="*/ 170 w 1714"/>
                <a:gd name="T29" fmla="*/ 382 h 787"/>
                <a:gd name="T30" fmla="*/ 4 w 1714"/>
                <a:gd name="T31" fmla="*/ 137 h 787"/>
                <a:gd name="T32" fmla="*/ 0 w 1714"/>
                <a:gd name="T33" fmla="*/ 130 h 787"/>
                <a:gd name="T34" fmla="*/ 747 w 1714"/>
                <a:gd name="T35" fmla="*/ 2 h 787"/>
                <a:gd name="T36" fmla="*/ 781 w 1714"/>
                <a:gd name="T37" fmla="*/ 1 h 787"/>
                <a:gd name="T38" fmla="*/ 790 w 1714"/>
                <a:gd name="T39" fmla="*/ 0 h 787"/>
                <a:gd name="T40" fmla="*/ 912 w 1714"/>
                <a:gd name="T41" fmla="*/ 0 h 787"/>
                <a:gd name="T42" fmla="*/ 946 w 1714"/>
                <a:gd name="T43" fmla="*/ 1 h 787"/>
                <a:gd name="T44" fmla="*/ 957 w 1714"/>
                <a:gd name="T45" fmla="*/ 2 h 7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14" h="787">
                  <a:moveTo>
                    <a:pt x="957" y="2"/>
                  </a:moveTo>
                  <a:cubicBezTo>
                    <a:pt x="1034" y="5"/>
                    <a:pt x="1110" y="9"/>
                    <a:pt x="1186" y="18"/>
                  </a:cubicBezTo>
                  <a:cubicBezTo>
                    <a:pt x="1360" y="36"/>
                    <a:pt x="1531" y="67"/>
                    <a:pt x="1696" y="127"/>
                  </a:cubicBezTo>
                  <a:cubicBezTo>
                    <a:pt x="1714" y="134"/>
                    <a:pt x="1714" y="134"/>
                    <a:pt x="1703" y="151"/>
                  </a:cubicBezTo>
                  <a:cubicBezTo>
                    <a:pt x="1650" y="231"/>
                    <a:pt x="1597" y="312"/>
                    <a:pt x="1544" y="393"/>
                  </a:cubicBezTo>
                  <a:cubicBezTo>
                    <a:pt x="1542" y="396"/>
                    <a:pt x="1541" y="400"/>
                    <a:pt x="1537" y="401"/>
                  </a:cubicBezTo>
                  <a:cubicBezTo>
                    <a:pt x="1532" y="402"/>
                    <a:pt x="1534" y="406"/>
                    <a:pt x="1534" y="409"/>
                  </a:cubicBezTo>
                  <a:cubicBezTo>
                    <a:pt x="1536" y="477"/>
                    <a:pt x="1537" y="545"/>
                    <a:pt x="1540" y="614"/>
                  </a:cubicBezTo>
                  <a:cubicBezTo>
                    <a:pt x="1540" y="623"/>
                    <a:pt x="1538" y="627"/>
                    <a:pt x="1530" y="631"/>
                  </a:cubicBezTo>
                  <a:cubicBezTo>
                    <a:pt x="1405" y="691"/>
                    <a:pt x="1275" y="735"/>
                    <a:pt x="1138" y="759"/>
                  </a:cubicBezTo>
                  <a:cubicBezTo>
                    <a:pt x="1013" y="782"/>
                    <a:pt x="887" y="787"/>
                    <a:pt x="760" y="777"/>
                  </a:cubicBezTo>
                  <a:cubicBezTo>
                    <a:pt x="561" y="760"/>
                    <a:pt x="373" y="706"/>
                    <a:pt x="190" y="629"/>
                  </a:cubicBezTo>
                  <a:cubicBezTo>
                    <a:pt x="184" y="627"/>
                    <a:pt x="182" y="624"/>
                    <a:pt x="182" y="618"/>
                  </a:cubicBezTo>
                  <a:cubicBezTo>
                    <a:pt x="181" y="547"/>
                    <a:pt x="179" y="476"/>
                    <a:pt x="177" y="405"/>
                  </a:cubicBezTo>
                  <a:cubicBezTo>
                    <a:pt x="177" y="396"/>
                    <a:pt x="175" y="389"/>
                    <a:pt x="170" y="382"/>
                  </a:cubicBezTo>
                  <a:cubicBezTo>
                    <a:pt x="115" y="300"/>
                    <a:pt x="60" y="219"/>
                    <a:pt x="4" y="137"/>
                  </a:cubicBezTo>
                  <a:cubicBezTo>
                    <a:pt x="3" y="135"/>
                    <a:pt x="2" y="133"/>
                    <a:pt x="0" y="130"/>
                  </a:cubicBezTo>
                  <a:cubicBezTo>
                    <a:pt x="241" y="42"/>
                    <a:pt x="492" y="10"/>
                    <a:pt x="747" y="2"/>
                  </a:cubicBezTo>
                  <a:cubicBezTo>
                    <a:pt x="758" y="0"/>
                    <a:pt x="769" y="2"/>
                    <a:pt x="781" y="1"/>
                  </a:cubicBezTo>
                  <a:cubicBezTo>
                    <a:pt x="784" y="1"/>
                    <a:pt x="787" y="2"/>
                    <a:pt x="790" y="0"/>
                  </a:cubicBezTo>
                  <a:cubicBezTo>
                    <a:pt x="831" y="0"/>
                    <a:pt x="871" y="0"/>
                    <a:pt x="912" y="0"/>
                  </a:cubicBezTo>
                  <a:cubicBezTo>
                    <a:pt x="923" y="2"/>
                    <a:pt x="934" y="1"/>
                    <a:pt x="946" y="1"/>
                  </a:cubicBezTo>
                  <a:cubicBezTo>
                    <a:pt x="949" y="1"/>
                    <a:pt x="953" y="0"/>
                    <a:pt x="95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7">
              <a:extLst>
                <a:ext uri="{FF2B5EF4-FFF2-40B4-BE49-F238E27FC236}">
                  <a16:creationId xmlns:a16="http://schemas.microsoft.com/office/drawing/2014/main" id="{521CA015-5183-779A-8805-1C7C6EF1B266}"/>
                </a:ext>
              </a:extLst>
            </p:cNvPr>
            <p:cNvSpPr/>
            <p:nvPr/>
          </p:nvSpPr>
          <p:spPr bwMode="auto">
            <a:xfrm>
              <a:off x="5340350" y="2114550"/>
              <a:ext cx="85725" cy="6350"/>
            </a:xfrm>
            <a:custGeom>
              <a:gdLst>
                <a:gd name="T0" fmla="*/ 45 w 45"/>
                <a:gd name="T1" fmla="*/ 2 h 3"/>
                <a:gd name="T2" fmla="*/ 0 w 45"/>
                <a:gd name="T3" fmla="*/ 0 h 3"/>
                <a:gd name="T4" fmla="*/ 45 w 45"/>
                <a:gd name="T5" fmla="*/ 0 h 3"/>
                <a:gd name="T6" fmla="*/ 45 w 45"/>
                <a:gd name="T7" fmla="*/ 2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3">
                  <a:moveTo>
                    <a:pt x="45" y="2"/>
                  </a:moveTo>
                  <a:cubicBezTo>
                    <a:pt x="30" y="2"/>
                    <a:pt x="15" y="3"/>
                    <a:pt x="0" y="0"/>
                  </a:cubicBezTo>
                  <a:cubicBezTo>
                    <a:pt x="15" y="0"/>
                    <a:pt x="30" y="0"/>
                    <a:pt x="45" y="0"/>
                  </a:cubicBezTo>
                  <a:cubicBezTo>
                    <a:pt x="45" y="1"/>
                    <a:pt x="45" y="1"/>
                    <a:pt x="4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36" name="Freeform 8">
              <a:extLst>
                <a:ext uri="{FF2B5EF4-FFF2-40B4-BE49-F238E27FC236}">
                  <a16:creationId xmlns:a16="http://schemas.microsoft.com/office/drawing/2014/main" id="{06EC82A0-E699-471F-6FFF-9CA85F009C37}"/>
                </a:ext>
              </a:extLst>
            </p:cNvPr>
            <p:cNvSpPr/>
            <p:nvPr/>
          </p:nvSpPr>
          <p:spPr bwMode="auto">
            <a:xfrm>
              <a:off x="5029200" y="2114550"/>
              <a:ext cx="80963" cy="6350"/>
            </a:xfrm>
            <a:custGeom>
              <a:gdLst>
                <a:gd name="T0" fmla="*/ 43 w 43"/>
                <a:gd name="T1" fmla="*/ 0 h 3"/>
                <a:gd name="T2" fmla="*/ 0 w 43"/>
                <a:gd name="T3" fmla="*/ 2 h 3"/>
                <a:gd name="T4" fmla="*/ 0 w 43"/>
                <a:gd name="T5" fmla="*/ 0 h 3"/>
                <a:gd name="T6" fmla="*/ 43 w 43"/>
                <a:gd name="T7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">
                  <a:moveTo>
                    <a:pt x="43" y="0"/>
                  </a:moveTo>
                  <a:cubicBezTo>
                    <a:pt x="29" y="3"/>
                    <a:pt x="14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4" y="0"/>
                    <a:pt x="29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49" name="Freeform 9">
              <a:extLst>
                <a:ext uri="{FF2B5EF4-FFF2-40B4-BE49-F238E27FC236}">
                  <a16:creationId xmlns:a16="http://schemas.microsoft.com/office/drawing/2014/main" id="{F74F8916-C687-A87F-72F8-9676FDCD6617}"/>
                </a:ext>
              </a:extLst>
            </p:cNvPr>
            <p:cNvSpPr/>
            <p:nvPr/>
          </p:nvSpPr>
          <p:spPr bwMode="auto">
            <a:xfrm>
              <a:off x="3962400" y="3402013"/>
              <a:ext cx="2549525" cy="1635125"/>
            </a:xfrm>
            <a:custGeom>
              <a:gdLst>
                <a:gd name="T0" fmla="*/ 1344 w 1350"/>
                <a:gd name="T1" fmla="*/ 0 h 866"/>
                <a:gd name="T2" fmla="*/ 1294 w 1350"/>
                <a:gd name="T3" fmla="*/ 382 h 866"/>
                <a:gd name="T4" fmla="*/ 834 w 1350"/>
                <a:gd name="T5" fmla="*/ 776 h 866"/>
                <a:gd name="T6" fmla="*/ 24 w 1350"/>
                <a:gd name="T7" fmla="*/ 300 h 866"/>
                <a:gd name="T8" fmla="*/ 1 w 1350"/>
                <a:gd name="T9" fmla="*/ 132 h 866"/>
                <a:gd name="T10" fmla="*/ 1 w 1350"/>
                <a:gd name="T11" fmla="*/ 9 h 866"/>
                <a:gd name="T12" fmla="*/ 2 w 1350"/>
                <a:gd name="T13" fmla="*/ 2 h 866"/>
                <a:gd name="T14" fmla="*/ 82 w 1350"/>
                <a:gd name="T15" fmla="*/ 33 h 866"/>
                <a:gd name="T16" fmla="*/ 484 w 1350"/>
                <a:gd name="T17" fmla="*/ 139 h 866"/>
                <a:gd name="T18" fmla="*/ 813 w 1350"/>
                <a:gd name="T19" fmla="*/ 148 h 866"/>
                <a:gd name="T20" fmla="*/ 1331 w 1350"/>
                <a:gd name="T21" fmla="*/ 6 h 866"/>
                <a:gd name="T22" fmla="*/ 1342 w 1350"/>
                <a:gd name="T23" fmla="*/ 0 h 866"/>
                <a:gd name="T24" fmla="*/ 1344 w 1350"/>
                <a:gd name="T25" fmla="*/ 0 h 8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0" h="865">
                  <a:moveTo>
                    <a:pt x="1344" y="0"/>
                  </a:moveTo>
                  <a:cubicBezTo>
                    <a:pt x="1350" y="130"/>
                    <a:pt x="1348" y="260"/>
                    <a:pt x="1294" y="382"/>
                  </a:cubicBezTo>
                  <a:cubicBezTo>
                    <a:pt x="1204" y="587"/>
                    <a:pt x="1051" y="721"/>
                    <a:pt x="834" y="776"/>
                  </a:cubicBezTo>
                  <a:cubicBezTo>
                    <a:pt x="481" y="866"/>
                    <a:pt x="119" y="652"/>
                    <a:pt x="24" y="300"/>
                  </a:cubicBezTo>
                  <a:cubicBezTo>
                    <a:pt x="9" y="245"/>
                    <a:pt x="1" y="189"/>
                    <a:pt x="1" y="132"/>
                  </a:cubicBezTo>
                  <a:cubicBezTo>
                    <a:pt x="1" y="91"/>
                    <a:pt x="1" y="50"/>
                    <a:pt x="1" y="9"/>
                  </a:cubicBezTo>
                  <a:cubicBezTo>
                    <a:pt x="1" y="7"/>
                    <a:pt x="0" y="4"/>
                    <a:pt x="2" y="2"/>
                  </a:cubicBezTo>
                  <a:cubicBezTo>
                    <a:pt x="29" y="12"/>
                    <a:pt x="55" y="23"/>
                    <a:pt x="82" y="33"/>
                  </a:cubicBezTo>
                  <a:cubicBezTo>
                    <a:pt x="212" y="83"/>
                    <a:pt x="346" y="119"/>
                    <a:pt x="484" y="139"/>
                  </a:cubicBezTo>
                  <a:cubicBezTo>
                    <a:pt x="593" y="154"/>
                    <a:pt x="703" y="157"/>
                    <a:pt x="813" y="148"/>
                  </a:cubicBezTo>
                  <a:cubicBezTo>
                    <a:pt x="994" y="133"/>
                    <a:pt x="1167" y="84"/>
                    <a:pt x="1331" y="6"/>
                  </a:cubicBezTo>
                  <a:cubicBezTo>
                    <a:pt x="1334" y="4"/>
                    <a:pt x="1338" y="2"/>
                    <a:pt x="1342" y="0"/>
                  </a:cubicBezTo>
                  <a:cubicBezTo>
                    <a:pt x="1343" y="0"/>
                    <a:pt x="1343" y="0"/>
                    <a:pt x="13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50" name="Freeform 10">
              <a:extLst>
                <a:ext uri="{FF2B5EF4-FFF2-40B4-BE49-F238E27FC236}">
                  <a16:creationId xmlns:a16="http://schemas.microsoft.com/office/drawing/2014/main" id="{5F964A6F-3B3A-9919-D734-EF3793644334}"/>
                </a:ext>
              </a:extLst>
            </p:cNvPr>
            <p:cNvSpPr/>
            <p:nvPr/>
          </p:nvSpPr>
          <p:spPr bwMode="auto">
            <a:xfrm>
              <a:off x="4867275" y="5000625"/>
              <a:ext cx="642938" cy="509587"/>
            </a:xfrm>
            <a:custGeom>
              <a:gdLst>
                <a:gd name="T0" fmla="*/ 0 w 341"/>
                <a:gd name="T1" fmla="*/ 0 h 270"/>
                <a:gd name="T2" fmla="*/ 341 w 341"/>
                <a:gd name="T3" fmla="*/ 0 h 270"/>
                <a:gd name="T4" fmla="*/ 302 w 341"/>
                <a:gd name="T5" fmla="*/ 99 h 270"/>
                <a:gd name="T6" fmla="*/ 237 w 341"/>
                <a:gd name="T7" fmla="*/ 262 h 270"/>
                <a:gd name="T8" fmla="*/ 224 w 341"/>
                <a:gd name="T9" fmla="*/ 270 h 270"/>
                <a:gd name="T10" fmla="*/ 115 w 341"/>
                <a:gd name="T11" fmla="*/ 270 h 270"/>
                <a:gd name="T12" fmla="*/ 105 w 341"/>
                <a:gd name="T13" fmla="*/ 264 h 270"/>
                <a:gd name="T14" fmla="*/ 0 w 341"/>
                <a:gd name="T15" fmla="*/ 3 h 270"/>
                <a:gd name="T16" fmla="*/ 0 w 341"/>
                <a:gd name="T17" fmla="*/ 0 h 2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1" h="270">
                  <a:moveTo>
                    <a:pt x="0" y="0"/>
                  </a:moveTo>
                  <a:cubicBezTo>
                    <a:pt x="114" y="0"/>
                    <a:pt x="227" y="0"/>
                    <a:pt x="341" y="0"/>
                  </a:cubicBezTo>
                  <a:cubicBezTo>
                    <a:pt x="328" y="34"/>
                    <a:pt x="315" y="66"/>
                    <a:pt x="302" y="99"/>
                  </a:cubicBezTo>
                  <a:cubicBezTo>
                    <a:pt x="280" y="153"/>
                    <a:pt x="258" y="207"/>
                    <a:pt x="237" y="262"/>
                  </a:cubicBezTo>
                  <a:cubicBezTo>
                    <a:pt x="234" y="268"/>
                    <a:pt x="231" y="270"/>
                    <a:pt x="224" y="270"/>
                  </a:cubicBezTo>
                  <a:cubicBezTo>
                    <a:pt x="188" y="270"/>
                    <a:pt x="151" y="270"/>
                    <a:pt x="115" y="270"/>
                  </a:cubicBezTo>
                  <a:cubicBezTo>
                    <a:pt x="110" y="270"/>
                    <a:pt x="107" y="270"/>
                    <a:pt x="105" y="264"/>
                  </a:cubicBezTo>
                  <a:cubicBezTo>
                    <a:pt x="70" y="177"/>
                    <a:pt x="35" y="90"/>
                    <a:pt x="0" y="3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51" name="Freeform 11">
              <a:extLst>
                <a:ext uri="{FF2B5EF4-FFF2-40B4-BE49-F238E27FC236}">
                  <a16:creationId xmlns:a16="http://schemas.microsoft.com/office/drawing/2014/main" id="{3EF2BA9C-E9F7-6565-6355-B55B42EC02CC}"/>
                </a:ext>
              </a:extLst>
            </p:cNvPr>
            <p:cNvSpPr/>
            <p:nvPr/>
          </p:nvSpPr>
          <p:spPr bwMode="auto">
            <a:xfrm>
              <a:off x="3498850" y="6256338"/>
              <a:ext cx="1023938" cy="309562"/>
            </a:xfrm>
            <a:custGeom>
              <a:gdLst>
                <a:gd name="T0" fmla="*/ 543 w 543"/>
                <a:gd name="T1" fmla="*/ 0 h 164"/>
                <a:gd name="T2" fmla="*/ 283 w 543"/>
                <a:gd name="T3" fmla="*/ 162 h 164"/>
                <a:gd name="T4" fmla="*/ 273 w 543"/>
                <a:gd name="T5" fmla="*/ 162 h 164"/>
                <a:gd name="T6" fmla="*/ 2 w 543"/>
                <a:gd name="T7" fmla="*/ 12 h 164"/>
                <a:gd name="T8" fmla="*/ 0 w 543"/>
                <a:gd name="T9" fmla="*/ 10 h 164"/>
                <a:gd name="T10" fmla="*/ 84 w 543"/>
                <a:gd name="T11" fmla="*/ 6 h 164"/>
                <a:gd name="T12" fmla="*/ 154 w 543"/>
                <a:gd name="T13" fmla="*/ 2 h 164"/>
                <a:gd name="T14" fmla="*/ 168 w 543"/>
                <a:gd name="T15" fmla="*/ 6 h 164"/>
                <a:gd name="T16" fmla="*/ 271 w 543"/>
                <a:gd name="T17" fmla="*/ 74 h 164"/>
                <a:gd name="T18" fmla="*/ 285 w 543"/>
                <a:gd name="T19" fmla="*/ 74 h 164"/>
                <a:gd name="T20" fmla="*/ 391 w 543"/>
                <a:gd name="T21" fmla="*/ 8 h 164"/>
                <a:gd name="T22" fmla="*/ 401 w 543"/>
                <a:gd name="T23" fmla="*/ 4 h 164"/>
                <a:gd name="T24" fmla="*/ 543 w 543"/>
                <a:gd name="T25" fmla="*/ 0 h 1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3" h="164">
                  <a:moveTo>
                    <a:pt x="543" y="0"/>
                  </a:moveTo>
                  <a:cubicBezTo>
                    <a:pt x="454" y="55"/>
                    <a:pt x="369" y="108"/>
                    <a:pt x="283" y="162"/>
                  </a:cubicBezTo>
                  <a:cubicBezTo>
                    <a:pt x="279" y="164"/>
                    <a:pt x="277" y="164"/>
                    <a:pt x="273" y="162"/>
                  </a:cubicBezTo>
                  <a:cubicBezTo>
                    <a:pt x="183" y="112"/>
                    <a:pt x="93" y="62"/>
                    <a:pt x="2" y="12"/>
                  </a:cubicBezTo>
                  <a:cubicBezTo>
                    <a:pt x="2" y="12"/>
                    <a:pt x="1" y="11"/>
                    <a:pt x="0" y="10"/>
                  </a:cubicBezTo>
                  <a:cubicBezTo>
                    <a:pt x="29" y="8"/>
                    <a:pt x="56" y="7"/>
                    <a:pt x="84" y="6"/>
                  </a:cubicBezTo>
                  <a:cubicBezTo>
                    <a:pt x="107" y="5"/>
                    <a:pt x="131" y="4"/>
                    <a:pt x="154" y="2"/>
                  </a:cubicBezTo>
                  <a:cubicBezTo>
                    <a:pt x="160" y="2"/>
                    <a:pt x="164" y="3"/>
                    <a:pt x="168" y="6"/>
                  </a:cubicBezTo>
                  <a:cubicBezTo>
                    <a:pt x="202" y="29"/>
                    <a:pt x="237" y="51"/>
                    <a:pt x="271" y="74"/>
                  </a:cubicBezTo>
                  <a:cubicBezTo>
                    <a:pt x="276" y="77"/>
                    <a:pt x="280" y="77"/>
                    <a:pt x="285" y="74"/>
                  </a:cubicBezTo>
                  <a:cubicBezTo>
                    <a:pt x="320" y="51"/>
                    <a:pt x="356" y="30"/>
                    <a:pt x="391" y="8"/>
                  </a:cubicBezTo>
                  <a:cubicBezTo>
                    <a:pt x="394" y="6"/>
                    <a:pt x="397" y="4"/>
                    <a:pt x="401" y="4"/>
                  </a:cubicBezTo>
                  <a:cubicBezTo>
                    <a:pt x="447" y="3"/>
                    <a:pt x="494" y="2"/>
                    <a:pt x="5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52" name="Freeform 12">
              <a:extLst>
                <a:ext uri="{FF2B5EF4-FFF2-40B4-BE49-F238E27FC236}">
                  <a16:creationId xmlns:a16="http://schemas.microsoft.com/office/drawing/2014/main" id="{7EC984C1-0F17-57EC-3EAB-524212F678FD}"/>
                </a:ext>
              </a:extLst>
            </p:cNvPr>
            <p:cNvSpPr/>
            <p:nvPr/>
          </p:nvSpPr>
          <p:spPr bwMode="auto">
            <a:xfrm>
              <a:off x="4224338" y="2376488"/>
              <a:ext cx="2065338" cy="542925"/>
            </a:xfrm>
            <a:custGeom>
              <a:gdLst>
                <a:gd name="T0" fmla="*/ 0 w 1094"/>
                <a:gd name="T1" fmla="*/ 41 h 287"/>
                <a:gd name="T2" fmla="*/ 16 w 1094"/>
                <a:gd name="T3" fmla="*/ 41 h 287"/>
                <a:gd name="T4" fmla="*/ 316 w 1094"/>
                <a:gd name="T5" fmla="*/ 34 h 287"/>
                <a:gd name="T6" fmla="*/ 336 w 1094"/>
                <a:gd name="T7" fmla="*/ 37 h 287"/>
                <a:gd name="T8" fmla="*/ 445 w 1094"/>
                <a:gd name="T9" fmla="*/ 72 h 287"/>
                <a:gd name="T10" fmla="*/ 458 w 1094"/>
                <a:gd name="T11" fmla="*/ 69 h 287"/>
                <a:gd name="T12" fmla="*/ 669 w 1094"/>
                <a:gd name="T13" fmla="*/ 69 h 287"/>
                <a:gd name="T14" fmla="*/ 681 w 1094"/>
                <a:gd name="T15" fmla="*/ 73 h 287"/>
                <a:gd name="T16" fmla="*/ 797 w 1094"/>
                <a:gd name="T17" fmla="*/ 37 h 287"/>
                <a:gd name="T18" fmla="*/ 805 w 1094"/>
                <a:gd name="T19" fmla="*/ 36 h 287"/>
                <a:gd name="T20" fmla="*/ 1090 w 1094"/>
                <a:gd name="T21" fmla="*/ 32 h 287"/>
                <a:gd name="T22" fmla="*/ 1094 w 1094"/>
                <a:gd name="T23" fmla="*/ 33 h 287"/>
                <a:gd name="T24" fmla="*/ 1032 w 1094"/>
                <a:gd name="T25" fmla="*/ 52 h 287"/>
                <a:gd name="T26" fmla="*/ 707 w 1094"/>
                <a:gd name="T27" fmla="*/ 150 h 287"/>
                <a:gd name="T28" fmla="*/ 697 w 1094"/>
                <a:gd name="T29" fmla="*/ 162 h 287"/>
                <a:gd name="T30" fmla="*/ 564 w 1094"/>
                <a:gd name="T31" fmla="*/ 286 h 287"/>
                <a:gd name="T32" fmla="*/ 430 w 1094"/>
                <a:gd name="T33" fmla="*/ 166 h 287"/>
                <a:gd name="T34" fmla="*/ 422 w 1094"/>
                <a:gd name="T35" fmla="*/ 157 h 287"/>
                <a:gd name="T36" fmla="*/ 3 w 1094"/>
                <a:gd name="T37" fmla="*/ 43 h 287"/>
                <a:gd name="T38" fmla="*/ 0 w 1094"/>
                <a:gd name="T39" fmla="*/ 41 h 2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94" h="287">
                  <a:moveTo>
                    <a:pt x="0" y="41"/>
                  </a:moveTo>
                  <a:cubicBezTo>
                    <a:pt x="6" y="41"/>
                    <a:pt x="11" y="41"/>
                    <a:pt x="16" y="41"/>
                  </a:cubicBezTo>
                  <a:cubicBezTo>
                    <a:pt x="116" y="38"/>
                    <a:pt x="216" y="36"/>
                    <a:pt x="316" y="34"/>
                  </a:cubicBezTo>
                  <a:cubicBezTo>
                    <a:pt x="323" y="34"/>
                    <a:pt x="329" y="35"/>
                    <a:pt x="336" y="37"/>
                  </a:cubicBezTo>
                  <a:cubicBezTo>
                    <a:pt x="372" y="49"/>
                    <a:pt x="409" y="60"/>
                    <a:pt x="445" y="72"/>
                  </a:cubicBezTo>
                  <a:cubicBezTo>
                    <a:pt x="451" y="74"/>
                    <a:pt x="454" y="74"/>
                    <a:pt x="458" y="69"/>
                  </a:cubicBezTo>
                  <a:cubicBezTo>
                    <a:pt x="513" y="0"/>
                    <a:pt x="614" y="0"/>
                    <a:pt x="669" y="69"/>
                  </a:cubicBezTo>
                  <a:cubicBezTo>
                    <a:pt x="673" y="73"/>
                    <a:pt x="676" y="74"/>
                    <a:pt x="681" y="73"/>
                  </a:cubicBezTo>
                  <a:cubicBezTo>
                    <a:pt x="720" y="61"/>
                    <a:pt x="758" y="49"/>
                    <a:pt x="797" y="37"/>
                  </a:cubicBezTo>
                  <a:cubicBezTo>
                    <a:pt x="800" y="37"/>
                    <a:pt x="803" y="36"/>
                    <a:pt x="805" y="36"/>
                  </a:cubicBezTo>
                  <a:cubicBezTo>
                    <a:pt x="900" y="34"/>
                    <a:pt x="995" y="33"/>
                    <a:pt x="1090" y="32"/>
                  </a:cubicBezTo>
                  <a:cubicBezTo>
                    <a:pt x="1091" y="32"/>
                    <a:pt x="1091" y="32"/>
                    <a:pt x="1094" y="33"/>
                  </a:cubicBezTo>
                  <a:cubicBezTo>
                    <a:pt x="1072" y="40"/>
                    <a:pt x="1052" y="46"/>
                    <a:pt x="1032" y="52"/>
                  </a:cubicBezTo>
                  <a:cubicBezTo>
                    <a:pt x="923" y="85"/>
                    <a:pt x="815" y="118"/>
                    <a:pt x="707" y="150"/>
                  </a:cubicBezTo>
                  <a:cubicBezTo>
                    <a:pt x="700" y="152"/>
                    <a:pt x="697" y="155"/>
                    <a:pt x="697" y="162"/>
                  </a:cubicBezTo>
                  <a:cubicBezTo>
                    <a:pt x="693" y="231"/>
                    <a:pt x="634" y="286"/>
                    <a:pt x="564" y="286"/>
                  </a:cubicBezTo>
                  <a:cubicBezTo>
                    <a:pt x="496" y="287"/>
                    <a:pt x="436" y="234"/>
                    <a:pt x="430" y="166"/>
                  </a:cubicBezTo>
                  <a:cubicBezTo>
                    <a:pt x="429" y="161"/>
                    <a:pt x="428" y="159"/>
                    <a:pt x="422" y="157"/>
                  </a:cubicBezTo>
                  <a:cubicBezTo>
                    <a:pt x="282" y="119"/>
                    <a:pt x="142" y="81"/>
                    <a:pt x="3" y="43"/>
                  </a:cubicBezTo>
                  <a:cubicBezTo>
                    <a:pt x="2" y="43"/>
                    <a:pt x="2" y="43"/>
                    <a:pt x="0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3153" name="Freeform 53">
            <a:extLst>
              <a:ext uri="{FF2B5EF4-FFF2-40B4-BE49-F238E27FC236}">
                <a16:creationId xmlns:a16="http://schemas.microsoft.com/office/drawing/2014/main" id="{2AA078EF-9A39-936C-29C3-F10F2631DDC8}"/>
              </a:ext>
            </a:extLst>
          </p:cNvPr>
          <p:cNvSpPr/>
          <p:nvPr/>
        </p:nvSpPr>
        <p:spPr>
          <a:xfrm rot="8085916">
            <a:off x="372861" y="4186546"/>
            <a:ext cx="2237806" cy="2294439"/>
          </a:xfrm>
          <a:custGeom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682537 w 2296406"/>
              <a:gd name="connsiteY2" fmla="*/ 1962549 h 2354521"/>
              <a:gd name="connsiteX3" fmla="*/ 1528613 w 2296406"/>
              <a:gd name="connsiteY3" fmla="*/ 2354521 h 2354521"/>
              <a:gd name="connsiteX4" fmla="*/ 1380482 w 2296406"/>
              <a:gd name="connsiteY4" fmla="*/ 2120816 h 2354521"/>
              <a:gd name="connsiteX5" fmla="*/ 1495542 w 2296406"/>
              <a:gd name="connsiteY5" fmla="*/ 1788127 h 2354521"/>
              <a:gd name="connsiteX6" fmla="*/ 909489 w 2296406"/>
              <a:gd name="connsiteY6" fmla="*/ 1225390 h 2354521"/>
              <a:gd name="connsiteX7" fmla="*/ 414951 w 2296406"/>
              <a:gd name="connsiteY7" fmla="*/ 2322212 h 2354521"/>
              <a:gd name="connsiteX8" fmla="*/ 293184 w 2296406"/>
              <a:gd name="connsiteY8" fmla="*/ 2052845 h 2354521"/>
              <a:gd name="connsiteX9" fmla="*/ 520411 w 2296406"/>
              <a:gd name="connsiteY9" fmla="*/ 767428 h 2354521"/>
              <a:gd name="connsiteX10" fmla="*/ 11167 w 2296406"/>
              <a:gd name="connsiteY10" fmla="*/ 5505 h 2354521"/>
              <a:gd name="connsiteX11" fmla="*/ 771719 w 2296406"/>
              <a:gd name="connsiteY11" fmla="*/ 578452 h 2354521"/>
              <a:gd name="connsiteX12" fmla="*/ 2041440 w 2296406"/>
              <a:gd name="connsiteY12" fmla="*/ 514597 h 2354521"/>
              <a:gd name="connsiteX13" fmla="*/ 2296406 w 2296406"/>
              <a:gd name="connsiteY13" fmla="*/ 662729 h 2354521"/>
              <a:gd name="connsiteX14" fmla="*/ 1124906 w 2296406"/>
              <a:gd name="connsiteY14" fmla="*/ 1004182 h 2354521"/>
              <a:gd name="connsiteX15" fmla="*/ 1676517 w 2296406"/>
              <a:gd name="connsiteY15" fmla="*/ 1608523 h 2354521"/>
              <a:gd name="connsiteX16" fmla="*/ 2094931 w 2296406"/>
              <a:gd name="connsiteY16" fmla="*/ 1557316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728029" y="1862093"/>
                  <a:pt x="1732359" y="1874513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54" name="Freeform: Shape 39">
            <a:extLst>
              <a:ext uri="{FF2B5EF4-FFF2-40B4-BE49-F238E27FC236}">
                <a16:creationId xmlns:a16="http://schemas.microsoft.com/office/drawing/2014/main" id="{EEFEF455-8630-B350-D6C8-87F41C006D60}"/>
              </a:ext>
            </a:extLst>
          </p:cNvPr>
          <p:cNvSpPr/>
          <p:nvPr/>
        </p:nvSpPr>
        <p:spPr>
          <a:xfrm rot="1024728">
            <a:off x="8244403" y="673387"/>
            <a:ext cx="3727878" cy="1181987"/>
          </a:xfrm>
          <a:custGeom>
            <a:gdLst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730789 w 5673186"/>
              <a:gd name="connsiteY108" fmla="*/ 1403104 h 1798781"/>
              <a:gd name="connsiteX109" fmla="*/ 1695546 w 5673186"/>
              <a:gd name="connsiteY109" fmla="*/ 1450729 h 1798781"/>
              <a:gd name="connsiteX110" fmla="*/ 1694594 w 5673186"/>
              <a:gd name="connsiteY110" fmla="*/ 1474542 h 1798781"/>
              <a:gd name="connsiteX111" fmla="*/ 1698404 w 5673186"/>
              <a:gd name="connsiteY111" fmla="*/ 1536454 h 1798781"/>
              <a:gd name="connsiteX112" fmla="*/ 1708881 w 5673186"/>
              <a:gd name="connsiteY112" fmla="*/ 1593604 h 1798781"/>
              <a:gd name="connsiteX113" fmla="*/ 1697451 w 5673186"/>
              <a:gd name="connsiteY113" fmla="*/ 1592652 h 1798781"/>
              <a:gd name="connsiteX114" fmla="*/ 1687926 w 5673186"/>
              <a:gd name="connsiteY114" fmla="*/ 1601224 h 1798781"/>
              <a:gd name="connsiteX115" fmla="*/ 1702214 w 5673186"/>
              <a:gd name="connsiteY115" fmla="*/ 1605987 h 1798781"/>
              <a:gd name="connsiteX116" fmla="*/ 1743171 w 5673186"/>
              <a:gd name="connsiteY116" fmla="*/ 1650754 h 1798781"/>
              <a:gd name="connsiteX117" fmla="*/ 1726979 w 5673186"/>
              <a:gd name="connsiteY117" fmla="*/ 1704094 h 1798781"/>
              <a:gd name="connsiteX118" fmla="*/ 1676496 w 5673186"/>
              <a:gd name="connsiteY118" fmla="*/ 1701237 h 1798781"/>
              <a:gd name="connsiteX119" fmla="*/ 1665066 w 5673186"/>
              <a:gd name="connsiteY119" fmla="*/ 1682187 h 1798781"/>
              <a:gd name="connsiteX120" fmla="*/ 1633634 w 5673186"/>
              <a:gd name="connsiteY120" fmla="*/ 1683139 h 1798781"/>
              <a:gd name="connsiteX121" fmla="*/ 1597439 w 5673186"/>
              <a:gd name="connsiteY121" fmla="*/ 1699331 h 1798781"/>
              <a:gd name="connsiteX122" fmla="*/ 1573626 w 5673186"/>
              <a:gd name="connsiteY122" fmla="*/ 1669804 h 1798781"/>
              <a:gd name="connsiteX123" fmla="*/ 1592676 w 5673186"/>
              <a:gd name="connsiteY123" fmla="*/ 1636467 h 1798781"/>
              <a:gd name="connsiteX124" fmla="*/ 1599344 w 5673186"/>
              <a:gd name="connsiteY124" fmla="*/ 1620274 h 1798781"/>
              <a:gd name="connsiteX125" fmla="*/ 1543146 w 5673186"/>
              <a:gd name="connsiteY125" fmla="*/ 1605034 h 1798781"/>
              <a:gd name="connsiteX126" fmla="*/ 1568864 w 5673186"/>
              <a:gd name="connsiteY126" fmla="*/ 1517404 h 1798781"/>
              <a:gd name="connsiteX127" fmla="*/ 1609821 w 5673186"/>
              <a:gd name="connsiteY127" fmla="*/ 1535502 h 1798781"/>
              <a:gd name="connsiteX128" fmla="*/ 1615536 w 5673186"/>
              <a:gd name="connsiteY128" fmla="*/ 1555504 h 1798781"/>
              <a:gd name="connsiteX129" fmla="*/ 1628871 w 5673186"/>
              <a:gd name="connsiteY129" fmla="*/ 1565981 h 1798781"/>
              <a:gd name="connsiteX130" fmla="*/ 1640301 w 5673186"/>
              <a:gd name="connsiteY130" fmla="*/ 1554552 h 1798781"/>
              <a:gd name="connsiteX131" fmla="*/ 1645064 w 5673186"/>
              <a:gd name="connsiteY131" fmla="*/ 1513594 h 1798781"/>
              <a:gd name="connsiteX132" fmla="*/ 1625061 w 5673186"/>
              <a:gd name="connsiteY132" fmla="*/ 1436442 h 1798781"/>
              <a:gd name="connsiteX133" fmla="*/ 1619346 w 5673186"/>
              <a:gd name="connsiteY133" fmla="*/ 1374529 h 1798781"/>
              <a:gd name="connsiteX134" fmla="*/ 1560291 w 5673186"/>
              <a:gd name="connsiteY134" fmla="*/ 1371672 h 1798781"/>
              <a:gd name="connsiteX135" fmla="*/ 1461231 w 5673186"/>
              <a:gd name="connsiteY135" fmla="*/ 1354527 h 1798781"/>
              <a:gd name="connsiteX136" fmla="*/ 1400271 w 5673186"/>
              <a:gd name="connsiteY136" fmla="*/ 1341192 h 1798781"/>
              <a:gd name="connsiteX137" fmla="*/ 1382174 w 5673186"/>
              <a:gd name="connsiteY137" fmla="*/ 1335477 h 1798781"/>
              <a:gd name="connsiteX138" fmla="*/ 1380269 w 5673186"/>
              <a:gd name="connsiteY138" fmla="*/ 1354527 h 1798781"/>
              <a:gd name="connsiteX139" fmla="*/ 1376459 w 5673186"/>
              <a:gd name="connsiteY139" fmla="*/ 1392627 h 1798781"/>
              <a:gd name="connsiteX140" fmla="*/ 1331691 w 5673186"/>
              <a:gd name="connsiteY140" fmla="*/ 1401199 h 1798781"/>
              <a:gd name="connsiteX141" fmla="*/ 1293591 w 5673186"/>
              <a:gd name="connsiteY141" fmla="*/ 1379292 h 1798781"/>
              <a:gd name="connsiteX142" fmla="*/ 1285971 w 5673186"/>
              <a:gd name="connsiteY142" fmla="*/ 1367862 h 1798781"/>
              <a:gd name="connsiteX143" fmla="*/ 1281209 w 5673186"/>
              <a:gd name="connsiteY143" fmla="*/ 1374529 h 1798781"/>
              <a:gd name="connsiteX144" fmla="*/ 1237394 w 5673186"/>
              <a:gd name="connsiteY144" fmla="*/ 1402152 h 1798781"/>
              <a:gd name="connsiteX145" fmla="*/ 1182149 w 5673186"/>
              <a:gd name="connsiteY145" fmla="*/ 1358337 h 1798781"/>
              <a:gd name="connsiteX146" fmla="*/ 1190721 w 5673186"/>
              <a:gd name="connsiteY146" fmla="*/ 1304997 h 1798781"/>
              <a:gd name="connsiteX147" fmla="*/ 1210724 w 5673186"/>
              <a:gd name="connsiteY147" fmla="*/ 1289756 h 1798781"/>
              <a:gd name="connsiteX148" fmla="*/ 1092614 w 5673186"/>
              <a:gd name="connsiteY148" fmla="*/ 1261181 h 1798781"/>
              <a:gd name="connsiteX149" fmla="*/ 1064039 w 5673186"/>
              <a:gd name="connsiteY149" fmla="*/ 1266897 h 1798781"/>
              <a:gd name="connsiteX150" fmla="*/ 1003079 w 5673186"/>
              <a:gd name="connsiteY150" fmla="*/ 1313569 h 1798781"/>
              <a:gd name="connsiteX151" fmla="*/ 997364 w 5673186"/>
              <a:gd name="connsiteY151" fmla="*/ 1324999 h 1798781"/>
              <a:gd name="connsiteX152" fmla="*/ 1003079 w 5673186"/>
              <a:gd name="connsiteY152" fmla="*/ 1351669 h 1798781"/>
              <a:gd name="connsiteX153" fmla="*/ 947834 w 5673186"/>
              <a:gd name="connsiteY153" fmla="*/ 1421202 h 1798781"/>
              <a:gd name="connsiteX154" fmla="*/ 943071 w 5673186"/>
              <a:gd name="connsiteY154" fmla="*/ 1421202 h 1798781"/>
              <a:gd name="connsiteX155" fmla="*/ 745904 w 5673186"/>
              <a:gd name="connsiteY155" fmla="*/ 1403104 h 1798781"/>
              <a:gd name="connsiteX156" fmla="*/ 636366 w 5673186"/>
              <a:gd name="connsiteY156" fmla="*/ 1389769 h 1798781"/>
              <a:gd name="connsiteX157" fmla="*/ 600171 w 5673186"/>
              <a:gd name="connsiteY157" fmla="*/ 1240227 h 1798781"/>
              <a:gd name="connsiteX158" fmla="*/ 600171 w 5673186"/>
              <a:gd name="connsiteY158" fmla="*/ 1220224 h 1798781"/>
              <a:gd name="connsiteX159" fmla="*/ 560166 w 5673186"/>
              <a:gd name="connsiteY159" fmla="*/ 1216414 h 1798781"/>
              <a:gd name="connsiteX160" fmla="*/ 517304 w 5673186"/>
              <a:gd name="connsiteY160" fmla="*/ 1267849 h 1798781"/>
              <a:gd name="connsiteX161" fmla="*/ 510636 w 5673186"/>
              <a:gd name="connsiteY161" fmla="*/ 1284042 h 1798781"/>
              <a:gd name="connsiteX162" fmla="*/ 519209 w 5673186"/>
              <a:gd name="connsiteY162" fmla="*/ 1309759 h 1798781"/>
              <a:gd name="connsiteX163" fmla="*/ 477299 w 5673186"/>
              <a:gd name="connsiteY163" fmla="*/ 1384054 h 1798781"/>
              <a:gd name="connsiteX164" fmla="*/ 322994 w 5673186"/>
              <a:gd name="connsiteY164" fmla="*/ 1382149 h 1798781"/>
              <a:gd name="connsiteX165" fmla="*/ 186786 w 5673186"/>
              <a:gd name="connsiteY165" fmla="*/ 1338334 h 1798781"/>
              <a:gd name="connsiteX166" fmla="*/ 127731 w 5673186"/>
              <a:gd name="connsiteY166" fmla="*/ 1189744 h 1798781"/>
              <a:gd name="connsiteX167" fmla="*/ 257271 w 5673186"/>
              <a:gd name="connsiteY167" fmla="*/ 1089732 h 1798781"/>
              <a:gd name="connsiteX168" fmla="*/ 318231 w 5673186"/>
              <a:gd name="connsiteY168" fmla="*/ 1084969 h 1798781"/>
              <a:gd name="connsiteX169" fmla="*/ 208694 w 5673186"/>
              <a:gd name="connsiteY169" fmla="*/ 1059252 h 1798781"/>
              <a:gd name="connsiteX170" fmla="*/ 26766 w 5673186"/>
              <a:gd name="connsiteY170" fmla="*/ 1016389 h 1798781"/>
              <a:gd name="connsiteX171" fmla="*/ 96 w 5673186"/>
              <a:gd name="connsiteY171" fmla="*/ 1004007 h 1798781"/>
              <a:gd name="connsiteX172" fmla="*/ 138209 w 5673186"/>
              <a:gd name="connsiteY172" fmla="*/ 981147 h 1798781"/>
              <a:gd name="connsiteX173" fmla="*/ 361094 w 5673186"/>
              <a:gd name="connsiteY173" fmla="*/ 1014484 h 1798781"/>
              <a:gd name="connsiteX174" fmla="*/ 801149 w 5673186"/>
              <a:gd name="connsiteY174" fmla="*/ 1075444 h 1798781"/>
              <a:gd name="connsiteX175" fmla="*/ 1055466 w 5673186"/>
              <a:gd name="connsiteY175" fmla="*/ 1090684 h 1798781"/>
              <a:gd name="connsiteX176" fmla="*/ 1075469 w 5673186"/>
              <a:gd name="connsiteY176" fmla="*/ 1067824 h 1798781"/>
              <a:gd name="connsiteX177" fmla="*/ 1076421 w 5673186"/>
              <a:gd name="connsiteY177" fmla="*/ 1052584 h 1798781"/>
              <a:gd name="connsiteX178" fmla="*/ 1060229 w 5673186"/>
              <a:gd name="connsiteY178" fmla="*/ 981147 h 1798781"/>
              <a:gd name="connsiteX179" fmla="*/ 917354 w 5673186"/>
              <a:gd name="connsiteY179" fmla="*/ 779217 h 1798781"/>
              <a:gd name="connsiteX180" fmla="*/ 948786 w 5673186"/>
              <a:gd name="connsiteY180" fmla="*/ 672536 h 1798781"/>
              <a:gd name="connsiteX181" fmla="*/ 977361 w 5673186"/>
              <a:gd name="connsiteY181" fmla="*/ 640151 h 1798781"/>
              <a:gd name="connsiteX182" fmla="*/ 1167861 w 5673186"/>
              <a:gd name="connsiteY182" fmla="*/ 472511 h 1798781"/>
              <a:gd name="connsiteX183" fmla="*/ 1367886 w 5673186"/>
              <a:gd name="connsiteY183" fmla="*/ 423934 h 1798781"/>
              <a:gd name="connsiteX184" fmla="*/ 1698404 w 5673186"/>
              <a:gd name="connsiteY184" fmla="*/ 513469 h 1798781"/>
              <a:gd name="connsiteX185" fmla="*/ 1767936 w 5673186"/>
              <a:gd name="connsiteY185" fmla="*/ 542997 h 1798781"/>
              <a:gd name="connsiteX186" fmla="*/ 2060354 w 5673186"/>
              <a:gd name="connsiteY186" fmla="*/ 700159 h 1798781"/>
              <a:gd name="connsiteX187" fmla="*/ 2223231 w 5673186"/>
              <a:gd name="connsiteY187" fmla="*/ 760167 h 1798781"/>
              <a:gd name="connsiteX188" fmla="*/ 2890934 w 5673186"/>
              <a:gd name="connsiteY188" fmla="*/ 920186 h 1798781"/>
              <a:gd name="connsiteX189" fmla="*/ 2939511 w 5673186"/>
              <a:gd name="connsiteY189" fmla="*/ 900184 h 1798781"/>
              <a:gd name="connsiteX190" fmla="*/ 3134774 w 5673186"/>
              <a:gd name="connsiteY190" fmla="*/ 654439 h 1798781"/>
              <a:gd name="connsiteX191" fmla="*/ 3645314 w 5673186"/>
              <a:gd name="connsiteY191" fmla="*/ 61031 h 1798781"/>
              <a:gd name="connsiteX192" fmla="*/ 3661506 w 5673186"/>
              <a:gd name="connsiteY192" fmla="*/ 41029 h 1798781"/>
              <a:gd name="connsiteX193" fmla="*/ 3725131 w 5673186"/>
              <a:gd name="connsiteY193" fmla="*/ 175 h 1798781"/>
              <a:gd name="connsiteX194" fmla="*/ 3725131 w 5673186"/>
              <a:gd name="connsiteY194" fmla="*/ 175 h 1798781"/>
              <a:gd name="connsiteX195" fmla="*/ 3725131 w 5673186"/>
              <a:gd name="connsiteY195" fmla="*/ 175 h 1798781"/>
              <a:gd name="connsiteX196" fmla="*/ 3725131 w 5673186"/>
              <a:gd name="connsiteY196" fmla="*/ 175 h 1798781"/>
              <a:gd name="connsiteX197" fmla="*/ 3725131 w 5673186"/>
              <a:gd name="connsiteY197" fmla="*/ 175 h 1798781"/>
              <a:gd name="connsiteX198" fmla="*/ 3725131 w 5673186"/>
              <a:gd name="connsiteY198" fmla="*/ 175 h 1798781"/>
              <a:gd name="connsiteX199" fmla="*/ 3725131 w 5673186"/>
              <a:gd name="connsiteY199" fmla="*/ 175 h 1798781"/>
              <a:gd name="connsiteX200" fmla="*/ 3725131 w 5673186"/>
              <a:gd name="connsiteY200" fmla="*/ 175 h 1798781"/>
              <a:gd name="connsiteX201" fmla="*/ 3725131 w 5673186"/>
              <a:gd name="connsiteY201" fmla="*/ 175 h 179878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5673186" h="1798781">
                <a:moveTo>
                  <a:pt x="3911419" y="1189863"/>
                </a:moveTo>
                <a:cubicBezTo>
                  <a:pt x="3903918" y="1190459"/>
                  <a:pt x="3895822" y="1191649"/>
                  <a:pt x="3885344" y="1191649"/>
                </a:cubicBezTo>
                <a:cubicBezTo>
                  <a:pt x="3837719" y="1195459"/>
                  <a:pt x="3789141" y="1192602"/>
                  <a:pt x="3742469" y="1195459"/>
                </a:cubicBezTo>
                <a:cubicBezTo>
                  <a:pt x="3705321" y="1197364"/>
                  <a:pt x="3671031" y="1197364"/>
                  <a:pt x="3634836" y="1200222"/>
                </a:cubicBezTo>
                <a:cubicBezTo>
                  <a:pt x="3628169" y="1200222"/>
                  <a:pt x="3615786" y="1224987"/>
                  <a:pt x="3616739" y="1236417"/>
                </a:cubicBezTo>
                <a:cubicBezTo>
                  <a:pt x="3616739" y="1247847"/>
                  <a:pt x="3628169" y="1244037"/>
                  <a:pt x="3634836" y="1244037"/>
                </a:cubicBezTo>
                <a:cubicBezTo>
                  <a:pt x="3650076" y="1244989"/>
                  <a:pt x="3682461" y="1243084"/>
                  <a:pt x="3682461" y="1242131"/>
                </a:cubicBezTo>
                <a:cubicBezTo>
                  <a:pt x="3760566" y="1238322"/>
                  <a:pt x="3834861" y="1240227"/>
                  <a:pt x="3912966" y="1236417"/>
                </a:cubicBezTo>
                <a:cubicBezTo>
                  <a:pt x="3918681" y="1236417"/>
                  <a:pt x="3935826" y="1238322"/>
                  <a:pt x="3941541" y="1237369"/>
                </a:cubicBezTo>
                <a:cubicBezTo>
                  <a:pt x="3945351" y="1237369"/>
                  <a:pt x="3941541" y="1208794"/>
                  <a:pt x="3942494" y="1204032"/>
                </a:cubicBezTo>
                <a:cubicBezTo>
                  <a:pt x="3943446" y="1199269"/>
                  <a:pt x="3936779" y="1192602"/>
                  <a:pt x="3933921" y="1191649"/>
                </a:cubicBezTo>
                <a:cubicBezTo>
                  <a:pt x="3925825" y="1189268"/>
                  <a:pt x="3918920" y="1189268"/>
                  <a:pt x="3911419" y="1189863"/>
                </a:cubicBezTo>
                <a:close/>
                <a:moveTo>
                  <a:pt x="3725131" y="175"/>
                </a:moveTo>
                <a:cubicBezTo>
                  <a:pt x="3733896" y="-345"/>
                  <a:pt x="3743183" y="309"/>
                  <a:pt x="3752946" y="1976"/>
                </a:cubicBezTo>
                <a:cubicBezTo>
                  <a:pt x="3781521" y="6739"/>
                  <a:pt x="3811049" y="10549"/>
                  <a:pt x="3840576" y="17216"/>
                </a:cubicBezTo>
                <a:cubicBezTo>
                  <a:pt x="3853911" y="20074"/>
                  <a:pt x="3856769" y="25789"/>
                  <a:pt x="3852959" y="39124"/>
                </a:cubicBezTo>
                <a:cubicBezTo>
                  <a:pt x="3830099" y="117229"/>
                  <a:pt x="3806286" y="194381"/>
                  <a:pt x="3782474" y="271534"/>
                </a:cubicBezTo>
                <a:cubicBezTo>
                  <a:pt x="3753899" y="361069"/>
                  <a:pt x="3730086" y="395359"/>
                  <a:pt x="3703416" y="484894"/>
                </a:cubicBezTo>
                <a:cubicBezTo>
                  <a:pt x="3645314" y="682061"/>
                  <a:pt x="3585306" y="878276"/>
                  <a:pt x="3527204" y="1075444"/>
                </a:cubicBezTo>
                <a:cubicBezTo>
                  <a:pt x="3518631" y="1104972"/>
                  <a:pt x="3518631" y="1105924"/>
                  <a:pt x="3549111" y="1104972"/>
                </a:cubicBezTo>
                <a:cubicBezTo>
                  <a:pt x="3975831" y="1096399"/>
                  <a:pt x="4401599" y="1080207"/>
                  <a:pt x="4827366" y="1055442"/>
                </a:cubicBezTo>
                <a:cubicBezTo>
                  <a:pt x="5031201" y="1043059"/>
                  <a:pt x="5111211" y="1031629"/>
                  <a:pt x="5314094" y="1014484"/>
                </a:cubicBezTo>
                <a:cubicBezTo>
                  <a:pt x="5364576" y="1009722"/>
                  <a:pt x="5414107" y="1011626"/>
                  <a:pt x="5463636" y="1020199"/>
                </a:cubicBezTo>
                <a:cubicBezTo>
                  <a:pt x="5494116" y="1024961"/>
                  <a:pt x="5523644" y="1031629"/>
                  <a:pt x="5554124" y="1037344"/>
                </a:cubicBezTo>
                <a:cubicBezTo>
                  <a:pt x="5597939" y="1044012"/>
                  <a:pt x="5625561" y="1048774"/>
                  <a:pt x="5673186" y="1062109"/>
                </a:cubicBezTo>
                <a:cubicBezTo>
                  <a:pt x="5616036" y="1064967"/>
                  <a:pt x="5541741" y="1052584"/>
                  <a:pt x="5517929" y="1057347"/>
                </a:cubicBezTo>
                <a:cubicBezTo>
                  <a:pt x="5364576" y="1077349"/>
                  <a:pt x="5334096" y="1097352"/>
                  <a:pt x="5180744" y="1117354"/>
                </a:cubicBezTo>
                <a:lnTo>
                  <a:pt x="4631151" y="1188792"/>
                </a:lnTo>
                <a:cubicBezTo>
                  <a:pt x="4594004" y="1194507"/>
                  <a:pt x="4567334" y="1199269"/>
                  <a:pt x="4523519" y="1204984"/>
                </a:cubicBezTo>
                <a:cubicBezTo>
                  <a:pt x="4529234" y="1214509"/>
                  <a:pt x="4535901" y="1230702"/>
                  <a:pt x="4541616" y="1230702"/>
                </a:cubicBezTo>
                <a:cubicBezTo>
                  <a:pt x="4618769" y="1232606"/>
                  <a:pt x="4657821" y="1228797"/>
                  <a:pt x="4734974" y="1224987"/>
                </a:cubicBezTo>
                <a:cubicBezTo>
                  <a:pt x="4759739" y="1223081"/>
                  <a:pt x="4784504" y="1223081"/>
                  <a:pt x="4813079" y="1231654"/>
                </a:cubicBezTo>
                <a:cubicBezTo>
                  <a:pt x="4800696" y="1240227"/>
                  <a:pt x="4791171" y="1240227"/>
                  <a:pt x="4781646" y="1240227"/>
                </a:cubicBezTo>
                <a:cubicBezTo>
                  <a:pt x="4670204" y="1245942"/>
                  <a:pt x="4596861" y="1264039"/>
                  <a:pt x="4484466" y="1265944"/>
                </a:cubicBezTo>
                <a:cubicBezTo>
                  <a:pt x="4470179" y="1265944"/>
                  <a:pt x="4457796" y="1268802"/>
                  <a:pt x="4449224" y="1282137"/>
                </a:cubicBezTo>
                <a:cubicBezTo>
                  <a:pt x="4446366" y="1285947"/>
                  <a:pt x="4442556" y="1289756"/>
                  <a:pt x="4438746" y="1291662"/>
                </a:cubicBezTo>
                <a:cubicBezTo>
                  <a:pt x="4414934" y="1305949"/>
                  <a:pt x="4403504" y="1359289"/>
                  <a:pt x="4415886" y="1384054"/>
                </a:cubicBezTo>
                <a:cubicBezTo>
                  <a:pt x="4422554" y="1396437"/>
                  <a:pt x="4440651" y="1405009"/>
                  <a:pt x="4437794" y="1417392"/>
                </a:cubicBezTo>
                <a:cubicBezTo>
                  <a:pt x="4433984" y="1430727"/>
                  <a:pt x="4412076" y="1422154"/>
                  <a:pt x="4402551" y="1430727"/>
                </a:cubicBezTo>
                <a:cubicBezTo>
                  <a:pt x="4359689" y="1468827"/>
                  <a:pt x="4312064" y="1451681"/>
                  <a:pt x="4265391" y="1441204"/>
                </a:cubicBezTo>
                <a:cubicBezTo>
                  <a:pt x="4243484" y="1436442"/>
                  <a:pt x="4222529" y="1433584"/>
                  <a:pt x="4201574" y="1445014"/>
                </a:cubicBezTo>
                <a:cubicBezTo>
                  <a:pt x="4193001" y="1449777"/>
                  <a:pt x="4182524" y="1450729"/>
                  <a:pt x="4172999" y="1449777"/>
                </a:cubicBezTo>
                <a:cubicBezTo>
                  <a:pt x="4123469" y="1444062"/>
                  <a:pt x="4072986" y="1439299"/>
                  <a:pt x="4025361" y="1421202"/>
                </a:cubicBezTo>
                <a:cubicBezTo>
                  <a:pt x="3996786" y="1409772"/>
                  <a:pt x="3981546" y="1345954"/>
                  <a:pt x="3965354" y="1319284"/>
                </a:cubicBezTo>
                <a:cubicBezTo>
                  <a:pt x="3959639" y="1310712"/>
                  <a:pt x="3953924" y="1308806"/>
                  <a:pt x="3944399" y="1309759"/>
                </a:cubicBezTo>
                <a:cubicBezTo>
                  <a:pt x="3848196" y="1319284"/>
                  <a:pt x="3712941" y="1328809"/>
                  <a:pt x="3616739" y="1338334"/>
                </a:cubicBezTo>
                <a:cubicBezTo>
                  <a:pt x="3599594" y="1339287"/>
                  <a:pt x="3591021" y="1349764"/>
                  <a:pt x="3585306" y="1364052"/>
                </a:cubicBezTo>
                <a:cubicBezTo>
                  <a:pt x="3578639" y="1379292"/>
                  <a:pt x="3572924" y="1393579"/>
                  <a:pt x="3563399" y="1406914"/>
                </a:cubicBezTo>
                <a:cubicBezTo>
                  <a:pt x="3540539" y="1439299"/>
                  <a:pt x="3510059" y="1434537"/>
                  <a:pt x="3471006" y="1439299"/>
                </a:cubicBezTo>
                <a:cubicBezTo>
                  <a:pt x="3352896" y="1454539"/>
                  <a:pt x="3271934" y="1474542"/>
                  <a:pt x="3153824" y="1492639"/>
                </a:cubicBezTo>
                <a:cubicBezTo>
                  <a:pt x="3007139" y="1515499"/>
                  <a:pt x="2860454" y="1557409"/>
                  <a:pt x="2712816" y="1567887"/>
                </a:cubicBezTo>
                <a:cubicBezTo>
                  <a:pt x="2696624" y="1568839"/>
                  <a:pt x="2689956" y="1572649"/>
                  <a:pt x="2689004" y="1589794"/>
                </a:cubicBezTo>
                <a:cubicBezTo>
                  <a:pt x="2688051" y="1611702"/>
                  <a:pt x="2686146" y="1611702"/>
                  <a:pt x="2661381" y="1645039"/>
                </a:cubicBezTo>
                <a:cubicBezTo>
                  <a:pt x="2664239" y="1648849"/>
                  <a:pt x="2668049" y="1646944"/>
                  <a:pt x="2671859" y="1646944"/>
                </a:cubicBezTo>
                <a:cubicBezTo>
                  <a:pt x="2691861" y="1644087"/>
                  <a:pt x="2710911" y="1663137"/>
                  <a:pt x="2720436" y="1687902"/>
                </a:cubicBezTo>
                <a:cubicBezTo>
                  <a:pt x="2730914" y="1713619"/>
                  <a:pt x="2727104" y="1751719"/>
                  <a:pt x="2709959" y="1765054"/>
                </a:cubicBezTo>
                <a:cubicBezTo>
                  <a:pt x="2695671" y="1775531"/>
                  <a:pt x="2681384" y="1784104"/>
                  <a:pt x="2668049" y="1772674"/>
                </a:cubicBezTo>
                <a:cubicBezTo>
                  <a:pt x="2664239" y="1768864"/>
                  <a:pt x="2661381" y="1764102"/>
                  <a:pt x="2657571" y="1760292"/>
                </a:cubicBezTo>
                <a:cubicBezTo>
                  <a:pt x="2640426" y="1741242"/>
                  <a:pt x="2634711" y="1750767"/>
                  <a:pt x="2622329" y="1772674"/>
                </a:cubicBezTo>
                <a:cubicBezTo>
                  <a:pt x="2614709" y="1786962"/>
                  <a:pt x="2604231" y="1774579"/>
                  <a:pt x="2587086" y="1770769"/>
                </a:cubicBezTo>
                <a:cubicBezTo>
                  <a:pt x="2575656" y="1767912"/>
                  <a:pt x="2565179" y="1769817"/>
                  <a:pt x="2555654" y="1778389"/>
                </a:cubicBezTo>
                <a:cubicBezTo>
                  <a:pt x="2541366" y="1791724"/>
                  <a:pt x="2527079" y="1806964"/>
                  <a:pt x="2513744" y="1793629"/>
                </a:cubicBezTo>
                <a:cubicBezTo>
                  <a:pt x="2508981" y="1788867"/>
                  <a:pt x="2505171" y="1783152"/>
                  <a:pt x="2500409" y="1778389"/>
                </a:cubicBezTo>
                <a:cubicBezTo>
                  <a:pt x="2485169" y="1762197"/>
                  <a:pt x="2479454" y="1763149"/>
                  <a:pt x="2469929" y="1783152"/>
                </a:cubicBezTo>
                <a:cubicBezTo>
                  <a:pt x="2464214" y="1795534"/>
                  <a:pt x="2456594" y="1796487"/>
                  <a:pt x="2441354" y="1796487"/>
                </a:cubicBezTo>
                <a:cubicBezTo>
                  <a:pt x="2426114" y="1796487"/>
                  <a:pt x="2415636" y="1787914"/>
                  <a:pt x="2410874" y="1775531"/>
                </a:cubicBezTo>
                <a:cubicBezTo>
                  <a:pt x="2403254" y="1756481"/>
                  <a:pt x="2392776" y="1760292"/>
                  <a:pt x="2372774" y="1764102"/>
                </a:cubicBezTo>
                <a:cubicBezTo>
                  <a:pt x="2357534" y="1766959"/>
                  <a:pt x="2347056" y="1757434"/>
                  <a:pt x="2341341" y="1743147"/>
                </a:cubicBezTo>
                <a:cubicBezTo>
                  <a:pt x="2330864" y="1718381"/>
                  <a:pt x="2333721" y="1665042"/>
                  <a:pt x="2344199" y="1641229"/>
                </a:cubicBezTo>
                <a:cubicBezTo>
                  <a:pt x="2349914" y="1627894"/>
                  <a:pt x="2362296" y="1623131"/>
                  <a:pt x="2376584" y="1624084"/>
                </a:cubicBezTo>
                <a:cubicBezTo>
                  <a:pt x="2391824" y="1625037"/>
                  <a:pt x="2401349" y="1624084"/>
                  <a:pt x="2407064" y="1638372"/>
                </a:cubicBezTo>
                <a:cubicBezTo>
                  <a:pt x="2409921" y="1645039"/>
                  <a:pt x="2408016" y="1654564"/>
                  <a:pt x="2419446" y="1654564"/>
                </a:cubicBezTo>
                <a:cubicBezTo>
                  <a:pt x="2430876" y="1654564"/>
                  <a:pt x="2433734" y="1645992"/>
                  <a:pt x="2436591" y="1638372"/>
                </a:cubicBezTo>
                <a:cubicBezTo>
                  <a:pt x="2443259" y="1622179"/>
                  <a:pt x="2442306" y="1605034"/>
                  <a:pt x="2442306" y="1586937"/>
                </a:cubicBezTo>
                <a:cubicBezTo>
                  <a:pt x="2442306" y="1554552"/>
                  <a:pt x="2422304" y="1561219"/>
                  <a:pt x="2406111" y="1555504"/>
                </a:cubicBezTo>
                <a:cubicBezTo>
                  <a:pt x="2398491" y="1552647"/>
                  <a:pt x="2390871" y="1548837"/>
                  <a:pt x="2383251" y="1545027"/>
                </a:cubicBezTo>
                <a:cubicBezTo>
                  <a:pt x="2364201" y="1534549"/>
                  <a:pt x="2354676" y="1538359"/>
                  <a:pt x="2348961" y="1558362"/>
                </a:cubicBezTo>
                <a:cubicBezTo>
                  <a:pt x="2342294" y="1579317"/>
                  <a:pt x="2336579" y="1601224"/>
                  <a:pt x="2330864" y="1622179"/>
                </a:cubicBezTo>
                <a:cubicBezTo>
                  <a:pt x="2328006" y="1633609"/>
                  <a:pt x="2322291" y="1638372"/>
                  <a:pt x="2309909" y="1638372"/>
                </a:cubicBezTo>
                <a:cubicBezTo>
                  <a:pt x="2283239" y="1639324"/>
                  <a:pt x="2261331" y="1636467"/>
                  <a:pt x="2239424" y="1615512"/>
                </a:cubicBezTo>
                <a:cubicBezTo>
                  <a:pt x="2227041" y="1603129"/>
                  <a:pt x="2201324" y="1605034"/>
                  <a:pt x="2181321" y="1600272"/>
                </a:cubicBezTo>
                <a:cubicBezTo>
                  <a:pt x="2178464" y="1599319"/>
                  <a:pt x="2172749" y="1602177"/>
                  <a:pt x="2174654" y="1604081"/>
                </a:cubicBezTo>
                <a:cubicBezTo>
                  <a:pt x="2187036" y="1619322"/>
                  <a:pt x="2167986" y="1627894"/>
                  <a:pt x="2166081" y="1640277"/>
                </a:cubicBezTo>
                <a:cubicBezTo>
                  <a:pt x="2163224" y="1651706"/>
                  <a:pt x="2164176" y="1656469"/>
                  <a:pt x="2178464" y="1655517"/>
                </a:cubicBezTo>
                <a:cubicBezTo>
                  <a:pt x="2208944" y="1652659"/>
                  <a:pt x="2217516" y="1659327"/>
                  <a:pt x="2226089" y="1685044"/>
                </a:cubicBezTo>
                <a:cubicBezTo>
                  <a:pt x="2235614" y="1715524"/>
                  <a:pt x="2227994" y="1751719"/>
                  <a:pt x="2208944" y="1763149"/>
                </a:cubicBezTo>
                <a:cubicBezTo>
                  <a:pt x="2194656" y="1771722"/>
                  <a:pt x="2180369" y="1768864"/>
                  <a:pt x="2168939" y="1757434"/>
                </a:cubicBezTo>
                <a:cubicBezTo>
                  <a:pt x="2164176" y="1752672"/>
                  <a:pt x="2160366" y="1746004"/>
                  <a:pt x="2155604" y="1741242"/>
                </a:cubicBezTo>
                <a:cubicBezTo>
                  <a:pt x="2143221" y="1727906"/>
                  <a:pt x="2131791" y="1726954"/>
                  <a:pt x="2123219" y="1744099"/>
                </a:cubicBezTo>
                <a:cubicBezTo>
                  <a:pt x="2115599" y="1758387"/>
                  <a:pt x="2105121" y="1768864"/>
                  <a:pt x="2087024" y="1766959"/>
                </a:cubicBezTo>
                <a:cubicBezTo>
                  <a:pt x="2067974" y="1765054"/>
                  <a:pt x="2061306" y="1751719"/>
                  <a:pt x="2057496" y="1736479"/>
                </a:cubicBezTo>
                <a:cubicBezTo>
                  <a:pt x="2054639" y="1724097"/>
                  <a:pt x="2049876" y="1722192"/>
                  <a:pt x="2038446" y="1725049"/>
                </a:cubicBezTo>
                <a:cubicBezTo>
                  <a:pt x="2011776" y="1729812"/>
                  <a:pt x="2000346" y="1722192"/>
                  <a:pt x="1994631" y="1695522"/>
                </a:cubicBezTo>
                <a:cubicBezTo>
                  <a:pt x="1990821" y="1678377"/>
                  <a:pt x="1990821" y="1661231"/>
                  <a:pt x="1993679" y="1645039"/>
                </a:cubicBezTo>
                <a:cubicBezTo>
                  <a:pt x="1997489" y="1627894"/>
                  <a:pt x="2007966" y="1615512"/>
                  <a:pt x="2026064" y="1614559"/>
                </a:cubicBezTo>
                <a:cubicBezTo>
                  <a:pt x="2043209" y="1613606"/>
                  <a:pt x="2054639" y="1623131"/>
                  <a:pt x="2060354" y="1639324"/>
                </a:cubicBezTo>
                <a:cubicBezTo>
                  <a:pt x="2062259" y="1645992"/>
                  <a:pt x="2061306" y="1656469"/>
                  <a:pt x="2072736" y="1655517"/>
                </a:cubicBezTo>
                <a:cubicBezTo>
                  <a:pt x="2082261" y="1655517"/>
                  <a:pt x="2089881" y="1650754"/>
                  <a:pt x="2093691" y="1641229"/>
                </a:cubicBezTo>
                <a:cubicBezTo>
                  <a:pt x="2095596" y="1635514"/>
                  <a:pt x="2098454" y="1630752"/>
                  <a:pt x="2099406" y="1625989"/>
                </a:cubicBezTo>
                <a:cubicBezTo>
                  <a:pt x="2105121" y="1597414"/>
                  <a:pt x="2089881" y="1568839"/>
                  <a:pt x="2101311" y="1539312"/>
                </a:cubicBezTo>
                <a:cubicBezTo>
                  <a:pt x="2098454" y="1538359"/>
                  <a:pt x="2096549" y="1538359"/>
                  <a:pt x="2093691" y="1538359"/>
                </a:cubicBezTo>
                <a:cubicBezTo>
                  <a:pt x="2087024" y="1557409"/>
                  <a:pt x="2079404" y="1575506"/>
                  <a:pt x="2072736" y="1594556"/>
                </a:cubicBezTo>
                <a:cubicBezTo>
                  <a:pt x="2068926" y="1606939"/>
                  <a:pt x="2062259" y="1609797"/>
                  <a:pt x="2049876" y="1606939"/>
                </a:cubicBezTo>
                <a:cubicBezTo>
                  <a:pt x="2012729" y="1599319"/>
                  <a:pt x="1978439" y="1583127"/>
                  <a:pt x="1942244" y="1573602"/>
                </a:cubicBezTo>
                <a:cubicBezTo>
                  <a:pt x="1935576" y="1571697"/>
                  <a:pt x="1928909" y="1567887"/>
                  <a:pt x="1926051" y="1561219"/>
                </a:cubicBezTo>
                <a:cubicBezTo>
                  <a:pt x="1915574" y="1538359"/>
                  <a:pt x="1895571" y="1529787"/>
                  <a:pt x="1874616" y="1522167"/>
                </a:cubicBezTo>
                <a:cubicBezTo>
                  <a:pt x="1846041" y="1511689"/>
                  <a:pt x="1840326" y="1495497"/>
                  <a:pt x="1852709" y="1466922"/>
                </a:cubicBezTo>
                <a:cubicBezTo>
                  <a:pt x="1871759" y="1424059"/>
                  <a:pt x="1846359" y="1426123"/>
                  <a:pt x="1826039" y="1415487"/>
                </a:cubicBezTo>
                <a:cubicBezTo>
                  <a:pt x="1805719" y="1404851"/>
                  <a:pt x="1752538" y="1397230"/>
                  <a:pt x="1730789" y="1403104"/>
                </a:cubicBezTo>
                <a:cubicBezTo>
                  <a:pt x="1696499" y="1385006"/>
                  <a:pt x="1702214" y="1407867"/>
                  <a:pt x="1695546" y="1450729"/>
                </a:cubicBezTo>
                <a:cubicBezTo>
                  <a:pt x="1695546" y="1454539"/>
                  <a:pt x="1694118" y="1460255"/>
                  <a:pt x="1694594" y="1474542"/>
                </a:cubicBezTo>
                <a:cubicBezTo>
                  <a:pt x="1695070" y="1488829"/>
                  <a:pt x="1696023" y="1516610"/>
                  <a:pt x="1698404" y="1536454"/>
                </a:cubicBezTo>
                <a:cubicBezTo>
                  <a:pt x="1709834" y="1554552"/>
                  <a:pt x="1710786" y="1573602"/>
                  <a:pt x="1708881" y="1593604"/>
                </a:cubicBezTo>
                <a:cubicBezTo>
                  <a:pt x="1707929" y="1590747"/>
                  <a:pt x="1704119" y="1589794"/>
                  <a:pt x="1697451" y="1592652"/>
                </a:cubicBezTo>
                <a:cubicBezTo>
                  <a:pt x="1692689" y="1594556"/>
                  <a:pt x="1688879" y="1596462"/>
                  <a:pt x="1687926" y="1601224"/>
                </a:cubicBezTo>
                <a:cubicBezTo>
                  <a:pt x="1691736" y="1607892"/>
                  <a:pt x="1697451" y="1605987"/>
                  <a:pt x="1702214" y="1605987"/>
                </a:cubicBezTo>
                <a:cubicBezTo>
                  <a:pt x="1733646" y="1607892"/>
                  <a:pt x="1745076" y="1619322"/>
                  <a:pt x="1743171" y="1650754"/>
                </a:cubicBezTo>
                <a:cubicBezTo>
                  <a:pt x="1742219" y="1669804"/>
                  <a:pt x="1740314" y="1688854"/>
                  <a:pt x="1726979" y="1704094"/>
                </a:cubicBezTo>
                <a:cubicBezTo>
                  <a:pt x="1709834" y="1724097"/>
                  <a:pt x="1690784" y="1723144"/>
                  <a:pt x="1676496" y="1701237"/>
                </a:cubicBezTo>
                <a:cubicBezTo>
                  <a:pt x="1672686" y="1695522"/>
                  <a:pt x="1669829" y="1687902"/>
                  <a:pt x="1665066" y="1682187"/>
                </a:cubicBezTo>
                <a:cubicBezTo>
                  <a:pt x="1654589" y="1671709"/>
                  <a:pt x="1644111" y="1663137"/>
                  <a:pt x="1633634" y="1683139"/>
                </a:cubicBezTo>
                <a:cubicBezTo>
                  <a:pt x="1626014" y="1698379"/>
                  <a:pt x="1614584" y="1703142"/>
                  <a:pt x="1597439" y="1699331"/>
                </a:cubicBezTo>
                <a:cubicBezTo>
                  <a:pt x="1580294" y="1695522"/>
                  <a:pt x="1576484" y="1684092"/>
                  <a:pt x="1573626" y="1669804"/>
                </a:cubicBezTo>
                <a:cubicBezTo>
                  <a:pt x="1566006" y="1633609"/>
                  <a:pt x="1559339" y="1654564"/>
                  <a:pt x="1592676" y="1636467"/>
                </a:cubicBezTo>
                <a:cubicBezTo>
                  <a:pt x="1598391" y="1633609"/>
                  <a:pt x="1598391" y="1633609"/>
                  <a:pt x="1599344" y="1620274"/>
                </a:cubicBezTo>
                <a:cubicBezTo>
                  <a:pt x="1563149" y="1631704"/>
                  <a:pt x="1551719" y="1628847"/>
                  <a:pt x="1543146" y="1605034"/>
                </a:cubicBezTo>
                <a:cubicBezTo>
                  <a:pt x="1531716" y="1573602"/>
                  <a:pt x="1545051" y="1526929"/>
                  <a:pt x="1568864" y="1517404"/>
                </a:cubicBezTo>
                <a:cubicBezTo>
                  <a:pt x="1584104" y="1510737"/>
                  <a:pt x="1602201" y="1518356"/>
                  <a:pt x="1609821" y="1535502"/>
                </a:cubicBezTo>
                <a:cubicBezTo>
                  <a:pt x="1612679" y="1542169"/>
                  <a:pt x="1614584" y="1548837"/>
                  <a:pt x="1615536" y="1555504"/>
                </a:cubicBezTo>
                <a:cubicBezTo>
                  <a:pt x="1617441" y="1563124"/>
                  <a:pt x="1623156" y="1565029"/>
                  <a:pt x="1628871" y="1565981"/>
                </a:cubicBezTo>
                <a:cubicBezTo>
                  <a:pt x="1637444" y="1566934"/>
                  <a:pt x="1639349" y="1560267"/>
                  <a:pt x="1640301" y="1554552"/>
                </a:cubicBezTo>
                <a:cubicBezTo>
                  <a:pt x="1642206" y="1541217"/>
                  <a:pt x="1644111" y="1526929"/>
                  <a:pt x="1645064" y="1513594"/>
                </a:cubicBezTo>
                <a:cubicBezTo>
                  <a:pt x="1646969" y="1486924"/>
                  <a:pt x="1627919" y="1464064"/>
                  <a:pt x="1625061" y="1436442"/>
                </a:cubicBezTo>
                <a:cubicBezTo>
                  <a:pt x="1624109" y="1430727"/>
                  <a:pt x="1626014" y="1377387"/>
                  <a:pt x="1619346" y="1374529"/>
                </a:cubicBezTo>
                <a:lnTo>
                  <a:pt x="1560291" y="1371672"/>
                </a:lnTo>
                <a:cubicBezTo>
                  <a:pt x="1527906" y="1365956"/>
                  <a:pt x="1494569" y="1361194"/>
                  <a:pt x="1461231" y="1354527"/>
                </a:cubicBezTo>
                <a:cubicBezTo>
                  <a:pt x="1432656" y="1348812"/>
                  <a:pt x="1424084" y="1360242"/>
                  <a:pt x="1400271" y="1341192"/>
                </a:cubicBezTo>
                <a:cubicBezTo>
                  <a:pt x="1395509" y="1337381"/>
                  <a:pt x="1388841" y="1330714"/>
                  <a:pt x="1382174" y="1335477"/>
                </a:cubicBezTo>
                <a:cubicBezTo>
                  <a:pt x="1375506" y="1340239"/>
                  <a:pt x="1379316" y="1347859"/>
                  <a:pt x="1380269" y="1354527"/>
                </a:cubicBezTo>
                <a:cubicBezTo>
                  <a:pt x="1381221" y="1367862"/>
                  <a:pt x="1381221" y="1380244"/>
                  <a:pt x="1376459" y="1392627"/>
                </a:cubicBezTo>
                <a:cubicBezTo>
                  <a:pt x="1371696" y="1404056"/>
                  <a:pt x="1350741" y="1400247"/>
                  <a:pt x="1331691" y="1401199"/>
                </a:cubicBezTo>
                <a:cubicBezTo>
                  <a:pt x="1312641" y="1403104"/>
                  <a:pt x="1300259" y="1397389"/>
                  <a:pt x="1293591" y="1379292"/>
                </a:cubicBezTo>
                <a:cubicBezTo>
                  <a:pt x="1291686" y="1375481"/>
                  <a:pt x="1288829" y="1372624"/>
                  <a:pt x="1285971" y="1367862"/>
                </a:cubicBezTo>
                <a:cubicBezTo>
                  <a:pt x="1284066" y="1371672"/>
                  <a:pt x="1282161" y="1372624"/>
                  <a:pt x="1281209" y="1374529"/>
                </a:cubicBezTo>
                <a:cubicBezTo>
                  <a:pt x="1272636" y="1393579"/>
                  <a:pt x="1261206" y="1408819"/>
                  <a:pt x="1237394" y="1402152"/>
                </a:cubicBezTo>
                <a:cubicBezTo>
                  <a:pt x="1215486" y="1396437"/>
                  <a:pt x="1184054" y="1377387"/>
                  <a:pt x="1182149" y="1358337"/>
                </a:cubicBezTo>
                <a:cubicBezTo>
                  <a:pt x="1180244" y="1340239"/>
                  <a:pt x="1183101" y="1322142"/>
                  <a:pt x="1190721" y="1304997"/>
                </a:cubicBezTo>
                <a:cubicBezTo>
                  <a:pt x="1195484" y="1294519"/>
                  <a:pt x="1220249" y="1291662"/>
                  <a:pt x="1210724" y="1289756"/>
                </a:cubicBezTo>
                <a:cubicBezTo>
                  <a:pt x="1174529" y="1284042"/>
                  <a:pt x="1128809" y="1267849"/>
                  <a:pt x="1092614" y="1261181"/>
                </a:cubicBezTo>
                <a:cubicBezTo>
                  <a:pt x="1082136" y="1259277"/>
                  <a:pt x="1072611" y="1261181"/>
                  <a:pt x="1064039" y="1266897"/>
                </a:cubicBezTo>
                <a:cubicBezTo>
                  <a:pt x="1042131" y="1281184"/>
                  <a:pt x="1029749" y="1307854"/>
                  <a:pt x="1003079" y="1313569"/>
                </a:cubicBezTo>
                <a:cubicBezTo>
                  <a:pt x="996411" y="1314522"/>
                  <a:pt x="995459" y="1318331"/>
                  <a:pt x="997364" y="1324999"/>
                </a:cubicBezTo>
                <a:cubicBezTo>
                  <a:pt x="1000221" y="1333572"/>
                  <a:pt x="1002126" y="1343097"/>
                  <a:pt x="1003079" y="1351669"/>
                </a:cubicBezTo>
                <a:cubicBezTo>
                  <a:pt x="1007841" y="1387864"/>
                  <a:pt x="984029" y="1416439"/>
                  <a:pt x="947834" y="1421202"/>
                </a:cubicBezTo>
                <a:lnTo>
                  <a:pt x="943071" y="1421202"/>
                </a:lnTo>
                <a:cubicBezTo>
                  <a:pt x="878301" y="1406914"/>
                  <a:pt x="810674" y="1417392"/>
                  <a:pt x="745904" y="1403104"/>
                </a:cubicBezTo>
                <a:cubicBezTo>
                  <a:pt x="717329" y="1396437"/>
                  <a:pt x="662084" y="1404056"/>
                  <a:pt x="636366" y="1389769"/>
                </a:cubicBezTo>
                <a:cubicBezTo>
                  <a:pt x="584931" y="1361194"/>
                  <a:pt x="593504" y="1297377"/>
                  <a:pt x="600171" y="1240227"/>
                </a:cubicBezTo>
                <a:cubicBezTo>
                  <a:pt x="601124" y="1233559"/>
                  <a:pt x="603981" y="1226892"/>
                  <a:pt x="600171" y="1220224"/>
                </a:cubicBezTo>
                <a:cubicBezTo>
                  <a:pt x="588741" y="1219272"/>
                  <a:pt x="565881" y="1209747"/>
                  <a:pt x="560166" y="1216414"/>
                </a:cubicBezTo>
                <a:cubicBezTo>
                  <a:pt x="548736" y="1231654"/>
                  <a:pt x="536354" y="1263087"/>
                  <a:pt x="517304" y="1267849"/>
                </a:cubicBezTo>
                <a:cubicBezTo>
                  <a:pt x="506826" y="1270706"/>
                  <a:pt x="506826" y="1275469"/>
                  <a:pt x="510636" y="1284042"/>
                </a:cubicBezTo>
                <a:cubicBezTo>
                  <a:pt x="514446" y="1291662"/>
                  <a:pt x="518256" y="1301187"/>
                  <a:pt x="519209" y="1309759"/>
                </a:cubicBezTo>
                <a:cubicBezTo>
                  <a:pt x="524924" y="1347859"/>
                  <a:pt x="516351" y="1384054"/>
                  <a:pt x="477299" y="1384054"/>
                </a:cubicBezTo>
                <a:cubicBezTo>
                  <a:pt x="425864" y="1384054"/>
                  <a:pt x="374429" y="1383102"/>
                  <a:pt x="322994" y="1382149"/>
                </a:cubicBezTo>
                <a:cubicBezTo>
                  <a:pt x="275369" y="1381197"/>
                  <a:pt x="227744" y="1365004"/>
                  <a:pt x="186786" y="1338334"/>
                </a:cubicBezTo>
                <a:cubicBezTo>
                  <a:pt x="132494" y="1303092"/>
                  <a:pt x="110586" y="1247847"/>
                  <a:pt x="127731" y="1189744"/>
                </a:cubicBezTo>
                <a:cubicBezTo>
                  <a:pt x="145829" y="1128784"/>
                  <a:pt x="192501" y="1092589"/>
                  <a:pt x="257271" y="1089732"/>
                </a:cubicBezTo>
                <a:cubicBezTo>
                  <a:pt x="275369" y="1088779"/>
                  <a:pt x="294419" y="1094494"/>
                  <a:pt x="318231" y="1084969"/>
                </a:cubicBezTo>
                <a:cubicBezTo>
                  <a:pt x="279179" y="1070682"/>
                  <a:pt x="243936" y="1065919"/>
                  <a:pt x="208694" y="1059252"/>
                </a:cubicBezTo>
                <a:cubicBezTo>
                  <a:pt x="132494" y="1044964"/>
                  <a:pt x="102966" y="1030676"/>
                  <a:pt x="26766" y="1016389"/>
                </a:cubicBezTo>
                <a:cubicBezTo>
                  <a:pt x="17241" y="1015436"/>
                  <a:pt x="3906" y="1017342"/>
                  <a:pt x="96" y="1004007"/>
                </a:cubicBezTo>
                <a:cubicBezTo>
                  <a:pt x="-3714" y="990672"/>
                  <a:pt x="107729" y="975432"/>
                  <a:pt x="138209" y="981147"/>
                </a:cubicBezTo>
                <a:cubicBezTo>
                  <a:pt x="241079" y="1000197"/>
                  <a:pt x="257271" y="995434"/>
                  <a:pt x="361094" y="1014484"/>
                </a:cubicBezTo>
                <a:cubicBezTo>
                  <a:pt x="506826" y="1042107"/>
                  <a:pt x="653511" y="1063062"/>
                  <a:pt x="801149" y="1075444"/>
                </a:cubicBezTo>
                <a:cubicBezTo>
                  <a:pt x="879254" y="1082112"/>
                  <a:pt x="976409" y="1095447"/>
                  <a:pt x="1055466" y="1090684"/>
                </a:cubicBezTo>
                <a:cubicBezTo>
                  <a:pt x="1069754" y="1090684"/>
                  <a:pt x="1086899" y="1091637"/>
                  <a:pt x="1075469" y="1067824"/>
                </a:cubicBezTo>
                <a:cubicBezTo>
                  <a:pt x="1073564" y="1064014"/>
                  <a:pt x="1074516" y="1057347"/>
                  <a:pt x="1076421" y="1052584"/>
                </a:cubicBezTo>
                <a:cubicBezTo>
                  <a:pt x="1089756" y="1024009"/>
                  <a:pt x="1078326" y="1004007"/>
                  <a:pt x="1060229" y="981147"/>
                </a:cubicBezTo>
                <a:cubicBezTo>
                  <a:pt x="1014509" y="924949"/>
                  <a:pt x="926879" y="851607"/>
                  <a:pt x="917354" y="779217"/>
                </a:cubicBezTo>
                <a:cubicBezTo>
                  <a:pt x="911639" y="738259"/>
                  <a:pt x="923069" y="703017"/>
                  <a:pt x="948786" y="672536"/>
                </a:cubicBezTo>
                <a:cubicBezTo>
                  <a:pt x="957359" y="661107"/>
                  <a:pt x="967836" y="650629"/>
                  <a:pt x="977361" y="640151"/>
                </a:cubicBezTo>
                <a:cubicBezTo>
                  <a:pt x="1028796" y="584907"/>
                  <a:pt x="1118331" y="530614"/>
                  <a:pt x="1167861" y="472511"/>
                </a:cubicBezTo>
                <a:cubicBezTo>
                  <a:pt x="1218344" y="414409"/>
                  <a:pt x="1294544" y="414409"/>
                  <a:pt x="1367886" y="423934"/>
                </a:cubicBezTo>
                <a:cubicBezTo>
                  <a:pt x="1482186" y="439174"/>
                  <a:pt x="1590771" y="474416"/>
                  <a:pt x="1698404" y="513469"/>
                </a:cubicBezTo>
                <a:cubicBezTo>
                  <a:pt x="1713644" y="518232"/>
                  <a:pt x="1751744" y="536329"/>
                  <a:pt x="1767936" y="542997"/>
                </a:cubicBezTo>
                <a:cubicBezTo>
                  <a:pt x="1868901" y="585859"/>
                  <a:pt x="1966056" y="643961"/>
                  <a:pt x="2060354" y="700159"/>
                </a:cubicBezTo>
                <a:cubicBezTo>
                  <a:pt x="2109884" y="729686"/>
                  <a:pt x="2167986" y="745879"/>
                  <a:pt x="2223231" y="760167"/>
                </a:cubicBezTo>
                <a:cubicBezTo>
                  <a:pt x="2446116" y="817317"/>
                  <a:pt x="2669001" y="857322"/>
                  <a:pt x="2890934" y="920186"/>
                </a:cubicBezTo>
                <a:cubicBezTo>
                  <a:pt x="2914746" y="926854"/>
                  <a:pt x="2927129" y="915424"/>
                  <a:pt x="2939511" y="900184"/>
                </a:cubicBezTo>
                <a:cubicBezTo>
                  <a:pt x="3005234" y="818269"/>
                  <a:pt x="3070004" y="737307"/>
                  <a:pt x="3134774" y="654439"/>
                </a:cubicBezTo>
                <a:cubicBezTo>
                  <a:pt x="3304319" y="437269"/>
                  <a:pt x="3471959" y="275344"/>
                  <a:pt x="3645314" y="61031"/>
                </a:cubicBezTo>
                <a:cubicBezTo>
                  <a:pt x="3651029" y="54364"/>
                  <a:pt x="3657696" y="48649"/>
                  <a:pt x="3661506" y="41029"/>
                </a:cubicBezTo>
                <a:cubicBezTo>
                  <a:pt x="3677223" y="13883"/>
                  <a:pt x="3698833" y="1738"/>
                  <a:pt x="3725131" y="175"/>
                </a:cubicBezTo>
                <a:close/>
              </a:path>
            </a:pathLst>
          </a:custGeom>
          <a:solidFill>
            <a:srgbClr val="0975A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>
              <a:solidFill>
                <a:schemeClr val="accent3"/>
              </a:solidFill>
            </a:endParaRPr>
          </a:p>
        </p:txBody>
      </p:sp>
      <p:sp>
        <p:nvSpPr>
          <p:cNvPr id="3155" name="Freeform: Shape 28">
            <a:extLst>
              <a:ext uri="{FF2B5EF4-FFF2-40B4-BE49-F238E27FC236}">
                <a16:creationId xmlns:a16="http://schemas.microsoft.com/office/drawing/2014/main" id="{E1C4BF39-F603-5400-EF74-95BBCEB713A6}"/>
              </a:ext>
            </a:extLst>
          </p:cNvPr>
          <p:cNvSpPr/>
          <p:nvPr/>
        </p:nvSpPr>
        <p:spPr>
          <a:xfrm>
            <a:off x="8383636" y="2244510"/>
            <a:ext cx="1951220" cy="2236764"/>
          </a:xfrm>
          <a:custGeom>
            <a:gdLst>
              <a:gd name="connsiteX0" fmla="*/ 215414 w 390525"/>
              <a:gd name="connsiteY0" fmla="*/ 441873 h 447675"/>
              <a:gd name="connsiteX1" fmla="*/ 160169 w 390525"/>
              <a:gd name="connsiteY1" fmla="*/ 371388 h 447675"/>
              <a:gd name="connsiteX2" fmla="*/ 141119 w 390525"/>
              <a:gd name="connsiteY2" fmla="*/ 365673 h 447675"/>
              <a:gd name="connsiteX3" fmla="*/ 55394 w 390525"/>
              <a:gd name="connsiteY3" fmla="*/ 389485 h 447675"/>
              <a:gd name="connsiteX4" fmla="*/ 64919 w 390525"/>
              <a:gd name="connsiteY4" fmla="*/ 358053 h 447675"/>
              <a:gd name="connsiteX5" fmla="*/ 73492 w 390525"/>
              <a:gd name="connsiteY5" fmla="*/ 350433 h 447675"/>
              <a:gd name="connsiteX6" fmla="*/ 128737 w 390525"/>
              <a:gd name="connsiteY6" fmla="*/ 320905 h 447675"/>
              <a:gd name="connsiteX7" fmla="*/ 139214 w 390525"/>
              <a:gd name="connsiteY7" fmla="*/ 308523 h 447675"/>
              <a:gd name="connsiteX8" fmla="*/ 164932 w 390525"/>
              <a:gd name="connsiteY8" fmla="*/ 228513 h 447675"/>
              <a:gd name="connsiteX9" fmla="*/ 158264 w 390525"/>
              <a:gd name="connsiteY9" fmla="*/ 217083 h 447675"/>
              <a:gd name="connsiteX10" fmla="*/ 22057 w 390525"/>
              <a:gd name="connsiteY10" fmla="*/ 198033 h 447675"/>
              <a:gd name="connsiteX11" fmla="*/ 9674 w 390525"/>
              <a:gd name="connsiteY11" fmla="*/ 178983 h 447675"/>
              <a:gd name="connsiteX12" fmla="*/ 49679 w 390525"/>
              <a:gd name="connsiteY12" fmla="*/ 145645 h 447675"/>
              <a:gd name="connsiteX13" fmla="*/ 184934 w 390525"/>
              <a:gd name="connsiteY13" fmla="*/ 136120 h 447675"/>
              <a:gd name="connsiteX14" fmla="*/ 198269 w 390525"/>
              <a:gd name="connsiteY14" fmla="*/ 125643 h 447675"/>
              <a:gd name="connsiteX15" fmla="*/ 225892 w 390525"/>
              <a:gd name="connsiteY15" fmla="*/ 40870 h 447675"/>
              <a:gd name="connsiteX16" fmla="*/ 235417 w 390525"/>
              <a:gd name="connsiteY16" fmla="*/ 19915 h 447675"/>
              <a:gd name="connsiteX17" fmla="*/ 272564 w 390525"/>
              <a:gd name="connsiteY17" fmla="*/ 10390 h 447675"/>
              <a:gd name="connsiteX18" fmla="*/ 287804 w 390525"/>
              <a:gd name="connsiteY18" fmla="*/ 42775 h 447675"/>
              <a:gd name="connsiteX19" fmla="*/ 257324 w 390525"/>
              <a:gd name="connsiteY19" fmla="*/ 139930 h 447675"/>
              <a:gd name="connsiteX20" fmla="*/ 263992 w 390525"/>
              <a:gd name="connsiteY20" fmla="*/ 162790 h 447675"/>
              <a:gd name="connsiteX21" fmla="*/ 382102 w 390525"/>
              <a:gd name="connsiteY21" fmla="*/ 261850 h 447675"/>
              <a:gd name="connsiteX22" fmla="*/ 386864 w 390525"/>
              <a:gd name="connsiteY22" fmla="*/ 277090 h 447675"/>
              <a:gd name="connsiteX23" fmla="*/ 377339 w 390525"/>
              <a:gd name="connsiteY23" fmla="*/ 306618 h 447675"/>
              <a:gd name="connsiteX24" fmla="*/ 366862 w 390525"/>
              <a:gd name="connsiteY24" fmla="*/ 311380 h 447675"/>
              <a:gd name="connsiteX25" fmla="*/ 237322 w 390525"/>
              <a:gd name="connsiteY25" fmla="*/ 242800 h 447675"/>
              <a:gd name="connsiteX26" fmla="*/ 223034 w 390525"/>
              <a:gd name="connsiteY26" fmla="*/ 247563 h 447675"/>
              <a:gd name="connsiteX27" fmla="*/ 197317 w 390525"/>
              <a:gd name="connsiteY27" fmla="*/ 327573 h 447675"/>
              <a:gd name="connsiteX28" fmla="*/ 198269 w 390525"/>
              <a:gd name="connsiteY28" fmla="*/ 343765 h 447675"/>
              <a:gd name="connsiteX29" fmla="*/ 222082 w 390525"/>
              <a:gd name="connsiteY29" fmla="*/ 392343 h 447675"/>
              <a:gd name="connsiteX30" fmla="*/ 223987 w 390525"/>
              <a:gd name="connsiteY30" fmla="*/ 421870 h 447675"/>
              <a:gd name="connsiteX31" fmla="*/ 215414 w 390525"/>
              <a:gd name="connsiteY31" fmla="*/ 441873 h 4476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90525" h="447675">
                <a:moveTo>
                  <a:pt x="215414" y="441873"/>
                </a:moveTo>
                <a:cubicBezTo>
                  <a:pt x="196364" y="417108"/>
                  <a:pt x="177314" y="395200"/>
                  <a:pt x="160169" y="371388"/>
                </a:cubicBezTo>
                <a:cubicBezTo>
                  <a:pt x="154454" y="363768"/>
                  <a:pt x="149692" y="362815"/>
                  <a:pt x="141119" y="365673"/>
                </a:cubicBezTo>
                <a:cubicBezTo>
                  <a:pt x="113497" y="374245"/>
                  <a:pt x="84922" y="381865"/>
                  <a:pt x="55394" y="389485"/>
                </a:cubicBezTo>
                <a:cubicBezTo>
                  <a:pt x="59204" y="378055"/>
                  <a:pt x="62062" y="367578"/>
                  <a:pt x="64919" y="358053"/>
                </a:cubicBezTo>
                <a:cubicBezTo>
                  <a:pt x="65872" y="354243"/>
                  <a:pt x="69682" y="352338"/>
                  <a:pt x="73492" y="350433"/>
                </a:cubicBezTo>
                <a:cubicBezTo>
                  <a:pt x="91589" y="340908"/>
                  <a:pt x="109687" y="330430"/>
                  <a:pt x="128737" y="320905"/>
                </a:cubicBezTo>
                <a:cubicBezTo>
                  <a:pt x="134452" y="318048"/>
                  <a:pt x="137309" y="314238"/>
                  <a:pt x="139214" y="308523"/>
                </a:cubicBezTo>
                <a:cubicBezTo>
                  <a:pt x="147787" y="281853"/>
                  <a:pt x="156359" y="255183"/>
                  <a:pt x="164932" y="228513"/>
                </a:cubicBezTo>
                <a:cubicBezTo>
                  <a:pt x="167789" y="220893"/>
                  <a:pt x="165884" y="218988"/>
                  <a:pt x="158264" y="217083"/>
                </a:cubicBezTo>
                <a:cubicBezTo>
                  <a:pt x="112544" y="211368"/>
                  <a:pt x="67777" y="204700"/>
                  <a:pt x="22057" y="198033"/>
                </a:cubicBezTo>
                <a:cubicBezTo>
                  <a:pt x="3959" y="195175"/>
                  <a:pt x="5864" y="196128"/>
                  <a:pt x="9674" y="178983"/>
                </a:cubicBezTo>
                <a:cubicBezTo>
                  <a:pt x="14437" y="156123"/>
                  <a:pt x="23962" y="145645"/>
                  <a:pt x="49679" y="145645"/>
                </a:cubicBezTo>
                <a:cubicBezTo>
                  <a:pt x="94447" y="144693"/>
                  <a:pt x="139214" y="138978"/>
                  <a:pt x="184934" y="136120"/>
                </a:cubicBezTo>
                <a:cubicBezTo>
                  <a:pt x="192554" y="135168"/>
                  <a:pt x="196364" y="133263"/>
                  <a:pt x="198269" y="125643"/>
                </a:cubicBezTo>
                <a:cubicBezTo>
                  <a:pt x="206842" y="97068"/>
                  <a:pt x="216367" y="69445"/>
                  <a:pt x="225892" y="40870"/>
                </a:cubicBezTo>
                <a:cubicBezTo>
                  <a:pt x="228749" y="33250"/>
                  <a:pt x="230654" y="26583"/>
                  <a:pt x="235417" y="19915"/>
                </a:cubicBezTo>
                <a:cubicBezTo>
                  <a:pt x="244942" y="7533"/>
                  <a:pt x="258277" y="3723"/>
                  <a:pt x="272564" y="10390"/>
                </a:cubicBezTo>
                <a:cubicBezTo>
                  <a:pt x="285899" y="16105"/>
                  <a:pt x="291614" y="27535"/>
                  <a:pt x="287804" y="42775"/>
                </a:cubicBezTo>
                <a:cubicBezTo>
                  <a:pt x="280184" y="76113"/>
                  <a:pt x="267802" y="107545"/>
                  <a:pt x="257324" y="139930"/>
                </a:cubicBezTo>
                <a:cubicBezTo>
                  <a:pt x="253514" y="150408"/>
                  <a:pt x="255419" y="156123"/>
                  <a:pt x="263992" y="162790"/>
                </a:cubicBezTo>
                <a:cubicBezTo>
                  <a:pt x="303044" y="195175"/>
                  <a:pt x="342097" y="228513"/>
                  <a:pt x="382102" y="261850"/>
                </a:cubicBezTo>
                <a:cubicBezTo>
                  <a:pt x="387817" y="266613"/>
                  <a:pt x="389722" y="270423"/>
                  <a:pt x="386864" y="277090"/>
                </a:cubicBezTo>
                <a:cubicBezTo>
                  <a:pt x="383054" y="286615"/>
                  <a:pt x="380197" y="297093"/>
                  <a:pt x="377339" y="306618"/>
                </a:cubicBezTo>
                <a:cubicBezTo>
                  <a:pt x="375434" y="314238"/>
                  <a:pt x="372577" y="314238"/>
                  <a:pt x="366862" y="311380"/>
                </a:cubicBezTo>
                <a:cubicBezTo>
                  <a:pt x="323999" y="288520"/>
                  <a:pt x="280184" y="265660"/>
                  <a:pt x="237322" y="242800"/>
                </a:cubicBezTo>
                <a:cubicBezTo>
                  <a:pt x="230654" y="238990"/>
                  <a:pt x="226844" y="237085"/>
                  <a:pt x="223034" y="247563"/>
                </a:cubicBezTo>
                <a:cubicBezTo>
                  <a:pt x="215414" y="274233"/>
                  <a:pt x="205889" y="300903"/>
                  <a:pt x="197317" y="327573"/>
                </a:cubicBezTo>
                <a:cubicBezTo>
                  <a:pt x="195412" y="333288"/>
                  <a:pt x="195412" y="338050"/>
                  <a:pt x="198269" y="343765"/>
                </a:cubicBezTo>
                <a:cubicBezTo>
                  <a:pt x="205889" y="359958"/>
                  <a:pt x="213509" y="376150"/>
                  <a:pt x="222082" y="392343"/>
                </a:cubicBezTo>
                <a:cubicBezTo>
                  <a:pt x="227797" y="401868"/>
                  <a:pt x="228749" y="411393"/>
                  <a:pt x="223987" y="421870"/>
                </a:cubicBezTo>
                <a:cubicBezTo>
                  <a:pt x="219224" y="428538"/>
                  <a:pt x="218272" y="434253"/>
                  <a:pt x="215414" y="441873"/>
                </a:cubicBezTo>
                <a:close/>
              </a:path>
            </a:pathLst>
          </a:custGeom>
          <a:solidFill>
            <a:srgbClr val="0975A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56" name="Freeform 6">
            <a:extLst>
              <a:ext uri="{FF2B5EF4-FFF2-40B4-BE49-F238E27FC236}">
                <a16:creationId xmlns:a16="http://schemas.microsoft.com/office/drawing/2014/main" id="{110F5F7B-64C7-6C19-F109-3974C687B4E5}"/>
              </a:ext>
            </a:extLst>
          </p:cNvPr>
          <p:cNvSpPr>
            <a:spLocks noEditPoints="1"/>
          </p:cNvSpPr>
          <p:nvPr/>
        </p:nvSpPr>
        <p:spPr bwMode="auto">
          <a:xfrm>
            <a:off x="4400795" y="3721272"/>
            <a:ext cx="3539540" cy="2526519"/>
          </a:xfrm>
          <a:custGeom>
            <a:gdLst>
              <a:gd name="T0" fmla="*/ 374 w 492"/>
              <a:gd name="T1" fmla="*/ 272 h 351"/>
              <a:gd name="T2" fmla="*/ 349 w 492"/>
              <a:gd name="T3" fmla="*/ 288 h 351"/>
              <a:gd name="T4" fmla="*/ 145 w 492"/>
              <a:gd name="T5" fmla="*/ 289 h 351"/>
              <a:gd name="T6" fmla="*/ 121 w 492"/>
              <a:gd name="T7" fmla="*/ 272 h 351"/>
              <a:gd name="T8" fmla="*/ 62 w 492"/>
              <a:gd name="T9" fmla="*/ 325 h 351"/>
              <a:gd name="T10" fmla="*/ 31 w 492"/>
              <a:gd name="T11" fmla="*/ 258 h 351"/>
              <a:gd name="T12" fmla="*/ 6 w 492"/>
              <a:gd name="T13" fmla="*/ 235 h 351"/>
              <a:gd name="T14" fmla="*/ 41 w 492"/>
              <a:gd name="T15" fmla="*/ 227 h 351"/>
              <a:gd name="T16" fmla="*/ 114 w 492"/>
              <a:gd name="T17" fmla="*/ 226 h 351"/>
              <a:gd name="T18" fmla="*/ 119 w 492"/>
              <a:gd name="T19" fmla="*/ 223 h 351"/>
              <a:gd name="T20" fmla="*/ 199 w 492"/>
              <a:gd name="T21" fmla="*/ 113 h 351"/>
              <a:gd name="T22" fmla="*/ 144 w 492"/>
              <a:gd name="T23" fmla="*/ 107 h 351"/>
              <a:gd name="T24" fmla="*/ 143 w 492"/>
              <a:gd name="T25" fmla="*/ 100 h 351"/>
              <a:gd name="T26" fmla="*/ 228 w 492"/>
              <a:gd name="T27" fmla="*/ 93 h 351"/>
              <a:gd name="T28" fmla="*/ 235 w 492"/>
              <a:gd name="T29" fmla="*/ 17 h 351"/>
              <a:gd name="T30" fmla="*/ 245 w 492"/>
              <a:gd name="T31" fmla="*/ 0 h 351"/>
              <a:gd name="T32" fmla="*/ 255 w 492"/>
              <a:gd name="T33" fmla="*/ 16 h 351"/>
              <a:gd name="T34" fmla="*/ 262 w 492"/>
              <a:gd name="T35" fmla="*/ 92 h 351"/>
              <a:gd name="T36" fmla="*/ 345 w 492"/>
              <a:gd name="T37" fmla="*/ 98 h 351"/>
              <a:gd name="T38" fmla="*/ 345 w 492"/>
              <a:gd name="T39" fmla="*/ 106 h 351"/>
              <a:gd name="T40" fmla="*/ 295 w 492"/>
              <a:gd name="T41" fmla="*/ 113 h 351"/>
              <a:gd name="T42" fmla="*/ 374 w 492"/>
              <a:gd name="T43" fmla="*/ 226 h 351"/>
              <a:gd name="T44" fmla="*/ 473 w 492"/>
              <a:gd name="T45" fmla="*/ 226 h 351"/>
              <a:gd name="T46" fmla="*/ 488 w 492"/>
              <a:gd name="T47" fmla="*/ 242 h 351"/>
              <a:gd name="T48" fmla="*/ 479 w 492"/>
              <a:gd name="T49" fmla="*/ 251 h 351"/>
              <a:gd name="T50" fmla="*/ 462 w 492"/>
              <a:gd name="T51" fmla="*/ 257 h 351"/>
              <a:gd name="T52" fmla="*/ 428 w 492"/>
              <a:gd name="T53" fmla="*/ 325 h 351"/>
              <a:gd name="T54" fmla="*/ 374 w 492"/>
              <a:gd name="T55" fmla="*/ 272 h 351"/>
              <a:gd name="T56" fmla="*/ 248 w 492"/>
              <a:gd name="T57" fmla="*/ 220 h 351"/>
              <a:gd name="T58" fmla="*/ 204 w 492"/>
              <a:gd name="T59" fmla="*/ 262 h 351"/>
              <a:gd name="T60" fmla="*/ 247 w 492"/>
              <a:gd name="T61" fmla="*/ 305 h 351"/>
              <a:gd name="T62" fmla="*/ 289 w 492"/>
              <a:gd name="T63" fmla="*/ 264 h 351"/>
              <a:gd name="T64" fmla="*/ 248 w 492"/>
              <a:gd name="T65" fmla="*/ 220 h 351"/>
              <a:gd name="T66" fmla="*/ 239 w 492"/>
              <a:gd name="T67" fmla="*/ 179 h 351"/>
              <a:gd name="T68" fmla="*/ 239 w 492"/>
              <a:gd name="T69" fmla="*/ 126 h 351"/>
              <a:gd name="T70" fmla="*/ 155 w 492"/>
              <a:gd name="T71" fmla="*/ 175 h 351"/>
              <a:gd name="T72" fmla="*/ 187 w 492"/>
              <a:gd name="T73" fmla="*/ 201 h 351"/>
              <a:gd name="T74" fmla="*/ 239 w 492"/>
              <a:gd name="T75" fmla="*/ 179 h 351"/>
              <a:gd name="T76" fmla="*/ 252 w 492"/>
              <a:gd name="T77" fmla="*/ 126 h 351"/>
              <a:gd name="T78" fmla="*/ 252 w 492"/>
              <a:gd name="T79" fmla="*/ 171 h 351"/>
              <a:gd name="T80" fmla="*/ 259 w 492"/>
              <a:gd name="T81" fmla="*/ 182 h 351"/>
              <a:gd name="T82" fmla="*/ 307 w 492"/>
              <a:gd name="T83" fmla="*/ 198 h 351"/>
              <a:gd name="T84" fmla="*/ 337 w 492"/>
              <a:gd name="T85" fmla="*/ 174 h 351"/>
              <a:gd name="T86" fmla="*/ 252 w 492"/>
              <a:gd name="T87" fmla="*/ 126 h 351"/>
              <a:gd name="T88" fmla="*/ 73 w 492"/>
              <a:gd name="T89" fmla="*/ 306 h 351"/>
              <a:gd name="T90" fmla="*/ 96 w 492"/>
              <a:gd name="T91" fmla="*/ 281 h 351"/>
              <a:gd name="T92" fmla="*/ 72 w 492"/>
              <a:gd name="T93" fmla="*/ 257 h 351"/>
              <a:gd name="T94" fmla="*/ 48 w 492"/>
              <a:gd name="T95" fmla="*/ 283 h 351"/>
              <a:gd name="T96" fmla="*/ 73 w 492"/>
              <a:gd name="T97" fmla="*/ 306 h 351"/>
              <a:gd name="T98" fmla="*/ 445 w 492"/>
              <a:gd name="T99" fmla="*/ 283 h 351"/>
              <a:gd name="T100" fmla="*/ 423 w 492"/>
              <a:gd name="T101" fmla="*/ 257 h 351"/>
              <a:gd name="T102" fmla="*/ 397 w 492"/>
              <a:gd name="T103" fmla="*/ 281 h 351"/>
              <a:gd name="T104" fmla="*/ 421 w 492"/>
              <a:gd name="T105" fmla="*/ 305 h 351"/>
              <a:gd name="T106" fmla="*/ 445 w 492"/>
              <a:gd name="T107" fmla="*/ 283 h 3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92" h="351">
                <a:moveTo>
                  <a:pt x="374" y="272"/>
                </a:moveTo>
                <a:cubicBezTo>
                  <a:pt x="364" y="278"/>
                  <a:pt x="355" y="282"/>
                  <a:pt x="349" y="288"/>
                </a:cubicBezTo>
                <a:cubicBezTo>
                  <a:pt x="295" y="351"/>
                  <a:pt x="198" y="351"/>
                  <a:pt x="145" y="289"/>
                </a:cubicBezTo>
                <a:cubicBezTo>
                  <a:pt x="139" y="282"/>
                  <a:pt x="130" y="278"/>
                  <a:pt x="121" y="272"/>
                </a:cubicBezTo>
                <a:cubicBezTo>
                  <a:pt x="109" y="316"/>
                  <a:pt x="91" y="331"/>
                  <a:pt x="62" y="325"/>
                </a:cubicBezTo>
                <a:cubicBezTo>
                  <a:pt x="34" y="318"/>
                  <a:pt x="24" y="296"/>
                  <a:pt x="31" y="258"/>
                </a:cubicBezTo>
                <a:cubicBezTo>
                  <a:pt x="23" y="249"/>
                  <a:pt x="0" y="254"/>
                  <a:pt x="6" y="235"/>
                </a:cubicBezTo>
                <a:cubicBezTo>
                  <a:pt x="8" y="229"/>
                  <a:pt x="28" y="227"/>
                  <a:pt x="41" y="227"/>
                </a:cubicBezTo>
                <a:cubicBezTo>
                  <a:pt x="65" y="225"/>
                  <a:pt x="90" y="226"/>
                  <a:pt x="114" y="226"/>
                </a:cubicBezTo>
                <a:cubicBezTo>
                  <a:pt x="116" y="226"/>
                  <a:pt x="117" y="224"/>
                  <a:pt x="119" y="223"/>
                </a:cubicBezTo>
                <a:cubicBezTo>
                  <a:pt x="121" y="171"/>
                  <a:pt x="148" y="136"/>
                  <a:pt x="199" y="113"/>
                </a:cubicBezTo>
                <a:cubicBezTo>
                  <a:pt x="178" y="111"/>
                  <a:pt x="161" y="109"/>
                  <a:pt x="144" y="107"/>
                </a:cubicBezTo>
                <a:cubicBezTo>
                  <a:pt x="144" y="104"/>
                  <a:pt x="143" y="102"/>
                  <a:pt x="143" y="100"/>
                </a:cubicBezTo>
                <a:cubicBezTo>
                  <a:pt x="170" y="92"/>
                  <a:pt x="198" y="93"/>
                  <a:pt x="228" y="93"/>
                </a:cubicBezTo>
                <a:cubicBezTo>
                  <a:pt x="230" y="68"/>
                  <a:pt x="232" y="42"/>
                  <a:pt x="235" y="17"/>
                </a:cubicBezTo>
                <a:cubicBezTo>
                  <a:pt x="236" y="11"/>
                  <a:pt x="242" y="6"/>
                  <a:pt x="245" y="0"/>
                </a:cubicBezTo>
                <a:cubicBezTo>
                  <a:pt x="248" y="6"/>
                  <a:pt x="254" y="11"/>
                  <a:pt x="255" y="16"/>
                </a:cubicBezTo>
                <a:cubicBezTo>
                  <a:pt x="258" y="41"/>
                  <a:pt x="260" y="66"/>
                  <a:pt x="262" y="92"/>
                </a:cubicBezTo>
                <a:cubicBezTo>
                  <a:pt x="290" y="94"/>
                  <a:pt x="318" y="96"/>
                  <a:pt x="345" y="98"/>
                </a:cubicBezTo>
                <a:cubicBezTo>
                  <a:pt x="345" y="100"/>
                  <a:pt x="345" y="103"/>
                  <a:pt x="345" y="106"/>
                </a:cubicBezTo>
                <a:cubicBezTo>
                  <a:pt x="329" y="108"/>
                  <a:pt x="314" y="111"/>
                  <a:pt x="295" y="113"/>
                </a:cubicBezTo>
                <a:cubicBezTo>
                  <a:pt x="343" y="136"/>
                  <a:pt x="372" y="170"/>
                  <a:pt x="374" y="226"/>
                </a:cubicBezTo>
                <a:cubicBezTo>
                  <a:pt x="407" y="226"/>
                  <a:pt x="440" y="227"/>
                  <a:pt x="473" y="226"/>
                </a:cubicBezTo>
                <a:cubicBezTo>
                  <a:pt x="484" y="226"/>
                  <a:pt x="492" y="229"/>
                  <a:pt x="488" y="242"/>
                </a:cubicBezTo>
                <a:cubicBezTo>
                  <a:pt x="487" y="246"/>
                  <a:pt x="482" y="248"/>
                  <a:pt x="479" y="251"/>
                </a:cubicBezTo>
                <a:cubicBezTo>
                  <a:pt x="473" y="253"/>
                  <a:pt x="468" y="255"/>
                  <a:pt x="462" y="257"/>
                </a:cubicBezTo>
                <a:cubicBezTo>
                  <a:pt x="470" y="297"/>
                  <a:pt x="458" y="320"/>
                  <a:pt x="428" y="325"/>
                </a:cubicBezTo>
                <a:cubicBezTo>
                  <a:pt x="401" y="330"/>
                  <a:pt x="382" y="312"/>
                  <a:pt x="374" y="272"/>
                </a:cubicBezTo>
                <a:close/>
                <a:moveTo>
                  <a:pt x="248" y="220"/>
                </a:moveTo>
                <a:cubicBezTo>
                  <a:pt x="223" y="219"/>
                  <a:pt x="204" y="238"/>
                  <a:pt x="204" y="262"/>
                </a:cubicBezTo>
                <a:cubicBezTo>
                  <a:pt x="204" y="286"/>
                  <a:pt x="223" y="305"/>
                  <a:pt x="247" y="305"/>
                </a:cubicBezTo>
                <a:cubicBezTo>
                  <a:pt x="270" y="305"/>
                  <a:pt x="289" y="287"/>
                  <a:pt x="289" y="264"/>
                </a:cubicBezTo>
                <a:cubicBezTo>
                  <a:pt x="290" y="239"/>
                  <a:pt x="272" y="220"/>
                  <a:pt x="248" y="220"/>
                </a:cubicBezTo>
                <a:close/>
                <a:moveTo>
                  <a:pt x="239" y="179"/>
                </a:moveTo>
                <a:cubicBezTo>
                  <a:pt x="239" y="163"/>
                  <a:pt x="239" y="145"/>
                  <a:pt x="239" y="126"/>
                </a:cubicBezTo>
                <a:cubicBezTo>
                  <a:pt x="202" y="129"/>
                  <a:pt x="175" y="145"/>
                  <a:pt x="155" y="175"/>
                </a:cubicBezTo>
                <a:cubicBezTo>
                  <a:pt x="167" y="185"/>
                  <a:pt x="178" y="194"/>
                  <a:pt x="187" y="201"/>
                </a:cubicBezTo>
                <a:cubicBezTo>
                  <a:pt x="206" y="193"/>
                  <a:pt x="221" y="187"/>
                  <a:pt x="239" y="179"/>
                </a:cubicBezTo>
                <a:close/>
                <a:moveTo>
                  <a:pt x="252" y="126"/>
                </a:moveTo>
                <a:cubicBezTo>
                  <a:pt x="252" y="143"/>
                  <a:pt x="251" y="157"/>
                  <a:pt x="252" y="171"/>
                </a:cubicBezTo>
                <a:cubicBezTo>
                  <a:pt x="252" y="175"/>
                  <a:pt x="256" y="181"/>
                  <a:pt x="259" y="182"/>
                </a:cubicBezTo>
                <a:cubicBezTo>
                  <a:pt x="274" y="188"/>
                  <a:pt x="290" y="193"/>
                  <a:pt x="307" y="198"/>
                </a:cubicBezTo>
                <a:cubicBezTo>
                  <a:pt x="316" y="191"/>
                  <a:pt x="326" y="183"/>
                  <a:pt x="337" y="174"/>
                </a:cubicBezTo>
                <a:cubicBezTo>
                  <a:pt x="317" y="144"/>
                  <a:pt x="290" y="129"/>
                  <a:pt x="252" y="126"/>
                </a:cubicBezTo>
                <a:close/>
                <a:moveTo>
                  <a:pt x="73" y="306"/>
                </a:moveTo>
                <a:cubicBezTo>
                  <a:pt x="88" y="304"/>
                  <a:pt x="97" y="295"/>
                  <a:pt x="96" y="281"/>
                </a:cubicBezTo>
                <a:cubicBezTo>
                  <a:pt x="96" y="266"/>
                  <a:pt x="87" y="258"/>
                  <a:pt x="72" y="257"/>
                </a:cubicBezTo>
                <a:cubicBezTo>
                  <a:pt x="59" y="256"/>
                  <a:pt x="47" y="269"/>
                  <a:pt x="48" y="283"/>
                </a:cubicBezTo>
                <a:cubicBezTo>
                  <a:pt x="50" y="298"/>
                  <a:pt x="59" y="304"/>
                  <a:pt x="73" y="306"/>
                </a:cubicBezTo>
                <a:close/>
                <a:moveTo>
                  <a:pt x="445" y="283"/>
                </a:moveTo>
                <a:cubicBezTo>
                  <a:pt x="445" y="267"/>
                  <a:pt x="437" y="259"/>
                  <a:pt x="423" y="257"/>
                </a:cubicBezTo>
                <a:cubicBezTo>
                  <a:pt x="410" y="255"/>
                  <a:pt x="397" y="268"/>
                  <a:pt x="397" y="281"/>
                </a:cubicBezTo>
                <a:cubicBezTo>
                  <a:pt x="398" y="296"/>
                  <a:pt x="406" y="305"/>
                  <a:pt x="421" y="305"/>
                </a:cubicBezTo>
                <a:cubicBezTo>
                  <a:pt x="436" y="306"/>
                  <a:pt x="444" y="297"/>
                  <a:pt x="445" y="283"/>
                </a:cubicBezTo>
                <a:close/>
              </a:path>
            </a:pathLst>
          </a:custGeom>
          <a:solidFill>
            <a:srgbClr val="0975A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3157" name="Grupo 3156">
            <a:extLst>
              <a:ext uri="{FF2B5EF4-FFF2-40B4-BE49-F238E27FC236}">
                <a16:creationId xmlns:a16="http://schemas.microsoft.com/office/drawing/2014/main" id="{3E83A09D-1600-0948-CBE6-F34CC04D7386}"/>
              </a:ext>
            </a:extLst>
          </p:cNvPr>
          <p:cNvGrpSpPr/>
          <p:nvPr/>
        </p:nvGrpSpPr>
        <p:grpSpPr>
          <a:xfrm>
            <a:off x="8637010" y="4780704"/>
            <a:ext cx="3274747" cy="1703517"/>
            <a:chOff x="7393635" y="1626913"/>
            <a:chExt cx="1925638" cy="1001713"/>
          </a:xfrm>
        </p:grpSpPr>
        <p:sp>
          <p:nvSpPr>
            <p:cNvPr id="3158" name="Freeform 25">
              <a:extLst>
                <a:ext uri="{FF2B5EF4-FFF2-40B4-BE49-F238E27FC236}">
                  <a16:creationId xmlns:a16="http://schemas.microsoft.com/office/drawing/2014/main" id="{DE7577A8-C3C1-FDF2-8FBA-77782D3486AE}"/>
                </a:ext>
              </a:extLst>
            </p:cNvPr>
            <p:cNvSpPr/>
            <p:nvPr userDrawn="1"/>
          </p:nvSpPr>
          <p:spPr bwMode="auto">
            <a:xfrm>
              <a:off x="7393635" y="1677713"/>
              <a:ext cx="1925638" cy="950913"/>
            </a:xfrm>
            <a:custGeom>
              <a:gdLst>
                <a:gd name="T0" fmla="*/ 434 w 594"/>
                <a:gd name="T1" fmla="*/ 102 h 293"/>
                <a:gd name="T2" fmla="*/ 449 w 594"/>
                <a:gd name="T3" fmla="*/ 70 h 293"/>
                <a:gd name="T4" fmla="*/ 445 w 594"/>
                <a:gd name="T5" fmla="*/ 65 h 293"/>
                <a:gd name="T6" fmla="*/ 424 w 594"/>
                <a:gd name="T7" fmla="*/ 83 h 293"/>
                <a:gd name="T8" fmla="*/ 295 w 594"/>
                <a:gd name="T9" fmla="*/ 255 h 293"/>
                <a:gd name="T10" fmla="*/ 212 w 594"/>
                <a:gd name="T11" fmla="*/ 293 h 293"/>
                <a:gd name="T12" fmla="*/ 225 w 594"/>
                <a:gd name="T13" fmla="*/ 154 h 293"/>
                <a:gd name="T14" fmla="*/ 110 w 594"/>
                <a:gd name="T15" fmla="*/ 184 h 293"/>
                <a:gd name="T16" fmla="*/ 58 w 594"/>
                <a:gd name="T17" fmla="*/ 166 h 293"/>
                <a:gd name="T18" fmla="*/ 0 w 594"/>
                <a:gd name="T19" fmla="*/ 58 h 293"/>
                <a:gd name="T20" fmla="*/ 49 w 594"/>
                <a:gd name="T21" fmla="*/ 45 h 293"/>
                <a:gd name="T22" fmla="*/ 63 w 594"/>
                <a:gd name="T23" fmla="*/ 48 h 293"/>
                <a:gd name="T24" fmla="*/ 72 w 594"/>
                <a:gd name="T25" fmla="*/ 56 h 293"/>
                <a:gd name="T26" fmla="*/ 184 w 594"/>
                <a:gd name="T27" fmla="*/ 83 h 293"/>
                <a:gd name="T28" fmla="*/ 485 w 594"/>
                <a:gd name="T29" fmla="*/ 6 h 293"/>
                <a:gd name="T30" fmla="*/ 570 w 594"/>
                <a:gd name="T31" fmla="*/ 8 h 293"/>
                <a:gd name="T32" fmla="*/ 578 w 594"/>
                <a:gd name="T33" fmla="*/ 41 h 293"/>
                <a:gd name="T34" fmla="*/ 529 w 594"/>
                <a:gd name="T35" fmla="*/ 74 h 293"/>
                <a:gd name="T36" fmla="*/ 434 w 594"/>
                <a:gd name="T37" fmla="*/ 102 h 2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4" h="293">
                  <a:moveTo>
                    <a:pt x="434" y="102"/>
                  </a:moveTo>
                  <a:cubicBezTo>
                    <a:pt x="440" y="88"/>
                    <a:pt x="445" y="79"/>
                    <a:pt x="449" y="70"/>
                  </a:cubicBezTo>
                  <a:cubicBezTo>
                    <a:pt x="448" y="68"/>
                    <a:pt x="446" y="66"/>
                    <a:pt x="445" y="65"/>
                  </a:cubicBezTo>
                  <a:cubicBezTo>
                    <a:pt x="438" y="71"/>
                    <a:pt x="428" y="75"/>
                    <a:pt x="424" y="83"/>
                  </a:cubicBezTo>
                  <a:cubicBezTo>
                    <a:pt x="389" y="146"/>
                    <a:pt x="343" y="201"/>
                    <a:pt x="295" y="255"/>
                  </a:cubicBezTo>
                  <a:cubicBezTo>
                    <a:pt x="272" y="280"/>
                    <a:pt x="243" y="285"/>
                    <a:pt x="212" y="293"/>
                  </a:cubicBezTo>
                  <a:cubicBezTo>
                    <a:pt x="216" y="246"/>
                    <a:pt x="220" y="202"/>
                    <a:pt x="225" y="154"/>
                  </a:cubicBezTo>
                  <a:cubicBezTo>
                    <a:pt x="184" y="165"/>
                    <a:pt x="147" y="173"/>
                    <a:pt x="110" y="184"/>
                  </a:cubicBezTo>
                  <a:cubicBezTo>
                    <a:pt x="87" y="191"/>
                    <a:pt x="69" y="185"/>
                    <a:pt x="58" y="166"/>
                  </a:cubicBezTo>
                  <a:cubicBezTo>
                    <a:pt x="38" y="131"/>
                    <a:pt x="20" y="95"/>
                    <a:pt x="0" y="58"/>
                  </a:cubicBezTo>
                  <a:cubicBezTo>
                    <a:pt x="19" y="52"/>
                    <a:pt x="34" y="48"/>
                    <a:pt x="49" y="45"/>
                  </a:cubicBezTo>
                  <a:cubicBezTo>
                    <a:pt x="53" y="44"/>
                    <a:pt x="59" y="46"/>
                    <a:pt x="63" y="48"/>
                  </a:cubicBezTo>
                  <a:cubicBezTo>
                    <a:pt x="67" y="50"/>
                    <a:pt x="70" y="53"/>
                    <a:pt x="72" y="56"/>
                  </a:cubicBezTo>
                  <a:cubicBezTo>
                    <a:pt x="102" y="97"/>
                    <a:pt x="138" y="97"/>
                    <a:pt x="184" y="83"/>
                  </a:cubicBezTo>
                  <a:cubicBezTo>
                    <a:pt x="283" y="54"/>
                    <a:pt x="384" y="29"/>
                    <a:pt x="485" y="6"/>
                  </a:cubicBezTo>
                  <a:cubicBezTo>
                    <a:pt x="512" y="0"/>
                    <a:pt x="542" y="4"/>
                    <a:pt x="570" y="8"/>
                  </a:cubicBezTo>
                  <a:cubicBezTo>
                    <a:pt x="591" y="11"/>
                    <a:pt x="594" y="26"/>
                    <a:pt x="578" y="41"/>
                  </a:cubicBezTo>
                  <a:cubicBezTo>
                    <a:pt x="563" y="54"/>
                    <a:pt x="547" y="66"/>
                    <a:pt x="529" y="74"/>
                  </a:cubicBezTo>
                  <a:cubicBezTo>
                    <a:pt x="499" y="85"/>
                    <a:pt x="468" y="92"/>
                    <a:pt x="434" y="102"/>
                  </a:cubicBezTo>
                  <a:close/>
                </a:path>
              </a:pathLst>
            </a:custGeom>
            <a:solidFill>
              <a:srgbClr val="0975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59" name="Freeform 29">
              <a:extLst>
                <a:ext uri="{FF2B5EF4-FFF2-40B4-BE49-F238E27FC236}">
                  <a16:creationId xmlns:a16="http://schemas.microsoft.com/office/drawing/2014/main" id="{1398435E-96CD-BF31-F5E3-0C3A25D63421}"/>
                </a:ext>
              </a:extLst>
            </p:cNvPr>
            <p:cNvSpPr/>
            <p:nvPr userDrawn="1"/>
          </p:nvSpPr>
          <p:spPr bwMode="auto">
            <a:xfrm>
              <a:off x="8019110" y="1626913"/>
              <a:ext cx="627063" cy="239713"/>
            </a:xfrm>
            <a:custGeom>
              <a:gdLst>
                <a:gd name="T0" fmla="*/ 0 w 193"/>
                <a:gd name="T1" fmla="*/ 23 h 74"/>
                <a:gd name="T2" fmla="*/ 193 w 193"/>
                <a:gd name="T3" fmla="*/ 30 h 74"/>
                <a:gd name="T4" fmla="*/ 67 w 193"/>
                <a:gd name="T5" fmla="*/ 63 h 74"/>
                <a:gd name="T6" fmla="*/ 5 w 193"/>
                <a:gd name="T7" fmla="*/ 33 h 74"/>
                <a:gd name="T8" fmla="*/ 0 w 193"/>
                <a:gd name="T9" fmla="*/ 23 h 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74">
                  <a:moveTo>
                    <a:pt x="0" y="23"/>
                  </a:moveTo>
                  <a:cubicBezTo>
                    <a:pt x="64" y="0"/>
                    <a:pt x="84" y="1"/>
                    <a:pt x="193" y="30"/>
                  </a:cubicBezTo>
                  <a:cubicBezTo>
                    <a:pt x="148" y="42"/>
                    <a:pt x="108" y="52"/>
                    <a:pt x="67" y="63"/>
                  </a:cubicBezTo>
                  <a:cubicBezTo>
                    <a:pt x="24" y="74"/>
                    <a:pt x="24" y="74"/>
                    <a:pt x="5" y="33"/>
                  </a:cubicBezTo>
                  <a:cubicBezTo>
                    <a:pt x="3" y="31"/>
                    <a:pt x="2" y="28"/>
                    <a:pt x="0" y="23"/>
                  </a:cubicBezTo>
                  <a:close/>
                </a:path>
              </a:pathLst>
            </a:custGeom>
            <a:solidFill>
              <a:srgbClr val="0975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60" name="Freeform 33">
              <a:extLst>
                <a:ext uri="{FF2B5EF4-FFF2-40B4-BE49-F238E27FC236}">
                  <a16:creationId xmlns:a16="http://schemas.microsoft.com/office/drawing/2014/main" id="{A8E7ABEB-3AE0-1BB6-D288-124740927DE5}"/>
                </a:ext>
              </a:extLst>
            </p:cNvPr>
            <p:cNvSpPr/>
            <p:nvPr userDrawn="1"/>
          </p:nvSpPr>
          <p:spPr bwMode="auto">
            <a:xfrm>
              <a:off x="7741298" y="1755501"/>
              <a:ext cx="268288" cy="111125"/>
            </a:xfrm>
            <a:custGeom>
              <a:gdLst>
                <a:gd name="T0" fmla="*/ 83 w 83"/>
                <a:gd name="T1" fmla="*/ 16 h 34"/>
                <a:gd name="T2" fmla="*/ 15 w 83"/>
                <a:gd name="T3" fmla="*/ 33 h 34"/>
                <a:gd name="T4" fmla="*/ 0 w 83"/>
                <a:gd name="T5" fmla="*/ 27 h 34"/>
                <a:gd name="T6" fmla="*/ 9 w 83"/>
                <a:gd name="T7" fmla="*/ 14 h 34"/>
                <a:gd name="T8" fmla="*/ 61 w 83"/>
                <a:gd name="T9" fmla="*/ 1 h 34"/>
                <a:gd name="T10" fmla="*/ 83 w 83"/>
                <a:gd name="T11" fmla="*/ 16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34">
                  <a:moveTo>
                    <a:pt x="83" y="16"/>
                  </a:moveTo>
                  <a:cubicBezTo>
                    <a:pt x="55" y="23"/>
                    <a:pt x="35" y="29"/>
                    <a:pt x="15" y="33"/>
                  </a:cubicBezTo>
                  <a:cubicBezTo>
                    <a:pt x="11" y="34"/>
                    <a:pt x="5" y="29"/>
                    <a:pt x="0" y="27"/>
                  </a:cubicBezTo>
                  <a:cubicBezTo>
                    <a:pt x="3" y="23"/>
                    <a:pt x="5" y="15"/>
                    <a:pt x="9" y="14"/>
                  </a:cubicBezTo>
                  <a:cubicBezTo>
                    <a:pt x="26" y="9"/>
                    <a:pt x="43" y="4"/>
                    <a:pt x="61" y="1"/>
                  </a:cubicBezTo>
                  <a:cubicBezTo>
                    <a:pt x="66" y="0"/>
                    <a:pt x="72" y="9"/>
                    <a:pt x="83" y="16"/>
                  </a:cubicBezTo>
                  <a:close/>
                </a:path>
              </a:pathLst>
            </a:custGeom>
            <a:solidFill>
              <a:srgbClr val="0975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978723937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99E7B3E-0031-FCC5-9961-D9F09FCF2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56" y="414579"/>
            <a:ext cx="4773479" cy="602884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E7A32A0-FD15-ACBD-A172-2DACBED86117}"/>
              </a:ext>
            </a:extLst>
          </p:cNvPr>
          <p:cNvSpPr/>
          <p:nvPr/>
        </p:nvSpPr>
        <p:spPr>
          <a:xfrm rot="16200000">
            <a:off x="3525994" y="1150874"/>
            <a:ext cx="2061275" cy="455625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C86E00E-8062-45CD-85BF-235731493FDD}"/>
              </a:ext>
            </a:extLst>
          </p:cNvPr>
          <p:cNvSpPr/>
          <p:nvPr/>
        </p:nvSpPr>
        <p:spPr>
          <a:xfrm>
            <a:off x="11561737" y="2398362"/>
            <a:ext cx="630264" cy="2061276"/>
          </a:xfrm>
          <a:prstGeom prst="rect">
            <a:avLst/>
          </a:pr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7AC138D8-FC24-DD9E-AEA2-6A7E503B9B1A}"/>
              </a:ext>
            </a:extLst>
          </p:cNvPr>
          <p:cNvSpPr txBox="1"/>
          <p:nvPr/>
        </p:nvSpPr>
        <p:spPr>
          <a:xfrm>
            <a:off x="7747866" y="1058479"/>
            <a:ext cx="3291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>
                <a:ea typeface="FZShuTi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>
              <a:cs typeface="Arial" pitchFamily="34" charset="0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5A9F0177-9AAD-7F7E-9954-8779ED97217E}"/>
              </a:ext>
            </a:extLst>
          </p:cNvPr>
          <p:cNvSpPr txBox="1"/>
          <p:nvPr/>
        </p:nvSpPr>
        <p:spPr>
          <a:xfrm>
            <a:off x="7747866" y="719925"/>
            <a:ext cx="3073644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b="1">
                <a:cs typeface="Arial" panose="020b0604020202020204" pitchFamily="34" charset="0"/>
              </a:rPr>
              <a:t>Contents</a:t>
            </a:r>
            <a:endParaRPr lang="ko-KR" altLang="en-US" b="1">
              <a:cs typeface="Arial" pitchFamily="34" charset="0"/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0105BB30-F2E0-719C-699D-F854879617F4}"/>
              </a:ext>
            </a:extLst>
          </p:cNvPr>
          <p:cNvGrpSpPr/>
          <p:nvPr/>
        </p:nvGrpSpPr>
        <p:grpSpPr>
          <a:xfrm>
            <a:off x="6789770" y="811345"/>
            <a:ext cx="958096" cy="780795"/>
            <a:chOff x="5324331" y="1449052"/>
            <a:chExt cx="958096" cy="780795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916E3B59-BB7D-5462-4AF7-D7401EA0E635}"/>
                </a:ext>
              </a:extLst>
            </p:cNvPr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rgbClr val="0975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A049F3D1-64DE-8700-4D13-3CCE48AC94B3}"/>
                </a:ext>
              </a:extLst>
            </p:cNvPr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>
                  <a:solidFill>
                    <a:schemeClr val="bg1"/>
                  </a:solidFill>
                  <a:cs typeface="Arial" panose="020b0604020202020204" pitchFamily="34" charset="0"/>
                </a:rPr>
                <a:t>01</a:t>
              </a:r>
              <a:endParaRPr lang="ko-KR" altLang="en-US" sz="36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7">
            <a:extLst>
              <a:ext uri="{FF2B5EF4-FFF2-40B4-BE49-F238E27FC236}">
                <a16:creationId xmlns:a16="http://schemas.microsoft.com/office/drawing/2014/main" id="{B4E5864C-D243-D3F3-ED1C-413206A2FEA4}"/>
              </a:ext>
            </a:extLst>
          </p:cNvPr>
          <p:cNvSpPr txBox="1"/>
          <p:nvPr/>
        </p:nvSpPr>
        <p:spPr>
          <a:xfrm>
            <a:off x="7747866" y="2162760"/>
            <a:ext cx="3291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>
                <a:ea typeface="FZShuTi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>
              <a:cs typeface="Arial" panose="020b0604020202020204" pitchFamily="34" charset="0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E6721FC1-D76D-BD53-3FA9-D8BC89F29A67}"/>
              </a:ext>
            </a:extLst>
          </p:cNvPr>
          <p:cNvSpPr txBox="1"/>
          <p:nvPr/>
        </p:nvSpPr>
        <p:spPr>
          <a:xfrm>
            <a:off x="7747866" y="1824206"/>
            <a:ext cx="3073644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b="1">
                <a:cs typeface="Arial" panose="020b0604020202020204" pitchFamily="34" charset="0"/>
              </a:rPr>
              <a:t>Contents</a:t>
            </a:r>
            <a:endParaRPr lang="ko-KR" altLang="en-US" b="1">
              <a:cs typeface="Arial" panose="020b0604020202020204" pitchFamily="34" charset="0"/>
            </a:endParaRP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D8F2EEE3-D9FC-D156-84B7-AA39103E9B16}"/>
              </a:ext>
            </a:extLst>
          </p:cNvPr>
          <p:cNvGrpSpPr/>
          <p:nvPr/>
        </p:nvGrpSpPr>
        <p:grpSpPr>
          <a:xfrm>
            <a:off x="6789770" y="1915626"/>
            <a:ext cx="958096" cy="780795"/>
            <a:chOff x="5324331" y="1449052"/>
            <a:chExt cx="958096" cy="780795"/>
          </a:xfrm>
        </p:grpSpPr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C0E8F30E-5B3E-2486-5D32-0FBAB2A36952}"/>
                </a:ext>
              </a:extLst>
            </p:cNvPr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rgbClr val="0975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8D497B82-B9CA-38E0-DDE1-C24207C66E25}"/>
                </a:ext>
              </a:extLst>
            </p:cNvPr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>
                  <a:solidFill>
                    <a:schemeClr val="bg1"/>
                  </a:solidFill>
                  <a:cs typeface="Arial" panose="020b0604020202020204" pitchFamily="34" charset="0"/>
                </a:rPr>
                <a:t>02</a:t>
              </a:r>
              <a:endParaRPr lang="ko-KR" altLang="en-US" sz="36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5" name="TextBox 7">
            <a:extLst>
              <a:ext uri="{FF2B5EF4-FFF2-40B4-BE49-F238E27FC236}">
                <a16:creationId xmlns:a16="http://schemas.microsoft.com/office/drawing/2014/main" id="{CAB6C363-3719-660E-1D23-F39974598830}"/>
              </a:ext>
            </a:extLst>
          </p:cNvPr>
          <p:cNvSpPr txBox="1"/>
          <p:nvPr/>
        </p:nvSpPr>
        <p:spPr>
          <a:xfrm>
            <a:off x="7745302" y="3248980"/>
            <a:ext cx="3291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>
                <a:ea typeface="FZShuTi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>
              <a:cs typeface="Arial" panose="020b0604020202020204" pitchFamily="34" charset="0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79B15ED0-1C46-56DD-5B50-2E7CE62FEE0C}"/>
              </a:ext>
            </a:extLst>
          </p:cNvPr>
          <p:cNvSpPr txBox="1"/>
          <p:nvPr/>
        </p:nvSpPr>
        <p:spPr>
          <a:xfrm>
            <a:off x="7745302" y="2910426"/>
            <a:ext cx="3073644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b="1">
                <a:cs typeface="Arial" panose="020b0604020202020204" pitchFamily="34" charset="0"/>
              </a:rPr>
              <a:t>Contents</a:t>
            </a:r>
            <a:endParaRPr lang="ko-KR" altLang="en-US" b="1">
              <a:cs typeface="Arial" panose="020b0604020202020204" pitchFamily="34" charset="0"/>
            </a:endParaRP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C1253B75-4145-867D-02EF-BE73049A7326}"/>
              </a:ext>
            </a:extLst>
          </p:cNvPr>
          <p:cNvGrpSpPr/>
          <p:nvPr/>
        </p:nvGrpSpPr>
        <p:grpSpPr>
          <a:xfrm>
            <a:off x="6787206" y="3001846"/>
            <a:ext cx="958096" cy="780795"/>
            <a:chOff x="5324331" y="1449052"/>
            <a:chExt cx="958096" cy="780795"/>
          </a:xfrm>
        </p:grpSpPr>
        <p:sp>
          <p:nvSpPr>
            <p:cNvPr id="18" name="Oval 5">
              <a:extLst>
                <a:ext uri="{FF2B5EF4-FFF2-40B4-BE49-F238E27FC236}">
                  <a16:creationId xmlns:a16="http://schemas.microsoft.com/office/drawing/2014/main" id="{F636BC05-5CF7-129F-917F-1F6184B1B674}"/>
                </a:ext>
              </a:extLst>
            </p:cNvPr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rgbClr val="0975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TextBox 6">
              <a:extLst>
                <a:ext uri="{FF2B5EF4-FFF2-40B4-BE49-F238E27FC236}">
                  <a16:creationId xmlns:a16="http://schemas.microsoft.com/office/drawing/2014/main" id="{AB6EEA38-3B01-0679-534D-49BEF02D5D77}"/>
                </a:ext>
              </a:extLst>
            </p:cNvPr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>
                  <a:solidFill>
                    <a:schemeClr val="bg1"/>
                  </a:solidFill>
                  <a:cs typeface="Arial" panose="020b0604020202020204" pitchFamily="34" charset="0"/>
                </a:rPr>
                <a:t>03</a:t>
              </a:r>
              <a:endParaRPr lang="ko-KR" altLang="en-US" sz="36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0" name="TextBox 7">
            <a:extLst>
              <a:ext uri="{FF2B5EF4-FFF2-40B4-BE49-F238E27FC236}">
                <a16:creationId xmlns:a16="http://schemas.microsoft.com/office/drawing/2014/main" id="{7CBE2A73-317C-0825-F3C0-18262216378C}"/>
              </a:ext>
            </a:extLst>
          </p:cNvPr>
          <p:cNvSpPr txBox="1"/>
          <p:nvPr/>
        </p:nvSpPr>
        <p:spPr>
          <a:xfrm>
            <a:off x="7719723" y="4353261"/>
            <a:ext cx="3291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>
                <a:ea typeface="FZShuTi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>
              <a:cs typeface="Arial" panose="020b0604020202020204" pitchFamily="34" charset="0"/>
            </a:endParaRP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189E4A0F-6C5E-46FB-7BCF-F3FAD65E0878}"/>
              </a:ext>
            </a:extLst>
          </p:cNvPr>
          <p:cNvSpPr txBox="1"/>
          <p:nvPr/>
        </p:nvSpPr>
        <p:spPr>
          <a:xfrm>
            <a:off x="7719723" y="4014707"/>
            <a:ext cx="3073644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b="1">
                <a:cs typeface="Arial" panose="020b0604020202020204" pitchFamily="34" charset="0"/>
              </a:rPr>
              <a:t>Contents</a:t>
            </a:r>
            <a:endParaRPr lang="ko-KR" altLang="en-US" b="1">
              <a:cs typeface="Arial" panose="020b0604020202020204" pitchFamily="34" charset="0"/>
            </a:endParaRPr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E3CAE640-1936-15D2-E367-3F94E74C42E4}"/>
              </a:ext>
            </a:extLst>
          </p:cNvPr>
          <p:cNvGrpSpPr/>
          <p:nvPr/>
        </p:nvGrpSpPr>
        <p:grpSpPr>
          <a:xfrm>
            <a:off x="6761627" y="4106127"/>
            <a:ext cx="958096" cy="780795"/>
            <a:chOff x="5324331" y="1449052"/>
            <a:chExt cx="958096" cy="780795"/>
          </a:xfrm>
        </p:grpSpPr>
        <p:sp>
          <p:nvSpPr>
            <p:cNvPr id="23" name="Oval 5">
              <a:extLst>
                <a:ext uri="{FF2B5EF4-FFF2-40B4-BE49-F238E27FC236}">
                  <a16:creationId xmlns:a16="http://schemas.microsoft.com/office/drawing/2014/main" id="{29266EB1-D259-4EF4-0A40-EA561FCCC0D9}"/>
                </a:ext>
              </a:extLst>
            </p:cNvPr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rgbClr val="0975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1BFD59A3-477C-48C5-5225-81AB9107FD01}"/>
                </a:ext>
              </a:extLst>
            </p:cNvPr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>
                  <a:solidFill>
                    <a:schemeClr val="bg1"/>
                  </a:solidFill>
                  <a:cs typeface="Arial" panose="020b0604020202020204" pitchFamily="34" charset="0"/>
                </a:rPr>
                <a:t>04</a:t>
              </a:r>
              <a:endParaRPr lang="ko-KR" altLang="en-US" sz="36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5" name="TextBox 7">
            <a:extLst>
              <a:ext uri="{FF2B5EF4-FFF2-40B4-BE49-F238E27FC236}">
                <a16:creationId xmlns:a16="http://schemas.microsoft.com/office/drawing/2014/main" id="{1BA2EEB4-D6E3-F47E-BCB5-06144428A35D}"/>
              </a:ext>
            </a:extLst>
          </p:cNvPr>
          <p:cNvSpPr txBox="1"/>
          <p:nvPr/>
        </p:nvSpPr>
        <p:spPr>
          <a:xfrm>
            <a:off x="7745302" y="5408564"/>
            <a:ext cx="3291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>
                <a:ea typeface="FZShuTi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>
              <a:cs typeface="Arial" panose="020b0604020202020204" pitchFamily="34" charset="0"/>
            </a:endParaRPr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F1BD90DF-1230-92A1-23B9-C31BA03E5ACF}"/>
              </a:ext>
            </a:extLst>
          </p:cNvPr>
          <p:cNvSpPr txBox="1"/>
          <p:nvPr/>
        </p:nvSpPr>
        <p:spPr>
          <a:xfrm>
            <a:off x="7745302" y="5070010"/>
            <a:ext cx="3073644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b="1">
                <a:cs typeface="Arial" panose="020b0604020202020204" pitchFamily="34" charset="0"/>
              </a:rPr>
              <a:t>Contents</a:t>
            </a:r>
            <a:endParaRPr lang="ko-KR" altLang="en-US" b="1">
              <a:cs typeface="Arial" panose="020b0604020202020204" pitchFamily="34" charset="0"/>
            </a:endParaRP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978FA1BD-68D8-1768-8F00-D9350E79097F}"/>
              </a:ext>
            </a:extLst>
          </p:cNvPr>
          <p:cNvGrpSpPr/>
          <p:nvPr/>
        </p:nvGrpSpPr>
        <p:grpSpPr>
          <a:xfrm>
            <a:off x="6787206" y="5161430"/>
            <a:ext cx="958096" cy="780795"/>
            <a:chOff x="5324331" y="1449052"/>
            <a:chExt cx="958096" cy="780795"/>
          </a:xfrm>
        </p:grpSpPr>
        <p:sp>
          <p:nvSpPr>
            <p:cNvPr id="28" name="Oval 5">
              <a:extLst>
                <a:ext uri="{FF2B5EF4-FFF2-40B4-BE49-F238E27FC236}">
                  <a16:creationId xmlns:a16="http://schemas.microsoft.com/office/drawing/2014/main" id="{A7FAD44B-AE22-AD22-CAFD-B6958770232A}"/>
                </a:ext>
              </a:extLst>
            </p:cNvPr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rgbClr val="0975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TextBox 6">
              <a:extLst>
                <a:ext uri="{FF2B5EF4-FFF2-40B4-BE49-F238E27FC236}">
                  <a16:creationId xmlns:a16="http://schemas.microsoft.com/office/drawing/2014/main" id="{DF359F6E-1469-9208-A301-953CA708FF85}"/>
                </a:ext>
              </a:extLst>
            </p:cNvPr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>
                  <a:solidFill>
                    <a:schemeClr val="bg1"/>
                  </a:solidFill>
                  <a:cs typeface="Arial" panose="020b0604020202020204" pitchFamily="34" charset="0"/>
                </a:rPr>
                <a:t>05</a:t>
              </a:r>
              <a:endParaRPr lang="ko-KR" altLang="en-US" sz="36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0" name="TextBox 12">
            <a:extLst>
              <a:ext uri="{FF2B5EF4-FFF2-40B4-BE49-F238E27FC236}">
                <a16:creationId xmlns:a16="http://schemas.microsoft.com/office/drawing/2014/main" id="{4B67E006-F0BF-D11E-60B0-EDCC2CC3D925}"/>
              </a:ext>
            </a:extLst>
          </p:cNvPr>
          <p:cNvSpPr txBox="1"/>
          <p:nvPr/>
        </p:nvSpPr>
        <p:spPr>
          <a:xfrm>
            <a:off x="2538750" y="2699654"/>
            <a:ext cx="3891079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AGENDA</a:t>
            </a:r>
            <a:br>
              <a:rPr lang="en-US" altLang="ko-KR" sz="48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lang="en-US" altLang="ko-KR" sz="4800" b="1">
                <a:solidFill>
                  <a:srgbClr val="0975AA"/>
                </a:solidFill>
                <a:latin typeface="+mj-lt"/>
              </a:rPr>
              <a:t>STYLE</a:t>
            </a:r>
            <a:endParaRPr lang="ko-KR" altLang="en-US" sz="4800" b="1">
              <a:solidFill>
                <a:srgbClr val="0975A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6898206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640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1" y="1492154"/>
            <a:ext cx="523149" cy="524695"/>
          </a:xfrm>
          <a:custGeom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7" y="1562685"/>
            <a:ext cx="523147" cy="383627"/>
          </a:xfrm>
          <a:custGeom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5"/>
            <a:ext cx="313133" cy="707899"/>
          </a:xfrm>
          <a:custGeom>
            <a:gdLst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9"/>
            <a:ext cx="225664" cy="502732"/>
          </a:xfrm>
          <a:custGeom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7" y="4641908"/>
            <a:ext cx="464493" cy="464493"/>
          </a:xfrm>
          <a:custGeom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09" y="3642507"/>
            <a:ext cx="460779" cy="453389"/>
          </a:xfrm>
          <a:custGeom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0" y="3600567"/>
            <a:ext cx="464493" cy="463135"/>
          </a:xfrm>
          <a:custGeom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6" y="1518718"/>
            <a:ext cx="471567" cy="471567"/>
          </a:xfrm>
          <a:custGeom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5" y="1518715"/>
            <a:ext cx="472195" cy="471568"/>
          </a:xfrm>
          <a:custGeom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9" y="4618985"/>
            <a:ext cx="513183" cy="510343"/>
          </a:xfrm>
          <a:custGeom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9" y="1470614"/>
            <a:ext cx="567400" cy="567775"/>
          </a:xfrm>
          <a:custGeom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2" y="1424301"/>
            <a:ext cx="473301" cy="660395"/>
          </a:xfrm>
          <a:custGeom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7" y="4600959"/>
            <a:ext cx="385791" cy="546392"/>
          </a:xfrm>
          <a:custGeom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7"/>
            <a:ext cx="548680" cy="469988"/>
          </a:xfrm>
          <a:custGeom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5" y="3545249"/>
            <a:ext cx="527335" cy="493633"/>
          </a:xfrm>
          <a:custGeom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7" y="4613418"/>
            <a:ext cx="508153" cy="508153"/>
          </a:xfrm>
          <a:custGeom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2">
            <a:off x="10126693" y="1539349"/>
            <a:ext cx="551843" cy="546087"/>
          </a:xfrm>
          <a:custGeom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2" y="1539416"/>
            <a:ext cx="544577" cy="547049"/>
          </a:xfrm>
          <a:custGeom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5" y="4578027"/>
            <a:ext cx="478148" cy="569324"/>
          </a:xfrm>
          <a:custGeom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7"/>
            <a:ext cx="478148" cy="569324"/>
          </a:xfrm>
          <a:custGeom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7"/>
            <a:ext cx="478148" cy="569324"/>
          </a:xfrm>
          <a:custGeom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8" y="4578027"/>
            <a:ext cx="478148" cy="569324"/>
          </a:xfrm>
          <a:custGeom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22" name="Google Shape;6000;p67"/>
          <p:cNvSpPr/>
          <p:nvPr/>
        </p:nvSpPr>
        <p:spPr>
          <a:xfrm>
            <a:off x="4351196" y="1478771"/>
            <a:ext cx="604245" cy="616479"/>
          </a:xfrm>
          <a:custGeom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0975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151" name="Google Shape;6029;p67"/>
          <p:cNvGrpSpPr/>
          <p:nvPr/>
        </p:nvGrpSpPr>
        <p:grpSpPr>
          <a:xfrm>
            <a:off x="9367813" y="5419901"/>
            <a:ext cx="404147" cy="560241"/>
            <a:chOff x="-38860326" y="3221750"/>
            <a:chExt cx="228425" cy="316650"/>
          </a:xfrm>
          <a:solidFill>
            <a:srgbClr val="0975AA"/>
          </a:solidFill>
        </p:grpSpPr>
        <p:sp>
          <p:nvSpPr>
            <p:cNvPr id="152" name="Google Shape;6030;p67"/>
            <p:cNvSpPr/>
            <p:nvPr/>
          </p:nvSpPr>
          <p:spPr>
            <a:xfrm>
              <a:off x="-38735874" y="3222550"/>
              <a:ext cx="103975" cy="123675"/>
            </a:xfrm>
            <a:custGeom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3" name="Google Shape;6031;p67"/>
            <p:cNvSpPr/>
            <p:nvPr/>
          </p:nvSpPr>
          <p:spPr>
            <a:xfrm>
              <a:off x="-38756375" y="3302875"/>
              <a:ext cx="22075" cy="63050"/>
            </a:xfrm>
            <a:custGeom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4" name="Google Shape;6032;p67"/>
            <p:cNvSpPr/>
            <p:nvPr/>
          </p:nvSpPr>
          <p:spPr>
            <a:xfrm>
              <a:off x="-38859551" y="3221750"/>
              <a:ext cx="103200" cy="122900"/>
            </a:xfrm>
            <a:custGeom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5" name="Google Shape;6033;p67"/>
            <p:cNvSpPr/>
            <p:nvPr/>
          </p:nvSpPr>
          <p:spPr>
            <a:xfrm>
              <a:off x="-38860326" y="3367475"/>
              <a:ext cx="228425" cy="170925"/>
            </a:xfrm>
            <a:custGeom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88" name="Google Shape;6066;p67"/>
          <p:cNvGrpSpPr/>
          <p:nvPr/>
        </p:nvGrpSpPr>
        <p:grpSpPr>
          <a:xfrm>
            <a:off x="4313801" y="2400895"/>
            <a:ext cx="644203" cy="641015"/>
            <a:chOff x="-38538975" y="3954250"/>
            <a:chExt cx="318225" cy="316650"/>
          </a:xfrm>
          <a:solidFill>
            <a:srgbClr val="0975AA"/>
          </a:solidFill>
        </p:grpSpPr>
        <p:sp>
          <p:nvSpPr>
            <p:cNvPr id="189" name="Google Shape;6067;p67"/>
            <p:cNvSpPr/>
            <p:nvPr/>
          </p:nvSpPr>
          <p:spPr>
            <a:xfrm>
              <a:off x="-38538975" y="3954250"/>
              <a:ext cx="254425" cy="253625"/>
            </a:xfrm>
            <a:custGeom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90" name="Google Shape;6068;p67"/>
            <p:cNvSpPr/>
            <p:nvPr/>
          </p:nvSpPr>
          <p:spPr>
            <a:xfrm>
              <a:off x="-38496450" y="4081725"/>
              <a:ext cx="275700" cy="189175"/>
            </a:xfrm>
            <a:custGeom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3" name="Google Shape;5976;p67"/>
          <p:cNvGrpSpPr/>
          <p:nvPr/>
        </p:nvGrpSpPr>
        <p:grpSpPr>
          <a:xfrm>
            <a:off x="4399885" y="5618924"/>
            <a:ext cx="495395" cy="442067"/>
            <a:chOff x="-42996151" y="3612600"/>
            <a:chExt cx="323750" cy="288900"/>
          </a:xfrm>
          <a:solidFill>
            <a:srgbClr val="0975AA"/>
          </a:solidFill>
        </p:grpSpPr>
        <p:sp>
          <p:nvSpPr>
            <p:cNvPr id="99" name="Google Shape;5977;p67"/>
            <p:cNvSpPr/>
            <p:nvPr/>
          </p:nvSpPr>
          <p:spPr>
            <a:xfrm>
              <a:off x="-42914224" y="3612600"/>
              <a:ext cx="241825" cy="239275"/>
            </a:xfrm>
            <a:custGeom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0" name="Google Shape;5978;p67"/>
            <p:cNvSpPr/>
            <p:nvPr/>
          </p:nvSpPr>
          <p:spPr>
            <a:xfrm>
              <a:off x="-42946526" y="3762850"/>
              <a:ext cx="118950" cy="118950"/>
            </a:xfrm>
            <a:custGeom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1" name="Google Shape;5979;p67"/>
            <p:cNvSpPr/>
            <p:nvPr/>
          </p:nvSpPr>
          <p:spPr>
            <a:xfrm>
              <a:off x="-42996151" y="3855800"/>
              <a:ext cx="78000" cy="45700"/>
            </a:xfrm>
            <a:custGeom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11" name="Google Shape;5989;p67"/>
          <p:cNvGrpSpPr/>
          <p:nvPr/>
        </p:nvGrpSpPr>
        <p:grpSpPr>
          <a:xfrm>
            <a:off x="8432704" y="5501961"/>
            <a:ext cx="496541" cy="485831"/>
            <a:chOff x="-41117651" y="3605525"/>
            <a:chExt cx="324500" cy="317500"/>
          </a:xfrm>
          <a:solidFill>
            <a:srgbClr val="0975AA"/>
          </a:solidFill>
        </p:grpSpPr>
        <p:sp>
          <p:nvSpPr>
            <p:cNvPr id="112" name="Google Shape;5990;p67"/>
            <p:cNvSpPr/>
            <p:nvPr/>
          </p:nvSpPr>
          <p:spPr>
            <a:xfrm>
              <a:off x="-41016851" y="3605525"/>
              <a:ext cx="106350" cy="105375"/>
            </a:xfrm>
            <a:custGeom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3" name="Google Shape;5991;p67"/>
            <p:cNvSpPr/>
            <p:nvPr/>
          </p:nvSpPr>
          <p:spPr>
            <a:xfrm>
              <a:off x="-40900276" y="3721300"/>
              <a:ext cx="107125" cy="105375"/>
            </a:xfrm>
            <a:custGeom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4" name="Google Shape;5992;p67"/>
            <p:cNvSpPr/>
            <p:nvPr/>
          </p:nvSpPr>
          <p:spPr>
            <a:xfrm>
              <a:off x="-41117651" y="3668350"/>
              <a:ext cx="262300" cy="254675"/>
            </a:xfrm>
            <a:custGeom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29" name="Google Shape;6007;p67"/>
          <p:cNvGrpSpPr/>
          <p:nvPr/>
        </p:nvGrpSpPr>
        <p:grpSpPr>
          <a:xfrm>
            <a:off x="5285551" y="5542722"/>
            <a:ext cx="469687" cy="475692"/>
            <a:chOff x="-42617299" y="3587775"/>
            <a:chExt cx="306950" cy="310875"/>
          </a:xfrm>
          <a:solidFill>
            <a:srgbClr val="0975AA"/>
          </a:solidFill>
        </p:grpSpPr>
        <p:sp>
          <p:nvSpPr>
            <p:cNvPr id="130" name="Google Shape;6008;p67"/>
            <p:cNvSpPr/>
            <p:nvPr/>
          </p:nvSpPr>
          <p:spPr>
            <a:xfrm>
              <a:off x="-42617299" y="3587775"/>
              <a:ext cx="306950" cy="310875"/>
            </a:xfrm>
            <a:custGeom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31" name="Google Shape;6009;p67"/>
            <p:cNvSpPr/>
            <p:nvPr/>
          </p:nvSpPr>
          <p:spPr>
            <a:xfrm>
              <a:off x="-42500724" y="3712425"/>
              <a:ext cx="63025" cy="62275"/>
            </a:xfrm>
            <a:custGeom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40" name="Google Shape;6018;p67"/>
          <p:cNvGrpSpPr/>
          <p:nvPr/>
        </p:nvGrpSpPr>
        <p:grpSpPr>
          <a:xfrm>
            <a:off x="10221237" y="5564681"/>
            <a:ext cx="486939" cy="443559"/>
            <a:chOff x="-40745125" y="3632900"/>
            <a:chExt cx="318225" cy="289875"/>
          </a:xfrm>
          <a:solidFill>
            <a:srgbClr val="0975AA"/>
          </a:solidFill>
        </p:grpSpPr>
        <p:sp>
          <p:nvSpPr>
            <p:cNvPr id="141" name="Google Shape;6019;p67"/>
            <p:cNvSpPr/>
            <p:nvPr/>
          </p:nvSpPr>
          <p:spPr>
            <a:xfrm>
              <a:off x="-40745125" y="3632900"/>
              <a:ext cx="300125" cy="82725"/>
            </a:xfrm>
            <a:custGeom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2" name="Google Shape;6020;p67"/>
            <p:cNvSpPr/>
            <p:nvPr/>
          </p:nvSpPr>
          <p:spPr>
            <a:xfrm>
              <a:off x="-40508051" y="3736075"/>
              <a:ext cx="21300" cy="82725"/>
            </a:xfrm>
            <a:custGeom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3" name="Google Shape;6021;p67"/>
            <p:cNvSpPr/>
            <p:nvPr/>
          </p:nvSpPr>
          <p:spPr>
            <a:xfrm>
              <a:off x="-40466299" y="3736875"/>
              <a:ext cx="39400" cy="82725"/>
            </a:xfrm>
            <a:custGeom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4" name="Google Shape;6022;p67"/>
            <p:cNvSpPr/>
            <p:nvPr/>
          </p:nvSpPr>
          <p:spPr>
            <a:xfrm>
              <a:off x="-40723049" y="3736075"/>
              <a:ext cx="194550" cy="82725"/>
            </a:xfrm>
            <a:custGeom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5" name="Google Shape;6023;p67"/>
            <p:cNvSpPr/>
            <p:nvPr/>
          </p:nvSpPr>
          <p:spPr>
            <a:xfrm>
              <a:off x="-40681325" y="3839250"/>
              <a:ext cx="21300" cy="82725"/>
            </a:xfrm>
            <a:custGeom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6" name="Google Shape;6024;p67"/>
            <p:cNvSpPr/>
            <p:nvPr/>
          </p:nvSpPr>
          <p:spPr>
            <a:xfrm>
              <a:off x="-40639575" y="3840825"/>
              <a:ext cx="190625" cy="81950"/>
            </a:xfrm>
            <a:custGeom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7" name="Google Shape;6025;p67"/>
            <p:cNvSpPr/>
            <p:nvPr/>
          </p:nvSpPr>
          <p:spPr>
            <a:xfrm>
              <a:off x="-40745125" y="3840050"/>
              <a:ext cx="43350" cy="82725"/>
            </a:xfrm>
            <a:custGeom>
              <a:rect l="l" t="t" r="r" b="b"/>
              <a:pathLst>
                <a:path w="1733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165" name="Google Shape;6043;p67"/>
          <p:cNvSpPr/>
          <p:nvPr/>
        </p:nvSpPr>
        <p:spPr>
          <a:xfrm>
            <a:off x="6077467" y="5543601"/>
            <a:ext cx="412229" cy="486939"/>
          </a:xfrm>
          <a:custGeom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0975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174" name="Google Shape;6052;p67"/>
          <p:cNvGrpSpPr/>
          <p:nvPr/>
        </p:nvGrpSpPr>
        <p:grpSpPr>
          <a:xfrm>
            <a:off x="11105261" y="5521085"/>
            <a:ext cx="476115" cy="484531"/>
            <a:chOff x="-40372574" y="3604550"/>
            <a:chExt cx="311150" cy="316650"/>
          </a:xfrm>
          <a:solidFill>
            <a:srgbClr val="0975AA"/>
          </a:solidFill>
        </p:grpSpPr>
        <p:sp>
          <p:nvSpPr>
            <p:cNvPr id="175" name="Google Shape;6053;p67"/>
            <p:cNvSpPr/>
            <p:nvPr/>
          </p:nvSpPr>
          <p:spPr>
            <a:xfrm>
              <a:off x="-40372574" y="3604550"/>
              <a:ext cx="311150" cy="134475"/>
            </a:xfrm>
            <a:custGeom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76" name="Google Shape;6054;p67"/>
            <p:cNvSpPr/>
            <p:nvPr/>
          </p:nvSpPr>
          <p:spPr>
            <a:xfrm>
              <a:off x="-40312699" y="3730575"/>
              <a:ext cx="185100" cy="190625"/>
            </a:xfrm>
            <a:custGeom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77" name="Google Shape;6055;p67"/>
            <p:cNvSpPr/>
            <p:nvPr/>
          </p:nvSpPr>
          <p:spPr>
            <a:xfrm>
              <a:off x="-40250476" y="3688025"/>
              <a:ext cx="66950" cy="20500"/>
            </a:xfrm>
            <a:custGeom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00" name="Google Shape;6078;p67"/>
          <p:cNvGrpSpPr/>
          <p:nvPr/>
        </p:nvGrpSpPr>
        <p:grpSpPr>
          <a:xfrm>
            <a:off x="6835001" y="5544805"/>
            <a:ext cx="486939" cy="484531"/>
            <a:chOff x="-41893474" y="3584850"/>
            <a:chExt cx="318225" cy="316650"/>
          </a:xfrm>
          <a:solidFill>
            <a:srgbClr val="0975AA"/>
          </a:solidFill>
        </p:grpSpPr>
        <p:sp>
          <p:nvSpPr>
            <p:cNvPr id="201" name="Google Shape;6079;p67"/>
            <p:cNvSpPr/>
            <p:nvPr/>
          </p:nvSpPr>
          <p:spPr>
            <a:xfrm>
              <a:off x="-41827301" y="3715600"/>
              <a:ext cx="186675" cy="185900"/>
            </a:xfrm>
            <a:custGeom>
              <a:rect l="l" t="t" r="r" b="b"/>
              <a:pathLst>
                <a:path w="7465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2" name="Google Shape;6080;p67"/>
            <p:cNvSpPr/>
            <p:nvPr/>
          </p:nvSpPr>
          <p:spPr>
            <a:xfrm>
              <a:off x="-41726501" y="3586725"/>
              <a:ext cx="151250" cy="147800"/>
            </a:xfrm>
            <a:custGeom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3" name="Google Shape;6081;p67"/>
            <p:cNvSpPr/>
            <p:nvPr/>
          </p:nvSpPr>
          <p:spPr>
            <a:xfrm>
              <a:off x="-41808400" y="3584850"/>
              <a:ext cx="148100" cy="89825"/>
            </a:xfrm>
            <a:custGeom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4" name="Google Shape;6082;p67"/>
            <p:cNvSpPr/>
            <p:nvPr/>
          </p:nvSpPr>
          <p:spPr>
            <a:xfrm>
              <a:off x="-41893474" y="3586725"/>
              <a:ext cx="148875" cy="147025"/>
            </a:xfrm>
            <a:custGeom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31" name="Google Shape;6110;p67"/>
          <p:cNvGrpSpPr/>
          <p:nvPr/>
        </p:nvGrpSpPr>
        <p:grpSpPr>
          <a:xfrm>
            <a:off x="7644051" y="5591324"/>
            <a:ext cx="483343" cy="378489"/>
            <a:chOff x="-41526451" y="3653375"/>
            <a:chExt cx="315875" cy="247350"/>
          </a:xfrm>
          <a:solidFill>
            <a:srgbClr val="0975AA"/>
          </a:solidFill>
        </p:grpSpPr>
        <p:sp>
          <p:nvSpPr>
            <p:cNvPr id="232" name="Google Shape;6111;p67"/>
            <p:cNvSpPr/>
            <p:nvPr/>
          </p:nvSpPr>
          <p:spPr>
            <a:xfrm>
              <a:off x="-41526451" y="3860525"/>
              <a:ext cx="315875" cy="40200"/>
            </a:xfrm>
            <a:custGeom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33" name="Google Shape;6112;p67"/>
            <p:cNvSpPr/>
            <p:nvPr/>
          </p:nvSpPr>
          <p:spPr>
            <a:xfrm>
              <a:off x="-41506750" y="3653375"/>
              <a:ext cx="275700" cy="186700"/>
            </a:xfrm>
            <a:custGeom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56" name="Google Shape;5972;p67"/>
          <p:cNvGrpSpPr/>
          <p:nvPr/>
        </p:nvGrpSpPr>
        <p:grpSpPr>
          <a:xfrm>
            <a:off x="5231489" y="2522328"/>
            <a:ext cx="480672" cy="552945"/>
            <a:chOff x="-42971724" y="3217825"/>
            <a:chExt cx="275675" cy="317125"/>
          </a:xfrm>
          <a:solidFill>
            <a:srgbClr val="0975AA"/>
          </a:solidFill>
        </p:grpSpPr>
        <p:sp>
          <p:nvSpPr>
            <p:cNvPr id="257" name="Google Shape;5973;p67"/>
            <p:cNvSpPr/>
            <p:nvPr/>
          </p:nvSpPr>
          <p:spPr>
            <a:xfrm>
              <a:off x="-42951251" y="3279250"/>
              <a:ext cx="233950" cy="152050"/>
            </a:xfrm>
            <a:custGeom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58" name="Google Shape;5974;p67"/>
            <p:cNvSpPr/>
            <p:nvPr/>
          </p:nvSpPr>
          <p:spPr>
            <a:xfrm>
              <a:off x="-42971724" y="3451750"/>
              <a:ext cx="275675" cy="83200"/>
            </a:xfrm>
            <a:custGeom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59" name="Google Shape;5975;p67"/>
            <p:cNvSpPr/>
            <p:nvPr/>
          </p:nvSpPr>
          <p:spPr>
            <a:xfrm>
              <a:off x="-42866974" y="3217825"/>
              <a:ext cx="63025" cy="40975"/>
            </a:xfrm>
            <a:custGeom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60" name="Google Shape;5984;p67"/>
          <p:cNvGrpSpPr/>
          <p:nvPr/>
        </p:nvGrpSpPr>
        <p:grpSpPr>
          <a:xfrm>
            <a:off x="9324641" y="2518241"/>
            <a:ext cx="554819" cy="553467"/>
            <a:chOff x="-41111351" y="3239100"/>
            <a:chExt cx="318200" cy="317425"/>
          </a:xfrm>
          <a:solidFill>
            <a:srgbClr val="0975AA"/>
          </a:solidFill>
        </p:grpSpPr>
        <p:sp>
          <p:nvSpPr>
            <p:cNvPr id="261" name="Google Shape;5985;p67"/>
            <p:cNvSpPr/>
            <p:nvPr/>
          </p:nvSpPr>
          <p:spPr>
            <a:xfrm>
              <a:off x="-41111351" y="3239100"/>
              <a:ext cx="145725" cy="144925"/>
            </a:xfrm>
            <a:custGeom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2" name="Google Shape;5986;p67"/>
            <p:cNvSpPr/>
            <p:nvPr/>
          </p:nvSpPr>
          <p:spPr>
            <a:xfrm>
              <a:off x="-41110576" y="3412375"/>
              <a:ext cx="146525" cy="144150"/>
            </a:xfrm>
            <a:custGeom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3" name="Google Shape;5987;p67"/>
            <p:cNvSpPr/>
            <p:nvPr/>
          </p:nvSpPr>
          <p:spPr>
            <a:xfrm>
              <a:off x="-40938875" y="3239100"/>
              <a:ext cx="145725" cy="144925"/>
            </a:xfrm>
            <a:custGeom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4" name="Google Shape;5988;p67"/>
            <p:cNvSpPr/>
            <p:nvPr/>
          </p:nvSpPr>
          <p:spPr>
            <a:xfrm>
              <a:off x="-40938875" y="3411575"/>
              <a:ext cx="145725" cy="144950"/>
            </a:xfrm>
            <a:custGeom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65" name="Google Shape;6002;p67"/>
          <p:cNvGrpSpPr/>
          <p:nvPr/>
        </p:nvGrpSpPr>
        <p:grpSpPr>
          <a:xfrm>
            <a:off x="6093084" y="2522325"/>
            <a:ext cx="640955" cy="553467"/>
            <a:chOff x="-42651700" y="3217825"/>
            <a:chExt cx="367600" cy="317425"/>
          </a:xfrm>
          <a:solidFill>
            <a:srgbClr val="0975AA"/>
          </a:solidFill>
        </p:grpSpPr>
        <p:sp>
          <p:nvSpPr>
            <p:cNvPr id="266" name="Google Shape;6003;p67"/>
            <p:cNvSpPr/>
            <p:nvPr/>
          </p:nvSpPr>
          <p:spPr>
            <a:xfrm>
              <a:off x="-42651700" y="3239075"/>
              <a:ext cx="367600" cy="296175"/>
            </a:xfrm>
            <a:custGeom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7" name="Google Shape;6004;p67"/>
            <p:cNvSpPr/>
            <p:nvPr/>
          </p:nvSpPr>
          <p:spPr>
            <a:xfrm>
              <a:off x="-42419600" y="3217825"/>
              <a:ext cx="106350" cy="106350"/>
            </a:xfrm>
            <a:custGeom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8" name="Google Shape;6005;p67"/>
            <p:cNvSpPr/>
            <p:nvPr/>
          </p:nvSpPr>
          <p:spPr>
            <a:xfrm>
              <a:off x="-42623600" y="3218600"/>
              <a:ext cx="106350" cy="106375"/>
            </a:xfrm>
            <a:custGeom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9" name="Google Shape;6006;p67"/>
            <p:cNvSpPr/>
            <p:nvPr/>
          </p:nvSpPr>
          <p:spPr>
            <a:xfrm>
              <a:off x="-42561374" y="3279250"/>
              <a:ext cx="185900" cy="186700"/>
            </a:xfrm>
            <a:custGeom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70" name="Google Shape;6011;p67"/>
          <p:cNvGrpSpPr/>
          <p:nvPr/>
        </p:nvGrpSpPr>
        <p:grpSpPr>
          <a:xfrm>
            <a:off x="10113537" y="2490019"/>
            <a:ext cx="562491" cy="552639"/>
            <a:chOff x="-40748276" y="3238700"/>
            <a:chExt cx="322600" cy="316950"/>
          </a:xfrm>
          <a:solidFill>
            <a:srgbClr val="0975AA"/>
          </a:solidFill>
        </p:grpSpPr>
        <p:sp>
          <p:nvSpPr>
            <p:cNvPr id="271" name="Google Shape;6012;p67"/>
            <p:cNvSpPr/>
            <p:nvPr/>
          </p:nvSpPr>
          <p:spPr>
            <a:xfrm>
              <a:off x="-40709676" y="3273750"/>
              <a:ext cx="84300" cy="84300"/>
            </a:xfrm>
            <a:custGeom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2" name="Google Shape;6013;p67"/>
            <p:cNvSpPr/>
            <p:nvPr/>
          </p:nvSpPr>
          <p:spPr>
            <a:xfrm>
              <a:off x="-40578925" y="3247175"/>
              <a:ext cx="151250" cy="149475"/>
            </a:xfrm>
            <a:custGeom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3" name="Google Shape;6014;p67"/>
            <p:cNvSpPr/>
            <p:nvPr/>
          </p:nvSpPr>
          <p:spPr>
            <a:xfrm>
              <a:off x="-40678174" y="3305250"/>
              <a:ext cx="213475" cy="213475"/>
            </a:xfrm>
            <a:custGeom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4" name="Google Shape;6015;p67"/>
            <p:cNvSpPr/>
            <p:nvPr/>
          </p:nvSpPr>
          <p:spPr>
            <a:xfrm>
              <a:off x="-40513549" y="3469850"/>
              <a:ext cx="87875" cy="85800"/>
            </a:xfrm>
            <a:custGeom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5" name="Google Shape;6016;p67"/>
            <p:cNvSpPr/>
            <p:nvPr/>
          </p:nvSpPr>
          <p:spPr>
            <a:xfrm>
              <a:off x="-40738025" y="3404500"/>
              <a:ext cx="150450" cy="149475"/>
            </a:xfrm>
            <a:custGeom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6" name="Google Shape;6017;p67"/>
            <p:cNvSpPr/>
            <p:nvPr/>
          </p:nvSpPr>
          <p:spPr>
            <a:xfrm>
              <a:off x="-40748276" y="3238700"/>
              <a:ext cx="92175" cy="87850"/>
            </a:xfrm>
            <a:custGeom>
              <a:rect l="l" t="t" r="r" b="b"/>
              <a:pathLst>
                <a:path w="3686" h="3513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277" name="Google Shape;6042;p67"/>
          <p:cNvSpPr/>
          <p:nvPr/>
        </p:nvSpPr>
        <p:spPr>
          <a:xfrm>
            <a:off x="6935788" y="2523415"/>
            <a:ext cx="543877" cy="551288"/>
          </a:xfrm>
          <a:custGeom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0975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278" name="Google Shape;6047;p67"/>
          <p:cNvGrpSpPr/>
          <p:nvPr/>
        </p:nvGrpSpPr>
        <p:grpSpPr>
          <a:xfrm>
            <a:off x="10973889" y="2490315"/>
            <a:ext cx="553467" cy="504036"/>
            <a:chOff x="-40378075" y="3267450"/>
            <a:chExt cx="317425" cy="289075"/>
          </a:xfrm>
          <a:solidFill>
            <a:srgbClr val="0975AA"/>
          </a:solidFill>
        </p:grpSpPr>
        <p:sp>
          <p:nvSpPr>
            <p:cNvPr id="279" name="Google Shape;6048;p67"/>
            <p:cNvSpPr/>
            <p:nvPr/>
          </p:nvSpPr>
          <p:spPr>
            <a:xfrm>
              <a:off x="-40218975" y="3308400"/>
              <a:ext cx="158325" cy="248125"/>
            </a:xfrm>
            <a:custGeom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0" name="Google Shape;6049;p67"/>
            <p:cNvSpPr/>
            <p:nvPr/>
          </p:nvSpPr>
          <p:spPr>
            <a:xfrm>
              <a:off x="-40316649" y="3267450"/>
              <a:ext cx="86675" cy="257575"/>
            </a:xfrm>
            <a:custGeom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1" name="Google Shape;6050;p67"/>
            <p:cNvSpPr/>
            <p:nvPr/>
          </p:nvSpPr>
          <p:spPr>
            <a:xfrm>
              <a:off x="-40209524" y="3267450"/>
              <a:ext cx="86650" cy="257575"/>
            </a:xfrm>
            <a:custGeom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2" name="Google Shape;6051;p67"/>
            <p:cNvSpPr/>
            <p:nvPr/>
          </p:nvSpPr>
          <p:spPr>
            <a:xfrm>
              <a:off x="-40378075" y="3308400"/>
              <a:ext cx="157550" cy="248125"/>
            </a:xfrm>
            <a:custGeom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83" name="Google Shape;6072;p67"/>
          <p:cNvGrpSpPr/>
          <p:nvPr/>
        </p:nvGrpSpPr>
        <p:grpSpPr>
          <a:xfrm>
            <a:off x="7701993" y="2496465"/>
            <a:ext cx="553512" cy="553163"/>
            <a:chOff x="-41895049" y="3217225"/>
            <a:chExt cx="317450" cy="317250"/>
          </a:xfrm>
          <a:solidFill>
            <a:srgbClr val="0975AA"/>
          </a:solidFill>
        </p:grpSpPr>
        <p:sp>
          <p:nvSpPr>
            <p:cNvPr id="284" name="Google Shape;6073;p67"/>
            <p:cNvSpPr/>
            <p:nvPr/>
          </p:nvSpPr>
          <p:spPr>
            <a:xfrm>
              <a:off x="-41895049" y="3273750"/>
              <a:ext cx="41775" cy="245750"/>
            </a:xfrm>
            <a:custGeom>
              <a:rect l="l" t="t" r="r" b="b"/>
              <a:pathLst>
                <a:path w="1670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5" name="Google Shape;6074;p67"/>
            <p:cNvSpPr/>
            <p:nvPr/>
          </p:nvSpPr>
          <p:spPr>
            <a:xfrm>
              <a:off x="-41619376" y="3273750"/>
              <a:ext cx="41775" cy="245750"/>
            </a:xfrm>
            <a:custGeom>
              <a:rect l="l" t="t" r="r" b="b"/>
              <a:pathLst>
                <a:path w="1670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6" name="Google Shape;6075;p67"/>
            <p:cNvSpPr/>
            <p:nvPr/>
          </p:nvSpPr>
          <p:spPr>
            <a:xfrm>
              <a:off x="-41832826" y="3321000"/>
              <a:ext cx="193000" cy="151250"/>
            </a:xfrm>
            <a:custGeom>
              <a:rect l="l" t="t" r="r" b="b"/>
              <a:pathLst>
                <a:path w="7718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7" name="Google Shape;6076;p67"/>
            <p:cNvSpPr/>
            <p:nvPr/>
          </p:nvSpPr>
          <p:spPr>
            <a:xfrm>
              <a:off x="-41880076" y="3493500"/>
              <a:ext cx="287500" cy="40975"/>
            </a:xfrm>
            <a:custGeom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8" name="Google Shape;6077;p67"/>
            <p:cNvSpPr/>
            <p:nvPr/>
          </p:nvSpPr>
          <p:spPr>
            <a:xfrm>
              <a:off x="-41880876" y="3217225"/>
              <a:ext cx="288300" cy="83325"/>
            </a:xfrm>
            <a:custGeom>
              <a:rect l="l" t="t" r="r" b="b"/>
              <a:pathLst>
                <a:path w="11532" h="3332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89" name="Google Shape;6107;p67"/>
          <p:cNvGrpSpPr/>
          <p:nvPr/>
        </p:nvGrpSpPr>
        <p:grpSpPr>
          <a:xfrm>
            <a:off x="8529347" y="2475151"/>
            <a:ext cx="557608" cy="550765"/>
            <a:chOff x="-41530374" y="3218800"/>
            <a:chExt cx="319800" cy="315875"/>
          </a:xfrm>
          <a:solidFill>
            <a:srgbClr val="0975AA"/>
          </a:solidFill>
        </p:grpSpPr>
        <p:sp>
          <p:nvSpPr>
            <p:cNvPr id="290" name="Google Shape;6108;p67"/>
            <p:cNvSpPr/>
            <p:nvPr/>
          </p:nvSpPr>
          <p:spPr>
            <a:xfrm>
              <a:off x="-41530374" y="3337550"/>
              <a:ext cx="199300" cy="197125"/>
            </a:xfrm>
            <a:custGeom>
              <a:rect l="l" t="t" r="r" b="b"/>
              <a:pathLst>
                <a:path w="7971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91" name="Google Shape;6109;p67"/>
            <p:cNvSpPr/>
            <p:nvPr/>
          </p:nvSpPr>
          <p:spPr>
            <a:xfrm>
              <a:off x="-41435074" y="3218800"/>
              <a:ext cx="224500" cy="221950"/>
            </a:xfrm>
            <a:custGeom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27" name="Google Shape;5593;p66"/>
          <p:cNvGrpSpPr/>
          <p:nvPr/>
        </p:nvGrpSpPr>
        <p:grpSpPr>
          <a:xfrm>
            <a:off x="5180728" y="3466336"/>
            <a:ext cx="669093" cy="669093"/>
            <a:chOff x="5049725" y="249400"/>
            <a:chExt cx="481825" cy="481825"/>
          </a:xfrm>
          <a:solidFill>
            <a:srgbClr val="0975AA"/>
          </a:solidFill>
        </p:grpSpPr>
        <p:sp>
          <p:nvSpPr>
            <p:cNvPr id="328" name="Google Shape;5594;p66"/>
            <p:cNvSpPr/>
            <p:nvPr/>
          </p:nvSpPr>
          <p:spPr>
            <a:xfrm>
              <a:off x="5191775" y="560925"/>
              <a:ext cx="197625" cy="170300"/>
            </a:xfrm>
            <a:custGeom>
              <a:rect l="l" t="t" r="r" b="b"/>
              <a:pathLst>
                <a:path w="7903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29" name="Google Shape;5595;p66"/>
            <p:cNvSpPr/>
            <p:nvPr/>
          </p:nvSpPr>
          <p:spPr>
            <a:xfrm>
              <a:off x="5049725" y="249400"/>
              <a:ext cx="481825" cy="396225"/>
            </a:xfrm>
            <a:custGeom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30" name="Google Shape;5596;p66"/>
          <p:cNvGrpSpPr/>
          <p:nvPr/>
        </p:nvGrpSpPr>
        <p:grpSpPr>
          <a:xfrm>
            <a:off x="6907678" y="3560867"/>
            <a:ext cx="526700" cy="526700"/>
            <a:chOff x="5660400" y="238125"/>
            <a:chExt cx="481825" cy="481825"/>
          </a:xfrm>
          <a:solidFill>
            <a:srgbClr val="0975AA"/>
          </a:solidFill>
        </p:grpSpPr>
        <p:sp>
          <p:nvSpPr>
            <p:cNvPr id="331" name="Google Shape;5597;p66"/>
            <p:cNvSpPr/>
            <p:nvPr/>
          </p:nvSpPr>
          <p:spPr>
            <a:xfrm>
              <a:off x="5660400" y="436700"/>
              <a:ext cx="481825" cy="283250"/>
            </a:xfrm>
            <a:custGeom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32" name="Google Shape;5598;p66"/>
            <p:cNvSpPr/>
            <p:nvPr/>
          </p:nvSpPr>
          <p:spPr>
            <a:xfrm>
              <a:off x="5660400" y="238125"/>
              <a:ext cx="481825" cy="170375"/>
            </a:xfrm>
            <a:custGeom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85" name="Google Shape;5651;p66"/>
          <p:cNvGrpSpPr/>
          <p:nvPr/>
        </p:nvGrpSpPr>
        <p:grpSpPr>
          <a:xfrm>
            <a:off x="10124372" y="3635895"/>
            <a:ext cx="588395" cy="379268"/>
            <a:chOff x="1492675" y="1520750"/>
            <a:chExt cx="481825" cy="310575"/>
          </a:xfrm>
          <a:solidFill>
            <a:srgbClr val="0975AA"/>
          </a:solidFill>
        </p:grpSpPr>
        <p:sp>
          <p:nvSpPr>
            <p:cNvPr id="386" name="Google Shape;5652;p66"/>
            <p:cNvSpPr/>
            <p:nvPr/>
          </p:nvSpPr>
          <p:spPr>
            <a:xfrm>
              <a:off x="1492675" y="1540400"/>
              <a:ext cx="481825" cy="290925"/>
            </a:xfrm>
            <a:custGeom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87" name="Google Shape;5653;p66"/>
            <p:cNvSpPr/>
            <p:nvPr/>
          </p:nvSpPr>
          <p:spPr>
            <a:xfrm>
              <a:off x="1522575" y="1520750"/>
              <a:ext cx="421975" cy="165800"/>
            </a:xfrm>
            <a:custGeom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09" name="Google Shape;5775;p66"/>
          <p:cNvGrpSpPr/>
          <p:nvPr/>
        </p:nvGrpSpPr>
        <p:grpSpPr>
          <a:xfrm>
            <a:off x="8576545" y="3664413"/>
            <a:ext cx="451911" cy="423656"/>
            <a:chOff x="4456875" y="2635825"/>
            <a:chExt cx="481825" cy="451700"/>
          </a:xfrm>
          <a:solidFill>
            <a:srgbClr val="0975AA"/>
          </a:solidFill>
        </p:grpSpPr>
        <p:sp>
          <p:nvSpPr>
            <p:cNvPr id="510" name="Google Shape;5776;p66"/>
            <p:cNvSpPr/>
            <p:nvPr/>
          </p:nvSpPr>
          <p:spPr>
            <a:xfrm>
              <a:off x="4542475" y="3031050"/>
              <a:ext cx="189725" cy="56475"/>
            </a:xfrm>
            <a:custGeom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1" name="Google Shape;5777;p66"/>
            <p:cNvSpPr/>
            <p:nvPr/>
          </p:nvSpPr>
          <p:spPr>
            <a:xfrm>
              <a:off x="4456875" y="2946350"/>
              <a:ext cx="256125" cy="56500"/>
            </a:xfrm>
            <a:custGeom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2" name="Google Shape;5778;p66"/>
            <p:cNvSpPr/>
            <p:nvPr/>
          </p:nvSpPr>
          <p:spPr>
            <a:xfrm>
              <a:off x="4741225" y="2861675"/>
              <a:ext cx="169400" cy="141175"/>
            </a:xfrm>
            <a:custGeom>
              <a:rect l="l" t="t" r="r" b="b"/>
              <a:pathLst>
                <a:path w="6775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3" name="Google Shape;5779;p66"/>
            <p:cNvSpPr/>
            <p:nvPr/>
          </p:nvSpPr>
          <p:spPr>
            <a:xfrm>
              <a:off x="4741225" y="3031050"/>
              <a:ext cx="169400" cy="42400"/>
            </a:xfrm>
            <a:custGeom>
              <a:rect l="l" t="t" r="r" b="b"/>
              <a:pathLst>
                <a:path w="6775" h="1695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4" name="Google Shape;5780;p66"/>
            <p:cNvSpPr/>
            <p:nvPr/>
          </p:nvSpPr>
          <p:spPr>
            <a:xfrm>
              <a:off x="4456875" y="2635825"/>
              <a:ext cx="481825" cy="282325"/>
            </a:xfrm>
            <a:custGeom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5" name="Google Shape;5781;p66"/>
            <p:cNvSpPr/>
            <p:nvPr/>
          </p:nvSpPr>
          <p:spPr>
            <a:xfrm>
              <a:off x="4741225" y="2791125"/>
              <a:ext cx="169400" cy="42325"/>
            </a:xfrm>
            <a:custGeom>
              <a:rect l="l" t="t" r="r" b="b"/>
              <a:pathLst>
                <a:path w="6775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6781429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6400"/>
              <a:t>Fully Editable Icon Sets: B</a:t>
            </a:r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041077" y="1656595"/>
            <a:ext cx="553873" cy="652293"/>
          </a:xfrm>
          <a:custGeom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5207" y="1671113"/>
            <a:ext cx="581791" cy="623260"/>
          </a:xfrm>
          <a:custGeom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116236" y="1656595"/>
            <a:ext cx="553873" cy="652293"/>
            <a:chOff x="4835382" y="73243"/>
            <a:chExt cx="2920830" cy="3227535"/>
          </a:xfrm>
          <a:solidFill>
            <a:srgbClr val="0975AA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gdLst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rect l="l" t="t" r="r" b="b"/>
              <a:pathLst>
                <a:path w="1170491" h="1745208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210219" y="1691990"/>
            <a:ext cx="496367" cy="581503"/>
          </a:xfrm>
          <a:custGeom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312001" y="1671145"/>
            <a:ext cx="584727" cy="623192"/>
          </a:xfrm>
          <a:custGeom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106628" y="5441798"/>
            <a:ext cx="573085" cy="610785"/>
          </a:xfrm>
          <a:custGeom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27" fmla="*/ 436907 w 3960440"/>
              <a:gd name="connsiteY27" fmla="*/ 0 h 396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171828" y="5441798"/>
            <a:ext cx="573149" cy="610785"/>
          </a:xfrm>
          <a:custGeom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31" fmla="*/ 333511 w 3888432"/>
              <a:gd name="connsiteY31" fmla="*/ 0 h 396044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69559" y="5441798"/>
            <a:ext cx="573085" cy="610785"/>
          </a:xfrm>
          <a:custGeom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30" fmla="*/ 308009 w 3960000"/>
              <a:gd name="connsiteY30" fmla="*/ 0 h 3960000"/>
              <a:gd name="connsiteX31" fmla="*/ 308009 w 3960000"/>
              <a:gd name="connsiteY31" fmla="*/ 0 h 396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031470" y="5441798"/>
            <a:ext cx="573085" cy="610785"/>
          </a:xfrm>
          <a:custGeom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924637" y="5429391"/>
            <a:ext cx="575128" cy="623192"/>
          </a:xfrm>
          <a:custGeom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814582" y="5472314"/>
            <a:ext cx="539149" cy="580269"/>
          </a:xfrm>
          <a:custGeom>
            <a:gdLst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  <a:gd name="connsiteX36" fmla="*/ 1651152 w 3221102"/>
              <a:gd name="connsiteY36" fmla="*/ 501 h 3221116"/>
              <a:gd name="connsiteX37" fmla="*/ 1651152 w 3221102"/>
              <a:gd name="connsiteY37" fmla="*/ 501 h 32211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grpSp>
        <p:nvGrpSpPr>
          <p:cNvPr id="106" name="Google Shape;10001;p74"/>
          <p:cNvGrpSpPr/>
          <p:nvPr/>
        </p:nvGrpSpPr>
        <p:grpSpPr>
          <a:xfrm>
            <a:off x="10468701" y="5417610"/>
            <a:ext cx="547793" cy="583829"/>
            <a:chOff x="-65145698" y="3727425"/>
            <a:chExt cx="317425" cy="317425"/>
          </a:xfrm>
          <a:solidFill>
            <a:srgbClr val="0975AA"/>
          </a:solidFill>
        </p:grpSpPr>
        <p:sp>
          <p:nvSpPr>
            <p:cNvPr id="107" name="Google Shape;10002;p74"/>
            <p:cNvSpPr/>
            <p:nvPr/>
          </p:nvSpPr>
          <p:spPr>
            <a:xfrm>
              <a:off x="-65145698" y="3769150"/>
              <a:ext cx="275675" cy="275700"/>
            </a:xfrm>
            <a:custGeom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8" name="Google Shape;10003;p74"/>
            <p:cNvSpPr/>
            <p:nvPr/>
          </p:nvSpPr>
          <p:spPr>
            <a:xfrm>
              <a:off x="-64977150" y="3727425"/>
              <a:ext cx="148875" cy="147300"/>
            </a:xfrm>
            <a:custGeom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2" name="Google Shape;10027;p74"/>
          <p:cNvGrpSpPr/>
          <p:nvPr/>
        </p:nvGrpSpPr>
        <p:grpSpPr>
          <a:xfrm>
            <a:off x="5311456" y="3702822"/>
            <a:ext cx="523675" cy="508109"/>
            <a:chOff x="-61354872" y="3751050"/>
            <a:chExt cx="316650" cy="288275"/>
          </a:xfrm>
          <a:solidFill>
            <a:srgbClr val="0975AA"/>
          </a:solidFill>
        </p:grpSpPr>
        <p:sp>
          <p:nvSpPr>
            <p:cNvPr id="133" name="Google Shape;10028;p74"/>
            <p:cNvSpPr/>
            <p:nvPr/>
          </p:nvSpPr>
          <p:spPr>
            <a:xfrm>
              <a:off x="-61200500" y="3875475"/>
              <a:ext cx="41775" cy="41000"/>
            </a:xfrm>
            <a:custGeom>
              <a:rect l="l" t="t" r="r" b="b"/>
              <a:pathLst>
                <a:path w="1670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4" name="Google Shape;10029;p74"/>
            <p:cNvSpPr/>
            <p:nvPr/>
          </p:nvSpPr>
          <p:spPr>
            <a:xfrm>
              <a:off x="-61293425" y="3813275"/>
              <a:ext cx="192975" cy="165425"/>
            </a:xfrm>
            <a:custGeom>
              <a:rect l="l" t="t" r="r" b="b"/>
              <a:pathLst>
                <a:path w="7718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5" name="Google Shape;10030;p74"/>
            <p:cNvSpPr/>
            <p:nvPr/>
          </p:nvSpPr>
          <p:spPr>
            <a:xfrm>
              <a:off x="-61354872" y="3751050"/>
              <a:ext cx="316650" cy="288275"/>
            </a:xfrm>
            <a:custGeom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79" name="Google Shape;10074;p74"/>
          <p:cNvGrpSpPr/>
          <p:nvPr/>
        </p:nvGrpSpPr>
        <p:grpSpPr>
          <a:xfrm>
            <a:off x="6104272" y="3669066"/>
            <a:ext cx="523675" cy="547020"/>
            <a:chOff x="-60988625" y="3740800"/>
            <a:chExt cx="316650" cy="310350"/>
          </a:xfrm>
          <a:solidFill>
            <a:srgbClr val="0975AA"/>
          </a:solidFill>
        </p:grpSpPr>
        <p:sp>
          <p:nvSpPr>
            <p:cNvPr id="180" name="Google Shape;10075;p74"/>
            <p:cNvSpPr/>
            <p:nvPr/>
          </p:nvSpPr>
          <p:spPr>
            <a:xfrm>
              <a:off x="-60988625" y="3740800"/>
              <a:ext cx="311125" cy="310350"/>
            </a:xfrm>
            <a:custGeom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1" name="Google Shape;10076;p74"/>
            <p:cNvSpPr/>
            <p:nvPr/>
          </p:nvSpPr>
          <p:spPr>
            <a:xfrm>
              <a:off x="-60742097" y="3920375"/>
              <a:ext cx="68550" cy="55175"/>
            </a:xfrm>
            <a:custGeom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2" name="Google Shape;10077;p74"/>
            <p:cNvSpPr/>
            <p:nvPr/>
          </p:nvSpPr>
          <p:spPr>
            <a:xfrm>
              <a:off x="-60740522" y="3741600"/>
              <a:ext cx="68550" cy="158325"/>
            </a:xfrm>
            <a:custGeom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89" name="Google Shape;10084;p74"/>
          <p:cNvGrpSpPr/>
          <p:nvPr/>
        </p:nvGrpSpPr>
        <p:grpSpPr>
          <a:xfrm>
            <a:off x="9506835" y="3681090"/>
            <a:ext cx="479551" cy="494716"/>
            <a:chOff x="-59447249" y="3706150"/>
            <a:chExt cx="319000" cy="308775"/>
          </a:xfrm>
          <a:solidFill>
            <a:srgbClr val="0975AA"/>
          </a:solidFill>
        </p:grpSpPr>
        <p:sp>
          <p:nvSpPr>
            <p:cNvPr id="190" name="Google Shape;10085;p74"/>
            <p:cNvSpPr/>
            <p:nvPr/>
          </p:nvSpPr>
          <p:spPr>
            <a:xfrm>
              <a:off x="-59381876" y="3922750"/>
              <a:ext cx="79575" cy="29950"/>
            </a:xfrm>
            <a:custGeom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1" name="Google Shape;10086;p74"/>
            <p:cNvSpPr/>
            <p:nvPr/>
          </p:nvSpPr>
          <p:spPr>
            <a:xfrm>
              <a:off x="-59364550" y="3861525"/>
              <a:ext cx="43350" cy="40900"/>
            </a:xfrm>
            <a:custGeom>
              <a:rect l="l" t="t" r="r" b="b"/>
              <a:pathLst>
                <a:path w="1733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2" name="Google Shape;10087;p74"/>
            <p:cNvSpPr/>
            <p:nvPr/>
          </p:nvSpPr>
          <p:spPr>
            <a:xfrm>
              <a:off x="-59447249" y="3706150"/>
              <a:ext cx="319000" cy="308775"/>
            </a:xfrm>
            <a:custGeom>
              <a:rect l="l" t="t" r="r" b="b"/>
              <a:pathLst>
                <a:path w="12759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3" name="Google Shape;10088;p74"/>
            <p:cNvSpPr/>
            <p:nvPr/>
          </p:nvSpPr>
          <p:spPr>
            <a:xfrm>
              <a:off x="-59293652" y="3740025"/>
              <a:ext cx="14175" cy="14200"/>
            </a:xfrm>
            <a:custGeom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4" name="Google Shape;10089;p74"/>
          <p:cNvGrpSpPr/>
          <p:nvPr/>
        </p:nvGrpSpPr>
        <p:grpSpPr>
          <a:xfrm>
            <a:off x="8538025" y="1572829"/>
            <a:ext cx="687344" cy="724676"/>
            <a:chOff x="-64406128" y="3362225"/>
            <a:chExt cx="318225" cy="314800"/>
          </a:xfrm>
          <a:solidFill>
            <a:srgbClr val="0975AA"/>
          </a:solidFill>
        </p:grpSpPr>
        <p:sp>
          <p:nvSpPr>
            <p:cNvPr id="195" name="Google Shape;10090;p74"/>
            <p:cNvSpPr/>
            <p:nvPr/>
          </p:nvSpPr>
          <p:spPr>
            <a:xfrm>
              <a:off x="-64332098" y="3362225"/>
              <a:ext cx="170150" cy="199025"/>
            </a:xfrm>
            <a:custGeom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6" name="Google Shape;10091;p74"/>
            <p:cNvSpPr/>
            <p:nvPr/>
          </p:nvSpPr>
          <p:spPr>
            <a:xfrm>
              <a:off x="-64406128" y="3559050"/>
              <a:ext cx="318225" cy="117975"/>
            </a:xfrm>
            <a:custGeom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218" name="Google Shape;10113;p74"/>
          <p:cNvSpPr/>
          <p:nvPr/>
        </p:nvSpPr>
        <p:spPr>
          <a:xfrm>
            <a:off x="6972647" y="3640886"/>
            <a:ext cx="527560" cy="556052"/>
          </a:xfrm>
          <a:custGeom>
            <a:rect l="l" t="t" r="r" b="b"/>
            <a:pathLst>
              <a:path w="12759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0975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223" name="Google Shape;10118;p74"/>
          <p:cNvGrpSpPr/>
          <p:nvPr/>
        </p:nvGrpSpPr>
        <p:grpSpPr>
          <a:xfrm>
            <a:off x="11299091" y="2764180"/>
            <a:ext cx="467528" cy="505891"/>
            <a:chOff x="-59400777" y="4084200"/>
            <a:chExt cx="311125" cy="315875"/>
          </a:xfrm>
          <a:solidFill>
            <a:srgbClr val="0975AA"/>
          </a:solidFill>
        </p:grpSpPr>
        <p:sp>
          <p:nvSpPr>
            <p:cNvPr id="224" name="Google Shape;10119;p74"/>
            <p:cNvSpPr/>
            <p:nvPr/>
          </p:nvSpPr>
          <p:spPr>
            <a:xfrm>
              <a:off x="-59400777" y="4317350"/>
              <a:ext cx="89800" cy="82725"/>
            </a:xfrm>
            <a:custGeom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5" name="Google Shape;10120;p74"/>
            <p:cNvSpPr/>
            <p:nvPr/>
          </p:nvSpPr>
          <p:spPr>
            <a:xfrm>
              <a:off x="-59400002" y="4084200"/>
              <a:ext cx="89825" cy="212700"/>
            </a:xfrm>
            <a:custGeom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6" name="Google Shape;10121;p74"/>
            <p:cNvSpPr/>
            <p:nvPr/>
          </p:nvSpPr>
          <p:spPr>
            <a:xfrm>
              <a:off x="-59290502" y="4317350"/>
              <a:ext cx="89800" cy="82725"/>
            </a:xfrm>
            <a:custGeom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7" name="Google Shape;10122;p74"/>
            <p:cNvSpPr/>
            <p:nvPr/>
          </p:nvSpPr>
          <p:spPr>
            <a:xfrm>
              <a:off x="-59290502" y="4084200"/>
              <a:ext cx="89800" cy="212700"/>
            </a:xfrm>
            <a:custGeom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8" name="Google Shape;10123;p74"/>
            <p:cNvSpPr/>
            <p:nvPr/>
          </p:nvSpPr>
          <p:spPr>
            <a:xfrm>
              <a:off x="-59181026" y="4317350"/>
              <a:ext cx="89800" cy="82725"/>
            </a:xfrm>
            <a:custGeom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9" name="Google Shape;10124;p74"/>
            <p:cNvSpPr/>
            <p:nvPr/>
          </p:nvSpPr>
          <p:spPr>
            <a:xfrm>
              <a:off x="-59179451" y="4084200"/>
              <a:ext cx="89800" cy="212700"/>
            </a:xfrm>
            <a:custGeom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34" name="Google Shape;10129;p74"/>
          <p:cNvGrpSpPr/>
          <p:nvPr/>
        </p:nvGrpSpPr>
        <p:grpSpPr>
          <a:xfrm>
            <a:off x="7821709" y="1613796"/>
            <a:ext cx="570257" cy="714064"/>
            <a:chOff x="-64022548" y="3727425"/>
            <a:chExt cx="270175" cy="317425"/>
          </a:xfrm>
          <a:solidFill>
            <a:srgbClr val="0975AA"/>
          </a:solidFill>
        </p:grpSpPr>
        <p:sp>
          <p:nvSpPr>
            <p:cNvPr id="235" name="Google Shape;10130;p74"/>
            <p:cNvSpPr/>
            <p:nvPr/>
          </p:nvSpPr>
          <p:spPr>
            <a:xfrm>
              <a:off x="-64022548" y="3912500"/>
              <a:ext cx="270175" cy="90600"/>
            </a:xfrm>
            <a:custGeom>
              <a:rect l="l" t="t" r="r" b="b"/>
              <a:pathLst>
                <a:path w="10807" h="3623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6" name="Google Shape;10131;p74"/>
            <p:cNvSpPr/>
            <p:nvPr/>
          </p:nvSpPr>
          <p:spPr>
            <a:xfrm>
              <a:off x="-64000503" y="4023550"/>
              <a:ext cx="227650" cy="21300"/>
            </a:xfrm>
            <a:custGeom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7" name="Google Shape;10132;p74"/>
            <p:cNvSpPr/>
            <p:nvPr/>
          </p:nvSpPr>
          <p:spPr>
            <a:xfrm>
              <a:off x="-63960325" y="3727425"/>
              <a:ext cx="144925" cy="165425"/>
            </a:xfrm>
            <a:custGeom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59" name="Google Shape;10154;p74"/>
          <p:cNvGrpSpPr/>
          <p:nvPr/>
        </p:nvGrpSpPr>
        <p:grpSpPr>
          <a:xfrm>
            <a:off x="7924637" y="3640452"/>
            <a:ext cx="523675" cy="557947"/>
            <a:chOff x="-60255348" y="3733825"/>
            <a:chExt cx="316650" cy="316550"/>
          </a:xfrm>
          <a:solidFill>
            <a:srgbClr val="0975AA"/>
          </a:solidFill>
        </p:grpSpPr>
        <p:sp>
          <p:nvSpPr>
            <p:cNvPr id="260" name="Google Shape;10155;p74"/>
            <p:cNvSpPr/>
            <p:nvPr/>
          </p:nvSpPr>
          <p:spPr>
            <a:xfrm>
              <a:off x="-60218327" y="3733825"/>
              <a:ext cx="235525" cy="316550"/>
            </a:xfrm>
            <a:custGeom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1" name="Google Shape;10156;p74"/>
            <p:cNvSpPr/>
            <p:nvPr/>
          </p:nvSpPr>
          <p:spPr>
            <a:xfrm>
              <a:off x="-60255348" y="3844775"/>
              <a:ext cx="34675" cy="20500"/>
            </a:xfrm>
            <a:custGeom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2" name="Google Shape;10157;p74"/>
            <p:cNvSpPr/>
            <p:nvPr/>
          </p:nvSpPr>
          <p:spPr>
            <a:xfrm>
              <a:off x="-59974175" y="3844775"/>
              <a:ext cx="35475" cy="20500"/>
            </a:xfrm>
            <a:custGeom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3" name="Google Shape;10158;p74"/>
            <p:cNvSpPr/>
            <p:nvPr/>
          </p:nvSpPr>
          <p:spPr>
            <a:xfrm>
              <a:off x="-60212827" y="3939475"/>
              <a:ext cx="32325" cy="30350"/>
            </a:xfrm>
            <a:custGeom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4" name="Google Shape;10159;p74"/>
            <p:cNvSpPr/>
            <p:nvPr/>
          </p:nvSpPr>
          <p:spPr>
            <a:xfrm>
              <a:off x="-60012752" y="3739425"/>
              <a:ext cx="32300" cy="30350"/>
            </a:xfrm>
            <a:custGeom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5" name="Google Shape;10160;p74"/>
            <p:cNvSpPr/>
            <p:nvPr/>
          </p:nvSpPr>
          <p:spPr>
            <a:xfrm>
              <a:off x="-60012752" y="3939475"/>
              <a:ext cx="32300" cy="30350"/>
            </a:xfrm>
            <a:custGeom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6" name="Google Shape;10161;p74"/>
            <p:cNvSpPr/>
            <p:nvPr/>
          </p:nvSpPr>
          <p:spPr>
            <a:xfrm>
              <a:off x="-60212827" y="3739425"/>
              <a:ext cx="32325" cy="30350"/>
            </a:xfrm>
            <a:custGeom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77" name="Google Shape;10172;p74"/>
          <p:cNvGrpSpPr/>
          <p:nvPr/>
        </p:nvGrpSpPr>
        <p:grpSpPr>
          <a:xfrm>
            <a:off x="9424969" y="1631796"/>
            <a:ext cx="683991" cy="722277"/>
            <a:chOff x="-63679952" y="4093450"/>
            <a:chExt cx="320600" cy="317650"/>
          </a:xfrm>
          <a:solidFill>
            <a:srgbClr val="0975AA"/>
          </a:solidFill>
        </p:grpSpPr>
        <p:sp>
          <p:nvSpPr>
            <p:cNvPr id="278" name="Google Shape;10173;p74"/>
            <p:cNvSpPr/>
            <p:nvPr/>
          </p:nvSpPr>
          <p:spPr>
            <a:xfrm>
              <a:off x="-63595653" y="4093450"/>
              <a:ext cx="236300" cy="230425"/>
            </a:xfrm>
            <a:custGeom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79" name="Google Shape;10174;p74"/>
            <p:cNvSpPr/>
            <p:nvPr/>
          </p:nvSpPr>
          <p:spPr>
            <a:xfrm>
              <a:off x="-63679952" y="4233850"/>
              <a:ext cx="177250" cy="177250"/>
            </a:xfrm>
            <a:custGeom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0" name="Google Shape;10175;p74"/>
            <p:cNvSpPr/>
            <p:nvPr/>
          </p:nvSpPr>
          <p:spPr>
            <a:xfrm>
              <a:off x="-63548400" y="4348850"/>
              <a:ext cx="185900" cy="62250"/>
            </a:xfrm>
            <a:custGeom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89" name="Google Shape;10184;p74"/>
          <p:cNvGrpSpPr/>
          <p:nvPr/>
        </p:nvGrpSpPr>
        <p:grpSpPr>
          <a:xfrm>
            <a:off x="4275841" y="3638747"/>
            <a:ext cx="523675" cy="559533"/>
            <a:chOff x="-61783348" y="3743950"/>
            <a:chExt cx="316650" cy="317450"/>
          </a:xfrm>
          <a:solidFill>
            <a:srgbClr val="0975AA"/>
          </a:solidFill>
        </p:grpSpPr>
        <p:sp>
          <p:nvSpPr>
            <p:cNvPr id="290" name="Google Shape;10185;p74"/>
            <p:cNvSpPr/>
            <p:nvPr/>
          </p:nvSpPr>
          <p:spPr>
            <a:xfrm>
              <a:off x="-61783348" y="3743950"/>
              <a:ext cx="316650" cy="317450"/>
            </a:xfrm>
            <a:custGeom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1" name="Google Shape;10186;p74"/>
            <p:cNvSpPr/>
            <p:nvPr/>
          </p:nvSpPr>
          <p:spPr>
            <a:xfrm>
              <a:off x="-61739227" y="3833750"/>
              <a:ext cx="272525" cy="149675"/>
            </a:xfrm>
            <a:custGeom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294" name="Google Shape;10189;p74"/>
          <p:cNvSpPr/>
          <p:nvPr/>
        </p:nvSpPr>
        <p:spPr>
          <a:xfrm>
            <a:off x="8747950" y="3717611"/>
            <a:ext cx="526279" cy="437343"/>
          </a:xfrm>
          <a:custGeom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0975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295" name="Google Shape;10190;p74"/>
          <p:cNvGrpSpPr/>
          <p:nvPr/>
        </p:nvGrpSpPr>
        <p:grpSpPr>
          <a:xfrm>
            <a:off x="10482871" y="3656982"/>
            <a:ext cx="479588" cy="504969"/>
            <a:chOff x="-59869425" y="4102225"/>
            <a:chExt cx="319025" cy="315175"/>
          </a:xfrm>
          <a:solidFill>
            <a:srgbClr val="0975AA"/>
          </a:solidFill>
        </p:grpSpPr>
        <p:sp>
          <p:nvSpPr>
            <p:cNvPr id="296" name="Google Shape;10191;p74"/>
            <p:cNvSpPr/>
            <p:nvPr/>
          </p:nvSpPr>
          <p:spPr>
            <a:xfrm>
              <a:off x="-59869425" y="4102225"/>
              <a:ext cx="149675" cy="256825"/>
            </a:xfrm>
            <a:custGeom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7" name="Google Shape;10192;p74"/>
            <p:cNvSpPr/>
            <p:nvPr/>
          </p:nvSpPr>
          <p:spPr>
            <a:xfrm>
              <a:off x="-59811127" y="4322075"/>
              <a:ext cx="201650" cy="95325"/>
            </a:xfrm>
            <a:custGeom>
              <a:rect l="l" t="t" r="r" b="b"/>
              <a:pathLst>
                <a:path w="8066" h="3812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8" name="Google Shape;10193;p74"/>
            <p:cNvSpPr/>
            <p:nvPr/>
          </p:nvSpPr>
          <p:spPr>
            <a:xfrm>
              <a:off x="-59700077" y="4102225"/>
              <a:ext cx="149675" cy="256525"/>
            </a:xfrm>
            <a:custGeom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9" name="Google Shape;10194;p74"/>
            <p:cNvSpPr/>
            <p:nvPr/>
          </p:nvSpPr>
          <p:spPr>
            <a:xfrm>
              <a:off x="-59742598" y="4187375"/>
              <a:ext cx="63025" cy="144950"/>
            </a:xfrm>
            <a:custGeom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26" name="Google Shape;10221;p74"/>
          <p:cNvGrpSpPr/>
          <p:nvPr/>
        </p:nvGrpSpPr>
        <p:grpSpPr>
          <a:xfrm>
            <a:off x="5113963" y="4622598"/>
            <a:ext cx="422624" cy="511209"/>
            <a:chOff x="2423775" y="3226875"/>
            <a:chExt cx="259925" cy="295000"/>
          </a:xfrm>
          <a:solidFill>
            <a:srgbClr val="0975AA"/>
          </a:solidFill>
        </p:grpSpPr>
        <p:sp>
          <p:nvSpPr>
            <p:cNvPr id="327" name="Google Shape;10222;p74"/>
            <p:cNvSpPr/>
            <p:nvPr/>
          </p:nvSpPr>
          <p:spPr>
            <a:xfrm>
              <a:off x="2509625" y="3365900"/>
              <a:ext cx="86650" cy="52000"/>
            </a:xfrm>
            <a:custGeom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28" name="Google Shape;10223;p74"/>
            <p:cNvSpPr/>
            <p:nvPr/>
          </p:nvSpPr>
          <p:spPr>
            <a:xfrm>
              <a:off x="2534825" y="3313925"/>
              <a:ext cx="35475" cy="35450"/>
            </a:xfrm>
            <a:custGeom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29" name="Google Shape;10224;p74"/>
            <p:cNvSpPr/>
            <p:nvPr/>
          </p:nvSpPr>
          <p:spPr>
            <a:xfrm>
              <a:off x="2423775" y="3226875"/>
              <a:ext cx="259925" cy="295000"/>
            </a:xfrm>
            <a:custGeom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45" name="Google Shape;10240;p74"/>
          <p:cNvGrpSpPr/>
          <p:nvPr/>
        </p:nvGrpSpPr>
        <p:grpSpPr>
          <a:xfrm>
            <a:off x="6965529" y="4627478"/>
            <a:ext cx="486688" cy="480493"/>
            <a:chOff x="4266025" y="3609275"/>
            <a:chExt cx="299325" cy="277275"/>
          </a:xfrm>
          <a:solidFill>
            <a:srgbClr val="0975AA"/>
          </a:solidFill>
        </p:grpSpPr>
        <p:sp>
          <p:nvSpPr>
            <p:cNvPr id="346" name="Google Shape;10241;p74"/>
            <p:cNvSpPr/>
            <p:nvPr/>
          </p:nvSpPr>
          <p:spPr>
            <a:xfrm>
              <a:off x="4266025" y="3609275"/>
              <a:ext cx="299325" cy="224500"/>
            </a:xfrm>
            <a:custGeom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47" name="Google Shape;10242;p74"/>
            <p:cNvSpPr/>
            <p:nvPr/>
          </p:nvSpPr>
          <p:spPr>
            <a:xfrm>
              <a:off x="4332975" y="3851850"/>
              <a:ext cx="157550" cy="34700"/>
            </a:xfrm>
            <a:custGeom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08" name="Google Shape;10303;p74"/>
          <p:cNvGrpSpPr/>
          <p:nvPr/>
        </p:nvGrpSpPr>
        <p:grpSpPr>
          <a:xfrm>
            <a:off x="7899452" y="4585629"/>
            <a:ext cx="480307" cy="511859"/>
            <a:chOff x="4628325" y="3599825"/>
            <a:chExt cx="295400" cy="295375"/>
          </a:xfrm>
          <a:solidFill>
            <a:srgbClr val="0975AA"/>
          </a:solidFill>
        </p:grpSpPr>
        <p:sp>
          <p:nvSpPr>
            <p:cNvPr id="409" name="Google Shape;10304;p74"/>
            <p:cNvSpPr/>
            <p:nvPr/>
          </p:nvSpPr>
          <p:spPr>
            <a:xfrm>
              <a:off x="4679525" y="3686450"/>
              <a:ext cx="17350" cy="86675"/>
            </a:xfrm>
            <a:custGeom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0" name="Google Shape;10305;p74"/>
            <p:cNvSpPr/>
            <p:nvPr/>
          </p:nvSpPr>
          <p:spPr>
            <a:xfrm>
              <a:off x="4854375" y="3686450"/>
              <a:ext cx="18150" cy="86675"/>
            </a:xfrm>
            <a:custGeom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1" name="Google Shape;10306;p74"/>
            <p:cNvSpPr/>
            <p:nvPr/>
          </p:nvSpPr>
          <p:spPr>
            <a:xfrm>
              <a:off x="4679525" y="3790425"/>
              <a:ext cx="17350" cy="104000"/>
            </a:xfrm>
            <a:custGeom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2" name="Google Shape;10307;p74"/>
            <p:cNvSpPr/>
            <p:nvPr/>
          </p:nvSpPr>
          <p:spPr>
            <a:xfrm>
              <a:off x="4854375" y="3790425"/>
              <a:ext cx="18150" cy="104000"/>
            </a:xfrm>
            <a:custGeom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3" name="Google Shape;10308;p74"/>
            <p:cNvSpPr/>
            <p:nvPr/>
          </p:nvSpPr>
          <p:spPr>
            <a:xfrm>
              <a:off x="4628325" y="3686450"/>
              <a:ext cx="34675" cy="86675"/>
            </a:xfrm>
            <a:custGeom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4" name="Google Shape;10309;p74"/>
            <p:cNvSpPr/>
            <p:nvPr/>
          </p:nvSpPr>
          <p:spPr>
            <a:xfrm>
              <a:off x="4714975" y="3686450"/>
              <a:ext cx="122100" cy="86675"/>
            </a:xfrm>
            <a:custGeom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5" name="Google Shape;10310;p74"/>
            <p:cNvSpPr/>
            <p:nvPr/>
          </p:nvSpPr>
          <p:spPr>
            <a:xfrm>
              <a:off x="4889025" y="3777825"/>
              <a:ext cx="34700" cy="117375"/>
            </a:xfrm>
            <a:custGeom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6" name="Google Shape;10311;p74"/>
            <p:cNvSpPr/>
            <p:nvPr/>
          </p:nvSpPr>
          <p:spPr>
            <a:xfrm>
              <a:off x="4628325" y="3777825"/>
              <a:ext cx="34675" cy="116600"/>
            </a:xfrm>
            <a:custGeom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7" name="Google Shape;10312;p74"/>
            <p:cNvSpPr/>
            <p:nvPr/>
          </p:nvSpPr>
          <p:spPr>
            <a:xfrm>
              <a:off x="4766950" y="3790425"/>
              <a:ext cx="17350" cy="18150"/>
            </a:xfrm>
            <a:custGeom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8" name="Google Shape;10313;p74"/>
            <p:cNvSpPr/>
            <p:nvPr/>
          </p:nvSpPr>
          <p:spPr>
            <a:xfrm>
              <a:off x="4889025" y="3686450"/>
              <a:ext cx="34700" cy="86675"/>
            </a:xfrm>
            <a:custGeom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9" name="Google Shape;10314;p74"/>
            <p:cNvSpPr/>
            <p:nvPr/>
          </p:nvSpPr>
          <p:spPr>
            <a:xfrm>
              <a:off x="4714975" y="3790425"/>
              <a:ext cx="122100" cy="104000"/>
            </a:xfrm>
            <a:custGeom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20" name="Google Shape;10315;p74"/>
            <p:cNvSpPr/>
            <p:nvPr/>
          </p:nvSpPr>
          <p:spPr>
            <a:xfrm>
              <a:off x="4714175" y="3599825"/>
              <a:ext cx="122100" cy="69325"/>
            </a:xfrm>
            <a:custGeom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38" name="Google Shape;10341;p74"/>
          <p:cNvGrpSpPr/>
          <p:nvPr/>
        </p:nvGrpSpPr>
        <p:grpSpPr>
          <a:xfrm>
            <a:off x="11370265" y="3665358"/>
            <a:ext cx="346009" cy="483471"/>
            <a:chOff x="3167275" y="3227275"/>
            <a:chExt cx="225300" cy="295375"/>
          </a:xfrm>
          <a:solidFill>
            <a:srgbClr val="0975AA"/>
          </a:solidFill>
        </p:grpSpPr>
        <p:sp>
          <p:nvSpPr>
            <p:cNvPr id="439" name="Google Shape;10342;p74"/>
            <p:cNvSpPr/>
            <p:nvPr/>
          </p:nvSpPr>
          <p:spPr>
            <a:xfrm>
              <a:off x="3167275" y="3227275"/>
              <a:ext cx="225300" cy="207950"/>
            </a:xfrm>
            <a:custGeom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0" name="Google Shape;10343;p74"/>
            <p:cNvSpPr/>
            <p:nvPr/>
          </p:nvSpPr>
          <p:spPr>
            <a:xfrm>
              <a:off x="3262600" y="3278475"/>
              <a:ext cx="35450" cy="35475"/>
            </a:xfrm>
            <a:custGeom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1" name="Google Shape;10344;p74"/>
            <p:cNvSpPr/>
            <p:nvPr/>
          </p:nvSpPr>
          <p:spPr>
            <a:xfrm>
              <a:off x="3220050" y="3452525"/>
              <a:ext cx="121325" cy="35475"/>
            </a:xfrm>
            <a:custGeom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2" name="Google Shape;10345;p74"/>
            <p:cNvSpPr/>
            <p:nvPr/>
          </p:nvSpPr>
          <p:spPr>
            <a:xfrm>
              <a:off x="3237375" y="3332025"/>
              <a:ext cx="86675" cy="52000"/>
            </a:xfrm>
            <a:custGeom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3" name="Google Shape;10346;p74"/>
            <p:cNvSpPr/>
            <p:nvPr/>
          </p:nvSpPr>
          <p:spPr>
            <a:xfrm>
              <a:off x="3237375" y="3505300"/>
              <a:ext cx="87450" cy="17350"/>
            </a:xfrm>
            <a:custGeom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51" name="Google Shape;10359;p74"/>
          <p:cNvGrpSpPr/>
          <p:nvPr/>
        </p:nvGrpSpPr>
        <p:grpSpPr>
          <a:xfrm>
            <a:off x="8779666" y="4641759"/>
            <a:ext cx="481567" cy="451813"/>
            <a:chOff x="4991425" y="3617150"/>
            <a:chExt cx="296175" cy="260725"/>
          </a:xfrm>
          <a:solidFill>
            <a:srgbClr val="0975AA"/>
          </a:solidFill>
        </p:grpSpPr>
        <p:sp>
          <p:nvSpPr>
            <p:cNvPr id="452" name="Google Shape;10360;p74"/>
            <p:cNvSpPr/>
            <p:nvPr/>
          </p:nvSpPr>
          <p:spPr>
            <a:xfrm>
              <a:off x="5069400" y="3738450"/>
              <a:ext cx="139425" cy="139425"/>
            </a:xfrm>
            <a:custGeom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3" name="Google Shape;10361;p74"/>
            <p:cNvSpPr/>
            <p:nvPr/>
          </p:nvSpPr>
          <p:spPr>
            <a:xfrm>
              <a:off x="5200150" y="3617150"/>
              <a:ext cx="69325" cy="69325"/>
            </a:xfrm>
            <a:custGeom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4" name="Google Shape;10362;p74"/>
            <p:cNvSpPr/>
            <p:nvPr/>
          </p:nvSpPr>
          <p:spPr>
            <a:xfrm>
              <a:off x="5009550" y="3617150"/>
              <a:ext cx="68525" cy="69325"/>
            </a:xfrm>
            <a:custGeom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5" name="Google Shape;10363;p74"/>
            <p:cNvSpPr/>
            <p:nvPr/>
          </p:nvSpPr>
          <p:spPr>
            <a:xfrm>
              <a:off x="4991425" y="3686450"/>
              <a:ext cx="104775" cy="52025"/>
            </a:xfrm>
            <a:custGeom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6" name="Google Shape;10364;p74"/>
            <p:cNvSpPr/>
            <p:nvPr/>
          </p:nvSpPr>
          <p:spPr>
            <a:xfrm>
              <a:off x="5183600" y="3686450"/>
              <a:ext cx="104000" cy="52025"/>
            </a:xfrm>
            <a:custGeom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7" name="Google Shape;10365;p74"/>
            <p:cNvSpPr/>
            <p:nvPr/>
          </p:nvSpPr>
          <p:spPr>
            <a:xfrm>
              <a:off x="5187550" y="3755775"/>
              <a:ext cx="100050" cy="52800"/>
            </a:xfrm>
            <a:custGeom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8" name="Google Shape;10366;p74"/>
            <p:cNvSpPr/>
            <p:nvPr/>
          </p:nvSpPr>
          <p:spPr>
            <a:xfrm>
              <a:off x="4991425" y="3755775"/>
              <a:ext cx="100850" cy="52000"/>
            </a:xfrm>
            <a:custGeom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84" name="Google Shape;10399;p74"/>
          <p:cNvGrpSpPr/>
          <p:nvPr/>
        </p:nvGrpSpPr>
        <p:grpSpPr>
          <a:xfrm>
            <a:off x="4176396" y="4547344"/>
            <a:ext cx="480265" cy="509131"/>
            <a:chOff x="3497300" y="3591950"/>
            <a:chExt cx="295375" cy="293800"/>
          </a:xfrm>
          <a:solidFill>
            <a:srgbClr val="0975AA"/>
          </a:solidFill>
        </p:grpSpPr>
        <p:sp>
          <p:nvSpPr>
            <p:cNvPr id="485" name="Google Shape;10400;p74"/>
            <p:cNvSpPr/>
            <p:nvPr/>
          </p:nvSpPr>
          <p:spPr>
            <a:xfrm>
              <a:off x="3628825" y="3724275"/>
              <a:ext cx="18150" cy="16550"/>
            </a:xfrm>
            <a:custGeom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6" name="Google Shape;10401;p74"/>
            <p:cNvSpPr/>
            <p:nvPr/>
          </p:nvSpPr>
          <p:spPr>
            <a:xfrm>
              <a:off x="3590250" y="3689400"/>
              <a:ext cx="94525" cy="86675"/>
            </a:xfrm>
            <a:custGeom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7" name="Google Shape;10402;p74"/>
            <p:cNvSpPr/>
            <p:nvPr/>
          </p:nvSpPr>
          <p:spPr>
            <a:xfrm>
              <a:off x="3674525" y="3601400"/>
              <a:ext cx="118150" cy="118950"/>
            </a:xfrm>
            <a:custGeom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8" name="Google Shape;10403;p74"/>
            <p:cNvSpPr/>
            <p:nvPr/>
          </p:nvSpPr>
          <p:spPr>
            <a:xfrm>
              <a:off x="3631200" y="3774675"/>
              <a:ext cx="103200" cy="102400"/>
            </a:xfrm>
            <a:custGeom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9" name="Google Shape;10404;p74"/>
            <p:cNvSpPr/>
            <p:nvPr/>
          </p:nvSpPr>
          <p:spPr>
            <a:xfrm>
              <a:off x="3691850" y="3726625"/>
              <a:ext cx="89800" cy="89050"/>
            </a:xfrm>
            <a:custGeom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0" name="Google Shape;10405;p74"/>
            <p:cNvSpPr/>
            <p:nvPr/>
          </p:nvSpPr>
          <p:spPr>
            <a:xfrm>
              <a:off x="3505175" y="3767575"/>
              <a:ext cx="120525" cy="118175"/>
            </a:xfrm>
            <a:custGeom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1" name="Google Shape;10406;p74"/>
            <p:cNvSpPr/>
            <p:nvPr/>
          </p:nvSpPr>
          <p:spPr>
            <a:xfrm>
              <a:off x="3631200" y="3591950"/>
              <a:ext cx="104000" cy="84300"/>
            </a:xfrm>
            <a:custGeom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2" name="Google Shape;10407;p74"/>
            <p:cNvSpPr/>
            <p:nvPr/>
          </p:nvSpPr>
          <p:spPr>
            <a:xfrm>
              <a:off x="3497300" y="3721900"/>
              <a:ext cx="84300" cy="107150"/>
            </a:xfrm>
            <a:custGeom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06" name="Google Shape;10421;p74"/>
          <p:cNvGrpSpPr/>
          <p:nvPr/>
        </p:nvGrpSpPr>
        <p:grpSpPr>
          <a:xfrm>
            <a:off x="9515358" y="4559056"/>
            <a:ext cx="482865" cy="515973"/>
            <a:chOff x="5355300" y="3598250"/>
            <a:chExt cx="296975" cy="297750"/>
          </a:xfrm>
          <a:solidFill>
            <a:srgbClr val="0975AA"/>
          </a:solidFill>
        </p:grpSpPr>
        <p:sp>
          <p:nvSpPr>
            <p:cNvPr id="507" name="Google Shape;10422;p74"/>
            <p:cNvSpPr/>
            <p:nvPr/>
          </p:nvSpPr>
          <p:spPr>
            <a:xfrm>
              <a:off x="5355300" y="3703000"/>
              <a:ext cx="35475" cy="191425"/>
            </a:xfrm>
            <a:custGeom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8" name="Google Shape;10423;p74"/>
            <p:cNvSpPr/>
            <p:nvPr/>
          </p:nvSpPr>
          <p:spPr>
            <a:xfrm>
              <a:off x="5389175" y="3773100"/>
              <a:ext cx="122900" cy="122900"/>
            </a:xfrm>
            <a:custGeom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9" name="Google Shape;10424;p74"/>
            <p:cNvSpPr/>
            <p:nvPr/>
          </p:nvSpPr>
          <p:spPr>
            <a:xfrm>
              <a:off x="5527800" y="3598250"/>
              <a:ext cx="105550" cy="35450"/>
            </a:xfrm>
            <a:custGeom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0" name="Google Shape;10425;p74"/>
            <p:cNvSpPr/>
            <p:nvPr/>
          </p:nvSpPr>
          <p:spPr>
            <a:xfrm>
              <a:off x="5545900" y="3651800"/>
              <a:ext cx="104800" cy="35475"/>
            </a:xfrm>
            <a:custGeom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1" name="Google Shape;10426;p74"/>
            <p:cNvSpPr/>
            <p:nvPr/>
          </p:nvSpPr>
          <p:spPr>
            <a:xfrm>
              <a:off x="5529375" y="3754975"/>
              <a:ext cx="122100" cy="35475"/>
            </a:xfrm>
            <a:custGeom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2" name="Google Shape;10427;p74"/>
            <p:cNvSpPr/>
            <p:nvPr/>
          </p:nvSpPr>
          <p:spPr>
            <a:xfrm>
              <a:off x="5511250" y="3703000"/>
              <a:ext cx="140225" cy="33900"/>
            </a:xfrm>
            <a:custGeom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3" name="Google Shape;10428;p74"/>
            <p:cNvSpPr/>
            <p:nvPr/>
          </p:nvSpPr>
          <p:spPr>
            <a:xfrm>
              <a:off x="5529375" y="3808550"/>
              <a:ext cx="122900" cy="87450"/>
            </a:xfrm>
            <a:custGeom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4" name="Google Shape;10429;p74"/>
            <p:cNvSpPr/>
            <p:nvPr/>
          </p:nvSpPr>
          <p:spPr>
            <a:xfrm>
              <a:off x="5408075" y="3651025"/>
              <a:ext cx="86675" cy="103975"/>
            </a:xfrm>
            <a:custGeom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20" name="Google Shape;10435;p74"/>
          <p:cNvGrpSpPr/>
          <p:nvPr/>
        </p:nvGrpSpPr>
        <p:grpSpPr>
          <a:xfrm>
            <a:off x="9486976" y="5286303"/>
            <a:ext cx="709641" cy="701253"/>
            <a:chOff x="6543825" y="3202075"/>
            <a:chExt cx="296975" cy="275350"/>
          </a:xfrm>
          <a:solidFill>
            <a:srgbClr val="0975AA"/>
          </a:solidFill>
        </p:grpSpPr>
        <p:sp>
          <p:nvSpPr>
            <p:cNvPr id="521" name="Google Shape;10436;p74"/>
            <p:cNvSpPr/>
            <p:nvPr/>
          </p:nvSpPr>
          <p:spPr>
            <a:xfrm>
              <a:off x="6683250" y="3202075"/>
              <a:ext cx="17350" cy="43350"/>
            </a:xfrm>
            <a:custGeom>
              <a:rect l="l" t="t" r="r" b="b"/>
              <a:pathLst>
                <a:path w="694" h="1733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2" name="Google Shape;10437;p74"/>
            <p:cNvSpPr/>
            <p:nvPr/>
          </p:nvSpPr>
          <p:spPr>
            <a:xfrm>
              <a:off x="6613925" y="3236125"/>
              <a:ext cx="35475" cy="34700"/>
            </a:xfrm>
            <a:custGeom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3" name="Google Shape;10438;p74"/>
            <p:cNvSpPr/>
            <p:nvPr/>
          </p:nvSpPr>
          <p:spPr>
            <a:xfrm>
              <a:off x="6734425" y="3236425"/>
              <a:ext cx="35475" cy="34400"/>
            </a:xfrm>
            <a:custGeom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4" name="Google Shape;10439;p74"/>
            <p:cNvSpPr/>
            <p:nvPr/>
          </p:nvSpPr>
          <p:spPr>
            <a:xfrm>
              <a:off x="6805325" y="3322575"/>
              <a:ext cx="35475" cy="121325"/>
            </a:xfrm>
            <a:custGeom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5" name="Google Shape;10440;p74"/>
            <p:cNvSpPr/>
            <p:nvPr/>
          </p:nvSpPr>
          <p:spPr>
            <a:xfrm>
              <a:off x="6543825" y="3323275"/>
              <a:ext cx="35475" cy="121400"/>
            </a:xfrm>
            <a:custGeom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6" name="Google Shape;10441;p74"/>
            <p:cNvSpPr/>
            <p:nvPr/>
          </p:nvSpPr>
          <p:spPr>
            <a:xfrm>
              <a:off x="6643075" y="3332025"/>
              <a:ext cx="143375" cy="104000"/>
            </a:xfrm>
            <a:custGeom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7" name="Google Shape;10442;p74"/>
            <p:cNvSpPr/>
            <p:nvPr/>
          </p:nvSpPr>
          <p:spPr>
            <a:xfrm>
              <a:off x="6595025" y="3288700"/>
              <a:ext cx="175675" cy="188725"/>
            </a:xfrm>
            <a:custGeom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28" name="Google Shape;10443;p74"/>
          <p:cNvGrpSpPr/>
          <p:nvPr/>
        </p:nvGrpSpPr>
        <p:grpSpPr>
          <a:xfrm>
            <a:off x="11314390" y="4449568"/>
            <a:ext cx="551137" cy="587393"/>
            <a:chOff x="2037825" y="3254050"/>
            <a:chExt cx="296175" cy="296175"/>
          </a:xfrm>
          <a:solidFill>
            <a:srgbClr val="0975AA"/>
          </a:solidFill>
        </p:grpSpPr>
        <p:sp>
          <p:nvSpPr>
            <p:cNvPr id="529" name="Google Shape;10444;p74"/>
            <p:cNvSpPr/>
            <p:nvPr/>
          </p:nvSpPr>
          <p:spPr>
            <a:xfrm>
              <a:off x="2063825" y="3254050"/>
              <a:ext cx="86675" cy="86675"/>
            </a:xfrm>
            <a:custGeom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0" name="Google Shape;10445;p74"/>
            <p:cNvSpPr/>
            <p:nvPr/>
          </p:nvSpPr>
          <p:spPr>
            <a:xfrm>
              <a:off x="2178025" y="3289500"/>
              <a:ext cx="104000" cy="67950"/>
            </a:xfrm>
            <a:custGeom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1" name="Google Shape;10446;p74"/>
            <p:cNvSpPr/>
            <p:nvPr/>
          </p:nvSpPr>
          <p:spPr>
            <a:xfrm>
              <a:off x="2070125" y="3444225"/>
              <a:ext cx="106350" cy="69075"/>
            </a:xfrm>
            <a:custGeom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2" name="Google Shape;10447;p74"/>
            <p:cNvSpPr/>
            <p:nvPr/>
          </p:nvSpPr>
          <p:spPr>
            <a:xfrm>
              <a:off x="2219775" y="3375350"/>
              <a:ext cx="89025" cy="85875"/>
            </a:xfrm>
            <a:custGeom>
              <a:rect l="l" t="t" r="r" b="b"/>
              <a:pathLst>
                <a:path w="3560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3" name="Google Shape;10448;p74"/>
            <p:cNvSpPr/>
            <p:nvPr/>
          </p:nvSpPr>
          <p:spPr>
            <a:xfrm>
              <a:off x="2037825" y="3339125"/>
              <a:ext cx="138650" cy="88225"/>
            </a:xfrm>
            <a:custGeom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4" name="Google Shape;10449;p74"/>
            <p:cNvSpPr/>
            <p:nvPr/>
          </p:nvSpPr>
          <p:spPr>
            <a:xfrm>
              <a:off x="2193775" y="3460400"/>
              <a:ext cx="140225" cy="89825"/>
            </a:xfrm>
            <a:custGeom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53" name="Google Shape;10468;p74"/>
          <p:cNvGrpSpPr/>
          <p:nvPr/>
        </p:nvGrpSpPr>
        <p:grpSpPr>
          <a:xfrm>
            <a:off x="6024689" y="4673827"/>
            <a:ext cx="482867" cy="513245"/>
            <a:chOff x="3859600" y="3591950"/>
            <a:chExt cx="296975" cy="296175"/>
          </a:xfrm>
          <a:solidFill>
            <a:srgbClr val="0975AA"/>
          </a:solidFill>
        </p:grpSpPr>
        <p:sp>
          <p:nvSpPr>
            <p:cNvPr id="554" name="Google Shape;10469;p74"/>
            <p:cNvSpPr/>
            <p:nvPr/>
          </p:nvSpPr>
          <p:spPr>
            <a:xfrm>
              <a:off x="4034450" y="3766000"/>
              <a:ext cx="122125" cy="122125"/>
            </a:xfrm>
            <a:custGeom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55" name="Google Shape;10470;p74"/>
            <p:cNvSpPr/>
            <p:nvPr/>
          </p:nvSpPr>
          <p:spPr>
            <a:xfrm>
              <a:off x="3860400" y="3679375"/>
              <a:ext cx="260725" cy="173300"/>
            </a:xfrm>
            <a:custGeom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56" name="Google Shape;10471;p74"/>
            <p:cNvSpPr/>
            <p:nvPr/>
          </p:nvSpPr>
          <p:spPr>
            <a:xfrm>
              <a:off x="3859600" y="3591950"/>
              <a:ext cx="261525" cy="70900"/>
            </a:xfrm>
            <a:custGeom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68" name="Google Shape;10483;p74"/>
          <p:cNvGrpSpPr/>
          <p:nvPr/>
        </p:nvGrpSpPr>
        <p:grpSpPr>
          <a:xfrm>
            <a:off x="10482008" y="4540371"/>
            <a:ext cx="453397" cy="480493"/>
            <a:chOff x="5727850" y="3609275"/>
            <a:chExt cx="278850" cy="277275"/>
          </a:xfrm>
          <a:solidFill>
            <a:srgbClr val="0975AA"/>
          </a:solidFill>
        </p:grpSpPr>
        <p:sp>
          <p:nvSpPr>
            <p:cNvPr id="569" name="Google Shape;10484;p74"/>
            <p:cNvSpPr/>
            <p:nvPr/>
          </p:nvSpPr>
          <p:spPr>
            <a:xfrm>
              <a:off x="5884600" y="3765225"/>
              <a:ext cx="122100" cy="121325"/>
            </a:xfrm>
            <a:custGeom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0" name="Google Shape;10485;p74"/>
            <p:cNvSpPr/>
            <p:nvPr/>
          </p:nvSpPr>
          <p:spPr>
            <a:xfrm>
              <a:off x="5727850" y="3669125"/>
              <a:ext cx="35475" cy="216625"/>
            </a:xfrm>
            <a:custGeom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1" name="Google Shape;10486;p74"/>
            <p:cNvSpPr/>
            <p:nvPr/>
          </p:nvSpPr>
          <p:spPr>
            <a:xfrm>
              <a:off x="5779825" y="3677800"/>
              <a:ext cx="174900" cy="207950"/>
            </a:xfrm>
            <a:custGeom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2" name="Google Shape;10487;p74"/>
            <p:cNvSpPr/>
            <p:nvPr/>
          </p:nvSpPr>
          <p:spPr>
            <a:xfrm>
              <a:off x="5815275" y="3781750"/>
              <a:ext cx="66200" cy="17350"/>
            </a:xfrm>
            <a:custGeom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3" name="Google Shape;10488;p74"/>
            <p:cNvSpPr/>
            <p:nvPr/>
          </p:nvSpPr>
          <p:spPr>
            <a:xfrm>
              <a:off x="5727850" y="3609275"/>
              <a:ext cx="226075" cy="51225"/>
            </a:xfrm>
            <a:custGeom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82" name="Google Shape;10497;p74"/>
          <p:cNvGrpSpPr/>
          <p:nvPr/>
        </p:nvGrpSpPr>
        <p:grpSpPr>
          <a:xfrm>
            <a:off x="10374117" y="2606105"/>
            <a:ext cx="630403" cy="670064"/>
            <a:chOff x="6553275" y="3604550"/>
            <a:chExt cx="296975" cy="296175"/>
          </a:xfrm>
          <a:solidFill>
            <a:srgbClr val="0975AA"/>
          </a:solidFill>
        </p:grpSpPr>
        <p:sp>
          <p:nvSpPr>
            <p:cNvPr id="583" name="Google Shape;10498;p74"/>
            <p:cNvSpPr/>
            <p:nvPr/>
          </p:nvSpPr>
          <p:spPr>
            <a:xfrm>
              <a:off x="6657250" y="3604550"/>
              <a:ext cx="86650" cy="86650"/>
            </a:xfrm>
            <a:custGeom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4" name="Google Shape;10499;p74"/>
            <p:cNvSpPr/>
            <p:nvPr/>
          </p:nvSpPr>
          <p:spPr>
            <a:xfrm>
              <a:off x="6553275" y="3777825"/>
              <a:ext cx="296975" cy="122900"/>
            </a:xfrm>
            <a:custGeom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5" name="Google Shape;10500;p74"/>
            <p:cNvSpPr/>
            <p:nvPr/>
          </p:nvSpPr>
          <p:spPr>
            <a:xfrm>
              <a:off x="6755700" y="3640000"/>
              <a:ext cx="74850" cy="121300"/>
            </a:xfrm>
            <a:custGeom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6" name="Google Shape;10501;p74"/>
            <p:cNvSpPr/>
            <p:nvPr/>
          </p:nvSpPr>
          <p:spPr>
            <a:xfrm>
              <a:off x="6570600" y="3640000"/>
              <a:ext cx="74850" cy="121300"/>
            </a:xfrm>
            <a:custGeom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7" name="Google Shape;10502;p74"/>
            <p:cNvSpPr/>
            <p:nvPr/>
          </p:nvSpPr>
          <p:spPr>
            <a:xfrm>
              <a:off x="6707650" y="3688025"/>
              <a:ext cx="70925" cy="70925"/>
            </a:xfrm>
            <a:custGeom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8" name="Google Shape;10503;p74"/>
            <p:cNvSpPr/>
            <p:nvPr/>
          </p:nvSpPr>
          <p:spPr>
            <a:xfrm>
              <a:off x="6621025" y="3688825"/>
              <a:ext cx="70900" cy="73275"/>
            </a:xfrm>
            <a:custGeom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89" name="Google Shape;10234;p74"/>
          <p:cNvGrpSpPr/>
          <p:nvPr/>
        </p:nvGrpSpPr>
        <p:grpSpPr>
          <a:xfrm>
            <a:off x="5049260" y="2654321"/>
            <a:ext cx="627059" cy="670064"/>
            <a:chOff x="4263650" y="3235150"/>
            <a:chExt cx="295400" cy="296175"/>
          </a:xfrm>
          <a:solidFill>
            <a:srgbClr val="0975AA"/>
          </a:solidFill>
        </p:grpSpPr>
        <p:sp>
          <p:nvSpPr>
            <p:cNvPr id="590" name="Google Shape;10235;p74"/>
            <p:cNvSpPr/>
            <p:nvPr/>
          </p:nvSpPr>
          <p:spPr>
            <a:xfrm>
              <a:off x="4393625" y="3391100"/>
              <a:ext cx="35450" cy="35475"/>
            </a:xfrm>
            <a:custGeom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1" name="Google Shape;10236;p74"/>
            <p:cNvSpPr/>
            <p:nvPr/>
          </p:nvSpPr>
          <p:spPr>
            <a:xfrm>
              <a:off x="4377075" y="3443875"/>
              <a:ext cx="70125" cy="34675"/>
            </a:xfrm>
            <a:custGeom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2" name="Google Shape;10237;p74"/>
            <p:cNvSpPr/>
            <p:nvPr/>
          </p:nvSpPr>
          <p:spPr>
            <a:xfrm>
              <a:off x="4333750" y="3357225"/>
              <a:ext cx="156775" cy="174100"/>
            </a:xfrm>
            <a:custGeom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3" name="Google Shape;10238;p74"/>
            <p:cNvSpPr/>
            <p:nvPr/>
          </p:nvSpPr>
          <p:spPr>
            <a:xfrm>
              <a:off x="4316425" y="3235150"/>
              <a:ext cx="191425" cy="35475"/>
            </a:xfrm>
            <a:custGeom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4" name="Google Shape;10239;p74"/>
            <p:cNvSpPr/>
            <p:nvPr/>
          </p:nvSpPr>
          <p:spPr>
            <a:xfrm>
              <a:off x="4263650" y="3288700"/>
              <a:ext cx="295400" cy="137875"/>
            </a:xfrm>
            <a:custGeom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95" name="Google Shape;10251;p74"/>
          <p:cNvGrpSpPr/>
          <p:nvPr/>
        </p:nvGrpSpPr>
        <p:grpSpPr>
          <a:xfrm>
            <a:off x="9500511" y="2659877"/>
            <a:ext cx="406347" cy="670064"/>
            <a:chOff x="6164975" y="3211525"/>
            <a:chExt cx="191425" cy="296175"/>
          </a:xfrm>
          <a:solidFill>
            <a:srgbClr val="0975AA"/>
          </a:solidFill>
        </p:grpSpPr>
        <p:sp>
          <p:nvSpPr>
            <p:cNvPr id="596" name="Google Shape;10252;p74"/>
            <p:cNvSpPr/>
            <p:nvPr/>
          </p:nvSpPr>
          <p:spPr>
            <a:xfrm>
              <a:off x="6269750" y="3371400"/>
              <a:ext cx="68525" cy="84300"/>
            </a:xfrm>
            <a:custGeom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7" name="Google Shape;10253;p74"/>
            <p:cNvSpPr/>
            <p:nvPr/>
          </p:nvSpPr>
          <p:spPr>
            <a:xfrm>
              <a:off x="6228775" y="3424175"/>
              <a:ext cx="62250" cy="30750"/>
            </a:xfrm>
            <a:custGeom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8" name="Google Shape;10254;p74"/>
            <p:cNvSpPr/>
            <p:nvPr/>
          </p:nvSpPr>
          <p:spPr>
            <a:xfrm>
              <a:off x="6182300" y="3369825"/>
              <a:ext cx="69350" cy="85100"/>
            </a:xfrm>
            <a:custGeom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9" name="Google Shape;10255;p74"/>
            <p:cNvSpPr/>
            <p:nvPr/>
          </p:nvSpPr>
          <p:spPr>
            <a:xfrm>
              <a:off x="6164975" y="3472225"/>
              <a:ext cx="191425" cy="35475"/>
            </a:xfrm>
            <a:custGeom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0" name="Google Shape;10256;p74"/>
            <p:cNvSpPr/>
            <p:nvPr/>
          </p:nvSpPr>
          <p:spPr>
            <a:xfrm>
              <a:off x="6164975" y="3211525"/>
              <a:ext cx="191425" cy="35475"/>
            </a:xfrm>
            <a:custGeom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1" name="Google Shape;10257;p74"/>
            <p:cNvSpPr/>
            <p:nvPr/>
          </p:nvSpPr>
          <p:spPr>
            <a:xfrm>
              <a:off x="6183100" y="3262725"/>
              <a:ext cx="155175" cy="35650"/>
            </a:xfrm>
            <a:custGeom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2" name="Google Shape;10258;p74"/>
            <p:cNvSpPr/>
            <p:nvPr/>
          </p:nvSpPr>
          <p:spPr>
            <a:xfrm>
              <a:off x="6181525" y="3294225"/>
              <a:ext cx="155975" cy="74050"/>
            </a:xfrm>
            <a:custGeom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03" name="Google Shape;10297;p74"/>
          <p:cNvGrpSpPr/>
          <p:nvPr/>
        </p:nvGrpSpPr>
        <p:grpSpPr>
          <a:xfrm>
            <a:off x="6018198" y="2642090"/>
            <a:ext cx="627007" cy="666500"/>
            <a:chOff x="4629125" y="3235150"/>
            <a:chExt cx="295375" cy="294600"/>
          </a:xfrm>
          <a:solidFill>
            <a:srgbClr val="0975AA"/>
          </a:solidFill>
        </p:grpSpPr>
        <p:sp>
          <p:nvSpPr>
            <p:cNvPr id="604" name="Google Shape;10298;p74"/>
            <p:cNvSpPr/>
            <p:nvPr/>
          </p:nvSpPr>
          <p:spPr>
            <a:xfrm>
              <a:off x="4696850" y="3391100"/>
              <a:ext cx="35475" cy="35475"/>
            </a:xfrm>
            <a:custGeom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5" name="Google Shape;10299;p74"/>
            <p:cNvSpPr/>
            <p:nvPr/>
          </p:nvSpPr>
          <p:spPr>
            <a:xfrm>
              <a:off x="4680300" y="3443875"/>
              <a:ext cx="69350" cy="34675"/>
            </a:xfrm>
            <a:custGeom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6" name="Google Shape;10300;p74"/>
            <p:cNvSpPr/>
            <p:nvPr/>
          </p:nvSpPr>
          <p:spPr>
            <a:xfrm>
              <a:off x="4629125" y="3339900"/>
              <a:ext cx="295375" cy="189850"/>
            </a:xfrm>
            <a:custGeom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7" name="Google Shape;10301;p74"/>
            <p:cNvSpPr/>
            <p:nvPr/>
          </p:nvSpPr>
          <p:spPr>
            <a:xfrm>
              <a:off x="4714975" y="3287125"/>
              <a:ext cx="122100" cy="70125"/>
            </a:xfrm>
            <a:custGeom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8" name="Google Shape;10302;p74"/>
            <p:cNvSpPr/>
            <p:nvPr/>
          </p:nvSpPr>
          <p:spPr>
            <a:xfrm>
              <a:off x="4732300" y="3235150"/>
              <a:ext cx="86650" cy="35475"/>
            </a:xfrm>
            <a:custGeom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09" name="Google Shape;10352;p74"/>
          <p:cNvGrpSpPr/>
          <p:nvPr/>
        </p:nvGrpSpPr>
        <p:grpSpPr>
          <a:xfrm>
            <a:off x="6911053" y="2653395"/>
            <a:ext cx="628705" cy="672439"/>
            <a:chOff x="4991425" y="3234750"/>
            <a:chExt cx="296175" cy="297225"/>
          </a:xfrm>
          <a:solidFill>
            <a:srgbClr val="0975AA"/>
          </a:solidFill>
        </p:grpSpPr>
        <p:sp>
          <p:nvSpPr>
            <p:cNvPr id="610" name="Google Shape;10353;p74"/>
            <p:cNvSpPr/>
            <p:nvPr/>
          </p:nvSpPr>
          <p:spPr>
            <a:xfrm>
              <a:off x="5077275" y="3304450"/>
              <a:ext cx="122100" cy="99275"/>
            </a:xfrm>
            <a:custGeom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1" name="Google Shape;10354;p74"/>
            <p:cNvSpPr/>
            <p:nvPr/>
          </p:nvSpPr>
          <p:spPr>
            <a:xfrm>
              <a:off x="5121375" y="3339900"/>
              <a:ext cx="35475" cy="35475"/>
            </a:xfrm>
            <a:custGeom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2" name="Google Shape;10355;p74"/>
            <p:cNvSpPr/>
            <p:nvPr/>
          </p:nvSpPr>
          <p:spPr>
            <a:xfrm>
              <a:off x="5009550" y="3234750"/>
              <a:ext cx="259150" cy="261125"/>
            </a:xfrm>
            <a:custGeom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3" name="Google Shape;10356;p74"/>
            <p:cNvSpPr/>
            <p:nvPr/>
          </p:nvSpPr>
          <p:spPr>
            <a:xfrm>
              <a:off x="5105625" y="3391900"/>
              <a:ext cx="66975" cy="34675"/>
            </a:xfrm>
            <a:custGeom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4" name="Google Shape;10357;p74"/>
            <p:cNvSpPr/>
            <p:nvPr/>
          </p:nvSpPr>
          <p:spPr>
            <a:xfrm>
              <a:off x="5192275" y="3443075"/>
              <a:ext cx="95325" cy="86975"/>
            </a:xfrm>
            <a:custGeom>
              <a:rect l="l" t="t" r="r" b="b"/>
              <a:pathLst>
                <a:path w="3812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5" name="Google Shape;10358;p74"/>
            <p:cNvSpPr/>
            <p:nvPr/>
          </p:nvSpPr>
          <p:spPr>
            <a:xfrm>
              <a:off x="4991425" y="3444650"/>
              <a:ext cx="95325" cy="87325"/>
            </a:xfrm>
            <a:custGeom>
              <a:rect l="l" t="t" r="r" b="b"/>
              <a:pathLst>
                <a:path w="3812" h="3492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16" name="Google Shape;10390;p74"/>
          <p:cNvGrpSpPr/>
          <p:nvPr/>
        </p:nvGrpSpPr>
        <p:grpSpPr>
          <a:xfrm>
            <a:off x="4171829" y="2668929"/>
            <a:ext cx="628705" cy="670064"/>
            <a:chOff x="3497300" y="3227275"/>
            <a:chExt cx="296175" cy="296175"/>
          </a:xfrm>
          <a:solidFill>
            <a:srgbClr val="0975AA"/>
          </a:solidFill>
        </p:grpSpPr>
        <p:sp>
          <p:nvSpPr>
            <p:cNvPr id="617" name="Google Shape;10391;p74"/>
            <p:cNvSpPr/>
            <p:nvPr/>
          </p:nvSpPr>
          <p:spPr>
            <a:xfrm>
              <a:off x="3609925" y="3339900"/>
              <a:ext cx="69350" cy="68550"/>
            </a:xfrm>
            <a:custGeom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8" name="Google Shape;10392;p74"/>
            <p:cNvSpPr/>
            <p:nvPr/>
          </p:nvSpPr>
          <p:spPr>
            <a:xfrm>
              <a:off x="3531175" y="3227275"/>
              <a:ext cx="86650" cy="86675"/>
            </a:xfrm>
            <a:custGeom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9" name="Google Shape;10393;p74"/>
            <p:cNvSpPr/>
            <p:nvPr/>
          </p:nvSpPr>
          <p:spPr>
            <a:xfrm>
              <a:off x="3670575" y="3227275"/>
              <a:ext cx="86675" cy="86675"/>
            </a:xfrm>
            <a:custGeom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0" name="Google Shape;10394;p74"/>
            <p:cNvSpPr/>
            <p:nvPr/>
          </p:nvSpPr>
          <p:spPr>
            <a:xfrm>
              <a:off x="3622525" y="3421825"/>
              <a:ext cx="41775" cy="25225"/>
            </a:xfrm>
            <a:custGeom>
              <a:rect l="l" t="t" r="r" b="b"/>
              <a:pathLst>
                <a:path w="1670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1" name="Google Shape;10395;p74"/>
            <p:cNvSpPr/>
            <p:nvPr/>
          </p:nvSpPr>
          <p:spPr>
            <a:xfrm>
              <a:off x="3566600" y="3416300"/>
              <a:ext cx="70125" cy="106350"/>
            </a:xfrm>
            <a:custGeom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2" name="Google Shape;10396;p74"/>
            <p:cNvSpPr/>
            <p:nvPr/>
          </p:nvSpPr>
          <p:spPr>
            <a:xfrm>
              <a:off x="3653250" y="3417100"/>
              <a:ext cx="70125" cy="106350"/>
            </a:xfrm>
            <a:custGeom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3" name="Google Shape;10397;p74"/>
            <p:cNvSpPr/>
            <p:nvPr/>
          </p:nvSpPr>
          <p:spPr>
            <a:xfrm>
              <a:off x="3655625" y="3310775"/>
              <a:ext cx="137850" cy="108700"/>
            </a:xfrm>
            <a:custGeom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4" name="Google Shape;10398;p74"/>
            <p:cNvSpPr/>
            <p:nvPr/>
          </p:nvSpPr>
          <p:spPr>
            <a:xfrm>
              <a:off x="3497300" y="3309975"/>
              <a:ext cx="136275" cy="108725"/>
            </a:xfrm>
            <a:custGeom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25" name="Google Shape;10412;p74"/>
          <p:cNvGrpSpPr/>
          <p:nvPr/>
        </p:nvGrpSpPr>
        <p:grpSpPr>
          <a:xfrm>
            <a:off x="7859728" y="2653875"/>
            <a:ext cx="588585" cy="667293"/>
            <a:chOff x="5364750" y="3235150"/>
            <a:chExt cx="277275" cy="294950"/>
          </a:xfrm>
          <a:solidFill>
            <a:srgbClr val="0975AA"/>
          </a:solidFill>
        </p:grpSpPr>
        <p:sp>
          <p:nvSpPr>
            <p:cNvPr id="626" name="Google Shape;10413;p74"/>
            <p:cNvSpPr/>
            <p:nvPr/>
          </p:nvSpPr>
          <p:spPr>
            <a:xfrm>
              <a:off x="5502600" y="3235150"/>
              <a:ext cx="17350" cy="44125"/>
            </a:xfrm>
            <a:custGeom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7" name="Google Shape;10414;p74"/>
            <p:cNvSpPr/>
            <p:nvPr/>
          </p:nvSpPr>
          <p:spPr>
            <a:xfrm>
              <a:off x="5555375" y="3253850"/>
              <a:ext cx="35450" cy="34100"/>
            </a:xfrm>
            <a:custGeom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8" name="Google Shape;10415;p74"/>
            <p:cNvSpPr/>
            <p:nvPr/>
          </p:nvSpPr>
          <p:spPr>
            <a:xfrm>
              <a:off x="5606550" y="3357225"/>
              <a:ext cx="35475" cy="18150"/>
            </a:xfrm>
            <a:custGeom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9" name="Google Shape;10416;p74"/>
            <p:cNvSpPr/>
            <p:nvPr/>
          </p:nvSpPr>
          <p:spPr>
            <a:xfrm>
              <a:off x="5364750" y="3357225"/>
              <a:ext cx="35475" cy="17350"/>
            </a:xfrm>
            <a:custGeom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0" name="Google Shape;10417;p74"/>
            <p:cNvSpPr/>
            <p:nvPr/>
          </p:nvSpPr>
          <p:spPr>
            <a:xfrm>
              <a:off x="5433275" y="3253850"/>
              <a:ext cx="35475" cy="34100"/>
            </a:xfrm>
            <a:custGeom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1" name="Google Shape;10418;p74"/>
            <p:cNvSpPr/>
            <p:nvPr/>
          </p:nvSpPr>
          <p:spPr>
            <a:xfrm>
              <a:off x="5380500" y="3287775"/>
              <a:ext cx="37050" cy="25975"/>
            </a:xfrm>
            <a:custGeom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2" name="Google Shape;10419;p74"/>
            <p:cNvSpPr/>
            <p:nvPr/>
          </p:nvSpPr>
          <p:spPr>
            <a:xfrm>
              <a:off x="5588450" y="3288075"/>
              <a:ext cx="37025" cy="26800"/>
            </a:xfrm>
            <a:custGeom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3" name="Google Shape;10420;p74"/>
            <p:cNvSpPr/>
            <p:nvPr/>
          </p:nvSpPr>
          <p:spPr>
            <a:xfrm>
              <a:off x="5412025" y="3286350"/>
              <a:ext cx="177225" cy="243750"/>
            </a:xfrm>
            <a:custGeom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42" name="Google Shape;10478;p74"/>
          <p:cNvGrpSpPr/>
          <p:nvPr/>
        </p:nvGrpSpPr>
        <p:grpSpPr>
          <a:xfrm>
            <a:off x="8602463" y="2653656"/>
            <a:ext cx="638735" cy="668253"/>
            <a:chOff x="5716825" y="3235950"/>
            <a:chExt cx="300900" cy="295375"/>
          </a:xfrm>
          <a:solidFill>
            <a:srgbClr val="0975AA"/>
          </a:solidFill>
        </p:grpSpPr>
        <p:sp>
          <p:nvSpPr>
            <p:cNvPr id="643" name="Google Shape;10479;p74"/>
            <p:cNvSpPr/>
            <p:nvPr/>
          </p:nvSpPr>
          <p:spPr>
            <a:xfrm>
              <a:off x="5716825" y="3309975"/>
              <a:ext cx="137075" cy="146525"/>
            </a:xfrm>
            <a:custGeom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4" name="Google Shape;10480;p74"/>
            <p:cNvSpPr/>
            <p:nvPr/>
          </p:nvSpPr>
          <p:spPr>
            <a:xfrm>
              <a:off x="5794025" y="3235950"/>
              <a:ext cx="145725" cy="133900"/>
            </a:xfrm>
            <a:custGeom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5" name="Google Shape;10481;p74"/>
            <p:cNvSpPr/>
            <p:nvPr/>
          </p:nvSpPr>
          <p:spPr>
            <a:xfrm>
              <a:off x="5880650" y="3309975"/>
              <a:ext cx="137075" cy="145725"/>
            </a:xfrm>
            <a:custGeom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6" name="Google Shape;10482;p74"/>
            <p:cNvSpPr/>
            <p:nvPr/>
          </p:nvSpPr>
          <p:spPr>
            <a:xfrm>
              <a:off x="5794025" y="3396625"/>
              <a:ext cx="147300" cy="134700"/>
            </a:xfrm>
            <a:custGeom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47" name="Google Shape;10101;p74"/>
          <p:cNvGrpSpPr/>
          <p:nvPr/>
        </p:nvGrpSpPr>
        <p:grpSpPr>
          <a:xfrm>
            <a:off x="11384593" y="5555348"/>
            <a:ext cx="437240" cy="432208"/>
            <a:chOff x="-62511899" y="4129100"/>
            <a:chExt cx="304050" cy="282000"/>
          </a:xfrm>
          <a:solidFill>
            <a:srgbClr val="0975AA"/>
          </a:solidFill>
        </p:grpSpPr>
        <p:sp>
          <p:nvSpPr>
            <p:cNvPr id="648" name="Google Shape;10102;p74"/>
            <p:cNvSpPr/>
            <p:nvPr/>
          </p:nvSpPr>
          <p:spPr>
            <a:xfrm>
              <a:off x="-62414224" y="4203925"/>
              <a:ext cx="206375" cy="207175"/>
            </a:xfrm>
            <a:custGeom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9" name="Google Shape;10103;p74"/>
            <p:cNvSpPr/>
            <p:nvPr/>
          </p:nvSpPr>
          <p:spPr>
            <a:xfrm>
              <a:off x="-62511099" y="4129100"/>
              <a:ext cx="159900" cy="74850"/>
            </a:xfrm>
            <a:custGeom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0" name="Google Shape;10104;p74"/>
            <p:cNvSpPr/>
            <p:nvPr/>
          </p:nvSpPr>
          <p:spPr>
            <a:xfrm>
              <a:off x="-62511099" y="4207075"/>
              <a:ext cx="110275" cy="59875"/>
            </a:xfrm>
            <a:custGeom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1" name="Google Shape;10105;p74"/>
            <p:cNvSpPr/>
            <p:nvPr/>
          </p:nvSpPr>
          <p:spPr>
            <a:xfrm>
              <a:off x="-62511099" y="4329950"/>
              <a:ext cx="106350" cy="59875"/>
            </a:xfrm>
            <a:custGeom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2" name="Google Shape;10106;p74"/>
            <p:cNvSpPr/>
            <p:nvPr/>
          </p:nvSpPr>
          <p:spPr>
            <a:xfrm>
              <a:off x="-62511899" y="4268500"/>
              <a:ext cx="78000" cy="60675"/>
            </a:xfrm>
            <a:custGeom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57" name="Google Shape;10125;p74"/>
          <p:cNvGrpSpPr/>
          <p:nvPr/>
        </p:nvGrpSpPr>
        <p:grpSpPr>
          <a:xfrm>
            <a:off x="10413385" y="1752182"/>
            <a:ext cx="594012" cy="634693"/>
            <a:chOff x="-64044599" y="3360375"/>
            <a:chExt cx="315850" cy="316650"/>
          </a:xfrm>
          <a:solidFill>
            <a:srgbClr val="0975AA"/>
          </a:solidFill>
        </p:grpSpPr>
        <p:sp>
          <p:nvSpPr>
            <p:cNvPr id="658" name="Google Shape;10126;p74"/>
            <p:cNvSpPr/>
            <p:nvPr/>
          </p:nvSpPr>
          <p:spPr>
            <a:xfrm>
              <a:off x="-63980027" y="3532875"/>
              <a:ext cx="185900" cy="144150"/>
            </a:xfrm>
            <a:custGeom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9" name="Google Shape;10127;p74"/>
            <p:cNvSpPr/>
            <p:nvPr/>
          </p:nvSpPr>
          <p:spPr>
            <a:xfrm>
              <a:off x="-64044599" y="3360375"/>
              <a:ext cx="315850" cy="152825"/>
            </a:xfrm>
            <a:custGeom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60" name="Google Shape;10128;p74"/>
            <p:cNvSpPr/>
            <p:nvPr/>
          </p:nvSpPr>
          <p:spPr>
            <a:xfrm>
              <a:off x="-63945374" y="3408425"/>
              <a:ext cx="117375" cy="103200"/>
            </a:xfrm>
            <a:custGeom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1926064689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7183" y="166271"/>
            <a:ext cx="11573197" cy="724247"/>
          </a:xfrm>
        </p:spPr>
        <p:txBody>
          <a:bodyPr/>
          <a:lstStyle/>
          <a:p>
            <a:r>
              <a:rPr lang="en-US" sz="640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8394012" y="4492693"/>
            <a:ext cx="249709" cy="777639"/>
          </a:xfrm>
          <a:custGeom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9031692" y="4582472"/>
            <a:ext cx="599051" cy="598077"/>
          </a:xfrm>
          <a:custGeom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920491" y="4648058"/>
            <a:ext cx="578527" cy="466913"/>
          </a:xfrm>
          <a:custGeom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9053" y="5849481"/>
            <a:ext cx="664123" cy="486699"/>
          </a:xfrm>
          <a:custGeom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185303" y="4555923"/>
            <a:ext cx="651175" cy="651175"/>
          </a:xfrm>
          <a:custGeom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671205" y="5636471"/>
            <a:ext cx="548659" cy="705543"/>
          </a:xfrm>
          <a:custGeom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08643" y="5806837"/>
            <a:ext cx="574719" cy="568699"/>
          </a:xfrm>
          <a:custGeom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130208" y="5700915"/>
            <a:ext cx="395403" cy="571239"/>
          </a:xfrm>
          <a:custGeom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354661" y="5743183"/>
            <a:ext cx="515883" cy="571239"/>
          </a:xfrm>
          <a:custGeom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081531" y="5778282"/>
            <a:ext cx="565332" cy="579639"/>
          </a:xfrm>
          <a:custGeom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4995575" y="4686445"/>
            <a:ext cx="695288" cy="470951"/>
          </a:xfrm>
          <a:custGeom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385170" y="5548272"/>
            <a:ext cx="357713" cy="876520"/>
          </a:xfrm>
          <a:custGeom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093902" y="5778280"/>
            <a:ext cx="655441" cy="518203"/>
          </a:xfrm>
          <a:custGeom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899117" y="5752366"/>
            <a:ext cx="539611" cy="544119"/>
          </a:xfrm>
          <a:custGeom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10018709" y="4572450"/>
            <a:ext cx="513811" cy="618124"/>
          </a:xfrm>
          <a:custGeom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grpSp>
        <p:nvGrpSpPr>
          <p:cNvPr id="116" name="Google Shape;6783;p88"/>
          <p:cNvGrpSpPr/>
          <p:nvPr/>
        </p:nvGrpSpPr>
        <p:grpSpPr>
          <a:xfrm>
            <a:off x="10948067" y="1235312"/>
            <a:ext cx="566855" cy="566467"/>
            <a:chOff x="-34004625" y="3585850"/>
            <a:chExt cx="292225" cy="292025"/>
          </a:xfrm>
          <a:solidFill>
            <a:srgbClr val="0975AA"/>
          </a:solidFill>
        </p:grpSpPr>
        <p:sp>
          <p:nvSpPr>
            <p:cNvPr id="117" name="Google Shape;6784;p88"/>
            <p:cNvSpPr/>
            <p:nvPr/>
          </p:nvSpPr>
          <p:spPr>
            <a:xfrm>
              <a:off x="-33832149" y="3585850"/>
              <a:ext cx="103200" cy="154200"/>
            </a:xfrm>
            <a:custGeom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8" name="Google Shape;6785;p88"/>
            <p:cNvSpPr/>
            <p:nvPr/>
          </p:nvSpPr>
          <p:spPr>
            <a:xfrm>
              <a:off x="-34004625" y="3690400"/>
              <a:ext cx="155175" cy="187475"/>
            </a:xfrm>
            <a:custGeom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9" name="Google Shape;6786;p88"/>
            <p:cNvSpPr/>
            <p:nvPr/>
          </p:nvSpPr>
          <p:spPr>
            <a:xfrm>
              <a:off x="-33936099" y="3621075"/>
              <a:ext cx="51200" cy="51225"/>
            </a:xfrm>
            <a:custGeom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0" name="Google Shape;6787;p88"/>
            <p:cNvSpPr/>
            <p:nvPr/>
          </p:nvSpPr>
          <p:spPr>
            <a:xfrm>
              <a:off x="-33952650" y="3690125"/>
              <a:ext cx="155975" cy="186950"/>
            </a:xfrm>
            <a:custGeom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1" name="Google Shape;6788;p88"/>
            <p:cNvSpPr/>
            <p:nvPr/>
          </p:nvSpPr>
          <p:spPr>
            <a:xfrm>
              <a:off x="-33849475" y="3758125"/>
              <a:ext cx="137075" cy="33100"/>
            </a:xfrm>
            <a:custGeom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3" name="Google Shape;6800;p88"/>
          <p:cNvGrpSpPr/>
          <p:nvPr/>
        </p:nvGrpSpPr>
        <p:grpSpPr>
          <a:xfrm>
            <a:off x="9993554" y="2304728"/>
            <a:ext cx="552087" cy="550621"/>
            <a:chOff x="-30345326" y="3184750"/>
            <a:chExt cx="292225" cy="291450"/>
          </a:xfrm>
          <a:solidFill>
            <a:srgbClr val="0975AA"/>
          </a:solidFill>
        </p:grpSpPr>
        <p:sp>
          <p:nvSpPr>
            <p:cNvPr id="134" name="Google Shape;6801;p88"/>
            <p:cNvSpPr/>
            <p:nvPr/>
          </p:nvSpPr>
          <p:spPr>
            <a:xfrm>
              <a:off x="-30328000" y="3184750"/>
              <a:ext cx="258375" cy="120950"/>
            </a:xfrm>
            <a:custGeom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5" name="Google Shape;6802;p88"/>
            <p:cNvSpPr/>
            <p:nvPr/>
          </p:nvSpPr>
          <p:spPr>
            <a:xfrm>
              <a:off x="-30310674" y="3322575"/>
              <a:ext cx="68550" cy="69350"/>
            </a:xfrm>
            <a:custGeom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6" name="Google Shape;6803;p88"/>
            <p:cNvSpPr/>
            <p:nvPr/>
          </p:nvSpPr>
          <p:spPr>
            <a:xfrm>
              <a:off x="-30345326" y="3408425"/>
              <a:ext cx="137075" cy="67775"/>
            </a:xfrm>
            <a:custGeom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7" name="Google Shape;6804;p88"/>
            <p:cNvSpPr/>
            <p:nvPr/>
          </p:nvSpPr>
          <p:spPr>
            <a:xfrm>
              <a:off x="-30156299" y="3322575"/>
              <a:ext cx="68550" cy="69350"/>
            </a:xfrm>
            <a:custGeom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8" name="Google Shape;6805;p88"/>
            <p:cNvSpPr/>
            <p:nvPr/>
          </p:nvSpPr>
          <p:spPr>
            <a:xfrm>
              <a:off x="-30190951" y="3408425"/>
              <a:ext cx="137850" cy="67775"/>
            </a:xfrm>
            <a:custGeom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9" name="Google Shape;6866;p88"/>
          <p:cNvGrpSpPr/>
          <p:nvPr/>
        </p:nvGrpSpPr>
        <p:grpSpPr>
          <a:xfrm>
            <a:off x="5913579" y="4644032"/>
            <a:ext cx="508855" cy="563067"/>
            <a:chOff x="-30354001" y="3569100"/>
            <a:chExt cx="292250" cy="292225"/>
          </a:xfrm>
          <a:solidFill>
            <a:srgbClr val="0975AA"/>
          </a:solidFill>
        </p:grpSpPr>
        <p:sp>
          <p:nvSpPr>
            <p:cNvPr id="200" name="Google Shape;6867;p88"/>
            <p:cNvSpPr/>
            <p:nvPr/>
          </p:nvSpPr>
          <p:spPr>
            <a:xfrm>
              <a:off x="-30354001" y="3604550"/>
              <a:ext cx="137875" cy="256000"/>
            </a:xfrm>
            <a:custGeom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1" name="Google Shape;6868;p88"/>
            <p:cNvSpPr/>
            <p:nvPr/>
          </p:nvSpPr>
          <p:spPr>
            <a:xfrm>
              <a:off x="-30198826" y="3604550"/>
              <a:ext cx="137075" cy="256775"/>
            </a:xfrm>
            <a:custGeom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2" name="Google Shape;6869;p88"/>
            <p:cNvSpPr/>
            <p:nvPr/>
          </p:nvSpPr>
          <p:spPr>
            <a:xfrm>
              <a:off x="-30139751" y="3636850"/>
              <a:ext cx="26000" cy="37825"/>
            </a:xfrm>
            <a:custGeom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3" name="Google Shape;6870;p88"/>
            <p:cNvSpPr/>
            <p:nvPr/>
          </p:nvSpPr>
          <p:spPr>
            <a:xfrm>
              <a:off x="-30302802" y="3638950"/>
              <a:ext cx="25225" cy="36500"/>
            </a:xfrm>
            <a:custGeom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4" name="Google Shape;6871;p88"/>
            <p:cNvSpPr/>
            <p:nvPr/>
          </p:nvSpPr>
          <p:spPr>
            <a:xfrm>
              <a:off x="-30242926" y="3569100"/>
              <a:ext cx="68525" cy="68550"/>
            </a:xfrm>
            <a:custGeom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5" name="Google Shape;6872;p88"/>
            <p:cNvSpPr/>
            <p:nvPr/>
          </p:nvSpPr>
          <p:spPr>
            <a:xfrm>
              <a:off x="-30262624" y="3654950"/>
              <a:ext cx="107925" cy="68550"/>
            </a:xfrm>
            <a:custGeom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90" name="Google Shape;6957;p88"/>
          <p:cNvGrpSpPr/>
          <p:nvPr/>
        </p:nvGrpSpPr>
        <p:grpSpPr>
          <a:xfrm>
            <a:off x="4974595" y="1314741"/>
            <a:ext cx="498088" cy="497107"/>
            <a:chOff x="-31094350" y="3194000"/>
            <a:chExt cx="292225" cy="291650"/>
          </a:xfrm>
          <a:solidFill>
            <a:srgbClr val="0975AA"/>
          </a:solidFill>
        </p:grpSpPr>
        <p:sp>
          <p:nvSpPr>
            <p:cNvPr id="291" name="Google Shape;6958;p88"/>
            <p:cNvSpPr/>
            <p:nvPr/>
          </p:nvSpPr>
          <p:spPr>
            <a:xfrm>
              <a:off x="-31033700" y="3194000"/>
              <a:ext cx="103200" cy="34100"/>
            </a:xfrm>
            <a:custGeom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2" name="Google Shape;6959;p88"/>
            <p:cNvSpPr/>
            <p:nvPr/>
          </p:nvSpPr>
          <p:spPr>
            <a:xfrm>
              <a:off x="-31042375" y="3346200"/>
              <a:ext cx="16550" cy="18150"/>
            </a:xfrm>
            <a:custGeom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3" name="Google Shape;6960;p88"/>
            <p:cNvSpPr/>
            <p:nvPr/>
          </p:nvSpPr>
          <p:spPr>
            <a:xfrm>
              <a:off x="-31042375" y="3278475"/>
              <a:ext cx="16550" cy="16550"/>
            </a:xfrm>
            <a:custGeom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4" name="Google Shape;6961;p88"/>
            <p:cNvSpPr/>
            <p:nvPr/>
          </p:nvSpPr>
          <p:spPr>
            <a:xfrm>
              <a:off x="-31042375" y="3416300"/>
              <a:ext cx="16550" cy="16575"/>
            </a:xfrm>
            <a:custGeom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5" name="Google Shape;6962;p88"/>
            <p:cNvSpPr/>
            <p:nvPr/>
          </p:nvSpPr>
          <p:spPr>
            <a:xfrm>
              <a:off x="-31094350" y="3210725"/>
              <a:ext cx="222900" cy="274925"/>
            </a:xfrm>
            <a:custGeom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6" name="Google Shape;6963;p88"/>
            <p:cNvSpPr/>
            <p:nvPr/>
          </p:nvSpPr>
          <p:spPr>
            <a:xfrm>
              <a:off x="-30853351" y="3295000"/>
              <a:ext cx="51225" cy="104000"/>
            </a:xfrm>
            <a:custGeom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7" name="Google Shape;6964;p88"/>
            <p:cNvSpPr/>
            <p:nvPr/>
          </p:nvSpPr>
          <p:spPr>
            <a:xfrm>
              <a:off x="-30853351" y="3227275"/>
              <a:ext cx="51225" cy="51225"/>
            </a:xfrm>
            <a:custGeom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8" name="Google Shape;6965;p88"/>
            <p:cNvSpPr/>
            <p:nvPr/>
          </p:nvSpPr>
          <p:spPr>
            <a:xfrm>
              <a:off x="-30851776" y="3416300"/>
              <a:ext cx="46500" cy="51225"/>
            </a:xfrm>
            <a:custGeom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99" name="Google Shape;6966;p88"/>
          <p:cNvGrpSpPr/>
          <p:nvPr/>
        </p:nvGrpSpPr>
        <p:grpSpPr>
          <a:xfrm>
            <a:off x="10919516" y="3411173"/>
            <a:ext cx="604881" cy="605815"/>
            <a:chOff x="-31093575" y="3552550"/>
            <a:chExt cx="291450" cy="291900"/>
          </a:xfrm>
          <a:solidFill>
            <a:srgbClr val="0975AA"/>
          </a:solidFill>
        </p:grpSpPr>
        <p:sp>
          <p:nvSpPr>
            <p:cNvPr id="300" name="Google Shape;6967;p88"/>
            <p:cNvSpPr/>
            <p:nvPr/>
          </p:nvSpPr>
          <p:spPr>
            <a:xfrm>
              <a:off x="-31011651" y="3745525"/>
              <a:ext cx="7900" cy="12625"/>
            </a:xfrm>
            <a:custGeom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1" name="Google Shape;6968;p88"/>
            <p:cNvSpPr/>
            <p:nvPr/>
          </p:nvSpPr>
          <p:spPr>
            <a:xfrm>
              <a:off x="-31093575" y="3671500"/>
              <a:ext cx="171725" cy="172950"/>
            </a:xfrm>
            <a:custGeom>
              <a:rect l="l" t="t" r="r" b="b"/>
              <a:pathLst>
                <a:path w="6867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2" name="Google Shape;6969;p88"/>
            <p:cNvSpPr/>
            <p:nvPr/>
          </p:nvSpPr>
          <p:spPr>
            <a:xfrm>
              <a:off x="-30895875" y="3621075"/>
              <a:ext cx="15775" cy="26025"/>
            </a:xfrm>
            <a:custGeom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3" name="Google Shape;6970;p88"/>
            <p:cNvSpPr/>
            <p:nvPr/>
          </p:nvSpPr>
          <p:spPr>
            <a:xfrm>
              <a:off x="-30974649" y="3552550"/>
              <a:ext cx="172525" cy="172400"/>
            </a:xfrm>
            <a:custGeom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8" name="Google Shape;6760;p88"/>
          <p:cNvGrpSpPr/>
          <p:nvPr/>
        </p:nvGrpSpPr>
        <p:grpSpPr>
          <a:xfrm>
            <a:off x="4202882" y="1247009"/>
            <a:ext cx="499953" cy="600563"/>
            <a:chOff x="-35814602" y="3202075"/>
            <a:chExt cx="242625" cy="291450"/>
          </a:xfrm>
          <a:solidFill>
            <a:srgbClr val="0975AA"/>
          </a:solidFill>
        </p:grpSpPr>
        <p:sp>
          <p:nvSpPr>
            <p:cNvPr id="49" name="Google Shape;6761;p88"/>
            <p:cNvSpPr/>
            <p:nvPr/>
          </p:nvSpPr>
          <p:spPr>
            <a:xfrm>
              <a:off x="-35814602" y="3202075"/>
              <a:ext cx="51225" cy="202450"/>
            </a:xfrm>
            <a:custGeom>
              <a:rect l="l" t="t" r="r" b="b"/>
              <a:pathLst>
                <a:path w="2049" h="8097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" name="Google Shape;6762;p88"/>
            <p:cNvSpPr/>
            <p:nvPr/>
          </p:nvSpPr>
          <p:spPr>
            <a:xfrm>
              <a:off x="-35814602" y="3407650"/>
              <a:ext cx="242625" cy="68550"/>
            </a:xfrm>
            <a:custGeom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" name="Google Shape;6763;p88"/>
            <p:cNvSpPr/>
            <p:nvPr/>
          </p:nvSpPr>
          <p:spPr>
            <a:xfrm>
              <a:off x="-35627125" y="3450950"/>
              <a:ext cx="55150" cy="25250"/>
            </a:xfrm>
            <a:custGeom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" name="Google Shape;6764;p88"/>
            <p:cNvSpPr/>
            <p:nvPr/>
          </p:nvSpPr>
          <p:spPr>
            <a:xfrm>
              <a:off x="-35703526" y="3305250"/>
              <a:ext cx="84300" cy="34675"/>
            </a:xfrm>
            <a:custGeom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" name="Google Shape;6765;p88"/>
            <p:cNvSpPr/>
            <p:nvPr/>
          </p:nvSpPr>
          <p:spPr>
            <a:xfrm>
              <a:off x="-35677549" y="3254050"/>
              <a:ext cx="33100" cy="33100"/>
            </a:xfrm>
            <a:custGeom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9" name="Google Shape;6766;p88"/>
            <p:cNvSpPr/>
            <p:nvPr/>
          </p:nvSpPr>
          <p:spPr>
            <a:xfrm>
              <a:off x="-35746851" y="3202075"/>
              <a:ext cx="171725" cy="189050"/>
            </a:xfrm>
            <a:custGeom>
              <a:rect l="l" t="t" r="r" b="b"/>
              <a:pathLst>
                <a:path w="6867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0" name="Google Shape;6767;p88"/>
            <p:cNvSpPr/>
            <p:nvPr/>
          </p:nvSpPr>
          <p:spPr>
            <a:xfrm>
              <a:off x="-35677549" y="3450950"/>
              <a:ext cx="34675" cy="42575"/>
            </a:xfrm>
            <a:custGeom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10" name="Google Shape;6777;p88"/>
          <p:cNvGrpSpPr/>
          <p:nvPr/>
        </p:nvGrpSpPr>
        <p:grpSpPr>
          <a:xfrm>
            <a:off x="8170300" y="1211285"/>
            <a:ext cx="600561" cy="600563"/>
            <a:chOff x="-34003850" y="3227275"/>
            <a:chExt cx="291450" cy="291450"/>
          </a:xfrm>
          <a:solidFill>
            <a:srgbClr val="0975AA"/>
          </a:solidFill>
        </p:grpSpPr>
        <p:sp>
          <p:nvSpPr>
            <p:cNvPr id="111" name="Google Shape;6778;p88"/>
            <p:cNvSpPr/>
            <p:nvPr/>
          </p:nvSpPr>
          <p:spPr>
            <a:xfrm>
              <a:off x="-33852625" y="3313925"/>
              <a:ext cx="128425" cy="49625"/>
            </a:xfrm>
            <a:custGeom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2" name="Google Shape;6779;p88"/>
            <p:cNvSpPr/>
            <p:nvPr/>
          </p:nvSpPr>
          <p:spPr>
            <a:xfrm>
              <a:off x="-33866001" y="3328875"/>
              <a:ext cx="153600" cy="103200"/>
            </a:xfrm>
            <a:custGeom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3" name="Google Shape;6780;p88"/>
            <p:cNvSpPr/>
            <p:nvPr/>
          </p:nvSpPr>
          <p:spPr>
            <a:xfrm>
              <a:off x="-34003850" y="3279250"/>
              <a:ext cx="189050" cy="188275"/>
            </a:xfrm>
            <a:custGeom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4" name="Google Shape;6781;p88"/>
            <p:cNvSpPr/>
            <p:nvPr/>
          </p:nvSpPr>
          <p:spPr>
            <a:xfrm>
              <a:off x="-34003850" y="3227275"/>
              <a:ext cx="189050" cy="34675"/>
            </a:xfrm>
            <a:custGeom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5" name="Google Shape;6782;p88"/>
            <p:cNvSpPr/>
            <p:nvPr/>
          </p:nvSpPr>
          <p:spPr>
            <a:xfrm>
              <a:off x="-34003850" y="3484050"/>
              <a:ext cx="189050" cy="34675"/>
            </a:xfrm>
            <a:custGeom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60" name="Google Shape;6827;p88"/>
          <p:cNvGrpSpPr/>
          <p:nvPr/>
        </p:nvGrpSpPr>
        <p:grpSpPr>
          <a:xfrm>
            <a:off x="8926588" y="1221808"/>
            <a:ext cx="607053" cy="598915"/>
            <a:chOff x="-33645475" y="3228075"/>
            <a:chExt cx="294600" cy="290650"/>
          </a:xfrm>
          <a:solidFill>
            <a:srgbClr val="0975AA"/>
          </a:solidFill>
        </p:grpSpPr>
        <p:sp>
          <p:nvSpPr>
            <p:cNvPr id="161" name="Google Shape;6828;p88"/>
            <p:cNvSpPr/>
            <p:nvPr/>
          </p:nvSpPr>
          <p:spPr>
            <a:xfrm>
              <a:off x="-33456451" y="3261925"/>
              <a:ext cx="84300" cy="85100"/>
            </a:xfrm>
            <a:custGeom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2" name="Google Shape;6829;p88"/>
            <p:cNvSpPr/>
            <p:nvPr/>
          </p:nvSpPr>
          <p:spPr>
            <a:xfrm>
              <a:off x="-33575374" y="3433625"/>
              <a:ext cx="85075" cy="85100"/>
            </a:xfrm>
            <a:custGeom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3" name="Google Shape;6830;p88"/>
            <p:cNvSpPr/>
            <p:nvPr/>
          </p:nvSpPr>
          <p:spPr>
            <a:xfrm>
              <a:off x="-33645475" y="3228075"/>
              <a:ext cx="206375" cy="153600"/>
            </a:xfrm>
            <a:custGeom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4" name="Google Shape;6831;p88"/>
            <p:cNvSpPr/>
            <p:nvPr/>
          </p:nvSpPr>
          <p:spPr>
            <a:xfrm>
              <a:off x="-33593500" y="3279250"/>
              <a:ext cx="104775" cy="52275"/>
            </a:xfrm>
            <a:custGeom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5" name="Google Shape;6832;p88"/>
            <p:cNvSpPr/>
            <p:nvPr/>
          </p:nvSpPr>
          <p:spPr>
            <a:xfrm>
              <a:off x="-33593500" y="3341475"/>
              <a:ext cx="104775" cy="74075"/>
            </a:xfrm>
            <a:custGeom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6" name="Google Shape;6833;p88"/>
            <p:cNvSpPr/>
            <p:nvPr/>
          </p:nvSpPr>
          <p:spPr>
            <a:xfrm>
              <a:off x="-33455651" y="3381650"/>
              <a:ext cx="104775" cy="52250"/>
            </a:xfrm>
            <a:custGeom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7" name="Google Shape;6834;p88"/>
            <p:cNvSpPr/>
            <p:nvPr/>
          </p:nvSpPr>
          <p:spPr>
            <a:xfrm>
              <a:off x="-33456451" y="3443875"/>
              <a:ext cx="102425" cy="74850"/>
            </a:xfrm>
            <a:custGeom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06" name="Google Shape;6873;p88"/>
          <p:cNvGrpSpPr/>
          <p:nvPr/>
        </p:nvGrpSpPr>
        <p:grpSpPr>
          <a:xfrm>
            <a:off x="5860160" y="1222521"/>
            <a:ext cx="581037" cy="600563"/>
            <a:chOff x="-35118325" y="3202075"/>
            <a:chExt cx="281975" cy="291450"/>
          </a:xfrm>
          <a:solidFill>
            <a:srgbClr val="0975AA"/>
          </a:solidFill>
        </p:grpSpPr>
        <p:sp>
          <p:nvSpPr>
            <p:cNvPr id="207" name="Google Shape;6874;p88"/>
            <p:cNvSpPr/>
            <p:nvPr/>
          </p:nvSpPr>
          <p:spPr>
            <a:xfrm>
              <a:off x="-35008049" y="3202075"/>
              <a:ext cx="171700" cy="171250"/>
            </a:xfrm>
            <a:custGeom>
              <a:rect l="l" t="t" r="r" b="b"/>
              <a:pathLst>
                <a:path w="6867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8" name="Google Shape;6875;p88"/>
            <p:cNvSpPr/>
            <p:nvPr/>
          </p:nvSpPr>
          <p:spPr>
            <a:xfrm>
              <a:off x="-34937976" y="3254050"/>
              <a:ext cx="33125" cy="67775"/>
            </a:xfrm>
            <a:custGeom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9" name="Google Shape;6876;p88"/>
            <p:cNvSpPr/>
            <p:nvPr/>
          </p:nvSpPr>
          <p:spPr>
            <a:xfrm>
              <a:off x="-35085251" y="3338325"/>
              <a:ext cx="69325" cy="69350"/>
            </a:xfrm>
            <a:custGeom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0" name="Google Shape;6877;p88"/>
            <p:cNvSpPr/>
            <p:nvPr/>
          </p:nvSpPr>
          <p:spPr>
            <a:xfrm>
              <a:off x="-35118325" y="3424175"/>
              <a:ext cx="137075" cy="69350"/>
            </a:xfrm>
            <a:custGeom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17" name="Google Shape;6884;p88"/>
          <p:cNvGrpSpPr/>
          <p:nvPr/>
        </p:nvGrpSpPr>
        <p:grpSpPr>
          <a:xfrm>
            <a:off x="9993552" y="1221808"/>
            <a:ext cx="571352" cy="601387"/>
            <a:chOff x="-33277649" y="3226875"/>
            <a:chExt cx="277275" cy="291850"/>
          </a:xfrm>
          <a:solidFill>
            <a:srgbClr val="0975AA"/>
          </a:solidFill>
        </p:grpSpPr>
        <p:sp>
          <p:nvSpPr>
            <p:cNvPr id="218" name="Google Shape;6885;p88"/>
            <p:cNvSpPr/>
            <p:nvPr/>
          </p:nvSpPr>
          <p:spPr>
            <a:xfrm>
              <a:off x="-33071299" y="3440725"/>
              <a:ext cx="33100" cy="33900"/>
            </a:xfrm>
            <a:custGeom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9" name="Google Shape;6886;p88"/>
            <p:cNvSpPr/>
            <p:nvPr/>
          </p:nvSpPr>
          <p:spPr>
            <a:xfrm>
              <a:off x="-33157926" y="3227275"/>
              <a:ext cx="17350" cy="103200"/>
            </a:xfrm>
            <a:custGeom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0" name="Google Shape;6887;p88"/>
            <p:cNvSpPr/>
            <p:nvPr/>
          </p:nvSpPr>
          <p:spPr>
            <a:xfrm>
              <a:off x="-33175249" y="3347650"/>
              <a:ext cx="51200" cy="51350"/>
            </a:xfrm>
            <a:custGeom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1" name="Google Shape;6888;p88"/>
            <p:cNvSpPr/>
            <p:nvPr/>
          </p:nvSpPr>
          <p:spPr>
            <a:xfrm>
              <a:off x="-33224874" y="3404500"/>
              <a:ext cx="159900" cy="114225"/>
            </a:xfrm>
            <a:custGeom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2" name="Google Shape;6889;p88"/>
            <p:cNvSpPr/>
            <p:nvPr/>
          </p:nvSpPr>
          <p:spPr>
            <a:xfrm>
              <a:off x="-33141400" y="3312350"/>
              <a:ext cx="127625" cy="138625"/>
            </a:xfrm>
            <a:custGeom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3" name="Google Shape;6890;p88"/>
            <p:cNvSpPr/>
            <p:nvPr/>
          </p:nvSpPr>
          <p:spPr>
            <a:xfrm>
              <a:off x="-33122499" y="3226875"/>
              <a:ext cx="122125" cy="83925"/>
            </a:xfrm>
            <a:custGeom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4" name="Google Shape;6891;p88"/>
            <p:cNvSpPr/>
            <p:nvPr/>
          </p:nvSpPr>
          <p:spPr>
            <a:xfrm>
              <a:off x="-33277649" y="3245400"/>
              <a:ext cx="102400" cy="198500"/>
            </a:xfrm>
            <a:custGeom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55" name="Google Shape;6922;p88"/>
          <p:cNvGrpSpPr/>
          <p:nvPr/>
        </p:nvGrpSpPr>
        <p:grpSpPr>
          <a:xfrm>
            <a:off x="6627577" y="1222521"/>
            <a:ext cx="564811" cy="600563"/>
            <a:chOff x="-34755224" y="3202075"/>
            <a:chExt cx="274100" cy="291450"/>
          </a:xfrm>
          <a:solidFill>
            <a:srgbClr val="0975AA"/>
          </a:solidFill>
        </p:grpSpPr>
        <p:sp>
          <p:nvSpPr>
            <p:cNvPr id="256" name="Google Shape;6923;p88"/>
            <p:cNvSpPr/>
            <p:nvPr/>
          </p:nvSpPr>
          <p:spPr>
            <a:xfrm>
              <a:off x="-34703249" y="3389525"/>
              <a:ext cx="84300" cy="34675"/>
            </a:xfrm>
            <a:custGeom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7" name="Google Shape;6924;p88"/>
            <p:cNvSpPr/>
            <p:nvPr/>
          </p:nvSpPr>
          <p:spPr>
            <a:xfrm>
              <a:off x="-34636301" y="3348575"/>
              <a:ext cx="69325" cy="75625"/>
            </a:xfrm>
            <a:custGeom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8" name="Google Shape;6925;p88"/>
            <p:cNvSpPr/>
            <p:nvPr/>
          </p:nvSpPr>
          <p:spPr>
            <a:xfrm>
              <a:off x="-34752874" y="3253275"/>
              <a:ext cx="126050" cy="170925"/>
            </a:xfrm>
            <a:custGeom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9" name="Google Shape;6926;p88"/>
            <p:cNvSpPr/>
            <p:nvPr/>
          </p:nvSpPr>
          <p:spPr>
            <a:xfrm>
              <a:off x="-34677251" y="3338325"/>
              <a:ext cx="33875" cy="33900"/>
            </a:xfrm>
            <a:custGeom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0" name="Google Shape;6927;p88"/>
            <p:cNvSpPr/>
            <p:nvPr/>
          </p:nvSpPr>
          <p:spPr>
            <a:xfrm>
              <a:off x="-34618200" y="3202500"/>
              <a:ext cx="137075" cy="135850"/>
            </a:xfrm>
            <a:custGeom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1" name="Google Shape;6928;p88"/>
            <p:cNvSpPr/>
            <p:nvPr/>
          </p:nvSpPr>
          <p:spPr>
            <a:xfrm>
              <a:off x="-34755224" y="3440725"/>
              <a:ext cx="188250" cy="52800"/>
            </a:xfrm>
            <a:custGeom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2" name="Google Shape;6929;p88"/>
            <p:cNvSpPr/>
            <p:nvPr/>
          </p:nvSpPr>
          <p:spPr>
            <a:xfrm>
              <a:off x="-34754449" y="3202075"/>
              <a:ext cx="153600" cy="33900"/>
            </a:xfrm>
            <a:custGeom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14" name="Google Shape;6981;p88"/>
          <p:cNvGrpSpPr/>
          <p:nvPr/>
        </p:nvGrpSpPr>
        <p:grpSpPr>
          <a:xfrm>
            <a:off x="7353717" y="1222087"/>
            <a:ext cx="608651" cy="601439"/>
            <a:chOff x="-34408675" y="3202075"/>
            <a:chExt cx="295375" cy="291875"/>
          </a:xfrm>
          <a:solidFill>
            <a:srgbClr val="0975AA"/>
          </a:solidFill>
        </p:grpSpPr>
        <p:sp>
          <p:nvSpPr>
            <p:cNvPr id="315" name="Google Shape;6982;p88"/>
            <p:cNvSpPr/>
            <p:nvPr/>
          </p:nvSpPr>
          <p:spPr>
            <a:xfrm>
              <a:off x="-34274776" y="3202075"/>
              <a:ext cx="161475" cy="161475"/>
            </a:xfrm>
            <a:custGeom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6" name="Google Shape;6983;p88"/>
            <p:cNvSpPr/>
            <p:nvPr/>
          </p:nvSpPr>
          <p:spPr>
            <a:xfrm>
              <a:off x="-34378751" y="3263175"/>
              <a:ext cx="76425" cy="73600"/>
            </a:xfrm>
            <a:custGeom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7" name="Google Shape;6984;p88"/>
            <p:cNvSpPr/>
            <p:nvPr/>
          </p:nvSpPr>
          <p:spPr>
            <a:xfrm>
              <a:off x="-34250375" y="3392300"/>
              <a:ext cx="77225" cy="74425"/>
            </a:xfrm>
            <a:custGeom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8" name="Google Shape;6985;p88"/>
            <p:cNvSpPr/>
            <p:nvPr/>
          </p:nvSpPr>
          <p:spPr>
            <a:xfrm>
              <a:off x="-34408675" y="3290275"/>
              <a:ext cx="207150" cy="203675"/>
            </a:xfrm>
            <a:custGeom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48" name="Google Shape;7015;p88"/>
          <p:cNvGrpSpPr/>
          <p:nvPr/>
        </p:nvGrpSpPr>
        <p:grpSpPr>
          <a:xfrm>
            <a:off x="10894401" y="2239460"/>
            <a:ext cx="664811" cy="661853"/>
            <a:chOff x="-30735200" y="3552550"/>
            <a:chExt cx="292225" cy="290925"/>
          </a:xfrm>
          <a:solidFill>
            <a:srgbClr val="0975AA"/>
          </a:solidFill>
        </p:grpSpPr>
        <p:sp>
          <p:nvSpPr>
            <p:cNvPr id="349" name="Google Shape;7016;p88"/>
            <p:cNvSpPr/>
            <p:nvPr/>
          </p:nvSpPr>
          <p:spPr>
            <a:xfrm>
              <a:off x="-30613899" y="3655750"/>
              <a:ext cx="170925" cy="187725"/>
            </a:xfrm>
            <a:custGeom>
              <a:rect l="l" t="t" r="r" b="b"/>
              <a:pathLst>
                <a:path w="6837" h="7507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0" name="Google Shape;7017;p88"/>
            <p:cNvSpPr/>
            <p:nvPr/>
          </p:nvSpPr>
          <p:spPr>
            <a:xfrm>
              <a:off x="-30735200" y="3552550"/>
              <a:ext cx="188275" cy="205075"/>
            </a:xfrm>
            <a:custGeom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132" name="Google Shape;6799;p88"/>
          <p:cNvSpPr/>
          <p:nvPr/>
        </p:nvSpPr>
        <p:spPr>
          <a:xfrm>
            <a:off x="5795468" y="2277203"/>
            <a:ext cx="593619" cy="595197"/>
          </a:xfrm>
          <a:custGeom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rgbClr val="0975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195" name="Google Shape;6862;p88"/>
          <p:cNvGrpSpPr/>
          <p:nvPr/>
        </p:nvGrpSpPr>
        <p:grpSpPr>
          <a:xfrm>
            <a:off x="6543579" y="2275186"/>
            <a:ext cx="614444" cy="598967"/>
            <a:chOff x="-31817401" y="3910025"/>
            <a:chExt cx="301675" cy="294075"/>
          </a:xfrm>
          <a:solidFill>
            <a:srgbClr val="0975AA"/>
          </a:solidFill>
        </p:grpSpPr>
        <p:sp>
          <p:nvSpPr>
            <p:cNvPr id="196" name="Google Shape;6863;p88"/>
            <p:cNvSpPr/>
            <p:nvPr/>
          </p:nvSpPr>
          <p:spPr>
            <a:xfrm>
              <a:off x="-31817401" y="3911550"/>
              <a:ext cx="301675" cy="292550"/>
            </a:xfrm>
            <a:custGeom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7" name="Google Shape;6864;p88"/>
            <p:cNvSpPr/>
            <p:nvPr/>
          </p:nvSpPr>
          <p:spPr>
            <a:xfrm>
              <a:off x="-31816601" y="4062950"/>
              <a:ext cx="144150" cy="140600"/>
            </a:xfrm>
            <a:custGeom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8" name="Google Shape;6865;p88"/>
            <p:cNvSpPr/>
            <p:nvPr/>
          </p:nvSpPr>
          <p:spPr>
            <a:xfrm>
              <a:off x="-31648050" y="3910025"/>
              <a:ext cx="129175" cy="127725"/>
            </a:xfrm>
            <a:custGeom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46" name="Google Shape;6913;p88"/>
          <p:cNvGrpSpPr/>
          <p:nvPr/>
        </p:nvGrpSpPr>
        <p:grpSpPr>
          <a:xfrm>
            <a:off x="7300492" y="2275464"/>
            <a:ext cx="600035" cy="598405"/>
            <a:chOff x="-31455100" y="3909350"/>
            <a:chExt cx="294600" cy="293800"/>
          </a:xfrm>
          <a:solidFill>
            <a:srgbClr val="0975AA"/>
          </a:solidFill>
        </p:grpSpPr>
        <p:sp>
          <p:nvSpPr>
            <p:cNvPr id="247" name="Google Shape;6914;p88"/>
            <p:cNvSpPr/>
            <p:nvPr/>
          </p:nvSpPr>
          <p:spPr>
            <a:xfrm>
              <a:off x="-31455100" y="3909350"/>
              <a:ext cx="294600" cy="293800"/>
            </a:xfrm>
            <a:custGeom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48" name="Google Shape;6915;p88"/>
            <p:cNvSpPr/>
            <p:nvPr/>
          </p:nvSpPr>
          <p:spPr>
            <a:xfrm>
              <a:off x="-31455100" y="3997350"/>
              <a:ext cx="215050" cy="205025"/>
            </a:xfrm>
            <a:custGeom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80" name="Google Shape;6947;p88"/>
          <p:cNvGrpSpPr/>
          <p:nvPr/>
        </p:nvGrpSpPr>
        <p:grpSpPr>
          <a:xfrm>
            <a:off x="4197135" y="2301045"/>
            <a:ext cx="595197" cy="596827"/>
            <a:chOff x="-32927950" y="3944800"/>
            <a:chExt cx="292225" cy="293025"/>
          </a:xfrm>
          <a:solidFill>
            <a:srgbClr val="0975AA"/>
          </a:solidFill>
        </p:grpSpPr>
        <p:sp>
          <p:nvSpPr>
            <p:cNvPr id="281" name="Google Shape;6948;p88"/>
            <p:cNvSpPr/>
            <p:nvPr/>
          </p:nvSpPr>
          <p:spPr>
            <a:xfrm>
              <a:off x="-32927950" y="3944800"/>
              <a:ext cx="69325" cy="292225"/>
            </a:xfrm>
            <a:custGeom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2" name="Google Shape;6949;p88"/>
            <p:cNvSpPr/>
            <p:nvPr/>
          </p:nvSpPr>
          <p:spPr>
            <a:xfrm>
              <a:off x="-32720800" y="4057425"/>
              <a:ext cx="85075" cy="25225"/>
            </a:xfrm>
            <a:custGeom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3" name="Google Shape;6950;p88"/>
            <p:cNvSpPr/>
            <p:nvPr/>
          </p:nvSpPr>
          <p:spPr>
            <a:xfrm>
              <a:off x="-32720800" y="4099950"/>
              <a:ext cx="85075" cy="25225"/>
            </a:xfrm>
            <a:custGeom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4" name="Google Shape;6951;p88"/>
            <p:cNvSpPr/>
            <p:nvPr/>
          </p:nvSpPr>
          <p:spPr>
            <a:xfrm>
              <a:off x="-32720800" y="4141700"/>
              <a:ext cx="67750" cy="26025"/>
            </a:xfrm>
            <a:custGeom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5" name="Google Shape;6952;p88"/>
            <p:cNvSpPr/>
            <p:nvPr/>
          </p:nvSpPr>
          <p:spPr>
            <a:xfrm>
              <a:off x="-32754674" y="3944800"/>
              <a:ext cx="51225" cy="52000"/>
            </a:xfrm>
            <a:custGeom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6" name="Google Shape;6953;p88"/>
            <p:cNvSpPr/>
            <p:nvPr/>
          </p:nvSpPr>
          <p:spPr>
            <a:xfrm>
              <a:off x="-32687726" y="3944800"/>
              <a:ext cx="34675" cy="55150"/>
            </a:xfrm>
            <a:custGeom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7" name="Google Shape;6954;p88"/>
            <p:cNvSpPr/>
            <p:nvPr/>
          </p:nvSpPr>
          <p:spPr>
            <a:xfrm>
              <a:off x="-32860199" y="4014100"/>
              <a:ext cx="207150" cy="153625"/>
            </a:xfrm>
            <a:custGeom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8" name="Google Shape;6955;p88"/>
            <p:cNvSpPr/>
            <p:nvPr/>
          </p:nvSpPr>
          <p:spPr>
            <a:xfrm>
              <a:off x="-32755449" y="4055850"/>
              <a:ext cx="51200" cy="181175"/>
            </a:xfrm>
            <a:custGeom>
              <a:rect l="l" t="t" r="r" b="b"/>
              <a:pathLst>
                <a:path w="2048" h="7246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9" name="Google Shape;6956;p88"/>
            <p:cNvSpPr/>
            <p:nvPr/>
          </p:nvSpPr>
          <p:spPr>
            <a:xfrm>
              <a:off x="-32686926" y="4182650"/>
              <a:ext cx="34675" cy="55175"/>
            </a:xfrm>
            <a:custGeom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04" name="Google Shape;6971;p88"/>
          <p:cNvGrpSpPr/>
          <p:nvPr/>
        </p:nvGrpSpPr>
        <p:grpSpPr>
          <a:xfrm>
            <a:off x="8143665" y="2266959"/>
            <a:ext cx="593619" cy="593568"/>
            <a:chOff x="-31093575" y="3911725"/>
            <a:chExt cx="291450" cy="291425"/>
          </a:xfrm>
          <a:solidFill>
            <a:srgbClr val="0975AA"/>
          </a:solidFill>
        </p:grpSpPr>
        <p:sp>
          <p:nvSpPr>
            <p:cNvPr id="305" name="Google Shape;6972;p88"/>
            <p:cNvSpPr/>
            <p:nvPr/>
          </p:nvSpPr>
          <p:spPr>
            <a:xfrm>
              <a:off x="-31093575" y="3911725"/>
              <a:ext cx="291450" cy="291425"/>
            </a:xfrm>
            <a:custGeom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6" name="Google Shape;6973;p88"/>
            <p:cNvSpPr/>
            <p:nvPr/>
          </p:nvSpPr>
          <p:spPr>
            <a:xfrm>
              <a:off x="-31025824" y="3980250"/>
              <a:ext cx="156750" cy="154250"/>
            </a:xfrm>
            <a:custGeom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37" name="Google Shape;7004;p88"/>
          <p:cNvGrpSpPr/>
          <p:nvPr/>
        </p:nvGrpSpPr>
        <p:grpSpPr>
          <a:xfrm>
            <a:off x="5042042" y="2277271"/>
            <a:ext cx="625697" cy="594791"/>
            <a:chOff x="-32576675" y="3944600"/>
            <a:chExt cx="307200" cy="292025"/>
          </a:xfrm>
          <a:solidFill>
            <a:srgbClr val="0975AA"/>
          </a:solidFill>
        </p:grpSpPr>
        <p:sp>
          <p:nvSpPr>
            <p:cNvPr id="338" name="Google Shape;7005;p88"/>
            <p:cNvSpPr/>
            <p:nvPr/>
          </p:nvSpPr>
          <p:spPr>
            <a:xfrm>
              <a:off x="-32482951" y="3944600"/>
              <a:ext cx="213475" cy="214650"/>
            </a:xfrm>
            <a:custGeom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39" name="Google Shape;7006;p88"/>
            <p:cNvSpPr/>
            <p:nvPr/>
          </p:nvSpPr>
          <p:spPr>
            <a:xfrm>
              <a:off x="-32576675" y="4020200"/>
              <a:ext cx="215850" cy="216425"/>
            </a:xfrm>
            <a:custGeom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51" name="Google Shape;7018;p88"/>
          <p:cNvGrpSpPr/>
          <p:nvPr/>
        </p:nvGrpSpPr>
        <p:grpSpPr>
          <a:xfrm>
            <a:off x="8973796" y="2276317"/>
            <a:ext cx="595197" cy="593619"/>
            <a:chOff x="-30735200" y="3910925"/>
            <a:chExt cx="292225" cy="291450"/>
          </a:xfrm>
          <a:solidFill>
            <a:srgbClr val="0975AA"/>
          </a:solidFill>
        </p:grpSpPr>
        <p:sp>
          <p:nvSpPr>
            <p:cNvPr id="352" name="Google Shape;7019;p88"/>
            <p:cNvSpPr/>
            <p:nvPr/>
          </p:nvSpPr>
          <p:spPr>
            <a:xfrm>
              <a:off x="-30683225" y="3962900"/>
              <a:ext cx="188275" cy="186700"/>
            </a:xfrm>
            <a:custGeom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3" name="Google Shape;7020;p88"/>
            <p:cNvSpPr/>
            <p:nvPr/>
          </p:nvSpPr>
          <p:spPr>
            <a:xfrm>
              <a:off x="-30735200" y="3910925"/>
              <a:ext cx="292225" cy="291450"/>
            </a:xfrm>
            <a:custGeom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355" name="Google Shape;5917;p86"/>
          <p:cNvSpPr/>
          <p:nvPr/>
        </p:nvSpPr>
        <p:spPr>
          <a:xfrm>
            <a:off x="5786365" y="3436130"/>
            <a:ext cx="601377" cy="617564"/>
          </a:xfrm>
          <a:custGeom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0975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sp>
        <p:nvSpPr>
          <p:cNvPr id="356" name="Google Shape;5955;p86"/>
          <p:cNvSpPr/>
          <p:nvPr/>
        </p:nvSpPr>
        <p:spPr>
          <a:xfrm>
            <a:off x="6505833" y="3532661"/>
            <a:ext cx="612007" cy="521024"/>
          </a:xfrm>
          <a:custGeom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0975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357" name="Google Shape;5983;p86"/>
          <p:cNvGrpSpPr/>
          <p:nvPr/>
        </p:nvGrpSpPr>
        <p:grpSpPr>
          <a:xfrm>
            <a:off x="7369112" y="3452313"/>
            <a:ext cx="615051" cy="616007"/>
            <a:chOff x="-38538975" y="3954250"/>
            <a:chExt cx="318225" cy="316650"/>
          </a:xfrm>
          <a:solidFill>
            <a:srgbClr val="0975AA"/>
          </a:solidFill>
        </p:grpSpPr>
        <p:sp>
          <p:nvSpPr>
            <p:cNvPr id="358" name="Google Shape;5984;p86"/>
            <p:cNvSpPr/>
            <p:nvPr/>
          </p:nvSpPr>
          <p:spPr>
            <a:xfrm>
              <a:off x="-38538975" y="3954250"/>
              <a:ext cx="254425" cy="253625"/>
            </a:xfrm>
            <a:custGeom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9" name="Google Shape;5985;p86"/>
            <p:cNvSpPr/>
            <p:nvPr/>
          </p:nvSpPr>
          <p:spPr>
            <a:xfrm>
              <a:off x="-38496450" y="4081725"/>
              <a:ext cx="275700" cy="189175"/>
            </a:xfrm>
            <a:custGeom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0" name="Google Shape;5986;p86"/>
          <p:cNvGrpSpPr/>
          <p:nvPr/>
        </p:nvGrpSpPr>
        <p:grpSpPr>
          <a:xfrm>
            <a:off x="9805137" y="3428807"/>
            <a:ext cx="621091" cy="619071"/>
            <a:chOff x="-37385101" y="3949908"/>
            <a:chExt cx="321350" cy="318225"/>
          </a:xfrm>
          <a:solidFill>
            <a:srgbClr val="0975AA"/>
          </a:solidFill>
        </p:grpSpPr>
        <p:sp>
          <p:nvSpPr>
            <p:cNvPr id="361" name="Google Shape;5987;p86"/>
            <p:cNvSpPr/>
            <p:nvPr/>
          </p:nvSpPr>
          <p:spPr>
            <a:xfrm>
              <a:off x="-37190576" y="4145233"/>
              <a:ext cx="126825" cy="122900"/>
            </a:xfrm>
            <a:custGeom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2" name="Google Shape;5988;p86"/>
            <p:cNvSpPr/>
            <p:nvPr/>
          </p:nvSpPr>
          <p:spPr>
            <a:xfrm>
              <a:off x="-37385101" y="3949908"/>
              <a:ext cx="248125" cy="248950"/>
            </a:xfrm>
            <a:custGeom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3" name="Google Shape;6005;p86"/>
          <p:cNvGrpSpPr/>
          <p:nvPr/>
        </p:nvGrpSpPr>
        <p:grpSpPr>
          <a:xfrm>
            <a:off x="6535131" y="4660387"/>
            <a:ext cx="541719" cy="545216"/>
            <a:chOff x="-40011049" y="3972375"/>
            <a:chExt cx="316650" cy="316625"/>
          </a:xfrm>
          <a:solidFill>
            <a:srgbClr val="0975AA"/>
          </a:solidFill>
        </p:grpSpPr>
        <p:sp>
          <p:nvSpPr>
            <p:cNvPr id="364" name="Google Shape;6006;p86"/>
            <p:cNvSpPr/>
            <p:nvPr/>
          </p:nvSpPr>
          <p:spPr>
            <a:xfrm>
              <a:off x="-40011049" y="3972375"/>
              <a:ext cx="316650" cy="232350"/>
            </a:xfrm>
            <a:custGeom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5" name="Google Shape;6007;p86"/>
            <p:cNvSpPr/>
            <p:nvPr/>
          </p:nvSpPr>
          <p:spPr>
            <a:xfrm>
              <a:off x="-39950399" y="4225975"/>
              <a:ext cx="194575" cy="63025"/>
            </a:xfrm>
            <a:custGeom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6" name="Google Shape;6020;p86"/>
          <p:cNvGrpSpPr/>
          <p:nvPr/>
        </p:nvGrpSpPr>
        <p:grpSpPr>
          <a:xfrm>
            <a:off x="8197749" y="3444013"/>
            <a:ext cx="363891" cy="616007"/>
            <a:chOff x="-38109727" y="3955025"/>
            <a:chExt cx="188275" cy="316650"/>
          </a:xfrm>
          <a:solidFill>
            <a:srgbClr val="0975AA"/>
          </a:solidFill>
        </p:grpSpPr>
        <p:sp>
          <p:nvSpPr>
            <p:cNvPr id="367" name="Google Shape;6021;p86"/>
            <p:cNvSpPr/>
            <p:nvPr/>
          </p:nvSpPr>
          <p:spPr>
            <a:xfrm>
              <a:off x="-38109727" y="3955025"/>
              <a:ext cx="188275" cy="220575"/>
            </a:xfrm>
            <a:custGeom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8" name="Google Shape;6022;p86"/>
            <p:cNvSpPr/>
            <p:nvPr/>
          </p:nvSpPr>
          <p:spPr>
            <a:xfrm>
              <a:off x="-38067199" y="4196050"/>
              <a:ext cx="104775" cy="75625"/>
            </a:xfrm>
            <a:custGeom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9" name="Google Shape;6038;p86"/>
          <p:cNvGrpSpPr/>
          <p:nvPr/>
        </p:nvGrpSpPr>
        <p:grpSpPr>
          <a:xfrm>
            <a:off x="5061407" y="3472662"/>
            <a:ext cx="605919" cy="616785"/>
            <a:chOff x="-39647174" y="3972000"/>
            <a:chExt cx="313500" cy="317050"/>
          </a:xfrm>
          <a:solidFill>
            <a:srgbClr val="0975AA"/>
          </a:solidFill>
        </p:grpSpPr>
        <p:sp>
          <p:nvSpPr>
            <p:cNvPr id="370" name="Google Shape;6039;p86"/>
            <p:cNvSpPr/>
            <p:nvPr/>
          </p:nvSpPr>
          <p:spPr>
            <a:xfrm>
              <a:off x="-39647174" y="3972000"/>
              <a:ext cx="95325" cy="153975"/>
            </a:xfrm>
            <a:custGeom>
              <a:rect l="l" t="t" r="r" b="b"/>
              <a:pathLst>
                <a:path w="3812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1" name="Google Shape;6040;p86"/>
            <p:cNvSpPr/>
            <p:nvPr/>
          </p:nvSpPr>
          <p:spPr>
            <a:xfrm>
              <a:off x="-39588873" y="4011750"/>
              <a:ext cx="216600" cy="277300"/>
            </a:xfrm>
            <a:custGeom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2" name="Google Shape;6041;p86"/>
            <p:cNvSpPr/>
            <p:nvPr/>
          </p:nvSpPr>
          <p:spPr>
            <a:xfrm>
              <a:off x="-39398274" y="4073975"/>
              <a:ext cx="64600" cy="71600"/>
            </a:xfrm>
            <a:custGeom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73" name="Google Shape;6048;p86"/>
          <p:cNvGrpSpPr/>
          <p:nvPr/>
        </p:nvGrpSpPr>
        <p:grpSpPr>
          <a:xfrm>
            <a:off x="8940377" y="3435035"/>
            <a:ext cx="608963" cy="619071"/>
            <a:chOff x="-37804927" y="3953450"/>
            <a:chExt cx="315075" cy="318225"/>
          </a:xfrm>
          <a:solidFill>
            <a:srgbClr val="0975AA"/>
          </a:solidFill>
        </p:grpSpPr>
        <p:sp>
          <p:nvSpPr>
            <p:cNvPr id="374" name="Google Shape;6049;p86"/>
            <p:cNvSpPr/>
            <p:nvPr/>
          </p:nvSpPr>
          <p:spPr>
            <a:xfrm>
              <a:off x="-37614299" y="3955025"/>
              <a:ext cx="124450" cy="186200"/>
            </a:xfrm>
            <a:custGeom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5" name="Google Shape;6050;p86"/>
            <p:cNvSpPr/>
            <p:nvPr/>
          </p:nvSpPr>
          <p:spPr>
            <a:xfrm>
              <a:off x="-37761599" y="4230700"/>
              <a:ext cx="270175" cy="40975"/>
            </a:xfrm>
            <a:custGeom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6" name="Google Shape;6051;p86"/>
            <p:cNvSpPr/>
            <p:nvPr/>
          </p:nvSpPr>
          <p:spPr>
            <a:xfrm>
              <a:off x="-37804927" y="3953450"/>
              <a:ext cx="274125" cy="295675"/>
            </a:xfrm>
            <a:custGeom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77" name="Google Shape;5717;p85"/>
          <p:cNvGrpSpPr/>
          <p:nvPr/>
        </p:nvGrpSpPr>
        <p:grpSpPr>
          <a:xfrm>
            <a:off x="7423788" y="4698063"/>
            <a:ext cx="656485" cy="517252"/>
            <a:chOff x="5629975" y="3255775"/>
            <a:chExt cx="504500" cy="397500"/>
          </a:xfrm>
          <a:solidFill>
            <a:srgbClr val="0975AA"/>
          </a:solidFill>
        </p:grpSpPr>
        <p:sp>
          <p:nvSpPr>
            <p:cNvPr id="378" name="Google Shape;5718;p85"/>
            <p:cNvSpPr/>
            <p:nvPr/>
          </p:nvSpPr>
          <p:spPr>
            <a:xfrm>
              <a:off x="5756375" y="3255775"/>
              <a:ext cx="112950" cy="143425"/>
            </a:xfrm>
            <a:custGeom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79" name="Google Shape;5719;p85"/>
            <p:cNvSpPr/>
            <p:nvPr/>
          </p:nvSpPr>
          <p:spPr>
            <a:xfrm>
              <a:off x="5629975" y="3374400"/>
              <a:ext cx="140575" cy="136175"/>
            </a:xfrm>
            <a:custGeom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0" name="Google Shape;5720;p85"/>
            <p:cNvSpPr/>
            <p:nvPr/>
          </p:nvSpPr>
          <p:spPr>
            <a:xfrm>
              <a:off x="5897525" y="3255775"/>
              <a:ext cx="112950" cy="143425"/>
            </a:xfrm>
            <a:custGeom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1" name="Google Shape;5721;p85"/>
            <p:cNvSpPr/>
            <p:nvPr/>
          </p:nvSpPr>
          <p:spPr>
            <a:xfrm>
              <a:off x="5996075" y="3373900"/>
              <a:ext cx="138400" cy="136200"/>
            </a:xfrm>
            <a:custGeom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2" name="Google Shape;5722;p85"/>
            <p:cNvSpPr/>
            <p:nvPr/>
          </p:nvSpPr>
          <p:spPr>
            <a:xfrm>
              <a:off x="5728150" y="3427400"/>
              <a:ext cx="310575" cy="225875"/>
            </a:xfrm>
            <a:custGeom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383" name="Google Shape;5723;p85"/>
          <p:cNvGrpSpPr/>
          <p:nvPr/>
        </p:nvGrpSpPr>
        <p:grpSpPr>
          <a:xfrm>
            <a:off x="4103927" y="3461125"/>
            <a:ext cx="741943" cy="609831"/>
            <a:chOff x="6234950" y="3255925"/>
            <a:chExt cx="483250" cy="397200"/>
          </a:xfrm>
          <a:solidFill>
            <a:srgbClr val="0975AA"/>
          </a:solidFill>
        </p:grpSpPr>
        <p:sp>
          <p:nvSpPr>
            <p:cNvPr id="384" name="Google Shape;5724;p85"/>
            <p:cNvSpPr/>
            <p:nvPr/>
          </p:nvSpPr>
          <p:spPr>
            <a:xfrm>
              <a:off x="6444675" y="3255925"/>
              <a:ext cx="128300" cy="90200"/>
            </a:xfrm>
            <a:custGeom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5" name="Google Shape;5725;p85"/>
            <p:cNvSpPr/>
            <p:nvPr/>
          </p:nvSpPr>
          <p:spPr>
            <a:xfrm>
              <a:off x="6444750" y="3563200"/>
              <a:ext cx="128225" cy="89925"/>
            </a:xfrm>
            <a:custGeom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6" name="Google Shape;5726;p85"/>
            <p:cNvSpPr/>
            <p:nvPr/>
          </p:nvSpPr>
          <p:spPr>
            <a:xfrm>
              <a:off x="6375350" y="3355650"/>
              <a:ext cx="244750" cy="197650"/>
            </a:xfrm>
            <a:custGeom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7" name="Google Shape;5727;p85"/>
            <p:cNvSpPr/>
            <p:nvPr/>
          </p:nvSpPr>
          <p:spPr>
            <a:xfrm>
              <a:off x="6587875" y="3385100"/>
              <a:ext cx="130325" cy="140500"/>
            </a:xfrm>
            <a:custGeom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8" name="Google Shape;5728;p85"/>
            <p:cNvSpPr/>
            <p:nvPr/>
          </p:nvSpPr>
          <p:spPr>
            <a:xfrm>
              <a:off x="6234950" y="3469100"/>
              <a:ext cx="165050" cy="141200"/>
            </a:xfrm>
            <a:custGeom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9" name="Google Shape;5729;p85"/>
            <p:cNvSpPr/>
            <p:nvPr/>
          </p:nvSpPr>
          <p:spPr>
            <a:xfrm>
              <a:off x="6234950" y="3299725"/>
              <a:ext cx="165050" cy="141175"/>
            </a:xfrm>
            <a:custGeom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995013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C2E0192-9A47-FC72-A402-937901B13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88834CE7-8DD0-CB1B-510D-BE7A9F8DC056}"/>
              </a:ext>
            </a:extLst>
          </p:cNvPr>
          <p:cNvSpPr/>
          <p:nvPr/>
        </p:nvSpPr>
        <p:spPr>
          <a:xfrm>
            <a:off x="1816308" y="1735810"/>
            <a:ext cx="3174146" cy="3378631"/>
          </a:xfrm>
          <a:prstGeom prst="rect">
            <a:avLst/>
          </a:pr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AEBC65B-1C82-B2B5-9452-45E9F0B447FA}"/>
              </a:ext>
            </a:extLst>
          </p:cNvPr>
          <p:cNvSpPr/>
          <p:nvPr/>
        </p:nvSpPr>
        <p:spPr>
          <a:xfrm rot="16200000">
            <a:off x="6121832" y="604430"/>
            <a:ext cx="3378630" cy="5641383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4E72E40-EADC-8B97-210C-996DEDC0F69F}"/>
              </a:ext>
            </a:extLst>
          </p:cNvPr>
          <p:cNvSpPr/>
          <p:nvPr/>
        </p:nvSpPr>
        <p:spPr>
          <a:xfrm>
            <a:off x="10170129" y="1735802"/>
            <a:ext cx="469036" cy="499252"/>
          </a:xfrm>
          <a:prstGeom prst="rect">
            <a:avLst/>
          </a:pr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3EDD2632-A613-B384-461B-7AD46CB41650}"/>
              </a:ext>
            </a:extLst>
          </p:cNvPr>
          <p:cNvSpPr txBox="1"/>
          <p:nvPr/>
        </p:nvSpPr>
        <p:spPr>
          <a:xfrm>
            <a:off x="2200343" y="1985428"/>
            <a:ext cx="3174145" cy="26468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600" b="1">
                <a:solidFill>
                  <a:schemeClr val="bg1"/>
                </a:solidFill>
                <a:latin typeface="+mj-lt"/>
              </a:rPr>
              <a:t>01</a:t>
            </a:r>
            <a:endParaRPr lang="ko-KR" altLang="en-US" sz="16600" b="1">
              <a:solidFill>
                <a:srgbClr val="0975AA"/>
              </a:solidFill>
              <a:latin typeface="+mj-lt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46EFE3CB-DE71-EFD5-DA47-3F46B9DE355A}"/>
              </a:ext>
            </a:extLst>
          </p:cNvPr>
          <p:cNvSpPr txBox="1"/>
          <p:nvPr/>
        </p:nvSpPr>
        <p:spPr>
          <a:xfrm>
            <a:off x="5269940" y="2778790"/>
            <a:ext cx="45852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>
                <a:solidFill>
                  <a:schemeClr val="bg2">
                    <a:lumMod val="25000"/>
                  </a:schemeClr>
                </a:solidFill>
                <a:ea typeface="FZShuTi" pitchFamily="2" charset="-122"/>
                <a:cs typeface="Arial" panose="020b0604020202020204" pitchFamily="34" charset="0"/>
              </a:rPr>
              <a:t>I hope and I believe that this Template will your Time.</a:t>
            </a:r>
            <a:r>
              <a:rPr lang="en-US" altLang="ko-KR" sz="120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Get a modern PowerPoint  Presentation that is beautifully designed. </a:t>
            </a:r>
            <a:r>
              <a:rPr lang="en-US" altLang="ko-KR" sz="1200">
                <a:solidFill>
                  <a:schemeClr val="bg2">
                    <a:lumMod val="25000"/>
                  </a:schemeClr>
                </a:solidFill>
                <a:ea typeface="FZShuTi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>
                <a:solidFill>
                  <a:schemeClr val="bg2">
                    <a:lumMod val="25000"/>
                  </a:schemeClr>
                </a:solidFill>
                <a:ea typeface="FZShuTi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r>
              <a:rPr lang="en-US" altLang="ko-KR" sz="120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>
                <a:solidFill>
                  <a:schemeClr val="bg2">
                    <a:lumMod val="25000"/>
                  </a:schemeClr>
                </a:solidFill>
                <a:ea typeface="FZShuTi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endParaRPr lang="en-US" altLang="ko-KR" sz="120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24475426-3F73-9733-A423-67453ED88C72}"/>
              </a:ext>
            </a:extLst>
          </p:cNvPr>
          <p:cNvSpPr txBox="1"/>
          <p:nvPr/>
        </p:nvSpPr>
        <p:spPr>
          <a:xfrm>
            <a:off x="5269940" y="2235054"/>
            <a:ext cx="307364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>
                <a:solidFill>
                  <a:srgbClr val="0975AA"/>
                </a:solidFill>
                <a:cs typeface="Arial" panose="020b0604020202020204" pitchFamily="34" charset="0"/>
              </a:rPr>
              <a:t>Contents</a:t>
            </a:r>
            <a:endParaRPr lang="ko-KR" altLang="en-US" sz="2400" b="1">
              <a:solidFill>
                <a:srgbClr val="0975AA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652848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9235C4-5C59-E4F4-824C-4714841407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FB8A675-74DE-93C3-2CE6-E6D4E707AF2E}"/>
              </a:ext>
            </a:extLst>
          </p:cNvPr>
          <p:cNvSpPr/>
          <p:nvPr/>
        </p:nvSpPr>
        <p:spPr>
          <a:xfrm rot="16200000">
            <a:off x="4840515" y="-4434118"/>
            <a:ext cx="2917372" cy="11785602"/>
          </a:xfrm>
          <a:prstGeom prst="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E4A36EF-167C-5C8E-1455-7D2895446309}"/>
              </a:ext>
            </a:extLst>
          </p:cNvPr>
          <p:cNvSpPr/>
          <p:nvPr/>
        </p:nvSpPr>
        <p:spPr>
          <a:xfrm>
            <a:off x="0" y="-33108"/>
            <a:ext cx="406399" cy="2950478"/>
          </a:xfrm>
          <a:prstGeom prst="rect">
            <a:avLst/>
          </a:pr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0" name="그룹 2">
            <a:extLst>
              <a:ext uri="{FF2B5EF4-FFF2-40B4-BE49-F238E27FC236}">
                <a16:creationId xmlns:a16="http://schemas.microsoft.com/office/drawing/2014/main" id="{0741EAEE-6416-8102-483D-E92BF1E55BE3}"/>
              </a:ext>
            </a:extLst>
          </p:cNvPr>
          <p:cNvGrpSpPr/>
          <p:nvPr/>
        </p:nvGrpSpPr>
        <p:grpSpPr>
          <a:xfrm>
            <a:off x="2819899" y="5111944"/>
            <a:ext cx="1893253" cy="1117356"/>
            <a:chOff x="4986771" y="4670840"/>
            <a:chExt cx="1996552" cy="1117356"/>
          </a:xfrm>
        </p:grpSpPr>
        <p:sp>
          <p:nvSpPr>
            <p:cNvPr id="11" name="TextBox 41">
              <a:extLst>
                <a:ext uri="{FF2B5EF4-FFF2-40B4-BE49-F238E27FC236}">
                  <a16:creationId xmlns:a16="http://schemas.microsoft.com/office/drawing/2014/main" id="{50404599-DA1C-3E7B-000B-6646684BA98A}"/>
                </a:ext>
              </a:extLst>
            </p:cNvPr>
            <p:cNvSpPr txBox="1"/>
            <p:nvPr/>
          </p:nvSpPr>
          <p:spPr>
            <a:xfrm>
              <a:off x="4986771" y="4670840"/>
              <a:ext cx="19965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42">
              <a:extLst>
                <a:ext uri="{FF2B5EF4-FFF2-40B4-BE49-F238E27FC236}">
                  <a16:creationId xmlns:a16="http://schemas.microsoft.com/office/drawing/2014/main" id="{9FB2CE8D-5655-D004-D82E-F77D7728C7B1}"/>
                </a:ext>
              </a:extLst>
            </p:cNvPr>
            <p:cNvSpPr txBox="1"/>
            <p:nvPr/>
          </p:nvSpPr>
          <p:spPr>
            <a:xfrm>
              <a:off x="4986771" y="4957199"/>
              <a:ext cx="19892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Rectangle: Rounded Corners 43">
            <a:extLst>
              <a:ext uri="{FF2B5EF4-FFF2-40B4-BE49-F238E27FC236}">
                <a16:creationId xmlns:a16="http://schemas.microsoft.com/office/drawing/2014/main" id="{2E97BECD-12D1-0A78-13AE-C98AF63E75A0}"/>
              </a:ext>
            </a:extLst>
          </p:cNvPr>
          <p:cNvSpPr/>
          <p:nvPr/>
        </p:nvSpPr>
        <p:spPr>
          <a:xfrm>
            <a:off x="3519714" y="4436935"/>
            <a:ext cx="493616" cy="49361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4" name="그룹 23">
            <a:extLst>
              <a:ext uri="{FF2B5EF4-FFF2-40B4-BE49-F238E27FC236}">
                <a16:creationId xmlns:a16="http://schemas.microsoft.com/office/drawing/2014/main" id="{CAFF6010-3698-44B1-E846-C2B7E1C297E0}"/>
              </a:ext>
            </a:extLst>
          </p:cNvPr>
          <p:cNvGrpSpPr/>
          <p:nvPr/>
        </p:nvGrpSpPr>
        <p:grpSpPr>
          <a:xfrm>
            <a:off x="717108" y="5111944"/>
            <a:ext cx="1893253" cy="1117356"/>
            <a:chOff x="3059832" y="4670840"/>
            <a:chExt cx="1996552" cy="1117356"/>
          </a:xfrm>
        </p:grpSpPr>
        <p:sp>
          <p:nvSpPr>
            <p:cNvPr id="15" name="TextBox 45">
              <a:extLst>
                <a:ext uri="{FF2B5EF4-FFF2-40B4-BE49-F238E27FC236}">
                  <a16:creationId xmlns:a16="http://schemas.microsoft.com/office/drawing/2014/main" id="{0E1A18E7-E20B-2A6B-F82B-979BE5405AA0}"/>
                </a:ext>
              </a:extLst>
            </p:cNvPr>
            <p:cNvSpPr txBox="1"/>
            <p:nvPr/>
          </p:nvSpPr>
          <p:spPr>
            <a:xfrm>
              <a:off x="3059832" y="4670840"/>
              <a:ext cx="19965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TextBox 46">
              <a:extLst>
                <a:ext uri="{FF2B5EF4-FFF2-40B4-BE49-F238E27FC236}">
                  <a16:creationId xmlns:a16="http://schemas.microsoft.com/office/drawing/2014/main" id="{535F81BD-0703-376E-C81C-9AF08DF844CB}"/>
                </a:ext>
              </a:extLst>
            </p:cNvPr>
            <p:cNvSpPr txBox="1"/>
            <p:nvPr/>
          </p:nvSpPr>
          <p:spPr>
            <a:xfrm>
              <a:off x="3059832" y="4957199"/>
              <a:ext cx="19892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7" name="Rectangle: Rounded Corners 47">
            <a:extLst>
              <a:ext uri="{FF2B5EF4-FFF2-40B4-BE49-F238E27FC236}">
                <a16:creationId xmlns:a16="http://schemas.microsoft.com/office/drawing/2014/main" id="{687F8ADA-4CC6-F11A-D899-61B6A5227D45}"/>
              </a:ext>
            </a:extLst>
          </p:cNvPr>
          <p:cNvSpPr/>
          <p:nvPr/>
        </p:nvSpPr>
        <p:spPr>
          <a:xfrm>
            <a:off x="1416924" y="4445827"/>
            <a:ext cx="493616" cy="49361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8" name="그룹 1">
            <a:extLst>
              <a:ext uri="{FF2B5EF4-FFF2-40B4-BE49-F238E27FC236}">
                <a16:creationId xmlns:a16="http://schemas.microsoft.com/office/drawing/2014/main" id="{AB608267-6642-5197-090C-5FC738B6FEF6}"/>
              </a:ext>
            </a:extLst>
          </p:cNvPr>
          <p:cNvGrpSpPr/>
          <p:nvPr/>
        </p:nvGrpSpPr>
        <p:grpSpPr>
          <a:xfrm>
            <a:off x="4922688" y="5111944"/>
            <a:ext cx="1893253" cy="1117356"/>
            <a:chOff x="6913710" y="4670840"/>
            <a:chExt cx="1996552" cy="1117356"/>
          </a:xfrm>
        </p:grpSpPr>
        <p:sp>
          <p:nvSpPr>
            <p:cNvPr id="19" name="TextBox 49">
              <a:extLst>
                <a:ext uri="{FF2B5EF4-FFF2-40B4-BE49-F238E27FC236}">
                  <a16:creationId xmlns:a16="http://schemas.microsoft.com/office/drawing/2014/main" id="{A1882B43-71A9-65DB-0668-BC1DE8C0C6C4}"/>
                </a:ext>
              </a:extLst>
            </p:cNvPr>
            <p:cNvSpPr txBox="1"/>
            <p:nvPr/>
          </p:nvSpPr>
          <p:spPr>
            <a:xfrm>
              <a:off x="6913710" y="4670840"/>
              <a:ext cx="19965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TextBox 50">
              <a:extLst>
                <a:ext uri="{FF2B5EF4-FFF2-40B4-BE49-F238E27FC236}">
                  <a16:creationId xmlns:a16="http://schemas.microsoft.com/office/drawing/2014/main" id="{CD27DDF9-7CCE-2DE5-6DB0-D4ED26B157A4}"/>
                </a:ext>
              </a:extLst>
            </p:cNvPr>
            <p:cNvSpPr txBox="1"/>
            <p:nvPr/>
          </p:nvSpPr>
          <p:spPr>
            <a:xfrm>
              <a:off x="6913710" y="4957199"/>
              <a:ext cx="19892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1" name="Rectangle: Rounded Corners 51">
            <a:extLst>
              <a:ext uri="{FF2B5EF4-FFF2-40B4-BE49-F238E27FC236}">
                <a16:creationId xmlns:a16="http://schemas.microsoft.com/office/drawing/2014/main" id="{10AC9582-D744-3C99-A6AA-0E77093E8A75}"/>
              </a:ext>
            </a:extLst>
          </p:cNvPr>
          <p:cNvSpPr/>
          <p:nvPr/>
        </p:nvSpPr>
        <p:spPr>
          <a:xfrm>
            <a:off x="5622504" y="4435387"/>
            <a:ext cx="493616" cy="49361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D94AA733-ACA1-FB2B-E974-CAFE6DB71C2E}"/>
              </a:ext>
            </a:extLst>
          </p:cNvPr>
          <p:cNvSpPr/>
          <p:nvPr/>
        </p:nvSpPr>
        <p:spPr>
          <a:xfrm>
            <a:off x="3648196" y="4579609"/>
            <a:ext cx="236654" cy="221530"/>
          </a:xfrm>
          <a:custGeom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Oval 7">
            <a:extLst>
              <a:ext uri="{FF2B5EF4-FFF2-40B4-BE49-F238E27FC236}">
                <a16:creationId xmlns:a16="http://schemas.microsoft.com/office/drawing/2014/main" id="{0F0BD915-F537-000D-39B6-707B7D642C04}"/>
              </a:ext>
            </a:extLst>
          </p:cNvPr>
          <p:cNvSpPr/>
          <p:nvPr/>
        </p:nvSpPr>
        <p:spPr>
          <a:xfrm>
            <a:off x="1546345" y="4566356"/>
            <a:ext cx="234783" cy="234783"/>
          </a:xfrm>
          <a:custGeom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id="{CB7DF239-7565-35C8-BE7C-8299F79C36D9}"/>
              </a:ext>
            </a:extLst>
          </p:cNvPr>
          <p:cNvSpPr>
            <a:spLocks noChangeAspect="1"/>
          </p:cNvSpPr>
          <p:nvPr/>
        </p:nvSpPr>
        <p:spPr>
          <a:xfrm>
            <a:off x="5733430" y="4527095"/>
            <a:ext cx="271770" cy="274040"/>
          </a:xfrm>
          <a:custGeom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6" name="TextBox 58">
            <a:extLst>
              <a:ext uri="{FF2B5EF4-FFF2-40B4-BE49-F238E27FC236}">
                <a16:creationId xmlns:a16="http://schemas.microsoft.com/office/drawing/2014/main" id="{CFC870F4-BECD-F6BF-F79F-35E85EE01FD9}"/>
              </a:ext>
            </a:extLst>
          </p:cNvPr>
          <p:cNvSpPr txBox="1"/>
          <p:nvPr/>
        </p:nvSpPr>
        <p:spPr>
          <a:xfrm>
            <a:off x="717108" y="3434086"/>
            <a:ext cx="6151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1DF03953-E412-F170-B0DD-36FEE466C99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99" y="-33108"/>
            <a:ext cx="11813249" cy="2946270"/>
          </a:xfrm>
          <a:prstGeom prst="rect">
            <a:avLst/>
          </a:prstGeom>
        </p:spPr>
      </p:pic>
      <p:sp>
        <p:nvSpPr>
          <p:cNvPr id="25" name="TextBox 57">
            <a:extLst>
              <a:ext uri="{FF2B5EF4-FFF2-40B4-BE49-F238E27FC236}">
                <a16:creationId xmlns:a16="http://schemas.microsoft.com/office/drawing/2014/main" id="{0F7EB199-A073-E200-368C-1F123C898A8A}"/>
              </a:ext>
            </a:extLst>
          </p:cNvPr>
          <p:cNvSpPr txBox="1"/>
          <p:nvPr/>
        </p:nvSpPr>
        <p:spPr>
          <a:xfrm>
            <a:off x="717108" y="2411513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>
                <a:solidFill>
                  <a:srgbClr val="0975AA"/>
                </a:solidFill>
                <a:cs typeface="Arial" panose="020b0604020202020204" pitchFamily="34" charset="0"/>
              </a:rPr>
              <a:t>Simple PowerPoint</a:t>
            </a:r>
            <a:r>
              <a:rPr lang="en-US" altLang="ko-KR" sz="2800" b="1">
                <a:solidFill>
                  <a:schemeClr val="accent5"/>
                </a:solidFill>
                <a:cs typeface="Arial" panose="020b0604020202020204" pitchFamily="34" charset="0"/>
              </a:rPr>
              <a:t> </a:t>
            </a:r>
            <a:r>
              <a:rPr lang="en-US" altLang="ko-KR" sz="28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Presentation</a:t>
            </a:r>
            <a:endParaRPr lang="ko-KR" altLang="en-US" sz="2800" b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D38BBAA7-455B-76BF-4FF4-AC3022758723}"/>
              </a:ext>
            </a:extLst>
          </p:cNvPr>
          <p:cNvSpPr/>
          <p:nvPr/>
        </p:nvSpPr>
        <p:spPr>
          <a:xfrm>
            <a:off x="7103637" y="1871812"/>
            <a:ext cx="3174146" cy="3378631"/>
          </a:xfrm>
          <a:prstGeom prst="rect">
            <a:avLst/>
          </a:pr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39565EB-E758-E814-918C-B9FFA0C1A1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9707" y="564669"/>
            <a:ext cx="4308529" cy="566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84883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79B1391-D5E1-A586-47C6-AE473A007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372" y="1767805"/>
            <a:ext cx="5471885" cy="384489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A939008-F538-8666-7185-19C0A89DE72D}"/>
              </a:ext>
            </a:extLst>
          </p:cNvPr>
          <p:cNvSpPr/>
          <p:nvPr/>
        </p:nvSpPr>
        <p:spPr>
          <a:xfrm>
            <a:off x="5833548" y="1579146"/>
            <a:ext cx="523709" cy="557447"/>
          </a:xfrm>
          <a:prstGeom prst="rect">
            <a:avLst/>
          </a:pr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456A1C6-1956-4172-44C4-B988E8958A12}"/>
              </a:ext>
            </a:extLst>
          </p:cNvPr>
          <p:cNvSpPr/>
          <p:nvPr/>
        </p:nvSpPr>
        <p:spPr>
          <a:xfrm rot="16200000">
            <a:off x="3145256" y="3717603"/>
            <a:ext cx="952115" cy="3769043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Rectangle: Rounded Corners 7">
            <a:extLst>
              <a:ext uri="{FF2B5EF4-FFF2-40B4-BE49-F238E27FC236}">
                <a16:creationId xmlns:a16="http://schemas.microsoft.com/office/drawing/2014/main" id="{5F0F377F-CCDE-DBF7-EBBF-5248980B5620}"/>
              </a:ext>
            </a:extLst>
          </p:cNvPr>
          <p:cNvSpPr/>
          <p:nvPr/>
        </p:nvSpPr>
        <p:spPr>
          <a:xfrm>
            <a:off x="6553509" y="2768649"/>
            <a:ext cx="630776" cy="630776"/>
          </a:xfrm>
          <a:prstGeom prst="roundRect">
            <a:avLst/>
          </a:prstGeom>
          <a:solidFill>
            <a:srgbClr val="0975AA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4" name="Rectangle: Rounded Corners 8">
            <a:extLst>
              <a:ext uri="{FF2B5EF4-FFF2-40B4-BE49-F238E27FC236}">
                <a16:creationId xmlns:a16="http://schemas.microsoft.com/office/drawing/2014/main" id="{C271FEA7-E37B-0C4C-70BA-EF4504C2CDC4}"/>
              </a:ext>
            </a:extLst>
          </p:cNvPr>
          <p:cNvSpPr/>
          <p:nvPr/>
        </p:nvSpPr>
        <p:spPr>
          <a:xfrm>
            <a:off x="6553509" y="3887401"/>
            <a:ext cx="630776" cy="630776"/>
          </a:xfrm>
          <a:prstGeom prst="roundRect">
            <a:avLst/>
          </a:prstGeom>
          <a:solidFill>
            <a:srgbClr val="28A6C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5" name="Rectangle: Rounded Corners 9">
            <a:extLst>
              <a:ext uri="{FF2B5EF4-FFF2-40B4-BE49-F238E27FC236}">
                <a16:creationId xmlns:a16="http://schemas.microsoft.com/office/drawing/2014/main" id="{023D50AD-827E-4CA4-A54C-A96C7D67AE0C}"/>
              </a:ext>
            </a:extLst>
          </p:cNvPr>
          <p:cNvSpPr/>
          <p:nvPr/>
        </p:nvSpPr>
        <p:spPr>
          <a:xfrm>
            <a:off x="6553509" y="5006153"/>
            <a:ext cx="630776" cy="630776"/>
          </a:xfrm>
          <a:prstGeom prst="roundRect">
            <a:avLst/>
          </a:prstGeom>
          <a:solidFill>
            <a:srgbClr val="7FC1D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6" name="Rectangle: Rounded Corners 10">
            <a:extLst>
              <a:ext uri="{FF2B5EF4-FFF2-40B4-BE49-F238E27FC236}">
                <a16:creationId xmlns:a16="http://schemas.microsoft.com/office/drawing/2014/main" id="{1218FF74-ED94-32E0-2E14-E938202FE9D4}"/>
              </a:ext>
            </a:extLst>
          </p:cNvPr>
          <p:cNvSpPr/>
          <p:nvPr/>
        </p:nvSpPr>
        <p:spPr>
          <a:xfrm>
            <a:off x="6553509" y="1601638"/>
            <a:ext cx="630776" cy="630776"/>
          </a:xfrm>
          <a:prstGeom prst="roundRect">
            <a:avLst/>
          </a:prstGeom>
          <a:solidFill>
            <a:srgbClr val="0CB1EA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37" name="Group 11">
            <a:extLst>
              <a:ext uri="{FF2B5EF4-FFF2-40B4-BE49-F238E27FC236}">
                <a16:creationId xmlns:a16="http://schemas.microsoft.com/office/drawing/2014/main" id="{1998DF6E-252D-0F63-611E-5E93B7730FC6}"/>
              </a:ext>
            </a:extLst>
          </p:cNvPr>
          <p:cNvGrpSpPr/>
          <p:nvPr/>
        </p:nvGrpSpPr>
        <p:grpSpPr>
          <a:xfrm>
            <a:off x="7326479" y="2717104"/>
            <a:ext cx="4568755" cy="733867"/>
            <a:chOff x="1758834" y="1773770"/>
            <a:chExt cx="2741158" cy="733867"/>
          </a:xfrm>
        </p:grpSpPr>
        <p:sp>
          <p:nvSpPr>
            <p:cNvPr id="38" name="TextBox 12">
              <a:extLst>
                <a:ext uri="{FF2B5EF4-FFF2-40B4-BE49-F238E27FC236}">
                  <a16:creationId xmlns:a16="http://schemas.microsoft.com/office/drawing/2014/main" id="{1DB50365-B3D6-C871-A304-A851A2BF9FBE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Easy to change colors, photos.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9" name="TextBox 13">
              <a:extLst>
                <a:ext uri="{FF2B5EF4-FFF2-40B4-BE49-F238E27FC236}">
                  <a16:creationId xmlns:a16="http://schemas.microsoft.com/office/drawing/2014/main" id="{9335EB58-7DC9-6417-A316-9894D78D9BA9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Contents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14">
            <a:extLst>
              <a:ext uri="{FF2B5EF4-FFF2-40B4-BE49-F238E27FC236}">
                <a16:creationId xmlns:a16="http://schemas.microsoft.com/office/drawing/2014/main" id="{23CB6650-6B6A-5B47-31EF-9A4552255DA7}"/>
              </a:ext>
            </a:extLst>
          </p:cNvPr>
          <p:cNvGrpSpPr/>
          <p:nvPr/>
        </p:nvGrpSpPr>
        <p:grpSpPr>
          <a:xfrm>
            <a:off x="7326479" y="3835856"/>
            <a:ext cx="4568755" cy="733867"/>
            <a:chOff x="1758834" y="1773770"/>
            <a:chExt cx="2741158" cy="733867"/>
          </a:xfrm>
        </p:grpSpPr>
        <p:sp>
          <p:nvSpPr>
            <p:cNvPr id="41" name="TextBox 15">
              <a:extLst>
                <a:ext uri="{FF2B5EF4-FFF2-40B4-BE49-F238E27FC236}">
                  <a16:creationId xmlns:a16="http://schemas.microsoft.com/office/drawing/2014/main" id="{ACFD0654-CBE4-CE6C-AF63-E7F747F0E43B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Easy to change colors, photos.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 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2" name="TextBox 16">
              <a:extLst>
                <a:ext uri="{FF2B5EF4-FFF2-40B4-BE49-F238E27FC236}">
                  <a16:creationId xmlns:a16="http://schemas.microsoft.com/office/drawing/2014/main" id="{97E12D3A-93BD-17A7-2F70-0120EFACE111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Contents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17">
            <a:extLst>
              <a:ext uri="{FF2B5EF4-FFF2-40B4-BE49-F238E27FC236}">
                <a16:creationId xmlns:a16="http://schemas.microsoft.com/office/drawing/2014/main" id="{B4E376DB-426C-5E2D-F00E-9B5141E94791}"/>
              </a:ext>
            </a:extLst>
          </p:cNvPr>
          <p:cNvGrpSpPr/>
          <p:nvPr/>
        </p:nvGrpSpPr>
        <p:grpSpPr>
          <a:xfrm>
            <a:off x="7326479" y="4954608"/>
            <a:ext cx="4568755" cy="733867"/>
            <a:chOff x="1758834" y="1773770"/>
            <a:chExt cx="2741158" cy="733867"/>
          </a:xfrm>
        </p:grpSpPr>
        <p:sp>
          <p:nvSpPr>
            <p:cNvPr id="44" name="TextBox 18">
              <a:extLst>
                <a:ext uri="{FF2B5EF4-FFF2-40B4-BE49-F238E27FC236}">
                  <a16:creationId xmlns:a16="http://schemas.microsoft.com/office/drawing/2014/main" id="{5885CAAD-14C8-DB07-13B6-7074AFBF636E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Easy to change colors, photos.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 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" name="TextBox 19">
              <a:extLst>
                <a:ext uri="{FF2B5EF4-FFF2-40B4-BE49-F238E27FC236}">
                  <a16:creationId xmlns:a16="http://schemas.microsoft.com/office/drawing/2014/main" id="{441134DC-20AD-B0B5-CA11-F30B9922A285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Contents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20">
            <a:extLst>
              <a:ext uri="{FF2B5EF4-FFF2-40B4-BE49-F238E27FC236}">
                <a16:creationId xmlns:a16="http://schemas.microsoft.com/office/drawing/2014/main" id="{F7F75C38-43E5-C533-20B2-385799EC2B14}"/>
              </a:ext>
            </a:extLst>
          </p:cNvPr>
          <p:cNvGrpSpPr/>
          <p:nvPr/>
        </p:nvGrpSpPr>
        <p:grpSpPr>
          <a:xfrm>
            <a:off x="7326479" y="1550093"/>
            <a:ext cx="4568755" cy="733867"/>
            <a:chOff x="1758834" y="1773770"/>
            <a:chExt cx="2741158" cy="733867"/>
          </a:xfrm>
        </p:grpSpPr>
        <p:sp>
          <p:nvSpPr>
            <p:cNvPr id="47" name="TextBox 21">
              <a:extLst>
                <a:ext uri="{FF2B5EF4-FFF2-40B4-BE49-F238E27FC236}">
                  <a16:creationId xmlns:a16="http://schemas.microsoft.com/office/drawing/2014/main" id="{9D204E35-D40A-8A79-ED71-6BE22C6E78FA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Easy to change colors, photos.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  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" name="TextBox 22">
              <a:extLst>
                <a:ext uri="{FF2B5EF4-FFF2-40B4-BE49-F238E27FC236}">
                  <a16:creationId xmlns:a16="http://schemas.microsoft.com/office/drawing/2014/main" id="{B198F2B2-BE92-CFFB-92CA-2DC9A25BC7A0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Contents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9" name="Isosceles Triangle 51">
            <a:extLst>
              <a:ext uri="{FF2B5EF4-FFF2-40B4-BE49-F238E27FC236}">
                <a16:creationId xmlns:a16="http://schemas.microsoft.com/office/drawing/2014/main" id="{CD05321E-BB09-A298-6AA8-BC3A10B6A8DE}"/>
              </a:ext>
            </a:extLst>
          </p:cNvPr>
          <p:cNvSpPr/>
          <p:nvPr/>
        </p:nvSpPr>
        <p:spPr>
          <a:xfrm>
            <a:off x="6716439" y="5209743"/>
            <a:ext cx="304917" cy="223597"/>
          </a:xfrm>
          <a:custGeom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/>
          </a:p>
        </p:txBody>
      </p:sp>
      <p:sp>
        <p:nvSpPr>
          <p:cNvPr id="50" name="Rounded Rectangle 27">
            <a:extLst>
              <a:ext uri="{FF2B5EF4-FFF2-40B4-BE49-F238E27FC236}">
                <a16:creationId xmlns:a16="http://schemas.microsoft.com/office/drawing/2014/main" id="{91C5865B-36D0-3031-A7EE-9365411E4020}"/>
              </a:ext>
            </a:extLst>
          </p:cNvPr>
          <p:cNvSpPr/>
          <p:nvPr/>
        </p:nvSpPr>
        <p:spPr>
          <a:xfrm>
            <a:off x="6710325" y="1795221"/>
            <a:ext cx="317145" cy="243610"/>
          </a:xfrm>
          <a:custGeom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/>
          </a:p>
        </p:txBody>
      </p:sp>
      <p:sp>
        <p:nvSpPr>
          <p:cNvPr id="51" name="Rounded Rectangle 7">
            <a:extLst>
              <a:ext uri="{FF2B5EF4-FFF2-40B4-BE49-F238E27FC236}">
                <a16:creationId xmlns:a16="http://schemas.microsoft.com/office/drawing/2014/main" id="{5E5EB11E-99BE-22B0-FB7D-EDBD0AD5F1AF}"/>
              </a:ext>
            </a:extLst>
          </p:cNvPr>
          <p:cNvSpPr/>
          <p:nvPr/>
        </p:nvSpPr>
        <p:spPr>
          <a:xfrm>
            <a:off x="6707679" y="2944908"/>
            <a:ext cx="322437" cy="278259"/>
          </a:xfrm>
          <a:custGeom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/>
          </a:p>
        </p:txBody>
      </p:sp>
      <p:sp>
        <p:nvSpPr>
          <p:cNvPr id="52" name="Round Same Side Corner Rectangle 36">
            <a:extLst>
              <a:ext uri="{FF2B5EF4-FFF2-40B4-BE49-F238E27FC236}">
                <a16:creationId xmlns:a16="http://schemas.microsoft.com/office/drawing/2014/main" id="{690F85B6-12AC-FE49-F8FC-8D0229803324}"/>
              </a:ext>
            </a:extLst>
          </p:cNvPr>
          <p:cNvSpPr/>
          <p:nvPr/>
        </p:nvSpPr>
        <p:spPr>
          <a:xfrm>
            <a:off x="6705087" y="4073278"/>
            <a:ext cx="327620" cy="259022"/>
          </a:xfrm>
          <a:custGeom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/>
          </a:p>
        </p:txBody>
      </p:sp>
      <p:sp>
        <p:nvSpPr>
          <p:cNvPr id="54" name="TextBox 12">
            <a:extLst>
              <a:ext uri="{FF2B5EF4-FFF2-40B4-BE49-F238E27FC236}">
                <a16:creationId xmlns:a16="http://schemas.microsoft.com/office/drawing/2014/main" id="{2E67F2DD-8B0A-18B3-6072-4FAB3993B247}"/>
              </a:ext>
            </a:extLst>
          </p:cNvPr>
          <p:cNvSpPr txBox="1"/>
          <p:nvPr/>
        </p:nvSpPr>
        <p:spPr>
          <a:xfrm>
            <a:off x="719594" y="238321"/>
            <a:ext cx="511395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AGENDA </a:t>
            </a:r>
            <a:r>
              <a:rPr lang="en-US" altLang="ko-KR" sz="4800" b="1">
                <a:solidFill>
                  <a:srgbClr val="0975AA"/>
                </a:solidFill>
                <a:latin typeface="+mj-lt"/>
              </a:rPr>
              <a:t>STYLE</a:t>
            </a:r>
            <a:endParaRPr lang="ko-KR" altLang="en-US" sz="4800" b="1">
              <a:solidFill>
                <a:srgbClr val="0975AA"/>
              </a:solidFill>
              <a:latin typeface="+mj-lt"/>
            </a:endParaRPr>
          </a:p>
        </p:txBody>
      </p:sp>
      <p:sp>
        <p:nvSpPr>
          <p:cNvPr id="55" name="TextBox 22">
            <a:extLst>
              <a:ext uri="{FF2B5EF4-FFF2-40B4-BE49-F238E27FC236}">
                <a16:creationId xmlns:a16="http://schemas.microsoft.com/office/drawing/2014/main" id="{1A023434-B8FE-3588-A608-158DC8A98DE8}"/>
              </a:ext>
            </a:extLst>
          </p:cNvPr>
          <p:cNvSpPr txBox="1"/>
          <p:nvPr/>
        </p:nvSpPr>
        <p:spPr>
          <a:xfrm>
            <a:off x="1736792" y="5226810"/>
            <a:ext cx="3769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cs typeface="Arial" panose="020b0604020202020204" pitchFamily="34" charset="0"/>
              </a:rPr>
              <a:t>Your Contents Here</a:t>
            </a:r>
            <a:endParaRPr lang="ko-KR" altLang="en-US" sz="2000" b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180464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CAE1A7E-8BAA-2BDD-7ED7-CC4238BC248C}"/>
              </a:ext>
            </a:extLst>
          </p:cNvPr>
          <p:cNvSpPr/>
          <p:nvPr/>
        </p:nvSpPr>
        <p:spPr>
          <a:xfrm>
            <a:off x="8026400" y="1680883"/>
            <a:ext cx="3582567" cy="3378631"/>
          </a:xfrm>
          <a:prstGeom prst="rect">
            <a:avLst/>
          </a:pr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AA946A5-22EF-B5A0-775C-88441B695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5205" y="2188883"/>
            <a:ext cx="5337880" cy="423543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FE38F30-3A3C-F05A-CE69-6F0793CAB2CE}"/>
              </a:ext>
            </a:extLst>
          </p:cNvPr>
          <p:cNvSpPr/>
          <p:nvPr/>
        </p:nvSpPr>
        <p:spPr>
          <a:xfrm rot="16200000">
            <a:off x="5492344" y="3874768"/>
            <a:ext cx="865722" cy="3235214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TextBox 148">
            <a:extLst>
              <a:ext uri="{FF2B5EF4-FFF2-40B4-BE49-F238E27FC236}">
                <a16:creationId xmlns:a16="http://schemas.microsoft.com/office/drawing/2014/main" id="{6E9E580E-6953-4C6A-F6B2-6184F86159D6}"/>
              </a:ext>
            </a:extLst>
          </p:cNvPr>
          <p:cNvSpPr txBox="1"/>
          <p:nvPr/>
        </p:nvSpPr>
        <p:spPr>
          <a:xfrm>
            <a:off x="1233487" y="2196339"/>
            <a:ext cx="1169197" cy="307777"/>
          </a:xfrm>
          <a:prstGeom prst="rect">
            <a:avLst/>
          </a:prstGeom>
          <a:solidFill>
            <a:srgbClr val="0CB1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PowerPoint</a:t>
            </a:r>
            <a:endParaRPr lang="ko-KR" altLang="en-US" sz="1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151">
            <a:extLst>
              <a:ext uri="{FF2B5EF4-FFF2-40B4-BE49-F238E27FC236}">
                <a16:creationId xmlns:a16="http://schemas.microsoft.com/office/drawing/2014/main" id="{B47070F7-F29D-B860-9ADF-565D64502DD9}"/>
              </a:ext>
            </a:extLst>
          </p:cNvPr>
          <p:cNvSpPr txBox="1"/>
          <p:nvPr/>
        </p:nvSpPr>
        <p:spPr>
          <a:xfrm>
            <a:off x="240990" y="2754514"/>
            <a:ext cx="55980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endParaRPr lang="en-US" altLang="ko-KR" sz="120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Easy to change colors, photos and Text.</a:t>
            </a:r>
            <a:br>
              <a:rPr lang="en-US" altLang="ko-KR" sz="120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en-US" altLang="ko-KR" sz="120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You can simply impress your audience  </a:t>
            </a:r>
            <a:endParaRPr lang="ko-KR" altLang="en-US" sz="120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152">
            <a:extLst>
              <a:ext uri="{FF2B5EF4-FFF2-40B4-BE49-F238E27FC236}">
                <a16:creationId xmlns:a16="http://schemas.microsoft.com/office/drawing/2014/main" id="{12EA5AF4-DADF-7314-6434-ADB118243BA3}"/>
              </a:ext>
            </a:extLst>
          </p:cNvPr>
          <p:cNvSpPr txBox="1"/>
          <p:nvPr/>
        </p:nvSpPr>
        <p:spPr>
          <a:xfrm>
            <a:off x="240990" y="2188906"/>
            <a:ext cx="859032" cy="307777"/>
          </a:xfrm>
          <a:prstGeom prst="rect">
            <a:avLst/>
          </a:prstGeom>
          <a:solidFill>
            <a:srgbClr val="0975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Modern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153">
            <a:extLst>
              <a:ext uri="{FF2B5EF4-FFF2-40B4-BE49-F238E27FC236}">
                <a16:creationId xmlns:a16="http://schemas.microsoft.com/office/drawing/2014/main" id="{4737AA9B-BE29-BF89-D541-A22DEC14A8BE}"/>
              </a:ext>
            </a:extLst>
          </p:cNvPr>
          <p:cNvSpPr txBox="1"/>
          <p:nvPr/>
        </p:nvSpPr>
        <p:spPr>
          <a:xfrm>
            <a:off x="2536149" y="2196339"/>
            <a:ext cx="1262718" cy="307777"/>
          </a:xfrm>
          <a:prstGeom prst="rect">
            <a:avLst/>
          </a:prstGeom>
          <a:solidFill>
            <a:srgbClr val="0975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solidFill>
                  <a:schemeClr val="bg1"/>
                </a:solidFill>
                <a:cs typeface="Arial" panose="020b0604020202020204" pitchFamily="34" charset="0"/>
              </a:rPr>
              <a:t>Presentation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4E037806-3370-D3F7-168A-5DD8A15415A4}"/>
              </a:ext>
            </a:extLst>
          </p:cNvPr>
          <p:cNvGrpSpPr/>
          <p:nvPr/>
        </p:nvGrpSpPr>
        <p:grpSpPr>
          <a:xfrm>
            <a:off x="452405" y="3993591"/>
            <a:ext cx="2376828" cy="2587977"/>
            <a:chOff x="211138" y="3609976"/>
            <a:chExt cx="2716213" cy="2957512"/>
          </a:xfrm>
          <a:solidFill>
            <a:srgbClr val="0975AA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E927EEC-5692-93F8-1CA7-CC914A8CF6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138" y="4176713"/>
              <a:ext cx="1847850" cy="2390775"/>
            </a:xfrm>
            <a:custGeom>
              <a:gdLst>
                <a:gd name="T0" fmla="*/ 0 w 166"/>
                <a:gd name="T1" fmla="*/ 12 h 215"/>
                <a:gd name="T2" fmla="*/ 154 w 166"/>
                <a:gd name="T3" fmla="*/ 0 h 215"/>
                <a:gd name="T4" fmla="*/ 166 w 166"/>
                <a:gd name="T5" fmla="*/ 202 h 215"/>
                <a:gd name="T6" fmla="*/ 19 w 166"/>
                <a:gd name="T7" fmla="*/ 215 h 215"/>
                <a:gd name="T8" fmla="*/ 0 w 166"/>
                <a:gd name="T9" fmla="*/ 204 h 215"/>
                <a:gd name="T10" fmla="*/ 0 w 166"/>
                <a:gd name="T11" fmla="*/ 107 h 215"/>
                <a:gd name="T12" fmla="*/ 83 w 166"/>
                <a:gd name="T13" fmla="*/ 143 h 215"/>
                <a:gd name="T14" fmla="*/ 86 w 166"/>
                <a:gd name="T15" fmla="*/ 25 h 215"/>
                <a:gd name="T16" fmla="*/ 83 w 166"/>
                <a:gd name="T17" fmla="*/ 143 h 215"/>
                <a:gd name="T18" fmla="*/ 54 w 166"/>
                <a:gd name="T19" fmla="*/ 195 h 215"/>
                <a:gd name="T20" fmla="*/ 75 w 166"/>
                <a:gd name="T21" fmla="*/ 191 h 215"/>
                <a:gd name="T22" fmla="*/ 72 w 166"/>
                <a:gd name="T23" fmla="*/ 167 h 215"/>
                <a:gd name="T24" fmla="*/ 63 w 166"/>
                <a:gd name="T25" fmla="*/ 168 h 215"/>
                <a:gd name="T26" fmla="*/ 107 w 166"/>
                <a:gd name="T27" fmla="*/ 172 h 215"/>
                <a:gd name="T28" fmla="*/ 85 w 166"/>
                <a:gd name="T29" fmla="*/ 170 h 215"/>
                <a:gd name="T30" fmla="*/ 98 w 166"/>
                <a:gd name="T31" fmla="*/ 182 h 215"/>
                <a:gd name="T32" fmla="*/ 98 w 166"/>
                <a:gd name="T33" fmla="*/ 189 h 215"/>
                <a:gd name="T34" fmla="*/ 84 w 166"/>
                <a:gd name="T35" fmla="*/ 183 h 215"/>
                <a:gd name="T36" fmla="*/ 99 w 166"/>
                <a:gd name="T37" fmla="*/ 194 h 215"/>
                <a:gd name="T38" fmla="*/ 97 w 166"/>
                <a:gd name="T39" fmla="*/ 175 h 215"/>
                <a:gd name="T40" fmla="*/ 107 w 166"/>
                <a:gd name="T41" fmla="*/ 172 h 215"/>
                <a:gd name="T42" fmla="*/ 135 w 166"/>
                <a:gd name="T43" fmla="*/ 171 h 215"/>
                <a:gd name="T44" fmla="*/ 115 w 166"/>
                <a:gd name="T45" fmla="*/ 167 h 215"/>
                <a:gd name="T46" fmla="*/ 125 w 166"/>
                <a:gd name="T47" fmla="*/ 182 h 215"/>
                <a:gd name="T48" fmla="*/ 123 w 166"/>
                <a:gd name="T49" fmla="*/ 189 h 215"/>
                <a:gd name="T50" fmla="*/ 111 w 166"/>
                <a:gd name="T51" fmla="*/ 183 h 215"/>
                <a:gd name="T52" fmla="*/ 135 w 166"/>
                <a:gd name="T53" fmla="*/ 186 h 215"/>
                <a:gd name="T54" fmla="*/ 121 w 166"/>
                <a:gd name="T55" fmla="*/ 174 h 215"/>
                <a:gd name="T56" fmla="*/ 122 w 166"/>
                <a:gd name="T57" fmla="*/ 169 h 215"/>
                <a:gd name="T58" fmla="*/ 134 w 166"/>
                <a:gd name="T59" fmla="*/ 173 h 215"/>
                <a:gd name="T60" fmla="*/ 46 w 166"/>
                <a:gd name="T61" fmla="*/ 183 h 215"/>
                <a:gd name="T62" fmla="*/ 50 w 166"/>
                <a:gd name="T63" fmla="*/ 166 h 215"/>
                <a:gd name="T64" fmla="*/ 31 w 166"/>
                <a:gd name="T65" fmla="*/ 169 h 215"/>
                <a:gd name="T66" fmla="*/ 37 w 166"/>
                <a:gd name="T67" fmla="*/ 193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6" h="215">
                  <a:moveTo>
                    <a:pt x="0" y="107"/>
                  </a:moveTo>
                  <a:cubicBezTo>
                    <a:pt x="0" y="75"/>
                    <a:pt x="0" y="43"/>
                    <a:pt x="0" y="12"/>
                  </a:cubicBezTo>
                  <a:cubicBezTo>
                    <a:pt x="0" y="2"/>
                    <a:pt x="3" y="0"/>
                    <a:pt x="12" y="0"/>
                  </a:cubicBezTo>
                  <a:cubicBezTo>
                    <a:pt x="60" y="0"/>
                    <a:pt x="107" y="0"/>
                    <a:pt x="154" y="0"/>
                  </a:cubicBezTo>
                  <a:cubicBezTo>
                    <a:pt x="163" y="0"/>
                    <a:pt x="166" y="2"/>
                    <a:pt x="166" y="11"/>
                  </a:cubicBezTo>
                  <a:cubicBezTo>
                    <a:pt x="166" y="75"/>
                    <a:pt x="166" y="138"/>
                    <a:pt x="166" y="202"/>
                  </a:cubicBezTo>
                  <a:cubicBezTo>
                    <a:pt x="166" y="213"/>
                    <a:pt x="164" y="215"/>
                    <a:pt x="153" y="215"/>
                  </a:cubicBezTo>
                  <a:cubicBezTo>
                    <a:pt x="108" y="215"/>
                    <a:pt x="63" y="215"/>
                    <a:pt x="19" y="215"/>
                  </a:cubicBezTo>
                  <a:cubicBezTo>
                    <a:pt x="16" y="215"/>
                    <a:pt x="13" y="215"/>
                    <a:pt x="11" y="215"/>
                  </a:cubicBezTo>
                  <a:cubicBezTo>
                    <a:pt x="3" y="215"/>
                    <a:pt x="0" y="212"/>
                    <a:pt x="0" y="204"/>
                  </a:cubicBezTo>
                  <a:cubicBezTo>
                    <a:pt x="0" y="175"/>
                    <a:pt x="0" y="146"/>
                    <a:pt x="0" y="116"/>
                  </a:cubicBezTo>
                  <a:cubicBezTo>
                    <a:pt x="0" y="113"/>
                    <a:pt x="0" y="110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lose/>
                  <a:moveTo>
                    <a:pt x="83" y="143"/>
                  </a:moveTo>
                  <a:cubicBezTo>
                    <a:pt x="114" y="145"/>
                    <a:pt x="141" y="119"/>
                    <a:pt x="142" y="87"/>
                  </a:cubicBezTo>
                  <a:cubicBezTo>
                    <a:pt x="144" y="54"/>
                    <a:pt x="119" y="27"/>
                    <a:pt x="86" y="25"/>
                  </a:cubicBezTo>
                  <a:cubicBezTo>
                    <a:pt x="54" y="24"/>
                    <a:pt x="26" y="48"/>
                    <a:pt x="24" y="80"/>
                  </a:cubicBezTo>
                  <a:cubicBezTo>
                    <a:pt x="22" y="112"/>
                    <a:pt x="48" y="145"/>
                    <a:pt x="83" y="143"/>
                  </a:cubicBezTo>
                  <a:close/>
                  <a:moveTo>
                    <a:pt x="53" y="193"/>
                  </a:moveTo>
                  <a:cubicBezTo>
                    <a:pt x="53" y="194"/>
                    <a:pt x="53" y="194"/>
                    <a:pt x="54" y="195"/>
                  </a:cubicBezTo>
                  <a:cubicBezTo>
                    <a:pt x="56" y="194"/>
                    <a:pt x="59" y="193"/>
                    <a:pt x="60" y="192"/>
                  </a:cubicBezTo>
                  <a:cubicBezTo>
                    <a:pt x="64" y="186"/>
                    <a:pt x="70" y="186"/>
                    <a:pt x="75" y="191"/>
                  </a:cubicBezTo>
                  <a:cubicBezTo>
                    <a:pt x="76" y="193"/>
                    <a:pt x="79" y="193"/>
                    <a:pt x="81" y="194"/>
                  </a:cubicBezTo>
                  <a:cubicBezTo>
                    <a:pt x="78" y="184"/>
                    <a:pt x="75" y="175"/>
                    <a:pt x="72" y="167"/>
                  </a:cubicBezTo>
                  <a:cubicBezTo>
                    <a:pt x="71" y="166"/>
                    <a:pt x="69" y="164"/>
                    <a:pt x="68" y="164"/>
                  </a:cubicBezTo>
                  <a:cubicBezTo>
                    <a:pt x="66" y="165"/>
                    <a:pt x="64" y="166"/>
                    <a:pt x="63" y="168"/>
                  </a:cubicBezTo>
                  <a:cubicBezTo>
                    <a:pt x="59" y="176"/>
                    <a:pt x="56" y="185"/>
                    <a:pt x="53" y="193"/>
                  </a:cubicBezTo>
                  <a:close/>
                  <a:moveTo>
                    <a:pt x="107" y="172"/>
                  </a:moveTo>
                  <a:cubicBezTo>
                    <a:pt x="105" y="165"/>
                    <a:pt x="99" y="162"/>
                    <a:pt x="91" y="164"/>
                  </a:cubicBezTo>
                  <a:cubicBezTo>
                    <a:pt x="89" y="165"/>
                    <a:pt x="86" y="168"/>
                    <a:pt x="85" y="170"/>
                  </a:cubicBezTo>
                  <a:cubicBezTo>
                    <a:pt x="85" y="173"/>
                    <a:pt x="87" y="177"/>
                    <a:pt x="89" y="179"/>
                  </a:cubicBezTo>
                  <a:cubicBezTo>
                    <a:pt x="92" y="181"/>
                    <a:pt x="95" y="181"/>
                    <a:pt x="98" y="182"/>
                  </a:cubicBezTo>
                  <a:cubicBezTo>
                    <a:pt x="100" y="183"/>
                    <a:pt x="101" y="185"/>
                    <a:pt x="101" y="186"/>
                  </a:cubicBezTo>
                  <a:cubicBezTo>
                    <a:pt x="101" y="187"/>
                    <a:pt x="99" y="189"/>
                    <a:pt x="98" y="189"/>
                  </a:cubicBezTo>
                  <a:cubicBezTo>
                    <a:pt x="95" y="189"/>
                    <a:pt x="93" y="187"/>
                    <a:pt x="91" y="186"/>
                  </a:cubicBezTo>
                  <a:cubicBezTo>
                    <a:pt x="89" y="186"/>
                    <a:pt x="87" y="185"/>
                    <a:pt x="84" y="183"/>
                  </a:cubicBezTo>
                  <a:cubicBezTo>
                    <a:pt x="84" y="186"/>
                    <a:pt x="84" y="186"/>
                    <a:pt x="84" y="187"/>
                  </a:cubicBezTo>
                  <a:cubicBezTo>
                    <a:pt x="87" y="193"/>
                    <a:pt x="92" y="196"/>
                    <a:pt x="99" y="194"/>
                  </a:cubicBezTo>
                  <a:cubicBezTo>
                    <a:pt x="104" y="194"/>
                    <a:pt x="107" y="191"/>
                    <a:pt x="108" y="186"/>
                  </a:cubicBezTo>
                  <a:cubicBezTo>
                    <a:pt x="108" y="179"/>
                    <a:pt x="102" y="177"/>
                    <a:pt x="97" y="175"/>
                  </a:cubicBezTo>
                  <a:cubicBezTo>
                    <a:pt x="95" y="175"/>
                    <a:pt x="93" y="173"/>
                    <a:pt x="90" y="172"/>
                  </a:cubicBezTo>
                  <a:cubicBezTo>
                    <a:pt x="96" y="163"/>
                    <a:pt x="101" y="176"/>
                    <a:pt x="107" y="172"/>
                  </a:cubicBezTo>
                  <a:close/>
                  <a:moveTo>
                    <a:pt x="134" y="173"/>
                  </a:moveTo>
                  <a:cubicBezTo>
                    <a:pt x="134" y="172"/>
                    <a:pt x="135" y="172"/>
                    <a:pt x="135" y="171"/>
                  </a:cubicBezTo>
                  <a:cubicBezTo>
                    <a:pt x="132" y="168"/>
                    <a:pt x="130" y="165"/>
                    <a:pt x="127" y="165"/>
                  </a:cubicBezTo>
                  <a:cubicBezTo>
                    <a:pt x="123" y="164"/>
                    <a:pt x="118" y="165"/>
                    <a:pt x="115" y="167"/>
                  </a:cubicBezTo>
                  <a:cubicBezTo>
                    <a:pt x="110" y="170"/>
                    <a:pt x="112" y="177"/>
                    <a:pt x="117" y="179"/>
                  </a:cubicBezTo>
                  <a:cubicBezTo>
                    <a:pt x="119" y="180"/>
                    <a:pt x="122" y="181"/>
                    <a:pt x="125" y="182"/>
                  </a:cubicBezTo>
                  <a:cubicBezTo>
                    <a:pt x="126" y="183"/>
                    <a:pt x="128" y="185"/>
                    <a:pt x="129" y="186"/>
                  </a:cubicBezTo>
                  <a:cubicBezTo>
                    <a:pt x="127" y="187"/>
                    <a:pt x="125" y="189"/>
                    <a:pt x="123" y="189"/>
                  </a:cubicBezTo>
                  <a:cubicBezTo>
                    <a:pt x="121" y="189"/>
                    <a:pt x="120" y="187"/>
                    <a:pt x="118" y="186"/>
                  </a:cubicBezTo>
                  <a:cubicBezTo>
                    <a:pt x="116" y="185"/>
                    <a:pt x="114" y="185"/>
                    <a:pt x="111" y="183"/>
                  </a:cubicBezTo>
                  <a:cubicBezTo>
                    <a:pt x="114" y="193"/>
                    <a:pt x="118" y="196"/>
                    <a:pt x="126" y="194"/>
                  </a:cubicBezTo>
                  <a:cubicBezTo>
                    <a:pt x="131" y="194"/>
                    <a:pt x="135" y="192"/>
                    <a:pt x="135" y="186"/>
                  </a:cubicBezTo>
                  <a:cubicBezTo>
                    <a:pt x="136" y="180"/>
                    <a:pt x="133" y="178"/>
                    <a:pt x="128" y="176"/>
                  </a:cubicBezTo>
                  <a:cubicBezTo>
                    <a:pt x="125" y="176"/>
                    <a:pt x="123" y="175"/>
                    <a:pt x="121" y="174"/>
                  </a:cubicBezTo>
                  <a:cubicBezTo>
                    <a:pt x="120" y="174"/>
                    <a:pt x="119" y="172"/>
                    <a:pt x="118" y="172"/>
                  </a:cubicBezTo>
                  <a:cubicBezTo>
                    <a:pt x="120" y="171"/>
                    <a:pt x="121" y="169"/>
                    <a:pt x="122" y="169"/>
                  </a:cubicBezTo>
                  <a:cubicBezTo>
                    <a:pt x="124" y="169"/>
                    <a:pt x="126" y="170"/>
                    <a:pt x="128" y="171"/>
                  </a:cubicBezTo>
                  <a:cubicBezTo>
                    <a:pt x="130" y="172"/>
                    <a:pt x="132" y="172"/>
                    <a:pt x="134" y="173"/>
                  </a:cubicBezTo>
                  <a:close/>
                  <a:moveTo>
                    <a:pt x="37" y="193"/>
                  </a:moveTo>
                  <a:cubicBezTo>
                    <a:pt x="38" y="184"/>
                    <a:pt x="38" y="184"/>
                    <a:pt x="46" y="183"/>
                  </a:cubicBezTo>
                  <a:cubicBezTo>
                    <a:pt x="50" y="182"/>
                    <a:pt x="53" y="179"/>
                    <a:pt x="53" y="175"/>
                  </a:cubicBezTo>
                  <a:cubicBezTo>
                    <a:pt x="53" y="172"/>
                    <a:pt x="52" y="167"/>
                    <a:pt x="50" y="166"/>
                  </a:cubicBezTo>
                  <a:cubicBezTo>
                    <a:pt x="44" y="165"/>
                    <a:pt x="38" y="165"/>
                    <a:pt x="32" y="165"/>
                  </a:cubicBezTo>
                  <a:cubicBezTo>
                    <a:pt x="32" y="165"/>
                    <a:pt x="31" y="167"/>
                    <a:pt x="31" y="169"/>
                  </a:cubicBezTo>
                  <a:cubicBezTo>
                    <a:pt x="31" y="176"/>
                    <a:pt x="31" y="182"/>
                    <a:pt x="31" y="189"/>
                  </a:cubicBezTo>
                  <a:cubicBezTo>
                    <a:pt x="31" y="194"/>
                    <a:pt x="33" y="195"/>
                    <a:pt x="37" y="1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5436808-71E6-AFAB-524C-91EF1418781C}"/>
                </a:ext>
              </a:extLst>
            </p:cNvPr>
            <p:cNvSpPr/>
            <p:nvPr/>
          </p:nvSpPr>
          <p:spPr bwMode="auto">
            <a:xfrm>
              <a:off x="1023938" y="3609976"/>
              <a:ext cx="1903413" cy="2724150"/>
            </a:xfrm>
            <a:custGeom>
              <a:gdLst>
                <a:gd name="T0" fmla="*/ 0 w 171"/>
                <a:gd name="T1" fmla="*/ 44 h 245"/>
                <a:gd name="T2" fmla="*/ 9 w 171"/>
                <a:gd name="T3" fmla="*/ 6 h 245"/>
                <a:gd name="T4" fmla="*/ 18 w 171"/>
                <a:gd name="T5" fmla="*/ 1 h 245"/>
                <a:gd name="T6" fmla="*/ 45 w 171"/>
                <a:gd name="T7" fmla="*/ 6 h 245"/>
                <a:gd name="T8" fmla="*/ 160 w 171"/>
                <a:gd name="T9" fmla="*/ 32 h 245"/>
                <a:gd name="T10" fmla="*/ 169 w 171"/>
                <a:gd name="T11" fmla="*/ 48 h 245"/>
                <a:gd name="T12" fmla="*/ 127 w 171"/>
                <a:gd name="T13" fmla="*/ 234 h 245"/>
                <a:gd name="T14" fmla="*/ 113 w 171"/>
                <a:gd name="T15" fmla="*/ 243 h 245"/>
                <a:gd name="T16" fmla="*/ 100 w 171"/>
                <a:gd name="T17" fmla="*/ 226 h 245"/>
                <a:gd name="T18" fmla="*/ 100 w 171"/>
                <a:gd name="T19" fmla="*/ 60 h 245"/>
                <a:gd name="T20" fmla="*/ 83 w 171"/>
                <a:gd name="T21" fmla="*/ 44 h 245"/>
                <a:gd name="T22" fmla="*/ 8 w 171"/>
                <a:gd name="T23" fmla="*/ 44 h 245"/>
                <a:gd name="T24" fmla="*/ 0 w 171"/>
                <a:gd name="T25" fmla="*/ 44 h 2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" h="245">
                  <a:moveTo>
                    <a:pt x="0" y="44"/>
                  </a:moveTo>
                  <a:cubicBezTo>
                    <a:pt x="3" y="31"/>
                    <a:pt x="5" y="18"/>
                    <a:pt x="9" y="6"/>
                  </a:cubicBezTo>
                  <a:cubicBezTo>
                    <a:pt x="10" y="2"/>
                    <a:pt x="14" y="0"/>
                    <a:pt x="18" y="1"/>
                  </a:cubicBezTo>
                  <a:cubicBezTo>
                    <a:pt x="27" y="2"/>
                    <a:pt x="36" y="4"/>
                    <a:pt x="45" y="6"/>
                  </a:cubicBezTo>
                  <a:cubicBezTo>
                    <a:pt x="83" y="15"/>
                    <a:pt x="121" y="24"/>
                    <a:pt x="160" y="32"/>
                  </a:cubicBezTo>
                  <a:cubicBezTo>
                    <a:pt x="170" y="35"/>
                    <a:pt x="171" y="38"/>
                    <a:pt x="169" y="48"/>
                  </a:cubicBezTo>
                  <a:cubicBezTo>
                    <a:pt x="155" y="110"/>
                    <a:pt x="141" y="172"/>
                    <a:pt x="127" y="234"/>
                  </a:cubicBezTo>
                  <a:cubicBezTo>
                    <a:pt x="125" y="242"/>
                    <a:pt x="122" y="245"/>
                    <a:pt x="113" y="243"/>
                  </a:cubicBezTo>
                  <a:cubicBezTo>
                    <a:pt x="100" y="240"/>
                    <a:pt x="100" y="240"/>
                    <a:pt x="100" y="226"/>
                  </a:cubicBezTo>
                  <a:cubicBezTo>
                    <a:pt x="100" y="171"/>
                    <a:pt x="100" y="115"/>
                    <a:pt x="100" y="60"/>
                  </a:cubicBezTo>
                  <a:cubicBezTo>
                    <a:pt x="100" y="50"/>
                    <a:pt x="93" y="44"/>
                    <a:pt x="83" y="44"/>
                  </a:cubicBezTo>
                  <a:cubicBezTo>
                    <a:pt x="58" y="44"/>
                    <a:pt x="33" y="44"/>
                    <a:pt x="8" y="44"/>
                  </a:cubicBezTo>
                  <a:cubicBezTo>
                    <a:pt x="5" y="44"/>
                    <a:pt x="3" y="44"/>
                    <a:pt x="0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E2AEB95-0D42-A276-F576-81B67C31714F}"/>
                </a:ext>
              </a:extLst>
            </p:cNvPr>
            <p:cNvSpPr/>
            <p:nvPr/>
          </p:nvSpPr>
          <p:spPr bwMode="auto">
            <a:xfrm>
              <a:off x="1481138" y="4778376"/>
              <a:ext cx="244475" cy="288925"/>
            </a:xfrm>
            <a:custGeom>
              <a:gdLst>
                <a:gd name="T0" fmla="*/ 22 w 22"/>
                <a:gd name="T1" fmla="*/ 26 h 26"/>
                <a:gd name="T2" fmla="*/ 2 w 22"/>
                <a:gd name="T3" fmla="*/ 26 h 26"/>
                <a:gd name="T4" fmla="*/ 0 w 22"/>
                <a:gd name="T5" fmla="*/ 6 h 26"/>
                <a:gd name="T6" fmla="*/ 13 w 22"/>
                <a:gd name="T7" fmla="*/ 0 h 26"/>
                <a:gd name="T8" fmla="*/ 22 w 22"/>
                <a:gd name="T9" fmla="*/ 26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6">
                  <a:moveTo>
                    <a:pt x="22" y="26"/>
                  </a:moveTo>
                  <a:cubicBezTo>
                    <a:pt x="14" y="26"/>
                    <a:pt x="9" y="26"/>
                    <a:pt x="2" y="26"/>
                  </a:cubicBezTo>
                  <a:cubicBezTo>
                    <a:pt x="2" y="19"/>
                    <a:pt x="1" y="13"/>
                    <a:pt x="0" y="6"/>
                  </a:cubicBezTo>
                  <a:cubicBezTo>
                    <a:pt x="4" y="4"/>
                    <a:pt x="7" y="3"/>
                    <a:pt x="13" y="0"/>
                  </a:cubicBezTo>
                  <a:cubicBezTo>
                    <a:pt x="16" y="9"/>
                    <a:pt x="19" y="17"/>
                    <a:pt x="22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77B4CEF2-C243-7A7A-6150-70128DE723E1}"/>
                </a:ext>
              </a:extLst>
            </p:cNvPr>
            <p:cNvSpPr/>
            <p:nvPr/>
          </p:nvSpPr>
          <p:spPr bwMode="auto">
            <a:xfrm>
              <a:off x="546101" y="4778376"/>
              <a:ext cx="244475" cy="288925"/>
            </a:xfrm>
            <a:custGeom>
              <a:gdLst>
                <a:gd name="T0" fmla="*/ 9 w 22"/>
                <a:gd name="T1" fmla="*/ 0 h 26"/>
                <a:gd name="T2" fmla="*/ 22 w 22"/>
                <a:gd name="T3" fmla="*/ 6 h 26"/>
                <a:gd name="T4" fmla="*/ 20 w 22"/>
                <a:gd name="T5" fmla="*/ 26 h 26"/>
                <a:gd name="T6" fmla="*/ 0 w 22"/>
                <a:gd name="T7" fmla="*/ 26 h 26"/>
                <a:gd name="T8" fmla="*/ 9 w 22"/>
                <a:gd name="T9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6">
                  <a:moveTo>
                    <a:pt x="9" y="0"/>
                  </a:moveTo>
                  <a:cubicBezTo>
                    <a:pt x="15" y="2"/>
                    <a:pt x="18" y="4"/>
                    <a:pt x="22" y="6"/>
                  </a:cubicBezTo>
                  <a:cubicBezTo>
                    <a:pt x="21" y="12"/>
                    <a:pt x="21" y="19"/>
                    <a:pt x="20" y="26"/>
                  </a:cubicBezTo>
                  <a:cubicBezTo>
                    <a:pt x="14" y="26"/>
                    <a:pt x="8" y="26"/>
                    <a:pt x="0" y="26"/>
                  </a:cubicBezTo>
                  <a:cubicBezTo>
                    <a:pt x="3" y="17"/>
                    <a:pt x="6" y="9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038F2586-C7FF-7CC1-C6BC-FFA215637645}"/>
                </a:ext>
              </a:extLst>
            </p:cNvPr>
            <p:cNvSpPr/>
            <p:nvPr/>
          </p:nvSpPr>
          <p:spPr bwMode="auto">
            <a:xfrm>
              <a:off x="1458913" y="5089526"/>
              <a:ext cx="266700" cy="344488"/>
            </a:xfrm>
            <a:custGeom>
              <a:gdLst>
                <a:gd name="T0" fmla="*/ 15 w 24"/>
                <a:gd name="T1" fmla="*/ 31 h 31"/>
                <a:gd name="T2" fmla="*/ 4 w 24"/>
                <a:gd name="T3" fmla="*/ 10 h 31"/>
                <a:gd name="T4" fmla="*/ 22 w 24"/>
                <a:gd name="T5" fmla="*/ 6 h 31"/>
                <a:gd name="T6" fmla="*/ 24 w 24"/>
                <a:gd name="T7" fmla="*/ 7 h 31"/>
                <a:gd name="T8" fmla="*/ 15 w 24"/>
                <a:gd name="T9" fmla="*/ 31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1">
                  <a:moveTo>
                    <a:pt x="15" y="31"/>
                  </a:moveTo>
                  <a:cubicBezTo>
                    <a:pt x="1" y="26"/>
                    <a:pt x="0" y="25"/>
                    <a:pt x="4" y="10"/>
                  </a:cubicBezTo>
                  <a:cubicBezTo>
                    <a:pt x="8" y="0"/>
                    <a:pt x="16" y="8"/>
                    <a:pt x="22" y="6"/>
                  </a:cubicBezTo>
                  <a:cubicBezTo>
                    <a:pt x="22" y="6"/>
                    <a:pt x="23" y="7"/>
                    <a:pt x="24" y="7"/>
                  </a:cubicBezTo>
                  <a:cubicBezTo>
                    <a:pt x="21" y="15"/>
                    <a:pt x="18" y="23"/>
                    <a:pt x="15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F7A87-AEB6-F47D-2794-F5B5838EA94D}"/>
                </a:ext>
              </a:extLst>
            </p:cNvPr>
            <p:cNvSpPr/>
            <p:nvPr/>
          </p:nvSpPr>
          <p:spPr bwMode="auto">
            <a:xfrm>
              <a:off x="557213" y="5156201"/>
              <a:ext cx="233363" cy="300038"/>
            </a:xfrm>
            <a:custGeom>
              <a:gdLst>
                <a:gd name="T0" fmla="*/ 21 w 21"/>
                <a:gd name="T1" fmla="*/ 19 h 27"/>
                <a:gd name="T2" fmla="*/ 3 w 21"/>
                <a:gd name="T3" fmla="*/ 12 h 27"/>
                <a:gd name="T4" fmla="*/ 0 w 21"/>
                <a:gd name="T5" fmla="*/ 0 h 27"/>
                <a:gd name="T6" fmla="*/ 19 w 21"/>
                <a:gd name="T7" fmla="*/ 0 h 27"/>
                <a:gd name="T8" fmla="*/ 21 w 21"/>
                <a:gd name="T9" fmla="*/ 19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21" y="19"/>
                  </a:moveTo>
                  <a:cubicBezTo>
                    <a:pt x="7" y="26"/>
                    <a:pt x="9" y="27"/>
                    <a:pt x="3" y="12"/>
                  </a:cubicBezTo>
                  <a:cubicBezTo>
                    <a:pt x="2" y="9"/>
                    <a:pt x="1" y="5"/>
                    <a:pt x="0" y="0"/>
                  </a:cubicBezTo>
                  <a:cubicBezTo>
                    <a:pt x="7" y="0"/>
                    <a:pt x="13" y="0"/>
                    <a:pt x="19" y="0"/>
                  </a:cubicBezTo>
                  <a:cubicBezTo>
                    <a:pt x="20" y="6"/>
                    <a:pt x="20" y="13"/>
                    <a:pt x="21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DDDBCE7-CE69-7672-13C1-AAFF32383A0A}"/>
                </a:ext>
              </a:extLst>
            </p:cNvPr>
            <p:cNvSpPr/>
            <p:nvPr/>
          </p:nvSpPr>
          <p:spPr bwMode="auto">
            <a:xfrm>
              <a:off x="1179513" y="4867276"/>
              <a:ext cx="244475" cy="200025"/>
            </a:xfrm>
            <a:custGeom>
              <a:gdLst>
                <a:gd name="T0" fmla="*/ 0 w 22"/>
                <a:gd name="T1" fmla="*/ 18 h 18"/>
                <a:gd name="T2" fmla="*/ 0 w 22"/>
                <a:gd name="T3" fmla="*/ 3 h 18"/>
                <a:gd name="T4" fmla="*/ 19 w 22"/>
                <a:gd name="T5" fmla="*/ 0 h 18"/>
                <a:gd name="T6" fmla="*/ 22 w 22"/>
                <a:gd name="T7" fmla="*/ 18 h 18"/>
                <a:gd name="T8" fmla="*/ 0 w 22"/>
                <a:gd name="T9" fmla="*/ 18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0" y="18"/>
                  </a:moveTo>
                  <a:cubicBezTo>
                    <a:pt x="0" y="13"/>
                    <a:pt x="0" y="8"/>
                    <a:pt x="0" y="3"/>
                  </a:cubicBezTo>
                  <a:cubicBezTo>
                    <a:pt x="6" y="2"/>
                    <a:pt x="12" y="1"/>
                    <a:pt x="19" y="0"/>
                  </a:cubicBezTo>
                  <a:cubicBezTo>
                    <a:pt x="20" y="6"/>
                    <a:pt x="21" y="12"/>
                    <a:pt x="22" y="18"/>
                  </a:cubicBezTo>
                  <a:cubicBezTo>
                    <a:pt x="14" y="18"/>
                    <a:pt x="7" y="1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FC88B8D-76BC-8F27-C59E-A9F9E8663C1C}"/>
                </a:ext>
              </a:extLst>
            </p:cNvPr>
            <p:cNvSpPr/>
            <p:nvPr/>
          </p:nvSpPr>
          <p:spPr bwMode="auto">
            <a:xfrm>
              <a:off x="846138" y="4878388"/>
              <a:ext cx="244475" cy="188913"/>
            </a:xfrm>
            <a:custGeom>
              <a:gdLst>
                <a:gd name="T0" fmla="*/ 22 w 22"/>
                <a:gd name="T1" fmla="*/ 1 h 17"/>
                <a:gd name="T2" fmla="*/ 22 w 22"/>
                <a:gd name="T3" fmla="*/ 17 h 17"/>
                <a:gd name="T4" fmla="*/ 0 w 22"/>
                <a:gd name="T5" fmla="*/ 17 h 17"/>
                <a:gd name="T6" fmla="*/ 3 w 22"/>
                <a:gd name="T7" fmla="*/ 2 h 17"/>
                <a:gd name="T8" fmla="*/ 6 w 22"/>
                <a:gd name="T9" fmla="*/ 0 h 17"/>
                <a:gd name="T10" fmla="*/ 22 w 22"/>
                <a:gd name="T11" fmla="*/ 1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7">
                  <a:moveTo>
                    <a:pt x="22" y="1"/>
                  </a:moveTo>
                  <a:cubicBezTo>
                    <a:pt x="22" y="7"/>
                    <a:pt x="22" y="11"/>
                    <a:pt x="22" y="17"/>
                  </a:cubicBezTo>
                  <a:cubicBezTo>
                    <a:pt x="15" y="17"/>
                    <a:pt x="8" y="17"/>
                    <a:pt x="0" y="17"/>
                  </a:cubicBezTo>
                  <a:cubicBezTo>
                    <a:pt x="1" y="12"/>
                    <a:pt x="2" y="7"/>
                    <a:pt x="3" y="2"/>
                  </a:cubicBezTo>
                  <a:cubicBezTo>
                    <a:pt x="3" y="1"/>
                    <a:pt x="5" y="0"/>
                    <a:pt x="6" y="0"/>
                  </a:cubicBezTo>
                  <a:cubicBezTo>
                    <a:pt x="11" y="0"/>
                    <a:pt x="16" y="1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A2CCDE0D-E2B3-1E65-B5B0-61EB37806ADD}"/>
                </a:ext>
              </a:extLst>
            </p:cNvPr>
            <p:cNvSpPr/>
            <p:nvPr/>
          </p:nvSpPr>
          <p:spPr bwMode="auto">
            <a:xfrm>
              <a:off x="1179513" y="5156201"/>
              <a:ext cx="244475" cy="188913"/>
            </a:xfrm>
            <a:custGeom>
              <a:gdLst>
                <a:gd name="T0" fmla="*/ 21 w 22"/>
                <a:gd name="T1" fmla="*/ 0 h 17"/>
                <a:gd name="T2" fmla="*/ 7 w 22"/>
                <a:gd name="T3" fmla="*/ 16 h 17"/>
                <a:gd name="T4" fmla="*/ 0 w 22"/>
                <a:gd name="T5" fmla="*/ 15 h 17"/>
                <a:gd name="T6" fmla="*/ 0 w 22"/>
                <a:gd name="T7" fmla="*/ 0 h 17"/>
                <a:gd name="T8" fmla="*/ 21 w 22"/>
                <a:gd name="T9" fmla="*/ 0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7">
                  <a:moveTo>
                    <a:pt x="21" y="0"/>
                  </a:moveTo>
                  <a:cubicBezTo>
                    <a:pt x="22" y="16"/>
                    <a:pt x="22" y="17"/>
                    <a:pt x="7" y="16"/>
                  </a:cubicBezTo>
                  <a:cubicBezTo>
                    <a:pt x="5" y="15"/>
                    <a:pt x="3" y="15"/>
                    <a:pt x="0" y="15"/>
                  </a:cubicBezTo>
                  <a:cubicBezTo>
                    <a:pt x="0" y="10"/>
                    <a:pt x="0" y="5"/>
                    <a:pt x="0" y="0"/>
                  </a:cubicBezTo>
                  <a:cubicBezTo>
                    <a:pt x="7" y="0"/>
                    <a:pt x="14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3028992C-F60C-37E9-11BD-9CB22FBCE271}"/>
                </a:ext>
              </a:extLst>
            </p:cNvPr>
            <p:cNvSpPr/>
            <p:nvPr/>
          </p:nvSpPr>
          <p:spPr bwMode="auto">
            <a:xfrm>
              <a:off x="846138" y="5156201"/>
              <a:ext cx="244475" cy="177800"/>
            </a:xfrm>
            <a:custGeom>
              <a:gdLst>
                <a:gd name="T0" fmla="*/ 22 w 22"/>
                <a:gd name="T1" fmla="*/ 15 h 16"/>
                <a:gd name="T2" fmla="*/ 7 w 22"/>
                <a:gd name="T3" fmla="*/ 16 h 16"/>
                <a:gd name="T4" fmla="*/ 3 w 22"/>
                <a:gd name="T5" fmla="*/ 13 h 16"/>
                <a:gd name="T6" fmla="*/ 0 w 22"/>
                <a:gd name="T7" fmla="*/ 0 h 16"/>
                <a:gd name="T8" fmla="*/ 22 w 22"/>
                <a:gd name="T9" fmla="*/ 0 h 16"/>
                <a:gd name="T10" fmla="*/ 22 w 22"/>
                <a:gd name="T11" fmla="*/ 15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22" y="15"/>
                  </a:moveTo>
                  <a:cubicBezTo>
                    <a:pt x="17" y="15"/>
                    <a:pt x="12" y="16"/>
                    <a:pt x="7" y="16"/>
                  </a:cubicBezTo>
                  <a:cubicBezTo>
                    <a:pt x="5" y="16"/>
                    <a:pt x="3" y="15"/>
                    <a:pt x="3" y="13"/>
                  </a:cubicBezTo>
                  <a:cubicBezTo>
                    <a:pt x="1" y="9"/>
                    <a:pt x="1" y="5"/>
                    <a:pt x="0" y="0"/>
                  </a:cubicBezTo>
                  <a:cubicBezTo>
                    <a:pt x="8" y="0"/>
                    <a:pt x="14" y="0"/>
                    <a:pt x="22" y="0"/>
                  </a:cubicBezTo>
                  <a:cubicBezTo>
                    <a:pt x="22" y="5"/>
                    <a:pt x="22" y="9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9D6CDD67-8219-47E9-AB5E-20EF8CE9F521}"/>
                </a:ext>
              </a:extLst>
            </p:cNvPr>
            <p:cNvSpPr/>
            <p:nvPr/>
          </p:nvSpPr>
          <p:spPr bwMode="auto">
            <a:xfrm>
              <a:off x="1179513" y="5411788"/>
              <a:ext cx="188913" cy="277813"/>
            </a:xfrm>
            <a:custGeom>
              <a:gdLst>
                <a:gd name="T0" fmla="*/ 0 w 17"/>
                <a:gd name="T1" fmla="*/ 0 h 25"/>
                <a:gd name="T2" fmla="*/ 17 w 17"/>
                <a:gd name="T3" fmla="*/ 2 h 25"/>
                <a:gd name="T4" fmla="*/ 0 w 17"/>
                <a:gd name="T5" fmla="*/ 25 h 25"/>
                <a:gd name="T6" fmla="*/ 0 w 17"/>
                <a:gd name="T7" fmla="*/ 0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5">
                  <a:moveTo>
                    <a:pt x="0" y="0"/>
                  </a:moveTo>
                  <a:cubicBezTo>
                    <a:pt x="6" y="0"/>
                    <a:pt x="11" y="1"/>
                    <a:pt x="17" y="2"/>
                  </a:cubicBezTo>
                  <a:cubicBezTo>
                    <a:pt x="14" y="11"/>
                    <a:pt x="10" y="19"/>
                    <a:pt x="0" y="25"/>
                  </a:cubicBezTo>
                  <a:cubicBezTo>
                    <a:pt x="0" y="16"/>
                    <a:pt x="0" y="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98218757-A36D-BDA1-030E-C8B3AE75083D}"/>
                </a:ext>
              </a:extLst>
            </p:cNvPr>
            <p:cNvSpPr/>
            <p:nvPr/>
          </p:nvSpPr>
          <p:spPr bwMode="auto">
            <a:xfrm>
              <a:off x="901701" y="4545013"/>
              <a:ext cx="188913" cy="266700"/>
            </a:xfrm>
            <a:custGeom>
              <a:gdLst>
                <a:gd name="T0" fmla="*/ 0 w 17"/>
                <a:gd name="T1" fmla="*/ 22 h 24"/>
                <a:gd name="T2" fmla="*/ 17 w 17"/>
                <a:gd name="T3" fmla="*/ 0 h 24"/>
                <a:gd name="T4" fmla="*/ 17 w 17"/>
                <a:gd name="T5" fmla="*/ 24 h 24"/>
                <a:gd name="T6" fmla="*/ 0 w 17"/>
                <a:gd name="T7" fmla="*/ 22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4">
                  <a:moveTo>
                    <a:pt x="0" y="22"/>
                  </a:moveTo>
                  <a:cubicBezTo>
                    <a:pt x="4" y="12"/>
                    <a:pt x="7" y="4"/>
                    <a:pt x="17" y="0"/>
                  </a:cubicBezTo>
                  <a:cubicBezTo>
                    <a:pt x="17" y="8"/>
                    <a:pt x="17" y="15"/>
                    <a:pt x="17" y="24"/>
                  </a:cubicBezTo>
                  <a:cubicBezTo>
                    <a:pt x="12" y="23"/>
                    <a:pt x="7" y="23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41BC0436-9A68-A3CD-A0F4-4E3928178C4D}"/>
                </a:ext>
              </a:extLst>
            </p:cNvPr>
            <p:cNvSpPr/>
            <p:nvPr/>
          </p:nvSpPr>
          <p:spPr bwMode="auto">
            <a:xfrm>
              <a:off x="1179513" y="4545013"/>
              <a:ext cx="188913" cy="266700"/>
            </a:xfrm>
            <a:custGeom>
              <a:gdLst>
                <a:gd name="T0" fmla="*/ 0 w 17"/>
                <a:gd name="T1" fmla="*/ 0 h 24"/>
                <a:gd name="T2" fmla="*/ 17 w 17"/>
                <a:gd name="T3" fmla="*/ 22 h 24"/>
                <a:gd name="T4" fmla="*/ 0 w 17"/>
                <a:gd name="T5" fmla="*/ 24 h 24"/>
                <a:gd name="T6" fmla="*/ 0 w 17"/>
                <a:gd name="T7" fmla="*/ 0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4">
                  <a:moveTo>
                    <a:pt x="0" y="0"/>
                  </a:moveTo>
                  <a:cubicBezTo>
                    <a:pt x="9" y="4"/>
                    <a:pt x="13" y="12"/>
                    <a:pt x="17" y="22"/>
                  </a:cubicBezTo>
                  <a:cubicBezTo>
                    <a:pt x="11" y="23"/>
                    <a:pt x="6" y="23"/>
                    <a:pt x="0" y="24"/>
                  </a:cubicBezTo>
                  <a:cubicBezTo>
                    <a:pt x="0" y="16"/>
                    <a:pt x="0" y="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F2DB645-DA50-86FD-E941-B43166496B59}"/>
                </a:ext>
              </a:extLst>
            </p:cNvPr>
            <p:cNvSpPr/>
            <p:nvPr/>
          </p:nvSpPr>
          <p:spPr bwMode="auto">
            <a:xfrm>
              <a:off x="912813" y="5411788"/>
              <a:ext cx="177800" cy="266700"/>
            </a:xfrm>
            <a:custGeom>
              <a:gdLst>
                <a:gd name="T0" fmla="*/ 16 w 16"/>
                <a:gd name="T1" fmla="*/ 24 h 24"/>
                <a:gd name="T2" fmla="*/ 0 w 16"/>
                <a:gd name="T3" fmla="*/ 2 h 24"/>
                <a:gd name="T4" fmla="*/ 16 w 16"/>
                <a:gd name="T5" fmla="*/ 0 h 24"/>
                <a:gd name="T6" fmla="*/ 16 w 16"/>
                <a:gd name="T7" fmla="*/ 24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4">
                  <a:moveTo>
                    <a:pt x="16" y="24"/>
                  </a:moveTo>
                  <a:cubicBezTo>
                    <a:pt x="7" y="18"/>
                    <a:pt x="3" y="11"/>
                    <a:pt x="0" y="2"/>
                  </a:cubicBezTo>
                  <a:cubicBezTo>
                    <a:pt x="5" y="1"/>
                    <a:pt x="10" y="1"/>
                    <a:pt x="16" y="0"/>
                  </a:cubicBezTo>
                  <a:cubicBezTo>
                    <a:pt x="16" y="8"/>
                    <a:pt x="16" y="16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68811AFF-B4FE-C309-46A0-3CD1E6C0ED12}"/>
                </a:ext>
              </a:extLst>
            </p:cNvPr>
            <p:cNvSpPr/>
            <p:nvPr/>
          </p:nvSpPr>
          <p:spPr bwMode="auto">
            <a:xfrm>
              <a:off x="1379538" y="5456238"/>
              <a:ext cx="190500" cy="177800"/>
            </a:xfrm>
            <a:custGeom>
              <a:gdLst>
                <a:gd name="T0" fmla="*/ 0 w 17"/>
                <a:gd name="T1" fmla="*/ 14 h 16"/>
                <a:gd name="T2" fmla="*/ 7 w 17"/>
                <a:gd name="T3" fmla="*/ 0 h 16"/>
                <a:gd name="T4" fmla="*/ 17 w 17"/>
                <a:gd name="T5" fmla="*/ 4 h 16"/>
                <a:gd name="T6" fmla="*/ 2 w 17"/>
                <a:gd name="T7" fmla="*/ 16 h 16"/>
                <a:gd name="T8" fmla="*/ 0 w 17"/>
                <a:gd name="T9" fmla="*/ 14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0" y="14"/>
                  </a:moveTo>
                  <a:cubicBezTo>
                    <a:pt x="2" y="10"/>
                    <a:pt x="4" y="5"/>
                    <a:pt x="7" y="0"/>
                  </a:cubicBezTo>
                  <a:cubicBezTo>
                    <a:pt x="10" y="1"/>
                    <a:pt x="13" y="2"/>
                    <a:pt x="17" y="4"/>
                  </a:cubicBezTo>
                  <a:cubicBezTo>
                    <a:pt x="11" y="8"/>
                    <a:pt x="6" y="12"/>
                    <a:pt x="2" y="16"/>
                  </a:cubicBezTo>
                  <a:cubicBezTo>
                    <a:pt x="1" y="15"/>
                    <a:pt x="1" y="15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E480F413-E315-1135-B2E2-44EB715EAD21}"/>
                </a:ext>
              </a:extLst>
            </p:cNvPr>
            <p:cNvSpPr/>
            <p:nvPr/>
          </p:nvSpPr>
          <p:spPr bwMode="auto">
            <a:xfrm>
              <a:off x="1368426" y="4589463"/>
              <a:ext cx="201613" cy="166688"/>
            </a:xfrm>
            <a:custGeom>
              <a:gdLst>
                <a:gd name="T0" fmla="*/ 1 w 18"/>
                <a:gd name="T1" fmla="*/ 0 h 15"/>
                <a:gd name="T2" fmla="*/ 18 w 18"/>
                <a:gd name="T3" fmla="*/ 11 h 15"/>
                <a:gd name="T4" fmla="*/ 8 w 18"/>
                <a:gd name="T5" fmla="*/ 15 h 15"/>
                <a:gd name="T6" fmla="*/ 0 w 18"/>
                <a:gd name="T7" fmla="*/ 1 h 15"/>
                <a:gd name="T8" fmla="*/ 1 w 18"/>
                <a:gd name="T9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1" y="0"/>
                  </a:moveTo>
                  <a:cubicBezTo>
                    <a:pt x="6" y="3"/>
                    <a:pt x="11" y="7"/>
                    <a:pt x="18" y="11"/>
                  </a:cubicBezTo>
                  <a:cubicBezTo>
                    <a:pt x="14" y="13"/>
                    <a:pt x="11" y="14"/>
                    <a:pt x="8" y="15"/>
                  </a:cubicBezTo>
                  <a:cubicBezTo>
                    <a:pt x="5" y="10"/>
                    <a:pt x="3" y="6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CDB5D185-C6B2-8C70-60F6-A7147D6BE6DD}"/>
                </a:ext>
              </a:extLst>
            </p:cNvPr>
            <p:cNvSpPr/>
            <p:nvPr/>
          </p:nvSpPr>
          <p:spPr bwMode="auto">
            <a:xfrm>
              <a:off x="712788" y="4589463"/>
              <a:ext cx="188913" cy="177800"/>
            </a:xfrm>
            <a:custGeom>
              <a:gdLst>
                <a:gd name="T0" fmla="*/ 17 w 17"/>
                <a:gd name="T1" fmla="*/ 1 h 16"/>
                <a:gd name="T2" fmla="*/ 10 w 17"/>
                <a:gd name="T3" fmla="*/ 16 h 16"/>
                <a:gd name="T4" fmla="*/ 0 w 17"/>
                <a:gd name="T5" fmla="*/ 11 h 16"/>
                <a:gd name="T6" fmla="*/ 16 w 17"/>
                <a:gd name="T7" fmla="*/ 0 h 16"/>
                <a:gd name="T8" fmla="*/ 17 w 17"/>
                <a:gd name="T9" fmla="*/ 1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7" y="1"/>
                  </a:moveTo>
                  <a:cubicBezTo>
                    <a:pt x="14" y="6"/>
                    <a:pt x="12" y="10"/>
                    <a:pt x="10" y="16"/>
                  </a:cubicBezTo>
                  <a:cubicBezTo>
                    <a:pt x="7" y="14"/>
                    <a:pt x="4" y="13"/>
                    <a:pt x="0" y="11"/>
                  </a:cubicBezTo>
                  <a:cubicBezTo>
                    <a:pt x="6" y="7"/>
                    <a:pt x="11" y="3"/>
                    <a:pt x="16" y="0"/>
                  </a:cubicBezTo>
                  <a:cubicBezTo>
                    <a:pt x="16" y="0"/>
                    <a:pt x="16" y="1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AD909DA4-23C5-00D4-6264-B6510839E369}"/>
                </a:ext>
              </a:extLst>
            </p:cNvPr>
            <p:cNvSpPr/>
            <p:nvPr/>
          </p:nvSpPr>
          <p:spPr bwMode="auto">
            <a:xfrm>
              <a:off x="712788" y="5456238"/>
              <a:ext cx="177800" cy="166688"/>
            </a:xfrm>
            <a:custGeom>
              <a:gdLst>
                <a:gd name="T0" fmla="*/ 0 w 16"/>
                <a:gd name="T1" fmla="*/ 4 h 15"/>
                <a:gd name="T2" fmla="*/ 9 w 16"/>
                <a:gd name="T3" fmla="*/ 0 h 15"/>
                <a:gd name="T4" fmla="*/ 16 w 16"/>
                <a:gd name="T5" fmla="*/ 14 h 15"/>
                <a:gd name="T6" fmla="*/ 15 w 16"/>
                <a:gd name="T7" fmla="*/ 15 h 15"/>
                <a:gd name="T8" fmla="*/ 0 w 16"/>
                <a:gd name="T9" fmla="*/ 4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0" y="4"/>
                  </a:moveTo>
                  <a:cubicBezTo>
                    <a:pt x="4" y="3"/>
                    <a:pt x="6" y="2"/>
                    <a:pt x="9" y="0"/>
                  </a:cubicBezTo>
                  <a:cubicBezTo>
                    <a:pt x="11" y="5"/>
                    <a:pt x="14" y="10"/>
                    <a:pt x="16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0" y="12"/>
                    <a:pt x="6" y="9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582A3D25-31FA-E42F-8548-4D56B77504AB}"/>
                </a:ext>
              </a:extLst>
            </p:cNvPr>
            <p:cNvSpPr/>
            <p:nvPr/>
          </p:nvSpPr>
          <p:spPr bwMode="auto">
            <a:xfrm>
              <a:off x="612776" y="6056313"/>
              <a:ext cx="122238" cy="111125"/>
            </a:xfrm>
            <a:custGeom>
              <a:gdLst>
                <a:gd name="T0" fmla="*/ 0 w 11"/>
                <a:gd name="T1" fmla="*/ 7 h 10"/>
                <a:gd name="T2" fmla="*/ 4 w 11"/>
                <a:gd name="T3" fmla="*/ 0 h 10"/>
                <a:gd name="T4" fmla="*/ 11 w 11"/>
                <a:gd name="T5" fmla="*/ 5 h 10"/>
                <a:gd name="T6" fmla="*/ 3 w 11"/>
                <a:gd name="T7" fmla="*/ 10 h 10"/>
                <a:gd name="T8" fmla="*/ 0 w 11"/>
                <a:gd name="T9" fmla="*/ 7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0" y="7"/>
                  </a:moveTo>
                  <a:cubicBezTo>
                    <a:pt x="1" y="5"/>
                    <a:pt x="3" y="3"/>
                    <a:pt x="4" y="0"/>
                  </a:cubicBezTo>
                  <a:cubicBezTo>
                    <a:pt x="7" y="2"/>
                    <a:pt x="9" y="3"/>
                    <a:pt x="11" y="5"/>
                  </a:cubicBezTo>
                  <a:cubicBezTo>
                    <a:pt x="9" y="7"/>
                    <a:pt x="6" y="8"/>
                    <a:pt x="3" y="10"/>
                  </a:cubicBezTo>
                  <a:cubicBezTo>
                    <a:pt x="2" y="9"/>
                    <a:pt x="1" y="8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29" name="TextBox 22">
            <a:extLst>
              <a:ext uri="{FF2B5EF4-FFF2-40B4-BE49-F238E27FC236}">
                <a16:creationId xmlns:a16="http://schemas.microsoft.com/office/drawing/2014/main" id="{18D658B0-B9FD-9F5A-5DFB-C0715D6C8134}"/>
              </a:ext>
            </a:extLst>
          </p:cNvPr>
          <p:cNvSpPr txBox="1"/>
          <p:nvPr/>
        </p:nvSpPr>
        <p:spPr>
          <a:xfrm>
            <a:off x="4307598" y="5287580"/>
            <a:ext cx="3235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cs typeface="Arial" panose="020b0604020202020204" pitchFamily="34" charset="0"/>
              </a:rPr>
              <a:t>Your Contents Here</a:t>
            </a:r>
            <a:endParaRPr lang="ko-KR" altLang="en-US" sz="2000" b="1">
              <a:cs typeface="Arial" panose="020b0604020202020204" pitchFamily="34" charset="0"/>
            </a:endParaRPr>
          </a:p>
        </p:txBody>
      </p:sp>
      <p:sp>
        <p:nvSpPr>
          <p:cNvPr id="30" name="TextBox 12">
            <a:extLst>
              <a:ext uri="{FF2B5EF4-FFF2-40B4-BE49-F238E27FC236}">
                <a16:creationId xmlns:a16="http://schemas.microsoft.com/office/drawing/2014/main" id="{12FC5F06-939F-9845-B544-93997882F0DC}"/>
              </a:ext>
            </a:extLst>
          </p:cNvPr>
          <p:cNvSpPr txBox="1"/>
          <p:nvPr/>
        </p:nvSpPr>
        <p:spPr>
          <a:xfrm>
            <a:off x="719594" y="238321"/>
            <a:ext cx="511395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AGENDA </a:t>
            </a:r>
            <a:r>
              <a:rPr lang="en-US" altLang="ko-KR" sz="4800" b="1">
                <a:solidFill>
                  <a:srgbClr val="0975AA"/>
                </a:solidFill>
                <a:latin typeface="+mj-lt"/>
              </a:rPr>
              <a:t>STYLE</a:t>
            </a:r>
            <a:endParaRPr lang="ko-KR" altLang="en-US" sz="4800" b="1">
              <a:solidFill>
                <a:srgbClr val="0975A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116806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0" name="Group 8">
            <a:extLst>
              <a:ext uri="{FF2B5EF4-FFF2-40B4-BE49-F238E27FC236}">
                <a16:creationId xmlns:a16="http://schemas.microsoft.com/office/drawing/2014/main" id="{5DF4BC16-F99E-BEC1-F1AB-4752ED08C670}"/>
              </a:ext>
            </a:extLst>
          </p:cNvPr>
          <p:cNvGrpSpPr/>
          <p:nvPr/>
        </p:nvGrpSpPr>
        <p:grpSpPr>
          <a:xfrm flipV="1">
            <a:off x="3370329" y="-1"/>
            <a:ext cx="5529121" cy="63795"/>
            <a:chOff x="1569493" y="491319"/>
            <a:chExt cx="4626591" cy="286603"/>
          </a:xfrm>
        </p:grpSpPr>
        <p:sp>
          <p:nvSpPr>
            <p:cNvPr id="61" name="Rectangle 9">
              <a:extLst>
                <a:ext uri="{FF2B5EF4-FFF2-40B4-BE49-F238E27FC236}">
                  <a16:creationId xmlns:a16="http://schemas.microsoft.com/office/drawing/2014/main" id="{7D1B8F59-AA93-CD79-627D-383ED8A94CD7}"/>
                </a:ext>
              </a:extLst>
            </p:cNvPr>
            <p:cNvSpPr/>
            <p:nvPr userDrawn="1"/>
          </p:nvSpPr>
          <p:spPr>
            <a:xfrm>
              <a:off x="1569493" y="491319"/>
              <a:ext cx="1542197" cy="2866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10">
              <a:extLst>
                <a:ext uri="{FF2B5EF4-FFF2-40B4-BE49-F238E27FC236}">
                  <a16:creationId xmlns:a16="http://schemas.microsoft.com/office/drawing/2014/main" id="{0598F81A-7E90-8A47-9662-4C694D022BAF}"/>
                </a:ext>
              </a:extLst>
            </p:cNvPr>
            <p:cNvSpPr/>
            <p:nvPr userDrawn="1"/>
          </p:nvSpPr>
          <p:spPr>
            <a:xfrm>
              <a:off x="3111690" y="491319"/>
              <a:ext cx="1542197" cy="2866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11">
              <a:extLst>
                <a:ext uri="{FF2B5EF4-FFF2-40B4-BE49-F238E27FC236}">
                  <a16:creationId xmlns:a16="http://schemas.microsoft.com/office/drawing/2014/main" id="{6C0B211E-1A59-E284-8BBC-88D7AC303C09}"/>
                </a:ext>
              </a:extLst>
            </p:cNvPr>
            <p:cNvSpPr/>
            <p:nvPr userDrawn="1"/>
          </p:nvSpPr>
          <p:spPr>
            <a:xfrm>
              <a:off x="4653887" y="491319"/>
              <a:ext cx="1542197" cy="28660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87">
            <a:extLst>
              <a:ext uri="{FF2B5EF4-FFF2-40B4-BE49-F238E27FC236}">
                <a16:creationId xmlns:a16="http://schemas.microsoft.com/office/drawing/2014/main" id="{79C43314-9464-C87C-C3EE-3BBE04F758AF}"/>
              </a:ext>
            </a:extLst>
          </p:cNvPr>
          <p:cNvGrpSpPr/>
          <p:nvPr/>
        </p:nvGrpSpPr>
        <p:grpSpPr>
          <a:xfrm>
            <a:off x="6363023" y="4637724"/>
            <a:ext cx="5127636" cy="1661994"/>
            <a:chOff x="3017859" y="4283314"/>
            <a:chExt cx="1249476" cy="1661994"/>
          </a:xfrm>
        </p:grpSpPr>
        <p:sp>
          <p:nvSpPr>
            <p:cNvPr id="65" name="TextBox 86">
              <a:extLst>
                <a:ext uri="{FF2B5EF4-FFF2-40B4-BE49-F238E27FC236}">
                  <a16:creationId xmlns:a16="http://schemas.microsoft.com/office/drawing/2014/main" id="{72CCB71D-6395-A5D1-FA14-F7F27A7D0A45}"/>
                </a:ext>
              </a:extLst>
            </p:cNvPr>
            <p:cNvSpPr txBox="1"/>
            <p:nvPr/>
          </p:nvSpPr>
          <p:spPr>
            <a:xfrm>
              <a:off x="3017859" y="4560313"/>
              <a:ext cx="124947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Get a modern PowerPoint  Presentation that is beautifully designed.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6" name="TextBox 87">
              <a:extLst>
                <a:ext uri="{FF2B5EF4-FFF2-40B4-BE49-F238E27FC236}">
                  <a16:creationId xmlns:a16="http://schemas.microsoft.com/office/drawing/2014/main" id="{539900CB-748C-2D33-7838-4860D5926D85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Content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7" name="Text Placeholder 13">
            <a:extLst>
              <a:ext uri="{FF2B5EF4-FFF2-40B4-BE49-F238E27FC236}">
                <a16:creationId xmlns:a16="http://schemas.microsoft.com/office/drawing/2014/main" id="{4A5D337D-ABF3-F1D3-BAD4-897DEB1E00D7}"/>
              </a:ext>
            </a:extLst>
          </p:cNvPr>
          <p:cNvSpPr txBox="1"/>
          <p:nvPr/>
        </p:nvSpPr>
        <p:spPr>
          <a:xfrm>
            <a:off x="8756048" y="1257119"/>
            <a:ext cx="2891365" cy="175787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Graphic Infographic Designed</a:t>
            </a: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7CCBA0E2-716F-8E4C-A1D6-26E582586740}"/>
              </a:ext>
            </a:extLst>
          </p:cNvPr>
          <p:cNvSpPr txBox="1"/>
          <p:nvPr/>
        </p:nvSpPr>
        <p:spPr>
          <a:xfrm>
            <a:off x="8607612" y="4250114"/>
            <a:ext cx="2891365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Modern PowerPoint Presentation</a:t>
            </a:r>
          </a:p>
        </p:txBody>
      </p:sp>
      <p:grpSp>
        <p:nvGrpSpPr>
          <p:cNvPr id="69" name="그룹 101">
            <a:extLst>
              <a:ext uri="{FF2B5EF4-FFF2-40B4-BE49-F238E27FC236}">
                <a16:creationId xmlns:a16="http://schemas.microsoft.com/office/drawing/2014/main" id="{661DCAA5-C0F6-A21D-C548-C9D96491F6E7}"/>
              </a:ext>
            </a:extLst>
          </p:cNvPr>
          <p:cNvGrpSpPr/>
          <p:nvPr/>
        </p:nvGrpSpPr>
        <p:grpSpPr>
          <a:xfrm>
            <a:off x="-2974" y="0"/>
            <a:ext cx="7396949" cy="6858000"/>
            <a:chOff x="1246344" y="-161927"/>
            <a:chExt cx="4888547" cy="7019926"/>
          </a:xfrm>
        </p:grpSpPr>
        <p:grpSp>
          <p:nvGrpSpPr>
            <p:cNvPr id="70" name="그룹 6">
              <a:extLst>
                <a:ext uri="{FF2B5EF4-FFF2-40B4-BE49-F238E27FC236}">
                  <a16:creationId xmlns:a16="http://schemas.microsoft.com/office/drawing/2014/main" id="{C933C5BE-A6F8-C982-2D6C-E52DC1BA95EA}"/>
                </a:ext>
              </a:extLst>
            </p:cNvPr>
            <p:cNvGrpSpPr/>
            <p:nvPr/>
          </p:nvGrpSpPr>
          <p:grpSpPr>
            <a:xfrm>
              <a:off x="1246344" y="-161927"/>
              <a:ext cx="4888547" cy="5266373"/>
              <a:chOff x="1246344" y="-161927"/>
              <a:chExt cx="4888547" cy="5266373"/>
            </a:xfrm>
          </p:grpSpPr>
          <p:grpSp>
            <p:nvGrpSpPr>
              <p:cNvPr id="74" name="Group 4">
                <a:extLst>
                  <a:ext uri="{FF2B5EF4-FFF2-40B4-BE49-F238E27FC236}">
                    <a16:creationId xmlns:a16="http://schemas.microsoft.com/office/drawing/2014/main" id="{8CD96206-8BE1-0D01-668A-2FBCD1872FBB}"/>
                  </a:ext>
                </a:extLst>
              </p:cNvPr>
              <p:cNvGrpSpPr/>
              <p:nvPr/>
            </p:nvGrpSpPr>
            <p:grpSpPr>
              <a:xfrm rot="16200000">
                <a:off x="4711090" y="2653232"/>
                <a:ext cx="1475109" cy="1372492"/>
                <a:chOff x="5796136" y="1372502"/>
                <a:chExt cx="2275877" cy="3424650"/>
              </a:xfrm>
            </p:grpSpPr>
            <p:sp>
              <p:nvSpPr>
                <p:cNvPr id="89" name="Rectangle 2">
                  <a:extLst>
                    <a:ext uri="{FF2B5EF4-FFF2-40B4-BE49-F238E27FC236}">
                      <a16:creationId xmlns:a16="http://schemas.microsoft.com/office/drawing/2014/main" id="{E8BCF4B7-5DD9-739A-C423-0EC23FA690E7}"/>
                    </a:ext>
                  </a:extLst>
                </p:cNvPr>
                <p:cNvSpPr/>
                <p:nvPr/>
              </p:nvSpPr>
              <p:spPr>
                <a:xfrm>
                  <a:off x="5796136" y="1372502"/>
                  <a:ext cx="571061" cy="3424647"/>
                </a:xfrm>
                <a:custGeom>
                  <a:gdLst>
                    <a:gd name="connsiteX0" fmla="*/ 0 w 571061"/>
                    <a:gd name="connsiteY0" fmla="*/ 171025 h 4392488"/>
                    <a:gd name="connsiteX1" fmla="*/ 571061 w 571061"/>
                    <a:gd name="connsiteY1" fmla="*/ 0 h 4392488"/>
                    <a:gd name="connsiteX2" fmla="*/ 571061 w 571061"/>
                    <a:gd name="connsiteY2" fmla="*/ 4392488 h 4392488"/>
                    <a:gd name="connsiteX3" fmla="*/ 560315 w 571061"/>
                    <a:gd name="connsiteY3" fmla="*/ 4392488 h 4392488"/>
                    <a:gd name="connsiteX4" fmla="*/ 0 w 571061"/>
                    <a:gd name="connsiteY4" fmla="*/ 3932004 h 4392488"/>
                    <a:gd name="connsiteX5" fmla="*/ 0 w 571061"/>
                    <a:gd name="connsiteY5" fmla="*/ 171025 h 4392488"/>
                    <a:gd name="connsiteX6" fmla="*/ 0 w 571061"/>
                    <a:gd name="connsiteY6" fmla="*/ 171025 h 4392488"/>
                    <a:gd name="connsiteX7" fmla="*/ 0 w 571061"/>
                    <a:gd name="connsiteY7" fmla="*/ 171025 h 439248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061" h="4392488">
                      <a:moveTo>
                        <a:pt x="0" y="171025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465138" y="4315741"/>
                        <a:pt x="382209" y="4285618"/>
                        <a:pt x="0" y="3932004"/>
                      </a:cubicBezTo>
                      <a:lnTo>
                        <a:pt x="0" y="1710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0" name="Rectangle 2">
                  <a:extLst>
                    <a:ext uri="{FF2B5EF4-FFF2-40B4-BE49-F238E27FC236}">
                      <a16:creationId xmlns:a16="http://schemas.microsoft.com/office/drawing/2014/main" id="{9751C740-FA2C-A752-2233-0EC83B744763}"/>
                    </a:ext>
                  </a:extLst>
                </p:cNvPr>
                <p:cNvSpPr/>
                <p:nvPr/>
              </p:nvSpPr>
              <p:spPr>
                <a:xfrm>
                  <a:off x="6367201" y="1372502"/>
                  <a:ext cx="571061" cy="3424650"/>
                </a:xfrm>
                <a:custGeom>
                  <a:gdLst>
                    <a:gd name="connsiteX0" fmla="*/ 0 w 571061"/>
                    <a:gd name="connsiteY0" fmla="*/ 0 h 4392488"/>
                    <a:gd name="connsiteX1" fmla="*/ 571061 w 571061"/>
                    <a:gd name="connsiteY1" fmla="*/ 0 h 4392488"/>
                    <a:gd name="connsiteX2" fmla="*/ 571061 w 571061"/>
                    <a:gd name="connsiteY2" fmla="*/ 4392488 h 4392488"/>
                    <a:gd name="connsiteX3" fmla="*/ 560315 w 571061"/>
                    <a:gd name="connsiteY3" fmla="*/ 4392488 h 4392488"/>
                    <a:gd name="connsiteX4" fmla="*/ 330658 w 571061"/>
                    <a:gd name="connsiteY4" fmla="*/ 4337633 h 4392488"/>
                    <a:gd name="connsiteX5" fmla="*/ 10747 w 571061"/>
                    <a:gd name="connsiteY5" fmla="*/ 4392488 h 4392488"/>
                    <a:gd name="connsiteX6" fmla="*/ 0 w 571061"/>
                    <a:gd name="connsiteY6" fmla="*/ 4392488 h 4392488"/>
                    <a:gd name="connsiteX7" fmla="*/ 0 w 571061"/>
                    <a:gd name="connsiteY7" fmla="*/ 0 h 439248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64236" y="4337633"/>
                        <a:pt x="330658" y="4337633"/>
                      </a:cubicBezTo>
                      <a:cubicBezTo>
                        <a:pt x="197080" y="4337633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1" name="Rectangle 2">
                  <a:extLst>
                    <a:ext uri="{FF2B5EF4-FFF2-40B4-BE49-F238E27FC236}">
                      <a16:creationId xmlns:a16="http://schemas.microsoft.com/office/drawing/2014/main" id="{3AC9D550-1067-A462-297D-6B2EC082AC7C}"/>
                    </a:ext>
                  </a:extLst>
                </p:cNvPr>
                <p:cNvSpPr/>
                <p:nvPr/>
              </p:nvSpPr>
              <p:spPr>
                <a:xfrm>
                  <a:off x="6938259" y="1372502"/>
                  <a:ext cx="571061" cy="3424647"/>
                </a:xfrm>
                <a:custGeom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rgbClr val="7FC1D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2" name="Rectangle 2">
                  <a:extLst>
                    <a:ext uri="{FF2B5EF4-FFF2-40B4-BE49-F238E27FC236}">
                      <a16:creationId xmlns:a16="http://schemas.microsoft.com/office/drawing/2014/main" id="{ECF6E41B-E0D1-C121-0097-B12E170491E4}"/>
                    </a:ext>
                  </a:extLst>
                </p:cNvPr>
                <p:cNvSpPr/>
                <p:nvPr/>
              </p:nvSpPr>
              <p:spPr>
                <a:xfrm>
                  <a:off x="7509319" y="1372502"/>
                  <a:ext cx="562694" cy="3424647"/>
                </a:xfrm>
                <a:custGeom>
                  <a:gdLst>
                    <a:gd name="connsiteX0" fmla="*/ 0 w 562694"/>
                    <a:gd name="connsiteY0" fmla="*/ 0 h 4392488"/>
                    <a:gd name="connsiteX1" fmla="*/ 562694 w 562694"/>
                    <a:gd name="connsiteY1" fmla="*/ 416078 h 4392488"/>
                    <a:gd name="connsiteX2" fmla="*/ 560317 w 562694"/>
                    <a:gd name="connsiteY2" fmla="*/ 4024103 h 4392488"/>
                    <a:gd name="connsiteX3" fmla="*/ 10747 w 562694"/>
                    <a:gd name="connsiteY3" fmla="*/ 4392488 h 4392488"/>
                    <a:gd name="connsiteX4" fmla="*/ 0 w 562694"/>
                    <a:gd name="connsiteY4" fmla="*/ 4392488 h 4392488"/>
                    <a:gd name="connsiteX5" fmla="*/ 0 w 562694"/>
                    <a:gd name="connsiteY5" fmla="*/ 0 h 4392488"/>
                    <a:gd name="connsiteX6" fmla="*/ 0 w 562694"/>
                    <a:gd name="connsiteY6" fmla="*/ 0 h 4392488"/>
                    <a:gd name="connsiteX7" fmla="*/ 0 w 571061"/>
                    <a:gd name="connsiteY7" fmla="*/ 0 h 439248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62694" h="4392488">
                      <a:moveTo>
                        <a:pt x="0" y="0"/>
                      </a:moveTo>
                      <a:lnTo>
                        <a:pt x="562694" y="416078"/>
                      </a:lnTo>
                      <a:cubicBezTo>
                        <a:pt x="561902" y="1606473"/>
                        <a:pt x="561109" y="2833708"/>
                        <a:pt x="560317" y="4024103"/>
                      </a:cubicBezTo>
                      <a:cubicBezTo>
                        <a:pt x="358298" y="4189514"/>
                        <a:pt x="104133" y="4331091"/>
                        <a:pt x="10747" y="4392488"/>
                      </a:cubicBezTo>
                      <a:lnTo>
                        <a:pt x="0" y="43924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975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75" name="그룹 51">
                <a:extLst>
                  <a:ext uri="{FF2B5EF4-FFF2-40B4-BE49-F238E27FC236}">
                    <a16:creationId xmlns:a16="http://schemas.microsoft.com/office/drawing/2014/main" id="{419A4FC3-02DA-3526-59BE-2695B898E545}"/>
                  </a:ext>
                </a:extLst>
              </p:cNvPr>
              <p:cNvGrpSpPr/>
              <p:nvPr/>
            </p:nvGrpSpPr>
            <p:grpSpPr>
              <a:xfrm rot="16200000">
                <a:off x="3656707" y="2826143"/>
                <a:ext cx="1474486" cy="1024946"/>
                <a:chOff x="3687015" y="2635131"/>
                <a:chExt cx="1474486" cy="1024946"/>
              </a:xfrm>
            </p:grpSpPr>
            <p:sp>
              <p:nvSpPr>
                <p:cNvPr id="85" name="Freeform 64">
                  <a:extLst>
                    <a:ext uri="{FF2B5EF4-FFF2-40B4-BE49-F238E27FC236}">
                      <a16:creationId xmlns:a16="http://schemas.microsoft.com/office/drawing/2014/main" id="{6E922984-13C5-EB6D-D20E-2C7AD59CF47D}"/>
                    </a:ext>
                  </a:extLst>
                </p:cNvPr>
                <p:cNvSpPr/>
                <p:nvPr/>
              </p:nvSpPr>
              <p:spPr>
                <a:xfrm>
                  <a:off x="4051039" y="3016332"/>
                  <a:ext cx="371104" cy="511846"/>
                </a:xfrm>
                <a:custGeom>
                  <a:gdLst>
                    <a:gd name="connsiteX0" fmla="*/ 109443 w 296571"/>
                    <a:gd name="connsiteY0" fmla="*/ 0 h 511846"/>
                    <a:gd name="connsiteX1" fmla="*/ 0 w 296571"/>
                    <a:gd name="connsiteY1" fmla="*/ 508290 h 511846"/>
                    <a:gd name="connsiteX2" fmla="*/ 296571 w 296571"/>
                    <a:gd name="connsiteY2" fmla="*/ 511846 h 511846"/>
                    <a:gd name="connsiteX3" fmla="*/ 109443 w 296571"/>
                    <a:gd name="connsiteY3" fmla="*/ 0 h 51184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571" h="511846">
                      <a:moveTo>
                        <a:pt x="109443" y="0"/>
                      </a:moveTo>
                      <a:cubicBezTo>
                        <a:pt x="159108" y="251021"/>
                        <a:pt x="7516" y="353169"/>
                        <a:pt x="0" y="508290"/>
                      </a:cubicBezTo>
                      <a:lnTo>
                        <a:pt x="296571" y="511846"/>
                      </a:lnTo>
                      <a:cubicBezTo>
                        <a:pt x="294705" y="373243"/>
                        <a:pt x="260792" y="217684"/>
                        <a:pt x="109443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>
                        <a:lumMod val="30000"/>
                      </a:schemeClr>
                    </a:gs>
                    <a:gs pos="65000">
                      <a:schemeClr val="accent3"/>
                    </a:gs>
                    <a:gs pos="100000">
                      <a:schemeClr val="accent3"/>
                    </a:gs>
                  </a:gsLst>
                  <a:lin ang="66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6" name="Freeform 65">
                  <a:extLst>
                    <a:ext uri="{FF2B5EF4-FFF2-40B4-BE49-F238E27FC236}">
                      <a16:creationId xmlns:a16="http://schemas.microsoft.com/office/drawing/2014/main" id="{F262B9E2-9429-CBCA-46D8-5393971CE542}"/>
                    </a:ext>
                  </a:extLst>
                </p:cNvPr>
                <p:cNvSpPr/>
                <p:nvPr/>
              </p:nvSpPr>
              <p:spPr>
                <a:xfrm>
                  <a:off x="3687015" y="3037007"/>
                  <a:ext cx="518563" cy="537633"/>
                </a:xfrm>
                <a:custGeom>
                  <a:gdLst>
                    <a:gd name="connsiteX0" fmla="*/ 0 w 414413"/>
                    <a:gd name="connsiteY0" fmla="*/ 537633 h 537633"/>
                    <a:gd name="connsiteX1" fmla="*/ 406294 w 414413"/>
                    <a:gd name="connsiteY1" fmla="*/ 0 h 537633"/>
                    <a:gd name="connsiteX2" fmla="*/ 295677 w 414413"/>
                    <a:gd name="connsiteY2" fmla="*/ 507079 h 537633"/>
                    <a:gd name="connsiteX3" fmla="*/ 0 w 414413"/>
                    <a:gd name="connsiteY3" fmla="*/ 537633 h 53763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4412" h="537633">
                      <a:moveTo>
                        <a:pt x="0" y="537633"/>
                      </a:moveTo>
                      <a:cubicBezTo>
                        <a:pt x="1" y="311605"/>
                        <a:pt x="262862" y="287234"/>
                        <a:pt x="406294" y="0"/>
                      </a:cubicBezTo>
                      <a:cubicBezTo>
                        <a:pt x="450022" y="243815"/>
                        <a:pt x="303223" y="304734"/>
                        <a:pt x="295677" y="507079"/>
                      </a:cubicBezTo>
                      <a:lnTo>
                        <a:pt x="0" y="537633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4">
                        <a:lumMod val="30000"/>
                      </a:schemeClr>
                    </a:gs>
                    <a:gs pos="65000">
                      <a:schemeClr val="accent4"/>
                    </a:gs>
                    <a:gs pos="100000">
                      <a:schemeClr val="accent4"/>
                    </a:gs>
                  </a:gsLst>
                  <a:lin ang="66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7" name="Freeform 34">
                  <a:extLst>
                    <a:ext uri="{FF2B5EF4-FFF2-40B4-BE49-F238E27FC236}">
                      <a16:creationId xmlns:a16="http://schemas.microsoft.com/office/drawing/2014/main" id="{A7C8A643-4CCD-4597-F717-C4FB736DB694}"/>
                    </a:ext>
                  </a:extLst>
                </p:cNvPr>
                <p:cNvSpPr/>
                <p:nvPr/>
              </p:nvSpPr>
              <p:spPr>
                <a:xfrm>
                  <a:off x="3924127" y="2759347"/>
                  <a:ext cx="872924" cy="769532"/>
                </a:xfrm>
                <a:custGeom>
                  <a:gdLst>
                    <a:gd name="connsiteX0" fmla="*/ 697603 w 697603"/>
                    <a:gd name="connsiteY0" fmla="*/ 769532 h 769532"/>
                    <a:gd name="connsiteX1" fmla="*/ 397723 w 697603"/>
                    <a:gd name="connsiteY1" fmla="*/ 759815 h 769532"/>
                    <a:gd name="connsiteX2" fmla="*/ 0 w 697603"/>
                    <a:gd name="connsiteY2" fmla="*/ 0 h 769532"/>
                    <a:gd name="connsiteX3" fmla="*/ 697603 w 697603"/>
                    <a:gd name="connsiteY3" fmla="*/ 769532 h 76953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7603" h="769532">
                      <a:moveTo>
                        <a:pt x="697603" y="769532"/>
                      </a:moveTo>
                      <a:lnTo>
                        <a:pt x="397723" y="759815"/>
                      </a:lnTo>
                      <a:cubicBezTo>
                        <a:pt x="394664" y="601690"/>
                        <a:pt x="301785" y="317739"/>
                        <a:pt x="0" y="0"/>
                      </a:cubicBezTo>
                      <a:cubicBezTo>
                        <a:pt x="435554" y="314467"/>
                        <a:pt x="689236" y="622966"/>
                        <a:pt x="697603" y="76953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>
                        <a:lumMod val="30000"/>
                      </a:schemeClr>
                    </a:gs>
                    <a:gs pos="64000">
                      <a:srgbClr val="7FC1DB"/>
                    </a:gs>
                    <a:gs pos="100000">
                      <a:srgbClr val="7FC1DB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8" name="Freeform 33">
                  <a:extLst>
                    <a:ext uri="{FF2B5EF4-FFF2-40B4-BE49-F238E27FC236}">
                      <a16:creationId xmlns:a16="http://schemas.microsoft.com/office/drawing/2014/main" id="{5AD971AD-3BF4-3599-9587-BA1FA50AE91E}"/>
                    </a:ext>
                  </a:extLst>
                </p:cNvPr>
                <p:cNvSpPr/>
                <p:nvPr/>
              </p:nvSpPr>
              <p:spPr>
                <a:xfrm>
                  <a:off x="3712363" y="2635131"/>
                  <a:ext cx="1449138" cy="1024946"/>
                </a:xfrm>
                <a:custGeom>
                  <a:gdLst>
                    <a:gd name="connsiteX0" fmla="*/ 0 w 1158088"/>
                    <a:gd name="connsiteY0" fmla="*/ 0 h 1024946"/>
                    <a:gd name="connsiteX1" fmla="*/ 1158088 w 1158088"/>
                    <a:gd name="connsiteY1" fmla="*/ 1024946 h 1024946"/>
                    <a:gd name="connsiteX2" fmla="*/ 865547 w 1158088"/>
                    <a:gd name="connsiteY2" fmla="*/ 890184 h 1024946"/>
                    <a:gd name="connsiteX3" fmla="*/ 0 w 1158088"/>
                    <a:gd name="connsiteY3" fmla="*/ 0 h 1024946"/>
                    <a:gd name="connsiteX4" fmla="*/ 515242 w 1167645"/>
                    <a:gd name="connsiteY4" fmla="*/ 266457 h 100700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8088" h="1024946">
                      <a:moveTo>
                        <a:pt x="0" y="0"/>
                      </a:moveTo>
                      <a:cubicBezTo>
                        <a:pt x="695995" y="281858"/>
                        <a:pt x="1149390" y="683745"/>
                        <a:pt x="1158088" y="1024946"/>
                      </a:cubicBezTo>
                      <a:lnTo>
                        <a:pt x="865547" y="890184"/>
                      </a:lnTo>
                      <a:cubicBezTo>
                        <a:pt x="825277" y="670457"/>
                        <a:pt x="447443" y="313352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63000">
                      <a:srgbClr val="0975AA"/>
                    </a:gs>
                    <a:gs pos="29000">
                      <a:schemeClr val="accent1">
                        <a:lumMod val="50000"/>
                      </a:schemeClr>
                    </a:gs>
                    <a:gs pos="0">
                      <a:schemeClr val="accent1">
                        <a:lumMod val="30000"/>
                      </a:schemeClr>
                    </a:gs>
                    <a:gs pos="100000">
                      <a:srgbClr val="0975AA"/>
                    </a:gs>
                  </a:gsLst>
                  <a:lin ang="36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76" name="Group 35">
                <a:extLst>
                  <a:ext uri="{FF2B5EF4-FFF2-40B4-BE49-F238E27FC236}">
                    <a16:creationId xmlns:a16="http://schemas.microsoft.com/office/drawing/2014/main" id="{9B37BCCB-FB3A-9003-1308-0599F08F31B7}"/>
                  </a:ext>
                </a:extLst>
              </p:cNvPr>
              <p:cNvGrpSpPr/>
              <p:nvPr/>
            </p:nvGrpSpPr>
            <p:grpSpPr>
              <a:xfrm rot="16200000">
                <a:off x="1794691" y="2786385"/>
                <a:ext cx="1769714" cy="2866407"/>
                <a:chOff x="1950887" y="-1"/>
                <a:chExt cx="1414279" cy="2866407"/>
              </a:xfrm>
              <a:gradFill>
                <a:gsLst>
                  <a:gs pos="0">
                    <a:srgbClr val="92D050">
                      <a:lumMod val="30000"/>
                    </a:srgbClr>
                  </a:gs>
                  <a:gs pos="65000">
                    <a:srgbClr val="92D050"/>
                  </a:gs>
                  <a:gs pos="100000">
                    <a:srgbClr val="92D050"/>
                  </a:gs>
                </a:gsLst>
                <a:lin ang="14400000" scaled="0"/>
              </a:gradFill>
            </p:grpSpPr>
            <p:sp>
              <p:nvSpPr>
                <p:cNvPr id="83" name="Rectangle 24">
                  <a:extLst>
                    <a:ext uri="{FF2B5EF4-FFF2-40B4-BE49-F238E27FC236}">
                      <a16:creationId xmlns:a16="http://schemas.microsoft.com/office/drawing/2014/main" id="{A850E537-AB9B-325F-D162-AD5DB427C603}"/>
                    </a:ext>
                  </a:extLst>
                </p:cNvPr>
                <p:cNvSpPr/>
                <p:nvPr/>
              </p:nvSpPr>
              <p:spPr>
                <a:xfrm>
                  <a:off x="1950887" y="-1"/>
                  <a:ext cx="1414279" cy="2045803"/>
                </a:xfrm>
                <a:custGeom>
                  <a:gdLst>
                    <a:gd name="connsiteX0" fmla="*/ 1472 w 1414279"/>
                    <a:gd name="connsiteY0" fmla="*/ 0 h 2045803"/>
                    <a:gd name="connsiteX1" fmla="*/ 1414279 w 1414279"/>
                    <a:gd name="connsiteY1" fmla="*/ 0 h 2045803"/>
                    <a:gd name="connsiteX2" fmla="*/ 1414279 w 1414279"/>
                    <a:gd name="connsiteY2" fmla="*/ 2045803 h 2045803"/>
                    <a:gd name="connsiteX3" fmla="*/ 3424 w 1414279"/>
                    <a:gd name="connsiteY3" fmla="*/ 1561474 h 2045803"/>
                    <a:gd name="connsiteX4" fmla="*/ 1472 w 1414279"/>
                    <a:gd name="connsiteY4" fmla="*/ 0 h 204580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14279" h="2045803">
                      <a:moveTo>
                        <a:pt x="1472" y="0"/>
                      </a:moveTo>
                      <a:lnTo>
                        <a:pt x="1414279" y="0"/>
                      </a:lnTo>
                      <a:lnTo>
                        <a:pt x="1414279" y="2045803"/>
                      </a:lnTo>
                      <a:lnTo>
                        <a:pt x="3424" y="1561474"/>
                      </a:lnTo>
                      <a:cubicBezTo>
                        <a:pt x="-5243" y="951767"/>
                        <a:pt x="5806" y="618374"/>
                        <a:pt x="1472" y="0"/>
                      </a:cubicBezTo>
                      <a:close/>
                    </a:path>
                  </a:pathLst>
                </a:custGeom>
                <a:solidFill>
                  <a:srgbClr val="7FC1D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4" name="Freeform 31">
                  <a:extLst>
                    <a:ext uri="{FF2B5EF4-FFF2-40B4-BE49-F238E27FC236}">
                      <a16:creationId xmlns:a16="http://schemas.microsoft.com/office/drawing/2014/main" id="{A0B89A5F-EF97-E2AF-C6B7-B2035AE1BB76}"/>
                    </a:ext>
                  </a:extLst>
                </p:cNvPr>
                <p:cNvSpPr/>
                <p:nvPr/>
              </p:nvSpPr>
              <p:spPr>
                <a:xfrm>
                  <a:off x="1955039" y="1552780"/>
                  <a:ext cx="1399862" cy="1313626"/>
                </a:xfrm>
                <a:custGeom>
                  <a:gdLst>
                    <a:gd name="connsiteX0" fmla="*/ 0 w 1399862"/>
                    <a:gd name="connsiteY0" fmla="*/ 0 h 1313626"/>
                    <a:gd name="connsiteX1" fmla="*/ 1399862 w 1399862"/>
                    <a:gd name="connsiteY1" fmla="*/ 475234 h 1313626"/>
                    <a:gd name="connsiteX2" fmla="*/ 1296172 w 1399862"/>
                    <a:gd name="connsiteY2" fmla="*/ 1313626 h 1313626"/>
                    <a:gd name="connsiteX3" fmla="*/ 0 w 1399862"/>
                    <a:gd name="connsiteY3" fmla="*/ 0 h 131362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9862" h="1313626">
                      <a:moveTo>
                        <a:pt x="0" y="0"/>
                      </a:moveTo>
                      <a:lnTo>
                        <a:pt x="1399862" y="475234"/>
                      </a:lnTo>
                      <a:cubicBezTo>
                        <a:pt x="1333023" y="1022495"/>
                        <a:pt x="1333801" y="1008878"/>
                        <a:pt x="1296172" y="1313626"/>
                      </a:cubicBezTo>
                      <a:cubicBezTo>
                        <a:pt x="1116035" y="1197087"/>
                        <a:pt x="44855" y="665365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30000"/>
                      </a:schemeClr>
                    </a:gs>
                    <a:gs pos="65000">
                      <a:srgbClr val="7FC1DB"/>
                    </a:gs>
                    <a:gs pos="100000">
                      <a:srgbClr val="7FC1DB"/>
                    </a:gs>
                  </a:gsLst>
                  <a:lin ang="16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77" name="Group 57">
                <a:extLst>
                  <a:ext uri="{FF2B5EF4-FFF2-40B4-BE49-F238E27FC236}">
                    <a16:creationId xmlns:a16="http://schemas.microsoft.com/office/drawing/2014/main" id="{9567D2D0-99E2-BE0A-02DB-DB1D49762E95}"/>
                  </a:ext>
                </a:extLst>
              </p:cNvPr>
              <p:cNvGrpSpPr/>
              <p:nvPr/>
            </p:nvGrpSpPr>
            <p:grpSpPr>
              <a:xfrm rot="16200000" flipH="1">
                <a:off x="924987" y="159433"/>
                <a:ext cx="3569097" cy="2926378"/>
                <a:chOff x="539552" y="-1"/>
                <a:chExt cx="2852268" cy="2926378"/>
              </a:xfrm>
            </p:grpSpPr>
            <p:sp>
              <p:nvSpPr>
                <p:cNvPr id="81" name="Rectangle 23">
                  <a:extLst>
                    <a:ext uri="{FF2B5EF4-FFF2-40B4-BE49-F238E27FC236}">
                      <a16:creationId xmlns:a16="http://schemas.microsoft.com/office/drawing/2014/main" id="{676B3A71-6B54-DE59-B911-89320F5CD6AF}"/>
                    </a:ext>
                  </a:extLst>
                </p:cNvPr>
                <p:cNvSpPr/>
                <p:nvPr/>
              </p:nvSpPr>
              <p:spPr>
                <a:xfrm>
                  <a:off x="539552" y="-1"/>
                  <a:ext cx="1412807" cy="1564768"/>
                </a:xfrm>
                <a:custGeom>
                  <a:gdLst>
                    <a:gd name="connsiteX0" fmla="*/ 0 w 1412807"/>
                    <a:gd name="connsiteY0" fmla="*/ 0 h 1564768"/>
                    <a:gd name="connsiteX1" fmla="*/ 1412807 w 1412807"/>
                    <a:gd name="connsiteY1" fmla="*/ 0 h 1564768"/>
                    <a:gd name="connsiteX2" fmla="*/ 1412807 w 1412807"/>
                    <a:gd name="connsiteY2" fmla="*/ 1564768 h 1564768"/>
                    <a:gd name="connsiteX3" fmla="*/ 8669 w 1412807"/>
                    <a:gd name="connsiteY3" fmla="*/ 1192074 h 1564768"/>
                    <a:gd name="connsiteX4" fmla="*/ 0 w 1412807"/>
                    <a:gd name="connsiteY4" fmla="*/ 0 h 156476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12807" h="1564768">
                      <a:moveTo>
                        <a:pt x="0" y="0"/>
                      </a:moveTo>
                      <a:lnTo>
                        <a:pt x="1412807" y="0"/>
                      </a:lnTo>
                      <a:lnTo>
                        <a:pt x="1412807" y="1564768"/>
                      </a:lnTo>
                      <a:lnTo>
                        <a:pt x="8669" y="1192074"/>
                      </a:lnTo>
                      <a:cubicBezTo>
                        <a:pt x="5779" y="794716"/>
                        <a:pt x="2890" y="397358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2" name="Freeform 59">
                  <a:extLst>
                    <a:ext uri="{FF2B5EF4-FFF2-40B4-BE49-F238E27FC236}">
                      <a16:creationId xmlns:a16="http://schemas.microsoft.com/office/drawing/2014/main" id="{7B9AF04D-74AB-61AD-2F1F-615E1A0D3992}"/>
                    </a:ext>
                  </a:extLst>
                </p:cNvPr>
                <p:cNvSpPr/>
                <p:nvPr/>
              </p:nvSpPr>
              <p:spPr>
                <a:xfrm>
                  <a:off x="554751" y="1168505"/>
                  <a:ext cx="2837069" cy="1757872"/>
                </a:xfrm>
                <a:custGeom>
                  <a:gdLst>
                    <a:gd name="connsiteX0" fmla="*/ 2776614 w 2837069"/>
                    <a:gd name="connsiteY0" fmla="*/ 1757872 h 1757872"/>
                    <a:gd name="connsiteX1" fmla="*/ 2837069 w 2837069"/>
                    <a:gd name="connsiteY1" fmla="*/ 1729072 h 1757872"/>
                    <a:gd name="connsiteX2" fmla="*/ 1380737 w 2837069"/>
                    <a:gd name="connsiteY2" fmla="*/ 361296 h 1757872"/>
                    <a:gd name="connsiteX3" fmla="*/ 0 w 2837069"/>
                    <a:gd name="connsiteY3" fmla="*/ 0 h 1757872"/>
                    <a:gd name="connsiteX4" fmla="*/ 2776614 w 2837069"/>
                    <a:gd name="connsiteY4" fmla="*/ 1757872 h 175787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37069" h="1757872">
                      <a:moveTo>
                        <a:pt x="2776614" y="1757872"/>
                      </a:moveTo>
                      <a:cubicBezTo>
                        <a:pt x="2786995" y="1747541"/>
                        <a:pt x="2826143" y="1734678"/>
                        <a:pt x="2837069" y="1729072"/>
                      </a:cubicBezTo>
                      <a:cubicBezTo>
                        <a:pt x="2306735" y="1123663"/>
                        <a:pt x="1341953" y="1369911"/>
                        <a:pt x="1380737" y="361296"/>
                      </a:cubicBezTo>
                      <a:lnTo>
                        <a:pt x="0" y="0"/>
                      </a:lnTo>
                      <a:cubicBezTo>
                        <a:pt x="46787" y="1048043"/>
                        <a:pt x="839290" y="1179016"/>
                        <a:pt x="2776614" y="175787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4">
                        <a:lumMod val="30000"/>
                      </a:schemeClr>
                    </a:gs>
                    <a:gs pos="65000">
                      <a:schemeClr val="accent4"/>
                    </a:gs>
                    <a:gs pos="100000">
                      <a:schemeClr val="accent4"/>
                    </a:gs>
                  </a:gsLst>
                  <a:lin ang="168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78" name="Group 60">
                <a:extLst>
                  <a:ext uri="{FF2B5EF4-FFF2-40B4-BE49-F238E27FC236}">
                    <a16:creationId xmlns:a16="http://schemas.microsoft.com/office/drawing/2014/main" id="{C1107092-FE06-199E-08ED-88565458FD27}"/>
                  </a:ext>
                </a:extLst>
              </p:cNvPr>
              <p:cNvGrpSpPr/>
              <p:nvPr/>
            </p:nvGrpSpPr>
            <p:grpSpPr>
              <a:xfrm rot="16200000" flipH="1">
                <a:off x="1749319" y="1079473"/>
                <a:ext cx="1897571" cy="2903519"/>
                <a:chOff x="1952359" y="-1"/>
                <a:chExt cx="1516457" cy="2903519"/>
              </a:xfrm>
              <a:gradFill>
                <a:gsLst>
                  <a:gs pos="0">
                    <a:schemeClr val="accent5">
                      <a:lumMod val="30000"/>
                    </a:schemeClr>
                  </a:gs>
                  <a:gs pos="65000">
                    <a:schemeClr val="accent5"/>
                  </a:gs>
                  <a:gs pos="100000">
                    <a:schemeClr val="accent5"/>
                  </a:gs>
                </a:gsLst>
                <a:lin ang="14400000" scaled="0"/>
              </a:gradFill>
            </p:grpSpPr>
            <p:sp>
              <p:nvSpPr>
                <p:cNvPr id="79" name="Rectangle 24">
                  <a:extLst>
                    <a:ext uri="{FF2B5EF4-FFF2-40B4-BE49-F238E27FC236}">
                      <a16:creationId xmlns:a16="http://schemas.microsoft.com/office/drawing/2014/main" id="{5F17C0B5-98C7-78FB-6DEA-F0E101C21E87}"/>
                    </a:ext>
                  </a:extLst>
                </p:cNvPr>
                <p:cNvSpPr/>
                <p:nvPr/>
              </p:nvSpPr>
              <p:spPr>
                <a:xfrm>
                  <a:off x="1952359" y="-1"/>
                  <a:ext cx="1412807" cy="2045803"/>
                </a:xfrm>
                <a:custGeom>
                  <a:gdLst>
                    <a:gd name="connsiteX0" fmla="*/ 0 w 1412807"/>
                    <a:gd name="connsiteY0" fmla="*/ 0 h 2045803"/>
                    <a:gd name="connsiteX1" fmla="*/ 1412807 w 1412807"/>
                    <a:gd name="connsiteY1" fmla="*/ 0 h 2045803"/>
                    <a:gd name="connsiteX2" fmla="*/ 1412807 w 1412807"/>
                    <a:gd name="connsiteY2" fmla="*/ 2045803 h 2045803"/>
                    <a:gd name="connsiteX3" fmla="*/ 4334 w 1412807"/>
                    <a:gd name="connsiteY3" fmla="*/ 1742450 h 2045803"/>
                    <a:gd name="connsiteX4" fmla="*/ 0 w 1412807"/>
                    <a:gd name="connsiteY4" fmla="*/ 0 h 204580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12807" h="2045803">
                      <a:moveTo>
                        <a:pt x="0" y="0"/>
                      </a:moveTo>
                      <a:lnTo>
                        <a:pt x="1412807" y="0"/>
                      </a:lnTo>
                      <a:lnTo>
                        <a:pt x="1412807" y="2045803"/>
                      </a:lnTo>
                      <a:lnTo>
                        <a:pt x="4334" y="1742450"/>
                      </a:lnTo>
                      <a:cubicBezTo>
                        <a:pt x="-4333" y="1132743"/>
                        <a:pt x="4334" y="618374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0" name="Freeform 62">
                  <a:extLst>
                    <a:ext uri="{FF2B5EF4-FFF2-40B4-BE49-F238E27FC236}">
                      <a16:creationId xmlns:a16="http://schemas.microsoft.com/office/drawing/2014/main" id="{0BD480BD-A2A4-A3B1-876F-CFC4D7FECC66}"/>
                    </a:ext>
                  </a:extLst>
                </p:cNvPr>
                <p:cNvSpPr/>
                <p:nvPr/>
              </p:nvSpPr>
              <p:spPr>
                <a:xfrm>
                  <a:off x="1957422" y="1733755"/>
                  <a:ext cx="1511394" cy="1169763"/>
                </a:xfrm>
                <a:custGeom>
                  <a:gdLst>
                    <a:gd name="connsiteX0" fmla="*/ 0 w 1511394"/>
                    <a:gd name="connsiteY0" fmla="*/ 0 h 1169763"/>
                    <a:gd name="connsiteX1" fmla="*/ 1407003 w 1511394"/>
                    <a:gd name="connsiteY1" fmla="*/ 299022 h 1169763"/>
                    <a:gd name="connsiteX2" fmla="*/ 1511394 w 1511394"/>
                    <a:gd name="connsiteY2" fmla="*/ 1131767 h 1169763"/>
                    <a:gd name="connsiteX3" fmla="*/ 1447239 w 1511394"/>
                    <a:gd name="connsiteY3" fmla="*/ 1169763 h 1169763"/>
                    <a:gd name="connsiteX4" fmla="*/ 0 w 1511394"/>
                    <a:gd name="connsiteY4" fmla="*/ 0 h 116976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1394" h="1169763">
                      <a:moveTo>
                        <a:pt x="0" y="0"/>
                      </a:moveTo>
                      <a:lnTo>
                        <a:pt x="1407003" y="299022"/>
                      </a:lnTo>
                      <a:cubicBezTo>
                        <a:pt x="1445868" y="630053"/>
                        <a:pt x="1465896" y="714205"/>
                        <a:pt x="1511394" y="1131767"/>
                      </a:cubicBezTo>
                      <a:cubicBezTo>
                        <a:pt x="1443261" y="1169858"/>
                        <a:pt x="1479445" y="1144636"/>
                        <a:pt x="1447239" y="1169763"/>
                      </a:cubicBezTo>
                      <a:cubicBezTo>
                        <a:pt x="987522" y="630813"/>
                        <a:pt x="48269" y="74581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30000"/>
                      </a:schemeClr>
                    </a:gs>
                    <a:gs pos="79000">
                      <a:schemeClr val="accent3"/>
                    </a:gs>
                    <a:gs pos="100000">
                      <a:schemeClr val="accent3"/>
                    </a:gs>
                  </a:gsLst>
                  <a:lin ang="16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71" name="Group 56">
              <a:extLst>
                <a:ext uri="{FF2B5EF4-FFF2-40B4-BE49-F238E27FC236}">
                  <a16:creationId xmlns:a16="http://schemas.microsoft.com/office/drawing/2014/main" id="{A46997B4-B193-84B9-DE75-1EBA9804318B}"/>
                </a:ext>
              </a:extLst>
            </p:cNvPr>
            <p:cNvGrpSpPr/>
            <p:nvPr/>
          </p:nvGrpSpPr>
          <p:grpSpPr>
            <a:xfrm rot="16200000">
              <a:off x="1020188" y="3816513"/>
              <a:ext cx="3270449" cy="2812523"/>
              <a:chOff x="549524" y="2804"/>
              <a:chExt cx="2613602" cy="2812523"/>
            </a:xfrm>
          </p:grpSpPr>
          <p:sp>
            <p:nvSpPr>
              <p:cNvPr id="72" name="Rectangle 23">
                <a:extLst>
                  <a:ext uri="{FF2B5EF4-FFF2-40B4-BE49-F238E27FC236}">
                    <a16:creationId xmlns:a16="http://schemas.microsoft.com/office/drawing/2014/main" id="{494DD452-220D-63D8-8926-DE0DB54ECBFD}"/>
                  </a:ext>
                </a:extLst>
              </p:cNvPr>
              <p:cNvSpPr/>
              <p:nvPr/>
            </p:nvSpPr>
            <p:spPr>
              <a:xfrm>
                <a:off x="549524" y="2804"/>
                <a:ext cx="1412807" cy="1564768"/>
              </a:xfrm>
              <a:custGeom>
                <a:gdLst>
                  <a:gd name="connsiteX0" fmla="*/ 0 w 1412807"/>
                  <a:gd name="connsiteY0" fmla="*/ 0 h 1564768"/>
                  <a:gd name="connsiteX1" fmla="*/ 1412807 w 1412807"/>
                  <a:gd name="connsiteY1" fmla="*/ 0 h 1564768"/>
                  <a:gd name="connsiteX2" fmla="*/ 1412807 w 1412807"/>
                  <a:gd name="connsiteY2" fmla="*/ 1564768 h 1564768"/>
                  <a:gd name="connsiteX3" fmla="*/ 8669 w 1412807"/>
                  <a:gd name="connsiteY3" fmla="*/ 1192074 h 1564768"/>
                  <a:gd name="connsiteX4" fmla="*/ 0 w 1412807"/>
                  <a:gd name="connsiteY4" fmla="*/ 0 h 156476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807" h="1564768">
                    <a:moveTo>
                      <a:pt x="0" y="0"/>
                    </a:moveTo>
                    <a:lnTo>
                      <a:pt x="1412807" y="0"/>
                    </a:lnTo>
                    <a:lnTo>
                      <a:pt x="1412807" y="1564768"/>
                    </a:lnTo>
                    <a:lnTo>
                      <a:pt x="8669" y="1192074"/>
                    </a:lnTo>
                    <a:cubicBezTo>
                      <a:pt x="5779" y="794716"/>
                      <a:pt x="2890" y="397358"/>
                      <a:pt x="0" y="0"/>
                    </a:cubicBezTo>
                    <a:close/>
                  </a:path>
                </a:pathLst>
              </a:custGeom>
              <a:solidFill>
                <a:srgbClr val="0975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Freeform 30">
                <a:extLst>
                  <a:ext uri="{FF2B5EF4-FFF2-40B4-BE49-F238E27FC236}">
                    <a16:creationId xmlns:a16="http://schemas.microsoft.com/office/drawing/2014/main" id="{3336325A-043F-0929-7365-2C9CD122C5F6}"/>
                  </a:ext>
                </a:extLst>
              </p:cNvPr>
              <p:cNvSpPr/>
              <p:nvPr/>
            </p:nvSpPr>
            <p:spPr>
              <a:xfrm>
                <a:off x="557203" y="1189502"/>
                <a:ext cx="2605923" cy="1625825"/>
              </a:xfrm>
              <a:custGeom>
                <a:gdLst>
                  <a:gd name="connsiteX0" fmla="*/ 2605923 w 2605923"/>
                  <a:gd name="connsiteY0" fmla="*/ 1625825 h 1625825"/>
                  <a:gd name="connsiteX1" fmla="*/ 1401604 w 2605923"/>
                  <a:gd name="connsiteY1" fmla="*/ 355359 h 1625825"/>
                  <a:gd name="connsiteX2" fmla="*/ 0 w 2605923"/>
                  <a:gd name="connsiteY2" fmla="*/ 0 h 1625825"/>
                  <a:gd name="connsiteX3" fmla="*/ 2605923 w 2605923"/>
                  <a:gd name="connsiteY3" fmla="*/ 1625825 h 1625825"/>
                  <a:gd name="connsiteX4" fmla="*/ 2601873 w 2601873"/>
                  <a:gd name="connsiteY4" fmla="*/ 1310992 h 131099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05923" h="1625825">
                    <a:moveTo>
                      <a:pt x="2605923" y="1625825"/>
                    </a:moveTo>
                    <a:cubicBezTo>
                      <a:pt x="1888916" y="1152329"/>
                      <a:pt x="1469593" y="865752"/>
                      <a:pt x="1401604" y="355359"/>
                    </a:cubicBezTo>
                    <a:lnTo>
                      <a:pt x="0" y="0"/>
                    </a:lnTo>
                    <a:cubicBezTo>
                      <a:pt x="46787" y="1048043"/>
                      <a:pt x="1246189" y="903146"/>
                      <a:pt x="2605923" y="162582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</a:schemeClr>
                  </a:gs>
                  <a:gs pos="65000">
                    <a:srgbClr val="0975AA"/>
                  </a:gs>
                  <a:gs pos="100000">
                    <a:srgbClr val="0975AA"/>
                  </a:gs>
                </a:gsLst>
                <a:lin ang="150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93" name="Rounded Rectangle 5">
            <a:extLst>
              <a:ext uri="{FF2B5EF4-FFF2-40B4-BE49-F238E27FC236}">
                <a16:creationId xmlns:a16="http://schemas.microsoft.com/office/drawing/2014/main" id="{88DE808B-0FF7-2E6D-2ADD-2AA56DCBE887}"/>
              </a:ext>
            </a:extLst>
          </p:cNvPr>
          <p:cNvSpPr/>
          <p:nvPr/>
        </p:nvSpPr>
        <p:spPr>
          <a:xfrm>
            <a:off x="2508865" y="4106271"/>
            <a:ext cx="245686" cy="245686"/>
          </a:xfrm>
          <a:custGeom>
            <a:rect l="l" t="t" r="r" b="b"/>
            <a:pathLst>
              <a:path w="3928707" h="3954781">
                <a:moveTo>
                  <a:pt x="2773336" y="2238726"/>
                </a:moveTo>
                <a:cubicBezTo>
                  <a:pt x="2746826" y="2238726"/>
                  <a:pt x="2725335" y="2260217"/>
                  <a:pt x="2725335" y="2286727"/>
                </a:cubicBezTo>
                <a:lnTo>
                  <a:pt x="2725335" y="2478725"/>
                </a:lnTo>
                <a:cubicBezTo>
                  <a:pt x="2725335" y="2505235"/>
                  <a:pt x="2746826" y="2526726"/>
                  <a:pt x="2773336" y="2526726"/>
                </a:cubicBezTo>
                <a:lnTo>
                  <a:pt x="2965334" y="2526726"/>
                </a:lnTo>
                <a:cubicBezTo>
                  <a:pt x="2991844" y="2526726"/>
                  <a:pt x="3013335" y="2505235"/>
                  <a:pt x="3013335" y="2478725"/>
                </a:cubicBezTo>
                <a:lnTo>
                  <a:pt x="3013335" y="2286727"/>
                </a:lnTo>
                <a:cubicBezTo>
                  <a:pt x="3013335" y="2260217"/>
                  <a:pt x="2991844" y="2238726"/>
                  <a:pt x="2965334" y="2238726"/>
                </a:cubicBezTo>
                <a:close/>
                <a:moveTo>
                  <a:pt x="2313922" y="2238726"/>
                </a:moveTo>
                <a:cubicBezTo>
                  <a:pt x="2287412" y="2238726"/>
                  <a:pt x="2265921" y="2260217"/>
                  <a:pt x="2265921" y="2286727"/>
                </a:cubicBezTo>
                <a:lnTo>
                  <a:pt x="2265921" y="2478725"/>
                </a:lnTo>
                <a:cubicBezTo>
                  <a:pt x="2265921" y="2505235"/>
                  <a:pt x="2287412" y="2526726"/>
                  <a:pt x="2313922" y="2526726"/>
                </a:cubicBezTo>
                <a:lnTo>
                  <a:pt x="2505920" y="2526726"/>
                </a:lnTo>
                <a:cubicBezTo>
                  <a:pt x="2532430" y="2526726"/>
                  <a:pt x="2553921" y="2505235"/>
                  <a:pt x="2553921" y="2478725"/>
                </a:cubicBezTo>
                <a:lnTo>
                  <a:pt x="2553921" y="2286727"/>
                </a:lnTo>
                <a:cubicBezTo>
                  <a:pt x="2553921" y="2260217"/>
                  <a:pt x="2532430" y="2238726"/>
                  <a:pt x="2505920" y="2238726"/>
                </a:cubicBezTo>
                <a:close/>
                <a:moveTo>
                  <a:pt x="1854508" y="2238726"/>
                </a:moveTo>
                <a:cubicBezTo>
                  <a:pt x="1827998" y="2238726"/>
                  <a:pt x="1806507" y="2260217"/>
                  <a:pt x="1806507" y="2286727"/>
                </a:cubicBezTo>
                <a:lnTo>
                  <a:pt x="1806507" y="2478725"/>
                </a:lnTo>
                <a:cubicBezTo>
                  <a:pt x="1806507" y="2505235"/>
                  <a:pt x="1827998" y="2526726"/>
                  <a:pt x="1854508" y="2526726"/>
                </a:cubicBezTo>
                <a:lnTo>
                  <a:pt x="2046506" y="2526726"/>
                </a:lnTo>
                <a:cubicBezTo>
                  <a:pt x="2073016" y="2526726"/>
                  <a:pt x="2094507" y="2505235"/>
                  <a:pt x="2094507" y="2478725"/>
                </a:cubicBezTo>
                <a:lnTo>
                  <a:pt x="2094507" y="2286727"/>
                </a:lnTo>
                <a:cubicBezTo>
                  <a:pt x="2094507" y="2260217"/>
                  <a:pt x="2073016" y="2238726"/>
                  <a:pt x="2046506" y="2238726"/>
                </a:cubicBezTo>
                <a:close/>
                <a:moveTo>
                  <a:pt x="879732" y="2133675"/>
                </a:moveTo>
                <a:cubicBezTo>
                  <a:pt x="767330" y="2133675"/>
                  <a:pt x="676210" y="2224795"/>
                  <a:pt x="676210" y="2337197"/>
                </a:cubicBezTo>
                <a:cubicBezTo>
                  <a:pt x="676210" y="2449599"/>
                  <a:pt x="767330" y="2540719"/>
                  <a:pt x="879732" y="2540719"/>
                </a:cubicBezTo>
                <a:cubicBezTo>
                  <a:pt x="956121" y="2540719"/>
                  <a:pt x="1022681" y="2498634"/>
                  <a:pt x="1054808" y="2434886"/>
                </a:cubicBezTo>
                <a:lnTo>
                  <a:pt x="1469273" y="2434887"/>
                </a:lnTo>
                <a:cubicBezTo>
                  <a:pt x="1529381" y="2434887"/>
                  <a:pt x="1578108" y="2386160"/>
                  <a:pt x="1578108" y="2326052"/>
                </a:cubicBezTo>
                <a:cubicBezTo>
                  <a:pt x="1578108" y="2265944"/>
                  <a:pt x="1529381" y="2217217"/>
                  <a:pt x="1469273" y="2217217"/>
                </a:cubicBezTo>
                <a:lnTo>
                  <a:pt x="1039779" y="2217217"/>
                </a:lnTo>
                <a:cubicBezTo>
                  <a:pt x="1005455" y="2165662"/>
                  <a:pt x="946329" y="2133675"/>
                  <a:pt x="879732" y="2133675"/>
                </a:cubicBezTo>
                <a:close/>
                <a:moveTo>
                  <a:pt x="2773336" y="1699178"/>
                </a:moveTo>
                <a:cubicBezTo>
                  <a:pt x="2746826" y="1699178"/>
                  <a:pt x="2725335" y="1720669"/>
                  <a:pt x="2725335" y="1747179"/>
                </a:cubicBezTo>
                <a:lnTo>
                  <a:pt x="2725335" y="1939177"/>
                </a:lnTo>
                <a:cubicBezTo>
                  <a:pt x="2725335" y="1965687"/>
                  <a:pt x="2746826" y="1987178"/>
                  <a:pt x="2773336" y="1987178"/>
                </a:cubicBezTo>
                <a:lnTo>
                  <a:pt x="2965334" y="1987178"/>
                </a:lnTo>
                <a:cubicBezTo>
                  <a:pt x="2991844" y="1987178"/>
                  <a:pt x="3013335" y="1965687"/>
                  <a:pt x="3013335" y="1939177"/>
                </a:cubicBezTo>
                <a:lnTo>
                  <a:pt x="3013335" y="1747179"/>
                </a:lnTo>
                <a:cubicBezTo>
                  <a:pt x="3013335" y="1720669"/>
                  <a:pt x="2991844" y="1699178"/>
                  <a:pt x="2965334" y="1699178"/>
                </a:cubicBezTo>
                <a:close/>
                <a:moveTo>
                  <a:pt x="2313922" y="1699178"/>
                </a:moveTo>
                <a:cubicBezTo>
                  <a:pt x="2287412" y="1699178"/>
                  <a:pt x="2265921" y="1720669"/>
                  <a:pt x="2265921" y="1747179"/>
                </a:cubicBezTo>
                <a:lnTo>
                  <a:pt x="2265921" y="1939177"/>
                </a:lnTo>
                <a:cubicBezTo>
                  <a:pt x="2265921" y="1965687"/>
                  <a:pt x="2287412" y="1987178"/>
                  <a:pt x="2313922" y="1987178"/>
                </a:cubicBezTo>
                <a:lnTo>
                  <a:pt x="2505920" y="1987178"/>
                </a:lnTo>
                <a:cubicBezTo>
                  <a:pt x="2532430" y="1987178"/>
                  <a:pt x="2553921" y="1965687"/>
                  <a:pt x="2553921" y="1939177"/>
                </a:cubicBezTo>
                <a:lnTo>
                  <a:pt x="2553921" y="1747179"/>
                </a:lnTo>
                <a:cubicBezTo>
                  <a:pt x="2553921" y="1720669"/>
                  <a:pt x="2532430" y="1699178"/>
                  <a:pt x="2505920" y="1699178"/>
                </a:cubicBezTo>
                <a:close/>
                <a:moveTo>
                  <a:pt x="1854508" y="1699178"/>
                </a:moveTo>
                <a:cubicBezTo>
                  <a:pt x="1827998" y="1699178"/>
                  <a:pt x="1806507" y="1720669"/>
                  <a:pt x="1806507" y="1747179"/>
                </a:cubicBezTo>
                <a:lnTo>
                  <a:pt x="1806507" y="1939177"/>
                </a:lnTo>
                <a:cubicBezTo>
                  <a:pt x="1806507" y="1965687"/>
                  <a:pt x="1827998" y="1987178"/>
                  <a:pt x="1854508" y="1987178"/>
                </a:cubicBezTo>
                <a:lnTo>
                  <a:pt x="2046506" y="1987178"/>
                </a:lnTo>
                <a:cubicBezTo>
                  <a:pt x="2073016" y="1987178"/>
                  <a:pt x="2094507" y="1965687"/>
                  <a:pt x="2094507" y="1939177"/>
                </a:cubicBezTo>
                <a:lnTo>
                  <a:pt x="2094507" y="1747179"/>
                </a:lnTo>
                <a:cubicBezTo>
                  <a:pt x="2094507" y="1720669"/>
                  <a:pt x="2073016" y="1699178"/>
                  <a:pt x="2046506" y="1699178"/>
                </a:cubicBezTo>
                <a:close/>
                <a:moveTo>
                  <a:pt x="1035948" y="1186216"/>
                </a:moveTo>
                <a:cubicBezTo>
                  <a:pt x="1165960" y="1186216"/>
                  <a:pt x="1271356" y="1291612"/>
                  <a:pt x="1271356" y="1421624"/>
                </a:cubicBezTo>
                <a:cubicBezTo>
                  <a:pt x="1271356" y="1551636"/>
                  <a:pt x="1165960" y="1657032"/>
                  <a:pt x="1035948" y="1657032"/>
                </a:cubicBezTo>
                <a:cubicBezTo>
                  <a:pt x="905936" y="1657032"/>
                  <a:pt x="800540" y="1551636"/>
                  <a:pt x="800540" y="1421624"/>
                </a:cubicBezTo>
                <a:cubicBezTo>
                  <a:pt x="800540" y="1291612"/>
                  <a:pt x="905936" y="1186216"/>
                  <a:pt x="1035948" y="1186216"/>
                </a:cubicBezTo>
                <a:close/>
                <a:moveTo>
                  <a:pt x="2773336" y="1159631"/>
                </a:moveTo>
                <a:cubicBezTo>
                  <a:pt x="2746826" y="1159631"/>
                  <a:pt x="2725335" y="1181122"/>
                  <a:pt x="2725335" y="1207632"/>
                </a:cubicBezTo>
                <a:lnTo>
                  <a:pt x="2725335" y="1399630"/>
                </a:lnTo>
                <a:cubicBezTo>
                  <a:pt x="2725335" y="1426140"/>
                  <a:pt x="2746826" y="1447631"/>
                  <a:pt x="2773336" y="1447631"/>
                </a:cubicBezTo>
                <a:lnTo>
                  <a:pt x="2965334" y="1447631"/>
                </a:lnTo>
                <a:cubicBezTo>
                  <a:pt x="2991844" y="1447631"/>
                  <a:pt x="3013335" y="1426140"/>
                  <a:pt x="3013335" y="1399630"/>
                </a:cubicBezTo>
                <a:lnTo>
                  <a:pt x="3013335" y="1207632"/>
                </a:lnTo>
                <a:cubicBezTo>
                  <a:pt x="3013335" y="1181122"/>
                  <a:pt x="2991844" y="1159631"/>
                  <a:pt x="2965334" y="1159631"/>
                </a:cubicBezTo>
                <a:close/>
                <a:moveTo>
                  <a:pt x="2313922" y="1159631"/>
                </a:moveTo>
                <a:cubicBezTo>
                  <a:pt x="2287412" y="1159631"/>
                  <a:pt x="2265921" y="1181122"/>
                  <a:pt x="2265921" y="1207632"/>
                </a:cubicBezTo>
                <a:lnTo>
                  <a:pt x="2265921" y="1399630"/>
                </a:lnTo>
                <a:cubicBezTo>
                  <a:pt x="2265921" y="1426140"/>
                  <a:pt x="2287412" y="1447631"/>
                  <a:pt x="2313922" y="1447631"/>
                </a:cubicBezTo>
                <a:lnTo>
                  <a:pt x="2505920" y="1447631"/>
                </a:lnTo>
                <a:cubicBezTo>
                  <a:pt x="2532430" y="1447631"/>
                  <a:pt x="2553921" y="1426140"/>
                  <a:pt x="2553921" y="1399630"/>
                </a:cubicBezTo>
                <a:lnTo>
                  <a:pt x="2553921" y="1207632"/>
                </a:lnTo>
                <a:cubicBezTo>
                  <a:pt x="2553921" y="1181122"/>
                  <a:pt x="2532430" y="1159631"/>
                  <a:pt x="2505920" y="1159631"/>
                </a:cubicBezTo>
                <a:close/>
                <a:moveTo>
                  <a:pt x="1854508" y="1159631"/>
                </a:moveTo>
                <a:cubicBezTo>
                  <a:pt x="1827998" y="1159631"/>
                  <a:pt x="1806507" y="1181122"/>
                  <a:pt x="1806507" y="1207632"/>
                </a:cubicBezTo>
                <a:lnTo>
                  <a:pt x="1806507" y="1399630"/>
                </a:lnTo>
                <a:cubicBezTo>
                  <a:pt x="1806507" y="1426140"/>
                  <a:pt x="1827998" y="1447631"/>
                  <a:pt x="1854508" y="1447631"/>
                </a:cubicBezTo>
                <a:lnTo>
                  <a:pt x="2046506" y="1447631"/>
                </a:lnTo>
                <a:cubicBezTo>
                  <a:pt x="2073016" y="1447631"/>
                  <a:pt x="2094507" y="1426140"/>
                  <a:pt x="2094507" y="1399630"/>
                </a:cubicBezTo>
                <a:lnTo>
                  <a:pt x="2094507" y="1207632"/>
                </a:lnTo>
                <a:cubicBezTo>
                  <a:pt x="2094507" y="1181122"/>
                  <a:pt x="2073016" y="1159631"/>
                  <a:pt x="2046506" y="1159631"/>
                </a:cubicBezTo>
                <a:close/>
                <a:moveTo>
                  <a:pt x="1035947" y="1097587"/>
                </a:moveTo>
                <a:cubicBezTo>
                  <a:pt x="856987" y="1097587"/>
                  <a:pt x="711911" y="1242663"/>
                  <a:pt x="711911" y="1421623"/>
                </a:cubicBezTo>
                <a:cubicBezTo>
                  <a:pt x="711911" y="1600583"/>
                  <a:pt x="856987" y="1745659"/>
                  <a:pt x="1035947" y="1745659"/>
                </a:cubicBezTo>
                <a:cubicBezTo>
                  <a:pt x="1214907" y="1745659"/>
                  <a:pt x="1359983" y="1600583"/>
                  <a:pt x="1359983" y="1421623"/>
                </a:cubicBezTo>
                <a:cubicBezTo>
                  <a:pt x="1359983" y="1242663"/>
                  <a:pt x="1214907" y="1097587"/>
                  <a:pt x="1035947" y="1097587"/>
                </a:cubicBezTo>
                <a:close/>
                <a:moveTo>
                  <a:pt x="593124" y="376367"/>
                </a:moveTo>
                <a:lnTo>
                  <a:pt x="3225543" y="376367"/>
                </a:lnTo>
                <a:cubicBezTo>
                  <a:pt x="3328637" y="376367"/>
                  <a:pt x="3412211" y="459941"/>
                  <a:pt x="3412211" y="563035"/>
                </a:cubicBezTo>
                <a:lnTo>
                  <a:pt x="3412211" y="3074837"/>
                </a:lnTo>
                <a:cubicBezTo>
                  <a:pt x="3412211" y="3177931"/>
                  <a:pt x="3328637" y="3261505"/>
                  <a:pt x="3225543" y="3261505"/>
                </a:cubicBezTo>
                <a:lnTo>
                  <a:pt x="593124" y="3261505"/>
                </a:lnTo>
                <a:cubicBezTo>
                  <a:pt x="490030" y="3261505"/>
                  <a:pt x="406456" y="3177931"/>
                  <a:pt x="406456" y="3074837"/>
                </a:cubicBezTo>
                <a:lnTo>
                  <a:pt x="406456" y="563035"/>
                </a:lnTo>
                <a:cubicBezTo>
                  <a:pt x="406456" y="459941"/>
                  <a:pt x="490030" y="376367"/>
                  <a:pt x="593124" y="376367"/>
                </a:cubicBezTo>
                <a:close/>
                <a:moveTo>
                  <a:pt x="466365" y="263607"/>
                </a:moveTo>
                <a:cubicBezTo>
                  <a:pt x="353740" y="263607"/>
                  <a:pt x="262440" y="354907"/>
                  <a:pt x="262440" y="467532"/>
                </a:cubicBezTo>
                <a:lnTo>
                  <a:pt x="262440" y="3211530"/>
                </a:lnTo>
                <a:cubicBezTo>
                  <a:pt x="262440" y="3324155"/>
                  <a:pt x="353740" y="3415455"/>
                  <a:pt x="466365" y="3415455"/>
                </a:cubicBezTo>
                <a:lnTo>
                  <a:pt x="3352302" y="3415455"/>
                </a:lnTo>
                <a:cubicBezTo>
                  <a:pt x="3464927" y="3415455"/>
                  <a:pt x="3556227" y="3324155"/>
                  <a:pt x="3556227" y="3211530"/>
                </a:cubicBezTo>
                <a:lnTo>
                  <a:pt x="3556227" y="2945906"/>
                </a:lnTo>
                <a:lnTo>
                  <a:pt x="3604113" y="2945906"/>
                </a:lnTo>
                <a:cubicBezTo>
                  <a:pt x="3647262" y="2945906"/>
                  <a:pt x="3682241" y="2910927"/>
                  <a:pt x="3682241" y="2867778"/>
                </a:cubicBezTo>
                <a:lnTo>
                  <a:pt x="3682241" y="2555278"/>
                </a:lnTo>
                <a:cubicBezTo>
                  <a:pt x="3682241" y="2512129"/>
                  <a:pt x="3647262" y="2477150"/>
                  <a:pt x="3604113" y="2477150"/>
                </a:cubicBezTo>
                <a:lnTo>
                  <a:pt x="3556227" y="2477150"/>
                </a:lnTo>
                <a:lnTo>
                  <a:pt x="3556227" y="1181006"/>
                </a:lnTo>
                <a:lnTo>
                  <a:pt x="3604113" y="1181006"/>
                </a:lnTo>
                <a:cubicBezTo>
                  <a:pt x="3647262" y="1181006"/>
                  <a:pt x="3682241" y="1146027"/>
                  <a:pt x="3682241" y="1102878"/>
                </a:cubicBezTo>
                <a:lnTo>
                  <a:pt x="3682241" y="790378"/>
                </a:lnTo>
                <a:cubicBezTo>
                  <a:pt x="3682241" y="747229"/>
                  <a:pt x="3647262" y="712250"/>
                  <a:pt x="3604113" y="712250"/>
                </a:cubicBezTo>
                <a:lnTo>
                  <a:pt x="3556227" y="712250"/>
                </a:lnTo>
                <a:lnTo>
                  <a:pt x="3556227" y="467532"/>
                </a:lnTo>
                <a:cubicBezTo>
                  <a:pt x="3556227" y="354907"/>
                  <a:pt x="3464927" y="263607"/>
                  <a:pt x="3352302" y="263607"/>
                </a:cubicBezTo>
                <a:close/>
                <a:moveTo>
                  <a:pt x="235370" y="0"/>
                </a:moveTo>
                <a:lnTo>
                  <a:pt x="3693337" y="0"/>
                </a:lnTo>
                <a:cubicBezTo>
                  <a:pt x="3823328" y="0"/>
                  <a:pt x="3928707" y="105379"/>
                  <a:pt x="3928707" y="235370"/>
                </a:cubicBezTo>
                <a:lnTo>
                  <a:pt x="3928707" y="3402502"/>
                </a:lnTo>
                <a:cubicBezTo>
                  <a:pt x="3928707" y="3485210"/>
                  <a:pt x="3886047" y="3557954"/>
                  <a:pt x="3821334" y="3599629"/>
                </a:cubicBezTo>
                <a:lnTo>
                  <a:pt x="3732546" y="3954781"/>
                </a:lnTo>
                <a:lnTo>
                  <a:pt x="2998166" y="3954781"/>
                </a:lnTo>
                <a:lnTo>
                  <a:pt x="2918939" y="3637872"/>
                </a:lnTo>
                <a:lnTo>
                  <a:pt x="1025164" y="3637872"/>
                </a:lnTo>
                <a:lnTo>
                  <a:pt x="945937" y="3954781"/>
                </a:lnTo>
                <a:lnTo>
                  <a:pt x="211557" y="3954781"/>
                </a:lnTo>
                <a:lnTo>
                  <a:pt x="125186" y="3609298"/>
                </a:lnTo>
                <a:cubicBezTo>
                  <a:pt x="50483" y="3570656"/>
                  <a:pt x="0" y="3492475"/>
                  <a:pt x="0" y="3402502"/>
                </a:cubicBezTo>
                <a:lnTo>
                  <a:pt x="0" y="235370"/>
                </a:lnTo>
                <a:cubicBezTo>
                  <a:pt x="0" y="105379"/>
                  <a:pt x="105379" y="0"/>
                  <a:pt x="2353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4" name="Rectangle 15">
            <a:extLst>
              <a:ext uri="{FF2B5EF4-FFF2-40B4-BE49-F238E27FC236}">
                <a16:creationId xmlns:a16="http://schemas.microsoft.com/office/drawing/2014/main" id="{C8CD58E8-1A37-86BC-1DFF-74EDD1C767B9}"/>
              </a:ext>
            </a:extLst>
          </p:cNvPr>
          <p:cNvSpPr/>
          <p:nvPr/>
        </p:nvSpPr>
        <p:spPr>
          <a:xfrm>
            <a:off x="2486973" y="2399959"/>
            <a:ext cx="289473" cy="289473"/>
          </a:xfrm>
          <a:custGeom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5" name="Rounded Rectangle 24">
            <a:extLst>
              <a:ext uri="{FF2B5EF4-FFF2-40B4-BE49-F238E27FC236}">
                <a16:creationId xmlns:a16="http://schemas.microsoft.com/office/drawing/2014/main" id="{F065204A-C3D5-7832-E249-0C9D3637BBF7}"/>
              </a:ext>
            </a:extLst>
          </p:cNvPr>
          <p:cNvSpPr>
            <a:spLocks noChangeAspect="1"/>
          </p:cNvSpPr>
          <p:nvPr/>
        </p:nvSpPr>
        <p:spPr>
          <a:xfrm>
            <a:off x="2495397" y="759142"/>
            <a:ext cx="289473" cy="223978"/>
          </a:xfrm>
          <a:custGeom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96" name="그룹 103">
            <a:extLst>
              <a:ext uri="{FF2B5EF4-FFF2-40B4-BE49-F238E27FC236}">
                <a16:creationId xmlns:a16="http://schemas.microsoft.com/office/drawing/2014/main" id="{77ADC6F0-099F-941C-9458-1204BF2BCB78}"/>
              </a:ext>
            </a:extLst>
          </p:cNvPr>
          <p:cNvGrpSpPr/>
          <p:nvPr/>
        </p:nvGrpSpPr>
        <p:grpSpPr>
          <a:xfrm rot="16200000">
            <a:off x="1180873" y="3588360"/>
            <a:ext cx="923330" cy="1288743"/>
            <a:chOff x="780277" y="3511795"/>
            <a:chExt cx="923330" cy="1288743"/>
          </a:xfrm>
        </p:grpSpPr>
        <p:sp>
          <p:nvSpPr>
            <p:cNvPr id="97" name="TextBox 74">
              <a:extLst>
                <a:ext uri="{FF2B5EF4-FFF2-40B4-BE49-F238E27FC236}">
                  <a16:creationId xmlns:a16="http://schemas.microsoft.com/office/drawing/2014/main" id="{BC6F5117-F7B5-BD95-9CB7-F6AA64569F04}"/>
                </a:ext>
              </a:extLst>
            </p:cNvPr>
            <p:cNvSpPr txBox="1"/>
            <p:nvPr/>
          </p:nvSpPr>
          <p:spPr>
            <a:xfrm rot="5400000">
              <a:off x="459072" y="3833001"/>
              <a:ext cx="12887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Easy to change colors, photos and Text</a:t>
              </a:r>
              <a:endParaRPr lang="ko-KR" altLang="en-US" sz="12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8" name="TextBox 75">
              <a:extLst>
                <a:ext uri="{FF2B5EF4-FFF2-40B4-BE49-F238E27FC236}">
                  <a16:creationId xmlns:a16="http://schemas.microsoft.com/office/drawing/2014/main" id="{0FB63F2F-2DC5-8277-3BA8-6BA20A1C4C5B}"/>
                </a:ext>
              </a:extLst>
            </p:cNvPr>
            <p:cNvSpPr txBox="1"/>
            <p:nvPr/>
          </p:nvSpPr>
          <p:spPr>
            <a:xfrm rot="5400000">
              <a:off x="926214" y="4012189"/>
              <a:ext cx="12777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Content Here</a:t>
              </a:r>
              <a:endParaRPr lang="ko-KR" altLang="en-US" sz="12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9" name="그룹 104">
            <a:extLst>
              <a:ext uri="{FF2B5EF4-FFF2-40B4-BE49-F238E27FC236}">
                <a16:creationId xmlns:a16="http://schemas.microsoft.com/office/drawing/2014/main" id="{9447309E-35E8-4B0F-4DEB-11F39412B9DB}"/>
              </a:ext>
            </a:extLst>
          </p:cNvPr>
          <p:cNvGrpSpPr/>
          <p:nvPr/>
        </p:nvGrpSpPr>
        <p:grpSpPr>
          <a:xfrm rot="16200000">
            <a:off x="1180873" y="1907560"/>
            <a:ext cx="923330" cy="1288743"/>
            <a:chOff x="780277" y="1754429"/>
            <a:chExt cx="923330" cy="1288743"/>
          </a:xfrm>
        </p:grpSpPr>
        <p:sp>
          <p:nvSpPr>
            <p:cNvPr id="100" name="TextBox 77">
              <a:extLst>
                <a:ext uri="{FF2B5EF4-FFF2-40B4-BE49-F238E27FC236}">
                  <a16:creationId xmlns:a16="http://schemas.microsoft.com/office/drawing/2014/main" id="{1DA3BD67-8161-7401-D5B3-9EDD747529F0}"/>
                </a:ext>
              </a:extLst>
            </p:cNvPr>
            <p:cNvSpPr txBox="1"/>
            <p:nvPr/>
          </p:nvSpPr>
          <p:spPr>
            <a:xfrm rot="5400000">
              <a:off x="459072" y="2075635"/>
              <a:ext cx="12887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Easy to change colors, photos and Text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1" name="TextBox 78">
              <a:extLst>
                <a:ext uri="{FF2B5EF4-FFF2-40B4-BE49-F238E27FC236}">
                  <a16:creationId xmlns:a16="http://schemas.microsoft.com/office/drawing/2014/main" id="{641D4FCD-3A3C-08AD-C406-D10EA985C05C}"/>
                </a:ext>
              </a:extLst>
            </p:cNvPr>
            <p:cNvSpPr txBox="1"/>
            <p:nvPr/>
          </p:nvSpPr>
          <p:spPr>
            <a:xfrm rot="5400000">
              <a:off x="926214" y="2254823"/>
              <a:ext cx="12777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Content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2" name="그룹 105">
            <a:extLst>
              <a:ext uri="{FF2B5EF4-FFF2-40B4-BE49-F238E27FC236}">
                <a16:creationId xmlns:a16="http://schemas.microsoft.com/office/drawing/2014/main" id="{BEEB29D6-C443-0474-E055-84C6C4D161ED}"/>
              </a:ext>
            </a:extLst>
          </p:cNvPr>
          <p:cNvGrpSpPr/>
          <p:nvPr/>
        </p:nvGrpSpPr>
        <p:grpSpPr>
          <a:xfrm rot="16200000">
            <a:off x="1180873" y="226760"/>
            <a:ext cx="923330" cy="1288743"/>
            <a:chOff x="780277" y="-2937"/>
            <a:chExt cx="923330" cy="1288743"/>
          </a:xfrm>
        </p:grpSpPr>
        <p:sp>
          <p:nvSpPr>
            <p:cNvPr id="103" name="TextBox 80">
              <a:extLst>
                <a:ext uri="{FF2B5EF4-FFF2-40B4-BE49-F238E27FC236}">
                  <a16:creationId xmlns:a16="http://schemas.microsoft.com/office/drawing/2014/main" id="{407307E9-D43B-A12C-0311-A8A7F40320BE}"/>
                </a:ext>
              </a:extLst>
            </p:cNvPr>
            <p:cNvSpPr txBox="1"/>
            <p:nvPr/>
          </p:nvSpPr>
          <p:spPr>
            <a:xfrm rot="5400000">
              <a:off x="459072" y="318269"/>
              <a:ext cx="12887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Easy to change colors, photos and Text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4" name="TextBox 81">
              <a:extLst>
                <a:ext uri="{FF2B5EF4-FFF2-40B4-BE49-F238E27FC236}">
                  <a16:creationId xmlns:a16="http://schemas.microsoft.com/office/drawing/2014/main" id="{D5A989FE-662D-2D9B-333F-15E62469AA41}"/>
                </a:ext>
              </a:extLst>
            </p:cNvPr>
            <p:cNvSpPr txBox="1"/>
            <p:nvPr/>
          </p:nvSpPr>
          <p:spPr>
            <a:xfrm rot="5400000">
              <a:off x="926214" y="497457"/>
              <a:ext cx="12777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Content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05" name="TextBox 82">
            <a:extLst>
              <a:ext uri="{FF2B5EF4-FFF2-40B4-BE49-F238E27FC236}">
                <a16:creationId xmlns:a16="http://schemas.microsoft.com/office/drawing/2014/main" id="{07AC03EC-99EF-7E18-4F22-274BA1669142}"/>
              </a:ext>
            </a:extLst>
          </p:cNvPr>
          <p:cNvSpPr txBox="1"/>
          <p:nvPr/>
        </p:nvSpPr>
        <p:spPr>
          <a:xfrm>
            <a:off x="108904" y="3940344"/>
            <a:ext cx="960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anose="020b0604020202020204" pitchFamily="34" charset="0"/>
              </a:rPr>
              <a:t>02</a:t>
            </a:r>
            <a:endParaRPr lang="ko-KR" altLang="en-US" sz="3200" b="1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6" name="TextBox 83">
            <a:extLst>
              <a:ext uri="{FF2B5EF4-FFF2-40B4-BE49-F238E27FC236}">
                <a16:creationId xmlns:a16="http://schemas.microsoft.com/office/drawing/2014/main" id="{2EA16020-2009-5CE5-1779-AE9807576B0A}"/>
              </a:ext>
            </a:extLst>
          </p:cNvPr>
          <p:cNvSpPr txBox="1"/>
          <p:nvPr/>
        </p:nvSpPr>
        <p:spPr>
          <a:xfrm>
            <a:off x="108904" y="2259544"/>
            <a:ext cx="960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anose="020b0604020202020204" pitchFamily="34" charset="0"/>
              </a:rPr>
              <a:t>03</a:t>
            </a:r>
            <a:endParaRPr lang="ko-KR" altLang="en-US" sz="3200" b="1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7" name="TextBox 84">
            <a:extLst>
              <a:ext uri="{FF2B5EF4-FFF2-40B4-BE49-F238E27FC236}">
                <a16:creationId xmlns:a16="http://schemas.microsoft.com/office/drawing/2014/main" id="{D139369A-6F15-18C0-F771-2BAFEC33D279}"/>
              </a:ext>
            </a:extLst>
          </p:cNvPr>
          <p:cNvSpPr txBox="1"/>
          <p:nvPr/>
        </p:nvSpPr>
        <p:spPr>
          <a:xfrm>
            <a:off x="108904" y="578744"/>
            <a:ext cx="960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anose="020b0604020202020204" pitchFamily="34" charset="0"/>
              </a:rPr>
              <a:t>04</a:t>
            </a:r>
            <a:endParaRPr lang="ko-KR" altLang="en-US" sz="3200" b="1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8" name="TextBox 91">
            <a:extLst>
              <a:ext uri="{FF2B5EF4-FFF2-40B4-BE49-F238E27FC236}">
                <a16:creationId xmlns:a16="http://schemas.microsoft.com/office/drawing/2014/main" id="{4924480A-EB79-A455-8BA7-63DDAF718B95}"/>
              </a:ext>
            </a:extLst>
          </p:cNvPr>
          <p:cNvSpPr txBox="1"/>
          <p:nvPr/>
        </p:nvSpPr>
        <p:spPr>
          <a:xfrm>
            <a:off x="108904" y="5621145"/>
            <a:ext cx="960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anose="020b0604020202020204" pitchFamily="34" charset="0"/>
              </a:rPr>
              <a:t>01</a:t>
            </a:r>
            <a:endParaRPr lang="ko-KR" altLang="en-US" sz="3200" b="1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109" name="그룹 102">
            <a:extLst>
              <a:ext uri="{FF2B5EF4-FFF2-40B4-BE49-F238E27FC236}">
                <a16:creationId xmlns:a16="http://schemas.microsoft.com/office/drawing/2014/main" id="{3B72EFF7-E4C4-3ADA-30AF-033AABDEB75B}"/>
              </a:ext>
            </a:extLst>
          </p:cNvPr>
          <p:cNvGrpSpPr/>
          <p:nvPr/>
        </p:nvGrpSpPr>
        <p:grpSpPr>
          <a:xfrm rot="16200000">
            <a:off x="1180873" y="5269161"/>
            <a:ext cx="923330" cy="1288743"/>
            <a:chOff x="780277" y="5269161"/>
            <a:chExt cx="923330" cy="1288743"/>
          </a:xfrm>
        </p:grpSpPr>
        <p:sp>
          <p:nvSpPr>
            <p:cNvPr id="110" name="TextBox 93">
              <a:extLst>
                <a:ext uri="{FF2B5EF4-FFF2-40B4-BE49-F238E27FC236}">
                  <a16:creationId xmlns:a16="http://schemas.microsoft.com/office/drawing/2014/main" id="{4203EBC2-E33E-6470-9B30-1A76D9EBF917}"/>
                </a:ext>
              </a:extLst>
            </p:cNvPr>
            <p:cNvSpPr txBox="1"/>
            <p:nvPr/>
          </p:nvSpPr>
          <p:spPr>
            <a:xfrm rot="5400000">
              <a:off x="459072" y="5590367"/>
              <a:ext cx="12887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Easy to change colors, photos and Text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1" name="TextBox 94">
              <a:extLst>
                <a:ext uri="{FF2B5EF4-FFF2-40B4-BE49-F238E27FC236}">
                  <a16:creationId xmlns:a16="http://schemas.microsoft.com/office/drawing/2014/main" id="{CBAFFAEA-A1F6-B27E-6560-F64AF72E5154}"/>
                </a:ext>
              </a:extLst>
            </p:cNvPr>
            <p:cNvSpPr txBox="1"/>
            <p:nvPr/>
          </p:nvSpPr>
          <p:spPr>
            <a:xfrm rot="5400000">
              <a:off x="926214" y="5769555"/>
              <a:ext cx="12777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Content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12" name="Rectangle 1">
            <a:extLst>
              <a:ext uri="{FF2B5EF4-FFF2-40B4-BE49-F238E27FC236}">
                <a16:creationId xmlns:a16="http://schemas.microsoft.com/office/drawing/2014/main" id="{34567B08-5828-5531-14D1-718EBD5EE22E}"/>
              </a:ext>
            </a:extLst>
          </p:cNvPr>
          <p:cNvSpPr>
            <a:spLocks noChangeAspect="1"/>
          </p:cNvSpPr>
          <p:nvPr/>
        </p:nvSpPr>
        <p:spPr>
          <a:xfrm>
            <a:off x="2486695" y="5768796"/>
            <a:ext cx="290029" cy="289473"/>
          </a:xfrm>
          <a:custGeom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3" name="TextBox 96">
            <a:extLst>
              <a:ext uri="{FF2B5EF4-FFF2-40B4-BE49-F238E27FC236}">
                <a16:creationId xmlns:a16="http://schemas.microsoft.com/office/drawing/2014/main" id="{7F482F1A-7F1A-0044-545F-A0B57B8796FF}"/>
              </a:ext>
            </a:extLst>
          </p:cNvPr>
          <p:cNvSpPr txBox="1"/>
          <p:nvPr/>
        </p:nvSpPr>
        <p:spPr>
          <a:xfrm>
            <a:off x="5630308" y="2694798"/>
            <a:ext cx="1423266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Contents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4" name="TextBox 97">
            <a:extLst>
              <a:ext uri="{FF2B5EF4-FFF2-40B4-BE49-F238E27FC236}">
                <a16:creationId xmlns:a16="http://schemas.microsoft.com/office/drawing/2014/main" id="{17186169-214C-39E5-1DBD-FD0A67E41A0C}"/>
              </a:ext>
            </a:extLst>
          </p:cNvPr>
          <p:cNvSpPr txBox="1"/>
          <p:nvPr/>
        </p:nvSpPr>
        <p:spPr>
          <a:xfrm>
            <a:off x="5630308" y="3052677"/>
            <a:ext cx="1423267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Contents Title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5" name="TextBox 98">
            <a:extLst>
              <a:ext uri="{FF2B5EF4-FFF2-40B4-BE49-F238E27FC236}">
                <a16:creationId xmlns:a16="http://schemas.microsoft.com/office/drawing/2014/main" id="{540944EA-A123-49FC-13F6-E23B37A28A35}"/>
              </a:ext>
            </a:extLst>
          </p:cNvPr>
          <p:cNvSpPr txBox="1"/>
          <p:nvPr/>
        </p:nvSpPr>
        <p:spPr>
          <a:xfrm>
            <a:off x="5630308" y="3429604"/>
            <a:ext cx="1423266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Title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6" name="TextBox 99">
            <a:extLst>
              <a:ext uri="{FF2B5EF4-FFF2-40B4-BE49-F238E27FC236}">
                <a16:creationId xmlns:a16="http://schemas.microsoft.com/office/drawing/2014/main" id="{4AEE4069-073A-033E-EF86-753743D4DAAC}"/>
              </a:ext>
            </a:extLst>
          </p:cNvPr>
          <p:cNvSpPr txBox="1"/>
          <p:nvPr/>
        </p:nvSpPr>
        <p:spPr>
          <a:xfrm>
            <a:off x="5630308" y="3797007"/>
            <a:ext cx="1423266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Contents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7" name="Freeform 53">
            <a:extLst>
              <a:ext uri="{FF2B5EF4-FFF2-40B4-BE49-F238E27FC236}">
                <a16:creationId xmlns:a16="http://schemas.microsoft.com/office/drawing/2014/main" id="{F1AD2EB7-CA95-503D-F426-ADB2BE18291C}"/>
              </a:ext>
            </a:extLst>
          </p:cNvPr>
          <p:cNvSpPr/>
          <p:nvPr/>
        </p:nvSpPr>
        <p:spPr>
          <a:xfrm rot="8085916">
            <a:off x="7089256" y="2390305"/>
            <a:ext cx="2237806" cy="2294439"/>
          </a:xfrm>
          <a:custGeom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682537 w 2296406"/>
              <a:gd name="connsiteY2" fmla="*/ 1962549 h 2354521"/>
              <a:gd name="connsiteX3" fmla="*/ 1528613 w 2296406"/>
              <a:gd name="connsiteY3" fmla="*/ 2354521 h 2354521"/>
              <a:gd name="connsiteX4" fmla="*/ 1380482 w 2296406"/>
              <a:gd name="connsiteY4" fmla="*/ 2120816 h 2354521"/>
              <a:gd name="connsiteX5" fmla="*/ 1495542 w 2296406"/>
              <a:gd name="connsiteY5" fmla="*/ 1788127 h 2354521"/>
              <a:gd name="connsiteX6" fmla="*/ 909489 w 2296406"/>
              <a:gd name="connsiteY6" fmla="*/ 1225390 h 2354521"/>
              <a:gd name="connsiteX7" fmla="*/ 414951 w 2296406"/>
              <a:gd name="connsiteY7" fmla="*/ 2322212 h 2354521"/>
              <a:gd name="connsiteX8" fmla="*/ 293184 w 2296406"/>
              <a:gd name="connsiteY8" fmla="*/ 2052845 h 2354521"/>
              <a:gd name="connsiteX9" fmla="*/ 520411 w 2296406"/>
              <a:gd name="connsiteY9" fmla="*/ 767428 h 2354521"/>
              <a:gd name="connsiteX10" fmla="*/ 11167 w 2296406"/>
              <a:gd name="connsiteY10" fmla="*/ 5505 h 2354521"/>
              <a:gd name="connsiteX11" fmla="*/ 771719 w 2296406"/>
              <a:gd name="connsiteY11" fmla="*/ 578452 h 2354521"/>
              <a:gd name="connsiteX12" fmla="*/ 2041440 w 2296406"/>
              <a:gd name="connsiteY12" fmla="*/ 514597 h 2354521"/>
              <a:gd name="connsiteX13" fmla="*/ 2296406 w 2296406"/>
              <a:gd name="connsiteY13" fmla="*/ 662729 h 2354521"/>
              <a:gd name="connsiteX14" fmla="*/ 1124906 w 2296406"/>
              <a:gd name="connsiteY14" fmla="*/ 1004182 h 2354521"/>
              <a:gd name="connsiteX15" fmla="*/ 1676517 w 2296406"/>
              <a:gd name="connsiteY15" fmla="*/ 1608523 h 2354521"/>
              <a:gd name="connsiteX16" fmla="*/ 2094931 w 2296406"/>
              <a:gd name="connsiteY16" fmla="*/ 1557316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728029" y="1862093"/>
                  <a:pt x="1732359" y="1874513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TextBox 12">
            <a:extLst>
              <a:ext uri="{FF2B5EF4-FFF2-40B4-BE49-F238E27FC236}">
                <a16:creationId xmlns:a16="http://schemas.microsoft.com/office/drawing/2014/main" id="{099E9156-801B-81BB-3C86-715BCBE5AD84}"/>
              </a:ext>
            </a:extLst>
          </p:cNvPr>
          <p:cNvSpPr txBox="1"/>
          <p:nvPr/>
        </p:nvSpPr>
        <p:spPr>
          <a:xfrm>
            <a:off x="4033540" y="368586"/>
            <a:ext cx="511395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AGENDA </a:t>
            </a:r>
            <a:r>
              <a:rPr lang="en-US" altLang="ko-KR" sz="4800" b="1">
                <a:solidFill>
                  <a:srgbClr val="0975AA"/>
                </a:solidFill>
                <a:latin typeface="+mj-lt"/>
              </a:rPr>
              <a:t>STYLE</a:t>
            </a:r>
            <a:endParaRPr lang="ko-KR" altLang="en-US" sz="4800" b="1">
              <a:solidFill>
                <a:srgbClr val="0975A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1474305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9F280AA6-4579-F11B-8F3C-1408A223DBE5}"/>
              </a:ext>
            </a:extLst>
          </p:cNvPr>
          <p:cNvGrpSpPr/>
          <p:nvPr/>
        </p:nvGrpSpPr>
        <p:grpSpPr>
          <a:xfrm>
            <a:off x="3900197" y="1589022"/>
            <a:ext cx="4391607" cy="2581315"/>
            <a:chOff x="649653" y="906503"/>
            <a:chExt cx="7693935" cy="4522368"/>
          </a:xfrm>
          <a:solidFill>
            <a:schemeClr val="bg1">
              <a:lumMod val="85000"/>
            </a:schemeClr>
          </a:solidFill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74CC917D-588A-53A3-D8AB-5FFCCE1E6420}"/>
                </a:ext>
              </a:extLst>
            </p:cNvPr>
            <p:cNvGrpSpPr/>
            <p:nvPr/>
          </p:nvGrpSpPr>
          <p:grpSpPr>
            <a:xfrm>
              <a:off x="1686840" y="906503"/>
              <a:ext cx="1330961" cy="4404407"/>
              <a:chOff x="1962632" y="587923"/>
              <a:chExt cx="1606908" cy="5692842"/>
            </a:xfrm>
            <a:grpFill/>
          </p:grpSpPr>
          <p:sp>
            <p:nvSpPr>
              <p:cNvPr id="10" name="Freeform 12">
                <a:extLst>
                  <a:ext uri="{FF2B5EF4-FFF2-40B4-BE49-F238E27FC236}">
                    <a16:creationId xmlns:a16="http://schemas.microsoft.com/office/drawing/2014/main" id="{90D9BE5C-1218-35F3-C6DF-BA782E6884B7}"/>
                  </a:ext>
                </a:extLst>
              </p:cNvPr>
              <p:cNvSpPr/>
              <p:nvPr/>
            </p:nvSpPr>
            <p:spPr>
              <a:xfrm>
                <a:off x="2733332" y="5823624"/>
                <a:ext cx="372189" cy="457141"/>
              </a:xfrm>
              <a:custGeom>
                <a:gdLst>
                  <a:gd name="connsiteX0" fmla="*/ 295625 w 372189"/>
                  <a:gd name="connsiteY0" fmla="*/ 926 h 457140"/>
                  <a:gd name="connsiteX1" fmla="*/ 147988 w 372189"/>
                  <a:gd name="connsiteY1" fmla="*/ 53313 h 457140"/>
                  <a:gd name="connsiteX2" fmla="*/ 114650 w 372189"/>
                  <a:gd name="connsiteY2" fmla="*/ 91413 h 457140"/>
                  <a:gd name="connsiteX3" fmla="*/ 100363 w 372189"/>
                  <a:gd name="connsiteY3" fmla="*/ 134276 h 457140"/>
                  <a:gd name="connsiteX4" fmla="*/ 67025 w 372189"/>
                  <a:gd name="connsiteY4" fmla="*/ 181901 h 457140"/>
                  <a:gd name="connsiteX5" fmla="*/ 81313 w 372189"/>
                  <a:gd name="connsiteY5" fmla="*/ 239051 h 457140"/>
                  <a:gd name="connsiteX6" fmla="*/ 57500 w 372189"/>
                  <a:gd name="connsiteY6" fmla="*/ 286676 h 457140"/>
                  <a:gd name="connsiteX7" fmla="*/ 38450 w 372189"/>
                  <a:gd name="connsiteY7" fmla="*/ 310488 h 457140"/>
                  <a:gd name="connsiteX8" fmla="*/ 24163 w 372189"/>
                  <a:gd name="connsiteY8" fmla="*/ 348588 h 457140"/>
                  <a:gd name="connsiteX9" fmla="*/ 5113 w 372189"/>
                  <a:gd name="connsiteY9" fmla="*/ 391451 h 457140"/>
                  <a:gd name="connsiteX10" fmla="*/ 14638 w 372189"/>
                  <a:gd name="connsiteY10" fmla="*/ 453363 h 457140"/>
                  <a:gd name="connsiteX11" fmla="*/ 152750 w 372189"/>
                  <a:gd name="connsiteY11" fmla="*/ 448601 h 457140"/>
                  <a:gd name="connsiteX12" fmla="*/ 276575 w 372189"/>
                  <a:gd name="connsiteY12" fmla="*/ 434313 h 457140"/>
                  <a:gd name="connsiteX13" fmla="*/ 333725 w 372189"/>
                  <a:gd name="connsiteY13" fmla="*/ 391451 h 457140"/>
                  <a:gd name="connsiteX14" fmla="*/ 338488 w 372189"/>
                  <a:gd name="connsiteY14" fmla="*/ 320013 h 457140"/>
                  <a:gd name="connsiteX15" fmla="*/ 357538 w 372189"/>
                  <a:gd name="connsiteY15" fmla="*/ 339063 h 457140"/>
                  <a:gd name="connsiteX16" fmla="*/ 371825 w 372189"/>
                  <a:gd name="connsiteY16" fmla="*/ 310488 h 457140"/>
                  <a:gd name="connsiteX17" fmla="*/ 367063 w 372189"/>
                  <a:gd name="connsiteY17" fmla="*/ 229526 h 457140"/>
                  <a:gd name="connsiteX18" fmla="*/ 357538 w 372189"/>
                  <a:gd name="connsiteY18" fmla="*/ 177138 h 457140"/>
                  <a:gd name="connsiteX19" fmla="*/ 343250 w 372189"/>
                  <a:gd name="connsiteY19" fmla="*/ 100938 h 457140"/>
                  <a:gd name="connsiteX20" fmla="*/ 295625 w 372189"/>
                  <a:gd name="connsiteY20" fmla="*/ 926 h 45714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2189" h="457140">
                    <a:moveTo>
                      <a:pt x="295625" y="926"/>
                    </a:moveTo>
                    <a:cubicBezTo>
                      <a:pt x="263081" y="-7012"/>
                      <a:pt x="178150" y="38232"/>
                      <a:pt x="147988" y="53313"/>
                    </a:cubicBezTo>
                    <a:cubicBezTo>
                      <a:pt x="117826" y="68394"/>
                      <a:pt x="122587" y="77919"/>
                      <a:pt x="114650" y="91413"/>
                    </a:cubicBezTo>
                    <a:cubicBezTo>
                      <a:pt x="106713" y="104907"/>
                      <a:pt x="108300" y="119195"/>
                      <a:pt x="100363" y="134276"/>
                    </a:cubicBezTo>
                    <a:cubicBezTo>
                      <a:pt x="92425" y="149357"/>
                      <a:pt x="70200" y="164439"/>
                      <a:pt x="67025" y="181901"/>
                    </a:cubicBezTo>
                    <a:cubicBezTo>
                      <a:pt x="63850" y="199364"/>
                      <a:pt x="82900" y="221589"/>
                      <a:pt x="81313" y="239051"/>
                    </a:cubicBezTo>
                    <a:cubicBezTo>
                      <a:pt x="79726" y="256513"/>
                      <a:pt x="64644" y="274770"/>
                      <a:pt x="57500" y="286676"/>
                    </a:cubicBezTo>
                    <a:cubicBezTo>
                      <a:pt x="50356" y="298582"/>
                      <a:pt x="44006" y="300169"/>
                      <a:pt x="38450" y="310488"/>
                    </a:cubicBezTo>
                    <a:cubicBezTo>
                      <a:pt x="32894" y="320807"/>
                      <a:pt x="29719" y="335094"/>
                      <a:pt x="24163" y="348588"/>
                    </a:cubicBezTo>
                    <a:cubicBezTo>
                      <a:pt x="18607" y="362082"/>
                      <a:pt x="6700" y="373989"/>
                      <a:pt x="5113" y="391451"/>
                    </a:cubicBezTo>
                    <a:cubicBezTo>
                      <a:pt x="3526" y="408913"/>
                      <a:pt x="-9968" y="443838"/>
                      <a:pt x="14638" y="453363"/>
                    </a:cubicBezTo>
                    <a:cubicBezTo>
                      <a:pt x="39244" y="462888"/>
                      <a:pt x="109094" y="451776"/>
                      <a:pt x="152750" y="448601"/>
                    </a:cubicBezTo>
                    <a:cubicBezTo>
                      <a:pt x="196406" y="445426"/>
                      <a:pt x="246413" y="443838"/>
                      <a:pt x="276575" y="434313"/>
                    </a:cubicBezTo>
                    <a:cubicBezTo>
                      <a:pt x="306737" y="424788"/>
                      <a:pt x="323406" y="410501"/>
                      <a:pt x="333725" y="391451"/>
                    </a:cubicBezTo>
                    <a:cubicBezTo>
                      <a:pt x="344044" y="372401"/>
                      <a:pt x="334519" y="328744"/>
                      <a:pt x="338488" y="320013"/>
                    </a:cubicBezTo>
                    <a:cubicBezTo>
                      <a:pt x="342457" y="311282"/>
                      <a:pt x="351982" y="340650"/>
                      <a:pt x="357538" y="339063"/>
                    </a:cubicBezTo>
                    <a:cubicBezTo>
                      <a:pt x="363094" y="337476"/>
                      <a:pt x="370238" y="328744"/>
                      <a:pt x="371825" y="310488"/>
                    </a:cubicBezTo>
                    <a:cubicBezTo>
                      <a:pt x="373413" y="292232"/>
                      <a:pt x="369444" y="251751"/>
                      <a:pt x="367063" y="229526"/>
                    </a:cubicBezTo>
                    <a:cubicBezTo>
                      <a:pt x="364682" y="207301"/>
                      <a:pt x="361507" y="198569"/>
                      <a:pt x="357538" y="177138"/>
                    </a:cubicBezTo>
                    <a:cubicBezTo>
                      <a:pt x="353569" y="155707"/>
                      <a:pt x="353569" y="130307"/>
                      <a:pt x="343250" y="100938"/>
                    </a:cubicBezTo>
                    <a:cubicBezTo>
                      <a:pt x="332931" y="71569"/>
                      <a:pt x="328169" y="8864"/>
                      <a:pt x="295625" y="9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/>
                  <a:t> </a:t>
                </a:r>
                <a:endParaRPr lang="ko-KR" altLang="en-US"/>
              </a:p>
            </p:txBody>
          </p:sp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85D7C3DC-DCDD-0A15-1E89-3D5773AB1ED5}"/>
                  </a:ext>
                </a:extLst>
              </p:cNvPr>
              <p:cNvSpPr/>
              <p:nvPr/>
            </p:nvSpPr>
            <p:spPr>
              <a:xfrm>
                <a:off x="2355315" y="5349411"/>
                <a:ext cx="349373" cy="622775"/>
              </a:xfrm>
              <a:custGeom>
                <a:gdLst>
                  <a:gd name="connsiteX0" fmla="*/ 245016 w 349372"/>
                  <a:gd name="connsiteY0" fmla="*/ 3649 h 622774"/>
                  <a:gd name="connsiteX1" fmla="*/ 325979 w 349372"/>
                  <a:gd name="connsiteY1" fmla="*/ 32224 h 622774"/>
                  <a:gd name="connsiteX2" fmla="*/ 345029 w 349372"/>
                  <a:gd name="connsiteY2" fmla="*/ 136999 h 622774"/>
                  <a:gd name="connsiteX3" fmla="*/ 345029 w 349372"/>
                  <a:gd name="connsiteY3" fmla="*/ 160812 h 622774"/>
                  <a:gd name="connsiteX4" fmla="*/ 297404 w 349372"/>
                  <a:gd name="connsiteY4" fmla="*/ 251299 h 622774"/>
                  <a:gd name="connsiteX5" fmla="*/ 283116 w 349372"/>
                  <a:gd name="connsiteY5" fmla="*/ 256062 h 622774"/>
                  <a:gd name="connsiteX6" fmla="*/ 273591 w 349372"/>
                  <a:gd name="connsiteY6" fmla="*/ 313212 h 622774"/>
                  <a:gd name="connsiteX7" fmla="*/ 273591 w 349372"/>
                  <a:gd name="connsiteY7" fmla="*/ 360837 h 622774"/>
                  <a:gd name="connsiteX8" fmla="*/ 278354 w 349372"/>
                  <a:gd name="connsiteY8" fmla="*/ 413224 h 622774"/>
                  <a:gd name="connsiteX9" fmla="*/ 259304 w 349372"/>
                  <a:gd name="connsiteY9" fmla="*/ 498949 h 622774"/>
                  <a:gd name="connsiteX10" fmla="*/ 235491 w 349372"/>
                  <a:gd name="connsiteY10" fmla="*/ 551337 h 622774"/>
                  <a:gd name="connsiteX11" fmla="*/ 168816 w 349372"/>
                  <a:gd name="connsiteY11" fmla="*/ 598962 h 622774"/>
                  <a:gd name="connsiteX12" fmla="*/ 92616 w 349372"/>
                  <a:gd name="connsiteY12" fmla="*/ 622774 h 622774"/>
                  <a:gd name="connsiteX13" fmla="*/ 21179 w 349372"/>
                  <a:gd name="connsiteY13" fmla="*/ 598962 h 622774"/>
                  <a:gd name="connsiteX14" fmla="*/ 2129 w 349372"/>
                  <a:gd name="connsiteY14" fmla="*/ 556099 h 622774"/>
                  <a:gd name="connsiteX15" fmla="*/ 6891 w 349372"/>
                  <a:gd name="connsiteY15" fmla="*/ 465612 h 622774"/>
                  <a:gd name="connsiteX16" fmla="*/ 59279 w 349372"/>
                  <a:gd name="connsiteY16" fmla="*/ 346549 h 622774"/>
                  <a:gd name="connsiteX17" fmla="*/ 106904 w 349372"/>
                  <a:gd name="connsiteY17" fmla="*/ 227487 h 622774"/>
                  <a:gd name="connsiteX18" fmla="*/ 130716 w 349372"/>
                  <a:gd name="connsiteY18" fmla="*/ 151287 h 622774"/>
                  <a:gd name="connsiteX19" fmla="*/ 168816 w 349372"/>
                  <a:gd name="connsiteY19" fmla="*/ 17937 h 622774"/>
                  <a:gd name="connsiteX20" fmla="*/ 245016 w 349372"/>
                  <a:gd name="connsiteY20" fmla="*/ 3649 h 62277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9372" h="622774">
                    <a:moveTo>
                      <a:pt x="245016" y="3649"/>
                    </a:moveTo>
                    <a:cubicBezTo>
                      <a:pt x="271210" y="6030"/>
                      <a:pt x="309310" y="9999"/>
                      <a:pt x="325979" y="32224"/>
                    </a:cubicBezTo>
                    <a:cubicBezTo>
                      <a:pt x="342648" y="54449"/>
                      <a:pt x="341854" y="115568"/>
                      <a:pt x="345029" y="136999"/>
                    </a:cubicBezTo>
                    <a:cubicBezTo>
                      <a:pt x="348204" y="158430"/>
                      <a:pt x="352966" y="141762"/>
                      <a:pt x="345029" y="160812"/>
                    </a:cubicBezTo>
                    <a:cubicBezTo>
                      <a:pt x="337092" y="179862"/>
                      <a:pt x="307723" y="235424"/>
                      <a:pt x="297404" y="251299"/>
                    </a:cubicBezTo>
                    <a:cubicBezTo>
                      <a:pt x="287085" y="267174"/>
                      <a:pt x="287085" y="245743"/>
                      <a:pt x="283116" y="256062"/>
                    </a:cubicBezTo>
                    <a:cubicBezTo>
                      <a:pt x="279147" y="266381"/>
                      <a:pt x="275178" y="295750"/>
                      <a:pt x="273591" y="313212"/>
                    </a:cubicBezTo>
                    <a:cubicBezTo>
                      <a:pt x="272004" y="330674"/>
                      <a:pt x="272797" y="344168"/>
                      <a:pt x="273591" y="360837"/>
                    </a:cubicBezTo>
                    <a:cubicBezTo>
                      <a:pt x="274385" y="377506"/>
                      <a:pt x="280735" y="390205"/>
                      <a:pt x="278354" y="413224"/>
                    </a:cubicBezTo>
                    <a:cubicBezTo>
                      <a:pt x="275973" y="436243"/>
                      <a:pt x="266448" y="475930"/>
                      <a:pt x="259304" y="498949"/>
                    </a:cubicBezTo>
                    <a:cubicBezTo>
                      <a:pt x="252160" y="521968"/>
                      <a:pt x="250572" y="534668"/>
                      <a:pt x="235491" y="551337"/>
                    </a:cubicBezTo>
                    <a:cubicBezTo>
                      <a:pt x="220410" y="568006"/>
                      <a:pt x="192628" y="587056"/>
                      <a:pt x="168816" y="598962"/>
                    </a:cubicBezTo>
                    <a:cubicBezTo>
                      <a:pt x="145004" y="610868"/>
                      <a:pt x="117222" y="622774"/>
                      <a:pt x="92616" y="622774"/>
                    </a:cubicBezTo>
                    <a:cubicBezTo>
                      <a:pt x="68010" y="622774"/>
                      <a:pt x="36260" y="610075"/>
                      <a:pt x="21179" y="598962"/>
                    </a:cubicBezTo>
                    <a:cubicBezTo>
                      <a:pt x="6098" y="587849"/>
                      <a:pt x="4510" y="578324"/>
                      <a:pt x="2129" y="556099"/>
                    </a:cubicBezTo>
                    <a:cubicBezTo>
                      <a:pt x="-252" y="533874"/>
                      <a:pt x="-2634" y="500537"/>
                      <a:pt x="6891" y="465612"/>
                    </a:cubicBezTo>
                    <a:cubicBezTo>
                      <a:pt x="16416" y="430687"/>
                      <a:pt x="42610" y="386236"/>
                      <a:pt x="59279" y="346549"/>
                    </a:cubicBezTo>
                    <a:cubicBezTo>
                      <a:pt x="75948" y="306862"/>
                      <a:pt x="94998" y="260031"/>
                      <a:pt x="106904" y="227487"/>
                    </a:cubicBezTo>
                    <a:cubicBezTo>
                      <a:pt x="118810" y="194943"/>
                      <a:pt x="120397" y="186212"/>
                      <a:pt x="130716" y="151287"/>
                    </a:cubicBezTo>
                    <a:cubicBezTo>
                      <a:pt x="141035" y="116362"/>
                      <a:pt x="150560" y="44131"/>
                      <a:pt x="168816" y="17937"/>
                    </a:cubicBezTo>
                    <a:cubicBezTo>
                      <a:pt x="187072" y="-8257"/>
                      <a:pt x="218822" y="1268"/>
                      <a:pt x="245016" y="36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F459B72C-585D-5A8F-EA42-481D5FB6A4C6}"/>
                  </a:ext>
                </a:extLst>
              </p:cNvPr>
              <p:cNvSpPr/>
              <p:nvPr/>
            </p:nvSpPr>
            <p:spPr>
              <a:xfrm>
                <a:off x="2385753" y="3258510"/>
                <a:ext cx="987693" cy="2696468"/>
              </a:xfrm>
              <a:custGeom>
                <a:gdLst>
                  <a:gd name="connsiteX0" fmla="*/ 905141 w 987690"/>
                  <a:gd name="connsiteY0" fmla="*/ 46672 h 2696464"/>
                  <a:gd name="connsiteX1" fmla="*/ 786078 w 987690"/>
                  <a:gd name="connsiteY1" fmla="*/ 3810 h 2696464"/>
                  <a:gd name="connsiteX2" fmla="*/ 409841 w 987690"/>
                  <a:gd name="connsiteY2" fmla="*/ 8572 h 2696464"/>
                  <a:gd name="connsiteX3" fmla="*/ 166953 w 987690"/>
                  <a:gd name="connsiteY3" fmla="*/ 60960 h 2696464"/>
                  <a:gd name="connsiteX4" fmla="*/ 52653 w 987690"/>
                  <a:gd name="connsiteY4" fmla="*/ 137160 h 2696464"/>
                  <a:gd name="connsiteX5" fmla="*/ 28841 w 987690"/>
                  <a:gd name="connsiteY5" fmla="*/ 284797 h 2696464"/>
                  <a:gd name="connsiteX6" fmla="*/ 266 w 987690"/>
                  <a:gd name="connsiteY6" fmla="*/ 513397 h 2696464"/>
                  <a:gd name="connsiteX7" fmla="*/ 14553 w 987690"/>
                  <a:gd name="connsiteY7" fmla="*/ 589597 h 2696464"/>
                  <a:gd name="connsiteX8" fmla="*/ 14553 w 987690"/>
                  <a:gd name="connsiteY8" fmla="*/ 661035 h 2696464"/>
                  <a:gd name="connsiteX9" fmla="*/ 28841 w 987690"/>
                  <a:gd name="connsiteY9" fmla="*/ 761047 h 2696464"/>
                  <a:gd name="connsiteX10" fmla="*/ 38366 w 987690"/>
                  <a:gd name="connsiteY10" fmla="*/ 861060 h 2696464"/>
                  <a:gd name="connsiteX11" fmla="*/ 43128 w 987690"/>
                  <a:gd name="connsiteY11" fmla="*/ 956310 h 2696464"/>
                  <a:gd name="connsiteX12" fmla="*/ 52653 w 987690"/>
                  <a:gd name="connsiteY12" fmla="*/ 1046797 h 2696464"/>
                  <a:gd name="connsiteX13" fmla="*/ 38366 w 987690"/>
                  <a:gd name="connsiteY13" fmla="*/ 1122997 h 2696464"/>
                  <a:gd name="connsiteX14" fmla="*/ 66941 w 987690"/>
                  <a:gd name="connsiteY14" fmla="*/ 1175385 h 2696464"/>
                  <a:gd name="connsiteX15" fmla="*/ 76466 w 987690"/>
                  <a:gd name="connsiteY15" fmla="*/ 1265872 h 2696464"/>
                  <a:gd name="connsiteX16" fmla="*/ 43128 w 987690"/>
                  <a:gd name="connsiteY16" fmla="*/ 1389697 h 2696464"/>
                  <a:gd name="connsiteX17" fmla="*/ 47891 w 987690"/>
                  <a:gd name="connsiteY17" fmla="*/ 1442085 h 2696464"/>
                  <a:gd name="connsiteX18" fmla="*/ 28841 w 987690"/>
                  <a:gd name="connsiteY18" fmla="*/ 1537335 h 2696464"/>
                  <a:gd name="connsiteX19" fmla="*/ 19316 w 987690"/>
                  <a:gd name="connsiteY19" fmla="*/ 1642110 h 2696464"/>
                  <a:gd name="connsiteX20" fmla="*/ 38366 w 987690"/>
                  <a:gd name="connsiteY20" fmla="*/ 1780222 h 2696464"/>
                  <a:gd name="connsiteX21" fmla="*/ 38366 w 987690"/>
                  <a:gd name="connsiteY21" fmla="*/ 1942147 h 2696464"/>
                  <a:gd name="connsiteX22" fmla="*/ 52653 w 987690"/>
                  <a:gd name="connsiteY22" fmla="*/ 2042160 h 2696464"/>
                  <a:gd name="connsiteX23" fmla="*/ 43128 w 987690"/>
                  <a:gd name="connsiteY23" fmla="*/ 2085022 h 2696464"/>
                  <a:gd name="connsiteX24" fmla="*/ 76466 w 987690"/>
                  <a:gd name="connsiteY24" fmla="*/ 2189797 h 2696464"/>
                  <a:gd name="connsiteX25" fmla="*/ 109803 w 987690"/>
                  <a:gd name="connsiteY25" fmla="*/ 2299335 h 2696464"/>
                  <a:gd name="connsiteX26" fmla="*/ 166953 w 987690"/>
                  <a:gd name="connsiteY26" fmla="*/ 2337435 h 2696464"/>
                  <a:gd name="connsiteX27" fmla="*/ 243153 w 987690"/>
                  <a:gd name="connsiteY27" fmla="*/ 2246947 h 2696464"/>
                  <a:gd name="connsiteX28" fmla="*/ 300303 w 987690"/>
                  <a:gd name="connsiteY28" fmla="*/ 2142172 h 2696464"/>
                  <a:gd name="connsiteX29" fmla="*/ 295541 w 987690"/>
                  <a:gd name="connsiteY29" fmla="*/ 2032635 h 2696464"/>
                  <a:gd name="connsiteX30" fmla="*/ 319353 w 987690"/>
                  <a:gd name="connsiteY30" fmla="*/ 1842135 h 2696464"/>
                  <a:gd name="connsiteX31" fmla="*/ 328878 w 987690"/>
                  <a:gd name="connsiteY31" fmla="*/ 1723072 h 2696464"/>
                  <a:gd name="connsiteX32" fmla="*/ 328878 w 987690"/>
                  <a:gd name="connsiteY32" fmla="*/ 1604010 h 2696464"/>
                  <a:gd name="connsiteX33" fmla="*/ 343166 w 987690"/>
                  <a:gd name="connsiteY33" fmla="*/ 1503997 h 2696464"/>
                  <a:gd name="connsiteX34" fmla="*/ 362216 w 987690"/>
                  <a:gd name="connsiteY34" fmla="*/ 1475422 h 2696464"/>
                  <a:gd name="connsiteX35" fmla="*/ 366978 w 987690"/>
                  <a:gd name="connsiteY35" fmla="*/ 1432560 h 2696464"/>
                  <a:gd name="connsiteX36" fmla="*/ 381266 w 987690"/>
                  <a:gd name="connsiteY36" fmla="*/ 1418272 h 2696464"/>
                  <a:gd name="connsiteX37" fmla="*/ 362216 w 987690"/>
                  <a:gd name="connsiteY37" fmla="*/ 1337310 h 2696464"/>
                  <a:gd name="connsiteX38" fmla="*/ 390791 w 987690"/>
                  <a:gd name="connsiteY38" fmla="*/ 1237297 h 2696464"/>
                  <a:gd name="connsiteX39" fmla="*/ 419366 w 987690"/>
                  <a:gd name="connsiteY39" fmla="*/ 1199197 h 2696464"/>
                  <a:gd name="connsiteX40" fmla="*/ 419366 w 987690"/>
                  <a:gd name="connsiteY40" fmla="*/ 1046797 h 2696464"/>
                  <a:gd name="connsiteX41" fmla="*/ 438416 w 987690"/>
                  <a:gd name="connsiteY41" fmla="*/ 994410 h 2696464"/>
                  <a:gd name="connsiteX42" fmla="*/ 443178 w 987690"/>
                  <a:gd name="connsiteY42" fmla="*/ 899160 h 2696464"/>
                  <a:gd name="connsiteX43" fmla="*/ 462228 w 987690"/>
                  <a:gd name="connsiteY43" fmla="*/ 822960 h 2696464"/>
                  <a:gd name="connsiteX44" fmla="*/ 481278 w 987690"/>
                  <a:gd name="connsiteY44" fmla="*/ 784860 h 2696464"/>
                  <a:gd name="connsiteX45" fmla="*/ 486041 w 987690"/>
                  <a:gd name="connsiteY45" fmla="*/ 913447 h 2696464"/>
                  <a:gd name="connsiteX46" fmla="*/ 509853 w 987690"/>
                  <a:gd name="connsiteY46" fmla="*/ 1027747 h 2696464"/>
                  <a:gd name="connsiteX47" fmla="*/ 519378 w 987690"/>
                  <a:gd name="connsiteY47" fmla="*/ 1127760 h 2696464"/>
                  <a:gd name="connsiteX48" fmla="*/ 500328 w 987690"/>
                  <a:gd name="connsiteY48" fmla="*/ 1284922 h 2696464"/>
                  <a:gd name="connsiteX49" fmla="*/ 519378 w 987690"/>
                  <a:gd name="connsiteY49" fmla="*/ 1323022 h 2696464"/>
                  <a:gd name="connsiteX50" fmla="*/ 514616 w 987690"/>
                  <a:gd name="connsiteY50" fmla="*/ 1437322 h 2696464"/>
                  <a:gd name="connsiteX51" fmla="*/ 509853 w 987690"/>
                  <a:gd name="connsiteY51" fmla="*/ 1503997 h 2696464"/>
                  <a:gd name="connsiteX52" fmla="*/ 538428 w 987690"/>
                  <a:gd name="connsiteY52" fmla="*/ 1556385 h 2696464"/>
                  <a:gd name="connsiteX53" fmla="*/ 524141 w 987690"/>
                  <a:gd name="connsiteY53" fmla="*/ 1637347 h 2696464"/>
                  <a:gd name="connsiteX54" fmla="*/ 543191 w 987690"/>
                  <a:gd name="connsiteY54" fmla="*/ 1718310 h 2696464"/>
                  <a:gd name="connsiteX55" fmla="*/ 519378 w 987690"/>
                  <a:gd name="connsiteY55" fmla="*/ 1799272 h 2696464"/>
                  <a:gd name="connsiteX56" fmla="*/ 514616 w 987690"/>
                  <a:gd name="connsiteY56" fmla="*/ 2004060 h 2696464"/>
                  <a:gd name="connsiteX57" fmla="*/ 486041 w 987690"/>
                  <a:gd name="connsiteY57" fmla="*/ 2170747 h 2696464"/>
                  <a:gd name="connsiteX58" fmla="*/ 481278 w 987690"/>
                  <a:gd name="connsiteY58" fmla="*/ 2256472 h 2696464"/>
                  <a:gd name="connsiteX59" fmla="*/ 514616 w 987690"/>
                  <a:gd name="connsiteY59" fmla="*/ 2351722 h 2696464"/>
                  <a:gd name="connsiteX60" fmla="*/ 524141 w 987690"/>
                  <a:gd name="connsiteY60" fmla="*/ 2385060 h 2696464"/>
                  <a:gd name="connsiteX61" fmla="*/ 462228 w 987690"/>
                  <a:gd name="connsiteY61" fmla="*/ 2475547 h 2696464"/>
                  <a:gd name="connsiteX62" fmla="*/ 428891 w 987690"/>
                  <a:gd name="connsiteY62" fmla="*/ 2513647 h 2696464"/>
                  <a:gd name="connsiteX63" fmla="*/ 457466 w 987690"/>
                  <a:gd name="connsiteY63" fmla="*/ 2570797 h 2696464"/>
                  <a:gd name="connsiteX64" fmla="*/ 438416 w 987690"/>
                  <a:gd name="connsiteY64" fmla="*/ 2642235 h 2696464"/>
                  <a:gd name="connsiteX65" fmla="*/ 505091 w 987690"/>
                  <a:gd name="connsiteY65" fmla="*/ 2651760 h 2696464"/>
                  <a:gd name="connsiteX66" fmla="*/ 614628 w 987690"/>
                  <a:gd name="connsiteY66" fmla="*/ 2675572 h 2696464"/>
                  <a:gd name="connsiteX67" fmla="*/ 690828 w 987690"/>
                  <a:gd name="connsiteY67" fmla="*/ 2694622 h 2696464"/>
                  <a:gd name="connsiteX68" fmla="*/ 743216 w 987690"/>
                  <a:gd name="connsiteY68" fmla="*/ 2627947 h 2696464"/>
                  <a:gd name="connsiteX69" fmla="*/ 757503 w 987690"/>
                  <a:gd name="connsiteY69" fmla="*/ 2532697 h 2696464"/>
                  <a:gd name="connsiteX70" fmla="*/ 743216 w 987690"/>
                  <a:gd name="connsiteY70" fmla="*/ 2485072 h 2696464"/>
                  <a:gd name="connsiteX71" fmla="*/ 743216 w 987690"/>
                  <a:gd name="connsiteY71" fmla="*/ 2437447 h 2696464"/>
                  <a:gd name="connsiteX72" fmla="*/ 795603 w 987690"/>
                  <a:gd name="connsiteY72" fmla="*/ 2356485 h 2696464"/>
                  <a:gd name="connsiteX73" fmla="*/ 809891 w 987690"/>
                  <a:gd name="connsiteY73" fmla="*/ 2223135 h 2696464"/>
                  <a:gd name="connsiteX74" fmla="*/ 819416 w 987690"/>
                  <a:gd name="connsiteY74" fmla="*/ 2094547 h 2696464"/>
                  <a:gd name="connsiteX75" fmla="*/ 838466 w 987690"/>
                  <a:gd name="connsiteY75" fmla="*/ 1913572 h 2696464"/>
                  <a:gd name="connsiteX76" fmla="*/ 862278 w 987690"/>
                  <a:gd name="connsiteY76" fmla="*/ 1699260 h 2696464"/>
                  <a:gd name="connsiteX77" fmla="*/ 857516 w 987690"/>
                  <a:gd name="connsiteY77" fmla="*/ 1608772 h 2696464"/>
                  <a:gd name="connsiteX78" fmla="*/ 871803 w 987690"/>
                  <a:gd name="connsiteY78" fmla="*/ 1484947 h 2696464"/>
                  <a:gd name="connsiteX79" fmla="*/ 895616 w 987690"/>
                  <a:gd name="connsiteY79" fmla="*/ 1170622 h 2696464"/>
                  <a:gd name="connsiteX80" fmla="*/ 924191 w 987690"/>
                  <a:gd name="connsiteY80" fmla="*/ 908685 h 2696464"/>
                  <a:gd name="connsiteX81" fmla="*/ 914666 w 987690"/>
                  <a:gd name="connsiteY81" fmla="*/ 780097 h 2696464"/>
                  <a:gd name="connsiteX82" fmla="*/ 948003 w 987690"/>
                  <a:gd name="connsiteY82" fmla="*/ 613410 h 2696464"/>
                  <a:gd name="connsiteX83" fmla="*/ 981341 w 987690"/>
                  <a:gd name="connsiteY83" fmla="*/ 441960 h 2696464"/>
                  <a:gd name="connsiteX84" fmla="*/ 981341 w 987690"/>
                  <a:gd name="connsiteY84" fmla="*/ 337185 h 2696464"/>
                  <a:gd name="connsiteX85" fmla="*/ 981341 w 987690"/>
                  <a:gd name="connsiteY85" fmla="*/ 137160 h 2696464"/>
                  <a:gd name="connsiteX86" fmla="*/ 905141 w 987690"/>
                  <a:gd name="connsiteY86" fmla="*/ 46672 h 269646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987690" h="2696464">
                    <a:moveTo>
                      <a:pt x="905141" y="46672"/>
                    </a:moveTo>
                    <a:cubicBezTo>
                      <a:pt x="872597" y="24447"/>
                      <a:pt x="868628" y="10160"/>
                      <a:pt x="786078" y="3810"/>
                    </a:cubicBezTo>
                    <a:cubicBezTo>
                      <a:pt x="703528" y="-2540"/>
                      <a:pt x="513028" y="-953"/>
                      <a:pt x="409841" y="8572"/>
                    </a:cubicBezTo>
                    <a:cubicBezTo>
                      <a:pt x="306654" y="18097"/>
                      <a:pt x="226484" y="39529"/>
                      <a:pt x="166953" y="60960"/>
                    </a:cubicBezTo>
                    <a:cubicBezTo>
                      <a:pt x="107422" y="82391"/>
                      <a:pt x="75672" y="99854"/>
                      <a:pt x="52653" y="137160"/>
                    </a:cubicBezTo>
                    <a:cubicBezTo>
                      <a:pt x="29634" y="174466"/>
                      <a:pt x="37572" y="222091"/>
                      <a:pt x="28841" y="284797"/>
                    </a:cubicBezTo>
                    <a:cubicBezTo>
                      <a:pt x="20110" y="347503"/>
                      <a:pt x="2647" y="462597"/>
                      <a:pt x="266" y="513397"/>
                    </a:cubicBezTo>
                    <a:cubicBezTo>
                      <a:pt x="-2115" y="564197"/>
                      <a:pt x="12172" y="564991"/>
                      <a:pt x="14553" y="589597"/>
                    </a:cubicBezTo>
                    <a:cubicBezTo>
                      <a:pt x="16934" y="614203"/>
                      <a:pt x="12172" y="632460"/>
                      <a:pt x="14553" y="661035"/>
                    </a:cubicBezTo>
                    <a:cubicBezTo>
                      <a:pt x="16934" y="689610"/>
                      <a:pt x="24872" y="727710"/>
                      <a:pt x="28841" y="761047"/>
                    </a:cubicBezTo>
                    <a:cubicBezTo>
                      <a:pt x="32810" y="794384"/>
                      <a:pt x="35985" y="828516"/>
                      <a:pt x="38366" y="861060"/>
                    </a:cubicBezTo>
                    <a:cubicBezTo>
                      <a:pt x="40747" y="893604"/>
                      <a:pt x="40747" y="925354"/>
                      <a:pt x="43128" y="956310"/>
                    </a:cubicBezTo>
                    <a:cubicBezTo>
                      <a:pt x="45509" y="987266"/>
                      <a:pt x="53447" y="1019016"/>
                      <a:pt x="52653" y="1046797"/>
                    </a:cubicBezTo>
                    <a:cubicBezTo>
                      <a:pt x="51859" y="1074578"/>
                      <a:pt x="35985" y="1101566"/>
                      <a:pt x="38366" y="1122997"/>
                    </a:cubicBezTo>
                    <a:cubicBezTo>
                      <a:pt x="40747" y="1144428"/>
                      <a:pt x="60591" y="1151573"/>
                      <a:pt x="66941" y="1175385"/>
                    </a:cubicBezTo>
                    <a:cubicBezTo>
                      <a:pt x="73291" y="1199197"/>
                      <a:pt x="80435" y="1230153"/>
                      <a:pt x="76466" y="1265872"/>
                    </a:cubicBezTo>
                    <a:cubicBezTo>
                      <a:pt x="72497" y="1301591"/>
                      <a:pt x="47890" y="1360328"/>
                      <a:pt x="43128" y="1389697"/>
                    </a:cubicBezTo>
                    <a:cubicBezTo>
                      <a:pt x="38366" y="1419066"/>
                      <a:pt x="50272" y="1417479"/>
                      <a:pt x="47891" y="1442085"/>
                    </a:cubicBezTo>
                    <a:cubicBezTo>
                      <a:pt x="45510" y="1466691"/>
                      <a:pt x="33603" y="1503998"/>
                      <a:pt x="28841" y="1537335"/>
                    </a:cubicBezTo>
                    <a:cubicBezTo>
                      <a:pt x="24079" y="1570672"/>
                      <a:pt x="17729" y="1601629"/>
                      <a:pt x="19316" y="1642110"/>
                    </a:cubicBezTo>
                    <a:cubicBezTo>
                      <a:pt x="20903" y="1682591"/>
                      <a:pt x="35191" y="1730216"/>
                      <a:pt x="38366" y="1780222"/>
                    </a:cubicBezTo>
                    <a:cubicBezTo>
                      <a:pt x="41541" y="1830228"/>
                      <a:pt x="35985" y="1898491"/>
                      <a:pt x="38366" y="1942147"/>
                    </a:cubicBezTo>
                    <a:cubicBezTo>
                      <a:pt x="40747" y="1985803"/>
                      <a:pt x="51859" y="2018348"/>
                      <a:pt x="52653" y="2042160"/>
                    </a:cubicBezTo>
                    <a:cubicBezTo>
                      <a:pt x="53447" y="2065972"/>
                      <a:pt x="39159" y="2060416"/>
                      <a:pt x="43128" y="2085022"/>
                    </a:cubicBezTo>
                    <a:cubicBezTo>
                      <a:pt x="47097" y="2109628"/>
                      <a:pt x="65353" y="2154078"/>
                      <a:pt x="76466" y="2189797"/>
                    </a:cubicBezTo>
                    <a:cubicBezTo>
                      <a:pt x="87578" y="2225516"/>
                      <a:pt x="94722" y="2274729"/>
                      <a:pt x="109803" y="2299335"/>
                    </a:cubicBezTo>
                    <a:cubicBezTo>
                      <a:pt x="124884" y="2323941"/>
                      <a:pt x="144728" y="2346166"/>
                      <a:pt x="166953" y="2337435"/>
                    </a:cubicBezTo>
                    <a:cubicBezTo>
                      <a:pt x="189178" y="2328704"/>
                      <a:pt x="220928" y="2279491"/>
                      <a:pt x="243153" y="2246947"/>
                    </a:cubicBezTo>
                    <a:cubicBezTo>
                      <a:pt x="265378" y="2214403"/>
                      <a:pt x="291572" y="2177891"/>
                      <a:pt x="300303" y="2142172"/>
                    </a:cubicBezTo>
                    <a:cubicBezTo>
                      <a:pt x="309034" y="2106453"/>
                      <a:pt x="292366" y="2082641"/>
                      <a:pt x="295541" y="2032635"/>
                    </a:cubicBezTo>
                    <a:cubicBezTo>
                      <a:pt x="298716" y="1982629"/>
                      <a:pt x="313797" y="1893729"/>
                      <a:pt x="319353" y="1842135"/>
                    </a:cubicBezTo>
                    <a:cubicBezTo>
                      <a:pt x="324909" y="1790541"/>
                      <a:pt x="327291" y="1762759"/>
                      <a:pt x="328878" y="1723072"/>
                    </a:cubicBezTo>
                    <a:cubicBezTo>
                      <a:pt x="330465" y="1683385"/>
                      <a:pt x="326497" y="1640522"/>
                      <a:pt x="328878" y="1604010"/>
                    </a:cubicBezTo>
                    <a:cubicBezTo>
                      <a:pt x="331259" y="1567498"/>
                      <a:pt x="337610" y="1525428"/>
                      <a:pt x="343166" y="1503997"/>
                    </a:cubicBezTo>
                    <a:cubicBezTo>
                      <a:pt x="348722" y="1482566"/>
                      <a:pt x="358247" y="1487328"/>
                      <a:pt x="362216" y="1475422"/>
                    </a:cubicBezTo>
                    <a:cubicBezTo>
                      <a:pt x="366185" y="1463516"/>
                      <a:pt x="363803" y="1442085"/>
                      <a:pt x="366978" y="1432560"/>
                    </a:cubicBezTo>
                    <a:cubicBezTo>
                      <a:pt x="370153" y="1423035"/>
                      <a:pt x="382060" y="1434147"/>
                      <a:pt x="381266" y="1418272"/>
                    </a:cubicBezTo>
                    <a:cubicBezTo>
                      <a:pt x="380472" y="1402397"/>
                      <a:pt x="360629" y="1367472"/>
                      <a:pt x="362216" y="1337310"/>
                    </a:cubicBezTo>
                    <a:cubicBezTo>
                      <a:pt x="363803" y="1307148"/>
                      <a:pt x="381266" y="1260316"/>
                      <a:pt x="390791" y="1237297"/>
                    </a:cubicBezTo>
                    <a:cubicBezTo>
                      <a:pt x="400316" y="1214278"/>
                      <a:pt x="414604" y="1230947"/>
                      <a:pt x="419366" y="1199197"/>
                    </a:cubicBezTo>
                    <a:cubicBezTo>
                      <a:pt x="424128" y="1167447"/>
                      <a:pt x="416191" y="1080928"/>
                      <a:pt x="419366" y="1046797"/>
                    </a:cubicBezTo>
                    <a:cubicBezTo>
                      <a:pt x="422541" y="1012666"/>
                      <a:pt x="434447" y="1019016"/>
                      <a:pt x="438416" y="994410"/>
                    </a:cubicBezTo>
                    <a:cubicBezTo>
                      <a:pt x="442385" y="969804"/>
                      <a:pt x="439209" y="927735"/>
                      <a:pt x="443178" y="899160"/>
                    </a:cubicBezTo>
                    <a:cubicBezTo>
                      <a:pt x="447147" y="870585"/>
                      <a:pt x="455878" y="842010"/>
                      <a:pt x="462228" y="822960"/>
                    </a:cubicBezTo>
                    <a:cubicBezTo>
                      <a:pt x="468578" y="803910"/>
                      <a:pt x="477309" y="769779"/>
                      <a:pt x="481278" y="784860"/>
                    </a:cubicBezTo>
                    <a:cubicBezTo>
                      <a:pt x="485247" y="799941"/>
                      <a:pt x="481279" y="872966"/>
                      <a:pt x="486041" y="913447"/>
                    </a:cubicBezTo>
                    <a:cubicBezTo>
                      <a:pt x="490803" y="953928"/>
                      <a:pt x="504297" y="992028"/>
                      <a:pt x="509853" y="1027747"/>
                    </a:cubicBezTo>
                    <a:cubicBezTo>
                      <a:pt x="515409" y="1063466"/>
                      <a:pt x="520965" y="1084898"/>
                      <a:pt x="519378" y="1127760"/>
                    </a:cubicBezTo>
                    <a:cubicBezTo>
                      <a:pt x="517791" y="1170622"/>
                      <a:pt x="500328" y="1252378"/>
                      <a:pt x="500328" y="1284922"/>
                    </a:cubicBezTo>
                    <a:cubicBezTo>
                      <a:pt x="500328" y="1317466"/>
                      <a:pt x="516997" y="1297622"/>
                      <a:pt x="519378" y="1323022"/>
                    </a:cubicBezTo>
                    <a:cubicBezTo>
                      <a:pt x="521759" y="1348422"/>
                      <a:pt x="516203" y="1407160"/>
                      <a:pt x="514616" y="1437322"/>
                    </a:cubicBezTo>
                    <a:cubicBezTo>
                      <a:pt x="513029" y="1467484"/>
                      <a:pt x="505884" y="1484153"/>
                      <a:pt x="509853" y="1503997"/>
                    </a:cubicBezTo>
                    <a:cubicBezTo>
                      <a:pt x="513822" y="1523841"/>
                      <a:pt x="536047" y="1534160"/>
                      <a:pt x="538428" y="1556385"/>
                    </a:cubicBezTo>
                    <a:cubicBezTo>
                      <a:pt x="540809" y="1578610"/>
                      <a:pt x="523347" y="1610360"/>
                      <a:pt x="524141" y="1637347"/>
                    </a:cubicBezTo>
                    <a:cubicBezTo>
                      <a:pt x="524935" y="1664334"/>
                      <a:pt x="543985" y="1691323"/>
                      <a:pt x="543191" y="1718310"/>
                    </a:cubicBezTo>
                    <a:cubicBezTo>
                      <a:pt x="542397" y="1745297"/>
                      <a:pt x="524140" y="1751647"/>
                      <a:pt x="519378" y="1799272"/>
                    </a:cubicBezTo>
                    <a:cubicBezTo>
                      <a:pt x="514616" y="1846897"/>
                      <a:pt x="520172" y="1942147"/>
                      <a:pt x="514616" y="2004060"/>
                    </a:cubicBezTo>
                    <a:cubicBezTo>
                      <a:pt x="509060" y="2065973"/>
                      <a:pt x="491597" y="2128678"/>
                      <a:pt x="486041" y="2170747"/>
                    </a:cubicBezTo>
                    <a:cubicBezTo>
                      <a:pt x="480485" y="2212816"/>
                      <a:pt x="476515" y="2226310"/>
                      <a:pt x="481278" y="2256472"/>
                    </a:cubicBezTo>
                    <a:cubicBezTo>
                      <a:pt x="486040" y="2286635"/>
                      <a:pt x="507472" y="2330291"/>
                      <a:pt x="514616" y="2351722"/>
                    </a:cubicBezTo>
                    <a:cubicBezTo>
                      <a:pt x="521760" y="2373153"/>
                      <a:pt x="532872" y="2364422"/>
                      <a:pt x="524141" y="2385060"/>
                    </a:cubicBezTo>
                    <a:cubicBezTo>
                      <a:pt x="515410" y="2405698"/>
                      <a:pt x="478103" y="2454116"/>
                      <a:pt x="462228" y="2475547"/>
                    </a:cubicBezTo>
                    <a:cubicBezTo>
                      <a:pt x="446353" y="2496978"/>
                      <a:pt x="429685" y="2497772"/>
                      <a:pt x="428891" y="2513647"/>
                    </a:cubicBezTo>
                    <a:cubicBezTo>
                      <a:pt x="428097" y="2529522"/>
                      <a:pt x="455878" y="2549366"/>
                      <a:pt x="457466" y="2570797"/>
                    </a:cubicBezTo>
                    <a:cubicBezTo>
                      <a:pt x="459054" y="2592228"/>
                      <a:pt x="430479" y="2628741"/>
                      <a:pt x="438416" y="2642235"/>
                    </a:cubicBezTo>
                    <a:cubicBezTo>
                      <a:pt x="446353" y="2655729"/>
                      <a:pt x="475722" y="2646204"/>
                      <a:pt x="505091" y="2651760"/>
                    </a:cubicBezTo>
                    <a:cubicBezTo>
                      <a:pt x="534460" y="2657316"/>
                      <a:pt x="583672" y="2668428"/>
                      <a:pt x="614628" y="2675572"/>
                    </a:cubicBezTo>
                    <a:cubicBezTo>
                      <a:pt x="645584" y="2682716"/>
                      <a:pt x="669397" y="2702559"/>
                      <a:pt x="690828" y="2694622"/>
                    </a:cubicBezTo>
                    <a:cubicBezTo>
                      <a:pt x="712259" y="2686685"/>
                      <a:pt x="732104" y="2654934"/>
                      <a:pt x="743216" y="2627947"/>
                    </a:cubicBezTo>
                    <a:cubicBezTo>
                      <a:pt x="754328" y="2600960"/>
                      <a:pt x="757503" y="2556509"/>
                      <a:pt x="757503" y="2532697"/>
                    </a:cubicBezTo>
                    <a:cubicBezTo>
                      <a:pt x="757503" y="2508885"/>
                      <a:pt x="745597" y="2500947"/>
                      <a:pt x="743216" y="2485072"/>
                    </a:cubicBezTo>
                    <a:cubicBezTo>
                      <a:pt x="740835" y="2469197"/>
                      <a:pt x="734485" y="2458878"/>
                      <a:pt x="743216" y="2437447"/>
                    </a:cubicBezTo>
                    <a:cubicBezTo>
                      <a:pt x="751947" y="2416016"/>
                      <a:pt x="784490" y="2392204"/>
                      <a:pt x="795603" y="2356485"/>
                    </a:cubicBezTo>
                    <a:cubicBezTo>
                      <a:pt x="806715" y="2320766"/>
                      <a:pt x="805922" y="2266791"/>
                      <a:pt x="809891" y="2223135"/>
                    </a:cubicBezTo>
                    <a:cubicBezTo>
                      <a:pt x="813860" y="2179479"/>
                      <a:pt x="814654" y="2146141"/>
                      <a:pt x="819416" y="2094547"/>
                    </a:cubicBezTo>
                    <a:cubicBezTo>
                      <a:pt x="824178" y="2042953"/>
                      <a:pt x="831322" y="1979453"/>
                      <a:pt x="838466" y="1913572"/>
                    </a:cubicBezTo>
                    <a:cubicBezTo>
                      <a:pt x="845610" y="1847691"/>
                      <a:pt x="859103" y="1750060"/>
                      <a:pt x="862278" y="1699260"/>
                    </a:cubicBezTo>
                    <a:cubicBezTo>
                      <a:pt x="865453" y="1648460"/>
                      <a:pt x="855929" y="1644491"/>
                      <a:pt x="857516" y="1608772"/>
                    </a:cubicBezTo>
                    <a:cubicBezTo>
                      <a:pt x="859103" y="1573053"/>
                      <a:pt x="865453" y="1557972"/>
                      <a:pt x="871803" y="1484947"/>
                    </a:cubicBezTo>
                    <a:cubicBezTo>
                      <a:pt x="878153" y="1411922"/>
                      <a:pt x="886885" y="1266665"/>
                      <a:pt x="895616" y="1170622"/>
                    </a:cubicBezTo>
                    <a:cubicBezTo>
                      <a:pt x="904347" y="1074579"/>
                      <a:pt x="921016" y="973773"/>
                      <a:pt x="924191" y="908685"/>
                    </a:cubicBezTo>
                    <a:cubicBezTo>
                      <a:pt x="927366" y="843598"/>
                      <a:pt x="910697" y="829309"/>
                      <a:pt x="914666" y="780097"/>
                    </a:cubicBezTo>
                    <a:cubicBezTo>
                      <a:pt x="918635" y="730885"/>
                      <a:pt x="936891" y="669766"/>
                      <a:pt x="948003" y="613410"/>
                    </a:cubicBezTo>
                    <a:cubicBezTo>
                      <a:pt x="959115" y="557054"/>
                      <a:pt x="975785" y="487998"/>
                      <a:pt x="981341" y="441960"/>
                    </a:cubicBezTo>
                    <a:cubicBezTo>
                      <a:pt x="986897" y="395923"/>
                      <a:pt x="981341" y="337185"/>
                      <a:pt x="981341" y="337185"/>
                    </a:cubicBezTo>
                    <a:cubicBezTo>
                      <a:pt x="981341" y="286385"/>
                      <a:pt x="995628" y="189547"/>
                      <a:pt x="981341" y="137160"/>
                    </a:cubicBezTo>
                    <a:cubicBezTo>
                      <a:pt x="967054" y="84773"/>
                      <a:pt x="937685" y="68897"/>
                      <a:pt x="905141" y="466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Freeform 15">
                <a:extLst>
                  <a:ext uri="{FF2B5EF4-FFF2-40B4-BE49-F238E27FC236}">
                    <a16:creationId xmlns:a16="http://schemas.microsoft.com/office/drawing/2014/main" id="{7CCC12BD-17F8-0596-BCCA-9FE711BBFD0F}"/>
                  </a:ext>
                </a:extLst>
              </p:cNvPr>
              <p:cNvSpPr/>
              <p:nvPr/>
            </p:nvSpPr>
            <p:spPr>
              <a:xfrm>
                <a:off x="3327362" y="3615554"/>
                <a:ext cx="234997" cy="523698"/>
              </a:xfrm>
              <a:custGeom>
                <a:rect l="l" t="t" r="r" b="b"/>
                <a:pathLst>
                  <a:path w="221335" h="493253">
                    <a:moveTo>
                      <a:pt x="77834" y="328437"/>
                    </a:moveTo>
                    <a:cubicBezTo>
                      <a:pt x="65239" y="329495"/>
                      <a:pt x="52963" y="333729"/>
                      <a:pt x="50846" y="340502"/>
                    </a:cubicBezTo>
                    <a:cubicBezTo>
                      <a:pt x="46613" y="354049"/>
                      <a:pt x="50846" y="372675"/>
                      <a:pt x="50846" y="386222"/>
                    </a:cubicBezTo>
                    <a:cubicBezTo>
                      <a:pt x="50846" y="386222"/>
                      <a:pt x="44073" y="417549"/>
                      <a:pt x="50846" y="421782"/>
                    </a:cubicBezTo>
                    <a:cubicBezTo>
                      <a:pt x="57619" y="426015"/>
                      <a:pt x="82173" y="426015"/>
                      <a:pt x="91486" y="411622"/>
                    </a:cubicBezTo>
                    <a:cubicBezTo>
                      <a:pt x="100799" y="397229"/>
                      <a:pt x="113499" y="347275"/>
                      <a:pt x="106726" y="335422"/>
                    </a:cubicBezTo>
                    <a:cubicBezTo>
                      <a:pt x="103340" y="329496"/>
                      <a:pt x="90428" y="327379"/>
                      <a:pt x="77834" y="328437"/>
                    </a:cubicBezTo>
                    <a:close/>
                    <a:moveTo>
                      <a:pt x="121966" y="142"/>
                    </a:moveTo>
                    <a:cubicBezTo>
                      <a:pt x="139746" y="4375"/>
                      <a:pt x="172766" y="90735"/>
                      <a:pt x="188006" y="132222"/>
                    </a:cubicBezTo>
                    <a:cubicBezTo>
                      <a:pt x="203246" y="173709"/>
                      <a:pt x="208326" y="212655"/>
                      <a:pt x="213406" y="249062"/>
                    </a:cubicBezTo>
                    <a:cubicBezTo>
                      <a:pt x="218486" y="285469"/>
                      <a:pt x="225259" y="315102"/>
                      <a:pt x="218486" y="350662"/>
                    </a:cubicBezTo>
                    <a:cubicBezTo>
                      <a:pt x="211713" y="386222"/>
                      <a:pt x="186313" y="438715"/>
                      <a:pt x="172766" y="462422"/>
                    </a:cubicBezTo>
                    <a:cubicBezTo>
                      <a:pt x="159219" y="486129"/>
                      <a:pt x="154139" y="490362"/>
                      <a:pt x="137206" y="492902"/>
                    </a:cubicBezTo>
                    <a:cubicBezTo>
                      <a:pt x="120273" y="495442"/>
                      <a:pt x="88946" y="483589"/>
                      <a:pt x="71166" y="477662"/>
                    </a:cubicBezTo>
                    <a:cubicBezTo>
                      <a:pt x="53386" y="471735"/>
                      <a:pt x="39839" y="466655"/>
                      <a:pt x="30526" y="457342"/>
                    </a:cubicBezTo>
                    <a:cubicBezTo>
                      <a:pt x="21213" y="448029"/>
                      <a:pt x="20366" y="428555"/>
                      <a:pt x="15286" y="421782"/>
                    </a:cubicBezTo>
                    <a:cubicBezTo>
                      <a:pt x="10206" y="415009"/>
                      <a:pt x="-801" y="425169"/>
                      <a:pt x="46" y="416702"/>
                    </a:cubicBezTo>
                    <a:cubicBezTo>
                      <a:pt x="893" y="408235"/>
                      <a:pt x="16133" y="391302"/>
                      <a:pt x="20366" y="370982"/>
                    </a:cubicBezTo>
                    <a:cubicBezTo>
                      <a:pt x="24599" y="350662"/>
                      <a:pt x="22059" y="316795"/>
                      <a:pt x="25446" y="294782"/>
                    </a:cubicBezTo>
                    <a:cubicBezTo>
                      <a:pt x="28833" y="272769"/>
                      <a:pt x="29679" y="266842"/>
                      <a:pt x="40686" y="238902"/>
                    </a:cubicBezTo>
                    <a:cubicBezTo>
                      <a:pt x="51693" y="210962"/>
                      <a:pt x="77939" y="166935"/>
                      <a:pt x="91486" y="127142"/>
                    </a:cubicBezTo>
                    <a:cubicBezTo>
                      <a:pt x="105033" y="87349"/>
                      <a:pt x="104186" y="-4091"/>
                      <a:pt x="121966" y="1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Freeform 16">
                <a:extLst>
                  <a:ext uri="{FF2B5EF4-FFF2-40B4-BE49-F238E27FC236}">
                    <a16:creationId xmlns:a16="http://schemas.microsoft.com/office/drawing/2014/main" id="{BCCB4633-640D-5869-BCAA-349CA65F4310}"/>
                  </a:ext>
                </a:extLst>
              </p:cNvPr>
              <p:cNvSpPr/>
              <p:nvPr/>
            </p:nvSpPr>
            <p:spPr>
              <a:xfrm>
                <a:off x="2019926" y="587923"/>
                <a:ext cx="342321" cy="748475"/>
              </a:xfrm>
              <a:custGeom>
                <a:gdLst>
                  <a:gd name="connsiteX0" fmla="*/ 108599 w 342320"/>
                  <a:gd name="connsiteY0" fmla="*/ 748119 h 748473"/>
                  <a:gd name="connsiteX1" fmla="*/ 154319 w 342320"/>
                  <a:gd name="connsiteY1" fmla="*/ 529679 h 748473"/>
                  <a:gd name="connsiteX2" fmla="*/ 149239 w 342320"/>
                  <a:gd name="connsiteY2" fmla="*/ 443319 h 748473"/>
                  <a:gd name="connsiteX3" fmla="*/ 159399 w 342320"/>
                  <a:gd name="connsiteY3" fmla="*/ 377279 h 748473"/>
                  <a:gd name="connsiteX4" fmla="*/ 179719 w 342320"/>
                  <a:gd name="connsiteY4" fmla="*/ 341719 h 748473"/>
                  <a:gd name="connsiteX5" fmla="*/ 210199 w 342320"/>
                  <a:gd name="connsiteY5" fmla="*/ 301079 h 748473"/>
                  <a:gd name="connsiteX6" fmla="*/ 230519 w 342320"/>
                  <a:gd name="connsiteY6" fmla="*/ 295999 h 748473"/>
                  <a:gd name="connsiteX7" fmla="*/ 276239 w 342320"/>
                  <a:gd name="connsiteY7" fmla="*/ 255359 h 748473"/>
                  <a:gd name="connsiteX8" fmla="*/ 306719 w 342320"/>
                  <a:gd name="connsiteY8" fmla="*/ 219799 h 748473"/>
                  <a:gd name="connsiteX9" fmla="*/ 337199 w 342320"/>
                  <a:gd name="connsiteY9" fmla="*/ 148679 h 748473"/>
                  <a:gd name="connsiteX10" fmla="*/ 342279 w 342320"/>
                  <a:gd name="connsiteY10" fmla="*/ 87719 h 748473"/>
                  <a:gd name="connsiteX11" fmla="*/ 337199 w 342320"/>
                  <a:gd name="connsiteY11" fmla="*/ 67399 h 748473"/>
                  <a:gd name="connsiteX12" fmla="*/ 311799 w 342320"/>
                  <a:gd name="connsiteY12" fmla="*/ 52159 h 748473"/>
                  <a:gd name="connsiteX13" fmla="*/ 281319 w 342320"/>
                  <a:gd name="connsiteY13" fmla="*/ 21679 h 748473"/>
                  <a:gd name="connsiteX14" fmla="*/ 260999 w 342320"/>
                  <a:gd name="connsiteY14" fmla="*/ 16599 h 748473"/>
                  <a:gd name="connsiteX15" fmla="*/ 225439 w 342320"/>
                  <a:gd name="connsiteY15" fmla="*/ 16599 h 748473"/>
                  <a:gd name="connsiteX16" fmla="*/ 154319 w 342320"/>
                  <a:gd name="connsiteY16" fmla="*/ 6439 h 748473"/>
                  <a:gd name="connsiteX17" fmla="*/ 113679 w 342320"/>
                  <a:gd name="connsiteY17" fmla="*/ 1359 h 748473"/>
                  <a:gd name="connsiteX18" fmla="*/ 93359 w 342320"/>
                  <a:gd name="connsiteY18" fmla="*/ 31839 h 748473"/>
                  <a:gd name="connsiteX19" fmla="*/ 93359 w 342320"/>
                  <a:gd name="connsiteY19" fmla="*/ 67399 h 748473"/>
                  <a:gd name="connsiteX20" fmla="*/ 78119 w 342320"/>
                  <a:gd name="connsiteY20" fmla="*/ 123279 h 748473"/>
                  <a:gd name="connsiteX21" fmla="*/ 47639 w 342320"/>
                  <a:gd name="connsiteY21" fmla="*/ 168999 h 748473"/>
                  <a:gd name="connsiteX22" fmla="*/ 37479 w 342320"/>
                  <a:gd name="connsiteY22" fmla="*/ 265519 h 748473"/>
                  <a:gd name="connsiteX23" fmla="*/ 22239 w 342320"/>
                  <a:gd name="connsiteY23" fmla="*/ 321399 h 748473"/>
                  <a:gd name="connsiteX24" fmla="*/ 6999 w 342320"/>
                  <a:gd name="connsiteY24" fmla="*/ 397599 h 748473"/>
                  <a:gd name="connsiteX25" fmla="*/ 6999 w 342320"/>
                  <a:gd name="connsiteY25" fmla="*/ 473799 h 748473"/>
                  <a:gd name="connsiteX26" fmla="*/ 108599 w 342320"/>
                  <a:gd name="connsiteY26" fmla="*/ 748119 h 74847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42320" h="748473">
                    <a:moveTo>
                      <a:pt x="108599" y="748119"/>
                    </a:moveTo>
                    <a:cubicBezTo>
                      <a:pt x="133152" y="757432"/>
                      <a:pt x="147546" y="580479"/>
                      <a:pt x="154319" y="529679"/>
                    </a:cubicBezTo>
                    <a:cubicBezTo>
                      <a:pt x="161092" y="478879"/>
                      <a:pt x="148392" y="468719"/>
                      <a:pt x="149239" y="443319"/>
                    </a:cubicBezTo>
                    <a:cubicBezTo>
                      <a:pt x="150086" y="417919"/>
                      <a:pt x="154319" y="394212"/>
                      <a:pt x="159399" y="377279"/>
                    </a:cubicBezTo>
                    <a:cubicBezTo>
                      <a:pt x="164479" y="360346"/>
                      <a:pt x="171252" y="354419"/>
                      <a:pt x="179719" y="341719"/>
                    </a:cubicBezTo>
                    <a:cubicBezTo>
                      <a:pt x="188186" y="329019"/>
                      <a:pt x="201732" y="308699"/>
                      <a:pt x="210199" y="301079"/>
                    </a:cubicBezTo>
                    <a:cubicBezTo>
                      <a:pt x="218666" y="293459"/>
                      <a:pt x="219512" y="303619"/>
                      <a:pt x="230519" y="295999"/>
                    </a:cubicBezTo>
                    <a:cubicBezTo>
                      <a:pt x="241526" y="288379"/>
                      <a:pt x="263539" y="268059"/>
                      <a:pt x="276239" y="255359"/>
                    </a:cubicBezTo>
                    <a:cubicBezTo>
                      <a:pt x="288939" y="242659"/>
                      <a:pt x="296559" y="237579"/>
                      <a:pt x="306719" y="219799"/>
                    </a:cubicBezTo>
                    <a:cubicBezTo>
                      <a:pt x="316879" y="202019"/>
                      <a:pt x="331272" y="170692"/>
                      <a:pt x="337199" y="148679"/>
                    </a:cubicBezTo>
                    <a:cubicBezTo>
                      <a:pt x="343126" y="126666"/>
                      <a:pt x="342279" y="101266"/>
                      <a:pt x="342279" y="87719"/>
                    </a:cubicBezTo>
                    <a:cubicBezTo>
                      <a:pt x="342279" y="74172"/>
                      <a:pt x="342279" y="73326"/>
                      <a:pt x="337199" y="67399"/>
                    </a:cubicBezTo>
                    <a:cubicBezTo>
                      <a:pt x="332119" y="61472"/>
                      <a:pt x="321112" y="59779"/>
                      <a:pt x="311799" y="52159"/>
                    </a:cubicBezTo>
                    <a:cubicBezTo>
                      <a:pt x="302486" y="44539"/>
                      <a:pt x="289786" y="27606"/>
                      <a:pt x="281319" y="21679"/>
                    </a:cubicBezTo>
                    <a:cubicBezTo>
                      <a:pt x="272852" y="15752"/>
                      <a:pt x="270312" y="17446"/>
                      <a:pt x="260999" y="16599"/>
                    </a:cubicBezTo>
                    <a:cubicBezTo>
                      <a:pt x="251686" y="15752"/>
                      <a:pt x="243219" y="18292"/>
                      <a:pt x="225439" y="16599"/>
                    </a:cubicBezTo>
                    <a:cubicBezTo>
                      <a:pt x="207659" y="14906"/>
                      <a:pt x="172946" y="8979"/>
                      <a:pt x="154319" y="6439"/>
                    </a:cubicBezTo>
                    <a:cubicBezTo>
                      <a:pt x="135692" y="3899"/>
                      <a:pt x="123839" y="-2874"/>
                      <a:pt x="113679" y="1359"/>
                    </a:cubicBezTo>
                    <a:cubicBezTo>
                      <a:pt x="103519" y="5592"/>
                      <a:pt x="96746" y="20832"/>
                      <a:pt x="93359" y="31839"/>
                    </a:cubicBezTo>
                    <a:cubicBezTo>
                      <a:pt x="89972" y="42846"/>
                      <a:pt x="95899" y="52159"/>
                      <a:pt x="93359" y="67399"/>
                    </a:cubicBezTo>
                    <a:cubicBezTo>
                      <a:pt x="90819" y="82639"/>
                      <a:pt x="85739" y="106346"/>
                      <a:pt x="78119" y="123279"/>
                    </a:cubicBezTo>
                    <a:cubicBezTo>
                      <a:pt x="70499" y="140212"/>
                      <a:pt x="54412" y="145292"/>
                      <a:pt x="47639" y="168999"/>
                    </a:cubicBezTo>
                    <a:cubicBezTo>
                      <a:pt x="40866" y="192706"/>
                      <a:pt x="41712" y="240119"/>
                      <a:pt x="37479" y="265519"/>
                    </a:cubicBezTo>
                    <a:cubicBezTo>
                      <a:pt x="33246" y="290919"/>
                      <a:pt x="27319" y="299386"/>
                      <a:pt x="22239" y="321399"/>
                    </a:cubicBezTo>
                    <a:cubicBezTo>
                      <a:pt x="17159" y="343412"/>
                      <a:pt x="9539" y="372199"/>
                      <a:pt x="6999" y="397599"/>
                    </a:cubicBezTo>
                    <a:cubicBezTo>
                      <a:pt x="4459" y="422999"/>
                      <a:pt x="-7394" y="414532"/>
                      <a:pt x="6999" y="473799"/>
                    </a:cubicBezTo>
                    <a:cubicBezTo>
                      <a:pt x="21392" y="533066"/>
                      <a:pt x="84046" y="738806"/>
                      <a:pt x="108599" y="748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Freeform 17">
                <a:extLst>
                  <a:ext uri="{FF2B5EF4-FFF2-40B4-BE49-F238E27FC236}">
                    <a16:creationId xmlns:a16="http://schemas.microsoft.com/office/drawing/2014/main" id="{C2C90564-C518-0643-0D91-3AE95CB2F436}"/>
                  </a:ext>
                </a:extLst>
              </p:cNvPr>
              <p:cNvSpPr/>
              <p:nvPr/>
            </p:nvSpPr>
            <p:spPr>
              <a:xfrm>
                <a:off x="2643481" y="1349666"/>
                <a:ext cx="523168" cy="762971"/>
              </a:xfrm>
              <a:custGeom>
                <a:gdLst>
                  <a:gd name="connsiteX0" fmla="*/ 17663 w 523167"/>
                  <a:gd name="connsiteY0" fmla="*/ 221230 h 762969"/>
                  <a:gd name="connsiteX1" fmla="*/ 79 w 523167"/>
                  <a:gd name="connsiteY1" fmla="*/ 268123 h 762969"/>
                  <a:gd name="connsiteX2" fmla="*/ 11802 w 523167"/>
                  <a:gd name="connsiteY2" fmla="*/ 332600 h 762969"/>
                  <a:gd name="connsiteX3" fmla="*/ 26456 w 523167"/>
                  <a:gd name="connsiteY3" fmla="*/ 370700 h 762969"/>
                  <a:gd name="connsiteX4" fmla="*/ 58694 w 523167"/>
                  <a:gd name="connsiteY4" fmla="*/ 385353 h 762969"/>
                  <a:gd name="connsiteX5" fmla="*/ 67487 w 523167"/>
                  <a:gd name="connsiteY5" fmla="*/ 432246 h 762969"/>
                  <a:gd name="connsiteX6" fmla="*/ 85071 w 523167"/>
                  <a:gd name="connsiteY6" fmla="*/ 485000 h 762969"/>
                  <a:gd name="connsiteX7" fmla="*/ 108517 w 523167"/>
                  <a:gd name="connsiteY7" fmla="*/ 523100 h 762969"/>
                  <a:gd name="connsiteX8" fmla="*/ 102656 w 523167"/>
                  <a:gd name="connsiteY8" fmla="*/ 549476 h 762969"/>
                  <a:gd name="connsiteX9" fmla="*/ 140756 w 523167"/>
                  <a:gd name="connsiteY9" fmla="*/ 678430 h 762969"/>
                  <a:gd name="connsiteX10" fmla="*/ 249194 w 523167"/>
                  <a:gd name="connsiteY10" fmla="*/ 760492 h 762969"/>
                  <a:gd name="connsiteX11" fmla="*/ 351771 w 523167"/>
                  <a:gd name="connsiteY11" fmla="*/ 734115 h 762969"/>
                  <a:gd name="connsiteX12" fmla="*/ 404525 w 523167"/>
                  <a:gd name="connsiteY12" fmla="*/ 657915 h 762969"/>
                  <a:gd name="connsiteX13" fmla="*/ 392802 w 523167"/>
                  <a:gd name="connsiteY13" fmla="*/ 602230 h 762969"/>
                  <a:gd name="connsiteX14" fmla="*/ 389871 w 523167"/>
                  <a:gd name="connsiteY14" fmla="*/ 567061 h 762969"/>
                  <a:gd name="connsiteX15" fmla="*/ 404525 w 523167"/>
                  <a:gd name="connsiteY15" fmla="*/ 517238 h 762969"/>
                  <a:gd name="connsiteX16" fmla="*/ 433833 w 523167"/>
                  <a:gd name="connsiteY16" fmla="*/ 461553 h 762969"/>
                  <a:gd name="connsiteX17" fmla="*/ 454348 w 523167"/>
                  <a:gd name="connsiteY17" fmla="*/ 414661 h 762969"/>
                  <a:gd name="connsiteX18" fmla="*/ 460210 w 523167"/>
                  <a:gd name="connsiteY18" fmla="*/ 376561 h 762969"/>
                  <a:gd name="connsiteX19" fmla="*/ 480725 w 523167"/>
                  <a:gd name="connsiteY19" fmla="*/ 379492 h 762969"/>
                  <a:gd name="connsiteX20" fmla="*/ 501240 w 523167"/>
                  <a:gd name="connsiteY20" fmla="*/ 353115 h 762969"/>
                  <a:gd name="connsiteX21" fmla="*/ 521756 w 523167"/>
                  <a:gd name="connsiteY21" fmla="*/ 297430 h 762969"/>
                  <a:gd name="connsiteX22" fmla="*/ 518825 w 523167"/>
                  <a:gd name="connsiteY22" fmla="*/ 238815 h 762969"/>
                  <a:gd name="connsiteX23" fmla="*/ 498310 w 523167"/>
                  <a:gd name="connsiteY23" fmla="*/ 203646 h 762969"/>
                  <a:gd name="connsiteX24" fmla="*/ 489517 w 523167"/>
                  <a:gd name="connsiteY24" fmla="*/ 206576 h 762969"/>
                  <a:gd name="connsiteX25" fmla="*/ 445556 w 523167"/>
                  <a:gd name="connsiteY25" fmla="*/ 142100 h 762969"/>
                  <a:gd name="connsiteX26" fmla="*/ 445556 w 523167"/>
                  <a:gd name="connsiteY26" fmla="*/ 80553 h 762969"/>
                  <a:gd name="connsiteX27" fmla="*/ 369356 w 523167"/>
                  <a:gd name="connsiteY27" fmla="*/ 24869 h 762969"/>
                  <a:gd name="connsiteX28" fmla="*/ 211094 w 523167"/>
                  <a:gd name="connsiteY28" fmla="*/ 1423 h 762969"/>
                  <a:gd name="connsiteX29" fmla="*/ 82140 w 523167"/>
                  <a:gd name="connsiteY29" fmla="*/ 16076 h 762969"/>
                  <a:gd name="connsiteX30" fmla="*/ 41110 w 523167"/>
                  <a:gd name="connsiteY30" fmla="*/ 124515 h 762969"/>
                  <a:gd name="connsiteX31" fmla="*/ 17663 w 523167"/>
                  <a:gd name="connsiteY31" fmla="*/ 221230 h 76296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23166" h="762969">
                    <a:moveTo>
                      <a:pt x="17663" y="221230"/>
                    </a:moveTo>
                    <a:cubicBezTo>
                      <a:pt x="10825" y="245165"/>
                      <a:pt x="1056" y="249561"/>
                      <a:pt x="79" y="268123"/>
                    </a:cubicBezTo>
                    <a:cubicBezTo>
                      <a:pt x="-898" y="286685"/>
                      <a:pt x="7406" y="315504"/>
                      <a:pt x="11802" y="332600"/>
                    </a:cubicBezTo>
                    <a:cubicBezTo>
                      <a:pt x="16198" y="349696"/>
                      <a:pt x="18641" y="361908"/>
                      <a:pt x="26456" y="370700"/>
                    </a:cubicBezTo>
                    <a:cubicBezTo>
                      <a:pt x="34271" y="379492"/>
                      <a:pt x="51856" y="375095"/>
                      <a:pt x="58694" y="385353"/>
                    </a:cubicBezTo>
                    <a:cubicBezTo>
                      <a:pt x="65533" y="395611"/>
                      <a:pt x="63091" y="415638"/>
                      <a:pt x="67487" y="432246"/>
                    </a:cubicBezTo>
                    <a:cubicBezTo>
                      <a:pt x="71883" y="448854"/>
                      <a:pt x="78233" y="469858"/>
                      <a:pt x="85071" y="485000"/>
                    </a:cubicBezTo>
                    <a:cubicBezTo>
                      <a:pt x="91909" y="500142"/>
                      <a:pt x="105586" y="512354"/>
                      <a:pt x="108517" y="523100"/>
                    </a:cubicBezTo>
                    <a:cubicBezTo>
                      <a:pt x="111448" y="533846"/>
                      <a:pt x="97283" y="523588"/>
                      <a:pt x="102656" y="549476"/>
                    </a:cubicBezTo>
                    <a:cubicBezTo>
                      <a:pt x="108029" y="575364"/>
                      <a:pt x="116333" y="643261"/>
                      <a:pt x="140756" y="678430"/>
                    </a:cubicBezTo>
                    <a:cubicBezTo>
                      <a:pt x="165179" y="713599"/>
                      <a:pt x="214025" y="751211"/>
                      <a:pt x="249194" y="760492"/>
                    </a:cubicBezTo>
                    <a:cubicBezTo>
                      <a:pt x="284363" y="769773"/>
                      <a:pt x="325882" y="751211"/>
                      <a:pt x="351771" y="734115"/>
                    </a:cubicBezTo>
                    <a:cubicBezTo>
                      <a:pt x="377660" y="717019"/>
                      <a:pt x="397687" y="679896"/>
                      <a:pt x="404525" y="657915"/>
                    </a:cubicBezTo>
                    <a:cubicBezTo>
                      <a:pt x="411364" y="635934"/>
                      <a:pt x="395244" y="617372"/>
                      <a:pt x="392802" y="602230"/>
                    </a:cubicBezTo>
                    <a:cubicBezTo>
                      <a:pt x="390360" y="587088"/>
                      <a:pt x="387917" y="581226"/>
                      <a:pt x="389871" y="567061"/>
                    </a:cubicBezTo>
                    <a:cubicBezTo>
                      <a:pt x="391825" y="552896"/>
                      <a:pt x="397198" y="534823"/>
                      <a:pt x="404525" y="517238"/>
                    </a:cubicBezTo>
                    <a:cubicBezTo>
                      <a:pt x="411852" y="499653"/>
                      <a:pt x="425529" y="478649"/>
                      <a:pt x="433833" y="461553"/>
                    </a:cubicBezTo>
                    <a:cubicBezTo>
                      <a:pt x="442137" y="444457"/>
                      <a:pt x="449952" y="428826"/>
                      <a:pt x="454348" y="414661"/>
                    </a:cubicBezTo>
                    <a:cubicBezTo>
                      <a:pt x="458744" y="400496"/>
                      <a:pt x="455814" y="382422"/>
                      <a:pt x="460210" y="376561"/>
                    </a:cubicBezTo>
                    <a:cubicBezTo>
                      <a:pt x="464606" y="370700"/>
                      <a:pt x="473887" y="383400"/>
                      <a:pt x="480725" y="379492"/>
                    </a:cubicBezTo>
                    <a:cubicBezTo>
                      <a:pt x="487563" y="375584"/>
                      <a:pt x="494401" y="366792"/>
                      <a:pt x="501240" y="353115"/>
                    </a:cubicBezTo>
                    <a:cubicBezTo>
                      <a:pt x="508079" y="339438"/>
                      <a:pt x="518825" y="316480"/>
                      <a:pt x="521756" y="297430"/>
                    </a:cubicBezTo>
                    <a:cubicBezTo>
                      <a:pt x="524687" y="278380"/>
                      <a:pt x="522733" y="254446"/>
                      <a:pt x="518825" y="238815"/>
                    </a:cubicBezTo>
                    <a:cubicBezTo>
                      <a:pt x="514917" y="223184"/>
                      <a:pt x="503195" y="209019"/>
                      <a:pt x="498310" y="203646"/>
                    </a:cubicBezTo>
                    <a:cubicBezTo>
                      <a:pt x="493425" y="198273"/>
                      <a:pt x="498309" y="216834"/>
                      <a:pt x="489517" y="206576"/>
                    </a:cubicBezTo>
                    <a:cubicBezTo>
                      <a:pt x="480725" y="196318"/>
                      <a:pt x="452883" y="163104"/>
                      <a:pt x="445556" y="142100"/>
                    </a:cubicBezTo>
                    <a:cubicBezTo>
                      <a:pt x="438229" y="121096"/>
                      <a:pt x="458256" y="100091"/>
                      <a:pt x="445556" y="80553"/>
                    </a:cubicBezTo>
                    <a:cubicBezTo>
                      <a:pt x="432856" y="61014"/>
                      <a:pt x="408433" y="38057"/>
                      <a:pt x="369356" y="24869"/>
                    </a:cubicBezTo>
                    <a:cubicBezTo>
                      <a:pt x="330279" y="11681"/>
                      <a:pt x="258963" y="2888"/>
                      <a:pt x="211094" y="1423"/>
                    </a:cubicBezTo>
                    <a:cubicBezTo>
                      <a:pt x="163225" y="-43"/>
                      <a:pt x="110471" y="-4439"/>
                      <a:pt x="82140" y="16076"/>
                    </a:cubicBezTo>
                    <a:cubicBezTo>
                      <a:pt x="53809" y="36591"/>
                      <a:pt x="51368" y="95207"/>
                      <a:pt x="41110" y="124515"/>
                    </a:cubicBezTo>
                    <a:cubicBezTo>
                      <a:pt x="30852" y="153823"/>
                      <a:pt x="24501" y="197295"/>
                      <a:pt x="17663" y="2212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Freeform 18">
                <a:extLst>
                  <a:ext uri="{FF2B5EF4-FFF2-40B4-BE49-F238E27FC236}">
                    <a16:creationId xmlns:a16="http://schemas.microsoft.com/office/drawing/2014/main" id="{1FD42EE0-DA15-645D-F3E5-E22A52BC35AD}"/>
                  </a:ext>
                </a:extLst>
              </p:cNvPr>
              <p:cNvSpPr/>
              <p:nvPr/>
            </p:nvSpPr>
            <p:spPr>
              <a:xfrm>
                <a:off x="2637401" y="1199206"/>
                <a:ext cx="516209" cy="478108"/>
              </a:xfrm>
              <a:custGeom>
                <a:gdLst>
                  <a:gd name="connsiteX0" fmla="*/ 50121 w 516208"/>
                  <a:gd name="connsiteY0" fmla="*/ 477197 h 478107"/>
                  <a:gd name="connsiteX1" fmla="*/ 26675 w 516208"/>
                  <a:gd name="connsiteY1" fmla="*/ 371689 h 478107"/>
                  <a:gd name="connsiteX2" fmla="*/ 12021 w 516208"/>
                  <a:gd name="connsiteY2" fmla="*/ 345312 h 478107"/>
                  <a:gd name="connsiteX3" fmla="*/ 298 w 516208"/>
                  <a:gd name="connsiteY3" fmla="*/ 313074 h 478107"/>
                  <a:gd name="connsiteX4" fmla="*/ 3229 w 516208"/>
                  <a:gd name="connsiteY4" fmla="*/ 277905 h 478107"/>
                  <a:gd name="connsiteX5" fmla="*/ 298 w 516208"/>
                  <a:gd name="connsiteY5" fmla="*/ 231012 h 478107"/>
                  <a:gd name="connsiteX6" fmla="*/ 6160 w 516208"/>
                  <a:gd name="connsiteY6" fmla="*/ 184120 h 478107"/>
                  <a:gd name="connsiteX7" fmla="*/ 23744 w 516208"/>
                  <a:gd name="connsiteY7" fmla="*/ 134297 h 478107"/>
                  <a:gd name="connsiteX8" fmla="*/ 64775 w 516208"/>
                  <a:gd name="connsiteY8" fmla="*/ 90335 h 478107"/>
                  <a:gd name="connsiteX9" fmla="*/ 102875 w 516208"/>
                  <a:gd name="connsiteY9" fmla="*/ 52235 h 478107"/>
                  <a:gd name="connsiteX10" fmla="*/ 179075 w 516208"/>
                  <a:gd name="connsiteY10" fmla="*/ 25859 h 478107"/>
                  <a:gd name="connsiteX11" fmla="*/ 214244 w 516208"/>
                  <a:gd name="connsiteY11" fmla="*/ 2412 h 478107"/>
                  <a:gd name="connsiteX12" fmla="*/ 281652 w 516208"/>
                  <a:gd name="connsiteY12" fmla="*/ 2412 h 478107"/>
                  <a:gd name="connsiteX13" fmla="*/ 357852 w 516208"/>
                  <a:gd name="connsiteY13" fmla="*/ 17066 h 478107"/>
                  <a:gd name="connsiteX14" fmla="*/ 401814 w 516208"/>
                  <a:gd name="connsiteY14" fmla="*/ 52235 h 478107"/>
                  <a:gd name="connsiteX15" fmla="*/ 454568 w 516208"/>
                  <a:gd name="connsiteY15" fmla="*/ 81543 h 478107"/>
                  <a:gd name="connsiteX16" fmla="*/ 498529 w 516208"/>
                  <a:gd name="connsiteY16" fmla="*/ 140159 h 478107"/>
                  <a:gd name="connsiteX17" fmla="*/ 507321 w 516208"/>
                  <a:gd name="connsiteY17" fmla="*/ 207566 h 478107"/>
                  <a:gd name="connsiteX18" fmla="*/ 516114 w 516208"/>
                  <a:gd name="connsiteY18" fmla="*/ 266182 h 478107"/>
                  <a:gd name="connsiteX19" fmla="*/ 501460 w 516208"/>
                  <a:gd name="connsiteY19" fmla="*/ 324797 h 478107"/>
                  <a:gd name="connsiteX20" fmla="*/ 495598 w 516208"/>
                  <a:gd name="connsiteY20" fmla="*/ 354105 h 478107"/>
                  <a:gd name="connsiteX21" fmla="*/ 489737 w 516208"/>
                  <a:gd name="connsiteY21" fmla="*/ 403928 h 478107"/>
                  <a:gd name="connsiteX22" fmla="*/ 475083 w 516208"/>
                  <a:gd name="connsiteY22" fmla="*/ 444959 h 478107"/>
                  <a:gd name="connsiteX23" fmla="*/ 457498 w 516208"/>
                  <a:gd name="connsiteY23" fmla="*/ 380482 h 478107"/>
                  <a:gd name="connsiteX24" fmla="*/ 448706 w 516208"/>
                  <a:gd name="connsiteY24" fmla="*/ 351174 h 478107"/>
                  <a:gd name="connsiteX25" fmla="*/ 422329 w 516208"/>
                  <a:gd name="connsiteY25" fmla="*/ 304282 h 478107"/>
                  <a:gd name="connsiteX26" fmla="*/ 419398 w 516208"/>
                  <a:gd name="connsiteY26" fmla="*/ 248597 h 478107"/>
                  <a:gd name="connsiteX27" fmla="*/ 381298 w 516208"/>
                  <a:gd name="connsiteY27" fmla="*/ 225151 h 478107"/>
                  <a:gd name="connsiteX28" fmla="*/ 357852 w 516208"/>
                  <a:gd name="connsiteY28" fmla="*/ 233943 h 478107"/>
                  <a:gd name="connsiteX29" fmla="*/ 322683 w 516208"/>
                  <a:gd name="connsiteY29" fmla="*/ 216359 h 478107"/>
                  <a:gd name="connsiteX30" fmla="*/ 278721 w 516208"/>
                  <a:gd name="connsiteY30" fmla="*/ 228082 h 478107"/>
                  <a:gd name="connsiteX31" fmla="*/ 249414 w 516208"/>
                  <a:gd name="connsiteY31" fmla="*/ 236874 h 478107"/>
                  <a:gd name="connsiteX32" fmla="*/ 199591 w 516208"/>
                  <a:gd name="connsiteY32" fmla="*/ 231012 h 478107"/>
                  <a:gd name="connsiteX33" fmla="*/ 143906 w 516208"/>
                  <a:gd name="connsiteY33" fmla="*/ 242735 h 478107"/>
                  <a:gd name="connsiteX34" fmla="*/ 111668 w 516208"/>
                  <a:gd name="connsiteY34" fmla="*/ 245666 h 478107"/>
                  <a:gd name="connsiteX35" fmla="*/ 94083 w 516208"/>
                  <a:gd name="connsiteY35" fmla="*/ 260320 h 478107"/>
                  <a:gd name="connsiteX36" fmla="*/ 88221 w 516208"/>
                  <a:gd name="connsiteY36" fmla="*/ 304282 h 478107"/>
                  <a:gd name="connsiteX37" fmla="*/ 67706 w 516208"/>
                  <a:gd name="connsiteY37" fmla="*/ 333589 h 478107"/>
                  <a:gd name="connsiteX38" fmla="*/ 67706 w 516208"/>
                  <a:gd name="connsiteY38" fmla="*/ 418582 h 478107"/>
                  <a:gd name="connsiteX39" fmla="*/ 50121 w 516208"/>
                  <a:gd name="connsiteY39" fmla="*/ 477197 h 47810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16208" h="478107">
                    <a:moveTo>
                      <a:pt x="50121" y="477197"/>
                    </a:moveTo>
                    <a:cubicBezTo>
                      <a:pt x="43283" y="469382"/>
                      <a:pt x="33025" y="393670"/>
                      <a:pt x="26675" y="371689"/>
                    </a:cubicBezTo>
                    <a:cubicBezTo>
                      <a:pt x="20325" y="349708"/>
                      <a:pt x="16417" y="355081"/>
                      <a:pt x="12021" y="345312"/>
                    </a:cubicBezTo>
                    <a:cubicBezTo>
                      <a:pt x="7625" y="335543"/>
                      <a:pt x="1763" y="324308"/>
                      <a:pt x="298" y="313074"/>
                    </a:cubicBezTo>
                    <a:cubicBezTo>
                      <a:pt x="-1167" y="301840"/>
                      <a:pt x="3229" y="291582"/>
                      <a:pt x="3229" y="277905"/>
                    </a:cubicBezTo>
                    <a:cubicBezTo>
                      <a:pt x="3229" y="264228"/>
                      <a:pt x="-191" y="246643"/>
                      <a:pt x="298" y="231012"/>
                    </a:cubicBezTo>
                    <a:cubicBezTo>
                      <a:pt x="786" y="215381"/>
                      <a:pt x="2252" y="200239"/>
                      <a:pt x="6160" y="184120"/>
                    </a:cubicBezTo>
                    <a:cubicBezTo>
                      <a:pt x="10068" y="168001"/>
                      <a:pt x="13975" y="149928"/>
                      <a:pt x="23744" y="134297"/>
                    </a:cubicBezTo>
                    <a:cubicBezTo>
                      <a:pt x="33513" y="118666"/>
                      <a:pt x="51587" y="104012"/>
                      <a:pt x="64775" y="90335"/>
                    </a:cubicBezTo>
                    <a:cubicBezTo>
                      <a:pt x="77964" y="76658"/>
                      <a:pt x="83825" y="62981"/>
                      <a:pt x="102875" y="52235"/>
                    </a:cubicBezTo>
                    <a:cubicBezTo>
                      <a:pt x="121925" y="41489"/>
                      <a:pt x="160513" y="34163"/>
                      <a:pt x="179075" y="25859"/>
                    </a:cubicBezTo>
                    <a:cubicBezTo>
                      <a:pt x="197637" y="17555"/>
                      <a:pt x="197148" y="6320"/>
                      <a:pt x="214244" y="2412"/>
                    </a:cubicBezTo>
                    <a:cubicBezTo>
                      <a:pt x="231340" y="-1496"/>
                      <a:pt x="257717" y="-30"/>
                      <a:pt x="281652" y="2412"/>
                    </a:cubicBezTo>
                    <a:cubicBezTo>
                      <a:pt x="305587" y="4854"/>
                      <a:pt x="337825" y="8762"/>
                      <a:pt x="357852" y="17066"/>
                    </a:cubicBezTo>
                    <a:cubicBezTo>
                      <a:pt x="377879" y="25370"/>
                      <a:pt x="385695" y="41489"/>
                      <a:pt x="401814" y="52235"/>
                    </a:cubicBezTo>
                    <a:cubicBezTo>
                      <a:pt x="417933" y="62981"/>
                      <a:pt x="438449" y="66889"/>
                      <a:pt x="454568" y="81543"/>
                    </a:cubicBezTo>
                    <a:cubicBezTo>
                      <a:pt x="470687" y="96197"/>
                      <a:pt x="489737" y="119155"/>
                      <a:pt x="498529" y="140159"/>
                    </a:cubicBezTo>
                    <a:cubicBezTo>
                      <a:pt x="507321" y="161163"/>
                      <a:pt x="504390" y="186562"/>
                      <a:pt x="507321" y="207566"/>
                    </a:cubicBezTo>
                    <a:cubicBezTo>
                      <a:pt x="510252" y="228570"/>
                      <a:pt x="517091" y="246644"/>
                      <a:pt x="516114" y="266182"/>
                    </a:cubicBezTo>
                    <a:cubicBezTo>
                      <a:pt x="515137" y="285720"/>
                      <a:pt x="504879" y="310143"/>
                      <a:pt x="501460" y="324797"/>
                    </a:cubicBezTo>
                    <a:cubicBezTo>
                      <a:pt x="498041" y="339451"/>
                      <a:pt x="497552" y="340917"/>
                      <a:pt x="495598" y="354105"/>
                    </a:cubicBezTo>
                    <a:cubicBezTo>
                      <a:pt x="493644" y="367293"/>
                      <a:pt x="493156" y="388786"/>
                      <a:pt x="489737" y="403928"/>
                    </a:cubicBezTo>
                    <a:cubicBezTo>
                      <a:pt x="486318" y="419070"/>
                      <a:pt x="480456" y="448867"/>
                      <a:pt x="475083" y="444959"/>
                    </a:cubicBezTo>
                    <a:cubicBezTo>
                      <a:pt x="469710" y="441051"/>
                      <a:pt x="461894" y="396113"/>
                      <a:pt x="457498" y="380482"/>
                    </a:cubicBezTo>
                    <a:cubicBezTo>
                      <a:pt x="453102" y="364851"/>
                      <a:pt x="454567" y="363874"/>
                      <a:pt x="448706" y="351174"/>
                    </a:cubicBezTo>
                    <a:cubicBezTo>
                      <a:pt x="442845" y="338474"/>
                      <a:pt x="427214" y="321378"/>
                      <a:pt x="422329" y="304282"/>
                    </a:cubicBezTo>
                    <a:cubicBezTo>
                      <a:pt x="417444" y="287186"/>
                      <a:pt x="426236" y="261785"/>
                      <a:pt x="419398" y="248597"/>
                    </a:cubicBezTo>
                    <a:cubicBezTo>
                      <a:pt x="412560" y="235409"/>
                      <a:pt x="391556" y="227593"/>
                      <a:pt x="381298" y="225151"/>
                    </a:cubicBezTo>
                    <a:cubicBezTo>
                      <a:pt x="371040" y="222709"/>
                      <a:pt x="367621" y="235408"/>
                      <a:pt x="357852" y="233943"/>
                    </a:cubicBezTo>
                    <a:cubicBezTo>
                      <a:pt x="348083" y="232478"/>
                      <a:pt x="335871" y="217336"/>
                      <a:pt x="322683" y="216359"/>
                    </a:cubicBezTo>
                    <a:cubicBezTo>
                      <a:pt x="309495" y="215382"/>
                      <a:pt x="290933" y="224663"/>
                      <a:pt x="278721" y="228082"/>
                    </a:cubicBezTo>
                    <a:cubicBezTo>
                      <a:pt x="266509" y="231501"/>
                      <a:pt x="262602" y="236386"/>
                      <a:pt x="249414" y="236874"/>
                    </a:cubicBezTo>
                    <a:cubicBezTo>
                      <a:pt x="236226" y="237362"/>
                      <a:pt x="217176" y="230035"/>
                      <a:pt x="199591" y="231012"/>
                    </a:cubicBezTo>
                    <a:cubicBezTo>
                      <a:pt x="182006" y="231989"/>
                      <a:pt x="158560" y="240293"/>
                      <a:pt x="143906" y="242735"/>
                    </a:cubicBezTo>
                    <a:cubicBezTo>
                      <a:pt x="129252" y="245177"/>
                      <a:pt x="119972" y="242735"/>
                      <a:pt x="111668" y="245666"/>
                    </a:cubicBezTo>
                    <a:cubicBezTo>
                      <a:pt x="103364" y="248597"/>
                      <a:pt x="97991" y="250551"/>
                      <a:pt x="94083" y="260320"/>
                    </a:cubicBezTo>
                    <a:cubicBezTo>
                      <a:pt x="90175" y="270089"/>
                      <a:pt x="92617" y="292071"/>
                      <a:pt x="88221" y="304282"/>
                    </a:cubicBezTo>
                    <a:cubicBezTo>
                      <a:pt x="83825" y="316493"/>
                      <a:pt x="71125" y="314539"/>
                      <a:pt x="67706" y="333589"/>
                    </a:cubicBezTo>
                    <a:cubicBezTo>
                      <a:pt x="64287" y="352639"/>
                      <a:pt x="69171" y="396601"/>
                      <a:pt x="67706" y="418582"/>
                    </a:cubicBezTo>
                    <a:cubicBezTo>
                      <a:pt x="66241" y="440563"/>
                      <a:pt x="56959" y="485012"/>
                      <a:pt x="50121" y="4771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Freeform 19">
                <a:extLst>
                  <a:ext uri="{FF2B5EF4-FFF2-40B4-BE49-F238E27FC236}">
                    <a16:creationId xmlns:a16="http://schemas.microsoft.com/office/drawing/2014/main" id="{AF0AC0C9-A113-E24E-2DA1-E8D2154E7F6F}"/>
                  </a:ext>
                </a:extLst>
              </p:cNvPr>
              <p:cNvSpPr/>
              <p:nvPr/>
            </p:nvSpPr>
            <p:spPr>
              <a:xfrm>
                <a:off x="2460687" y="1873257"/>
                <a:ext cx="902627" cy="1510986"/>
              </a:xfrm>
              <a:custGeom>
                <a:gdLst>
                  <a:gd name="connsiteX0" fmla="*/ 285568 w 902625"/>
                  <a:gd name="connsiteY0" fmla="*/ 1267 h 1510983"/>
                  <a:gd name="connsiteX1" fmla="*/ 294712 w 902625"/>
                  <a:gd name="connsiteY1" fmla="*/ 68323 h 1510983"/>
                  <a:gd name="connsiteX2" fmla="*/ 352624 w 902625"/>
                  <a:gd name="connsiteY2" fmla="*/ 117091 h 1510983"/>
                  <a:gd name="connsiteX3" fmla="*/ 410536 w 902625"/>
                  <a:gd name="connsiteY3" fmla="*/ 171955 h 1510983"/>
                  <a:gd name="connsiteX4" fmla="*/ 462352 w 902625"/>
                  <a:gd name="connsiteY4" fmla="*/ 184147 h 1510983"/>
                  <a:gd name="connsiteX5" fmla="*/ 529408 w 902625"/>
                  <a:gd name="connsiteY5" fmla="*/ 150619 h 1510983"/>
                  <a:gd name="connsiteX6" fmla="*/ 584272 w 902625"/>
                  <a:gd name="connsiteY6" fmla="*/ 104899 h 1510983"/>
                  <a:gd name="connsiteX7" fmla="*/ 593416 w 902625"/>
                  <a:gd name="connsiteY7" fmla="*/ 83563 h 1510983"/>
                  <a:gd name="connsiteX8" fmla="*/ 581224 w 902625"/>
                  <a:gd name="connsiteY8" fmla="*/ 65275 h 1510983"/>
                  <a:gd name="connsiteX9" fmla="*/ 608656 w 902625"/>
                  <a:gd name="connsiteY9" fmla="*/ 101851 h 1510983"/>
                  <a:gd name="connsiteX10" fmla="*/ 608656 w 902625"/>
                  <a:gd name="connsiteY10" fmla="*/ 138427 h 1510983"/>
                  <a:gd name="connsiteX11" fmla="*/ 605608 w 902625"/>
                  <a:gd name="connsiteY11" fmla="*/ 175003 h 1510983"/>
                  <a:gd name="connsiteX12" fmla="*/ 654376 w 902625"/>
                  <a:gd name="connsiteY12" fmla="*/ 217675 h 1510983"/>
                  <a:gd name="connsiteX13" fmla="*/ 761056 w 902625"/>
                  <a:gd name="connsiteY13" fmla="*/ 406651 h 1510983"/>
                  <a:gd name="connsiteX14" fmla="*/ 773248 w 902625"/>
                  <a:gd name="connsiteY14" fmla="*/ 836419 h 1510983"/>
                  <a:gd name="connsiteX15" fmla="*/ 861640 w 902625"/>
                  <a:gd name="connsiteY15" fmla="*/ 1214371 h 1510983"/>
                  <a:gd name="connsiteX16" fmla="*/ 901264 w 902625"/>
                  <a:gd name="connsiteY16" fmla="*/ 1397251 h 1510983"/>
                  <a:gd name="connsiteX17" fmla="*/ 815920 w 902625"/>
                  <a:gd name="connsiteY17" fmla="*/ 1427731 h 1510983"/>
                  <a:gd name="connsiteX18" fmla="*/ 742768 w 902625"/>
                  <a:gd name="connsiteY18" fmla="*/ 1436875 h 1510983"/>
                  <a:gd name="connsiteX19" fmla="*/ 681808 w 902625"/>
                  <a:gd name="connsiteY19" fmla="*/ 1433827 h 1510983"/>
                  <a:gd name="connsiteX20" fmla="*/ 559888 w 902625"/>
                  <a:gd name="connsiteY20" fmla="*/ 1461259 h 1510983"/>
                  <a:gd name="connsiteX21" fmla="*/ 434920 w 902625"/>
                  <a:gd name="connsiteY21" fmla="*/ 1491739 h 1510983"/>
                  <a:gd name="connsiteX22" fmla="*/ 355672 w 902625"/>
                  <a:gd name="connsiteY22" fmla="*/ 1506979 h 1510983"/>
                  <a:gd name="connsiteX23" fmla="*/ 230704 w 902625"/>
                  <a:gd name="connsiteY23" fmla="*/ 1510027 h 1510983"/>
                  <a:gd name="connsiteX24" fmla="*/ 133168 w 902625"/>
                  <a:gd name="connsiteY24" fmla="*/ 1506979 h 1510983"/>
                  <a:gd name="connsiteX25" fmla="*/ 14296 w 902625"/>
                  <a:gd name="connsiteY25" fmla="*/ 1470403 h 1510983"/>
                  <a:gd name="connsiteX26" fmla="*/ 5152 w 902625"/>
                  <a:gd name="connsiteY26" fmla="*/ 1196083 h 1510983"/>
                  <a:gd name="connsiteX27" fmla="*/ 41728 w 902625"/>
                  <a:gd name="connsiteY27" fmla="*/ 702307 h 1510983"/>
                  <a:gd name="connsiteX28" fmla="*/ 145360 w 902625"/>
                  <a:gd name="connsiteY28" fmla="*/ 226819 h 1510983"/>
                  <a:gd name="connsiteX29" fmla="*/ 245944 w 902625"/>
                  <a:gd name="connsiteY29" fmla="*/ 40891 h 1510983"/>
                  <a:gd name="connsiteX30" fmla="*/ 285568 w 902625"/>
                  <a:gd name="connsiteY30" fmla="*/ 1267 h 151098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02625" h="1510983">
                    <a:moveTo>
                      <a:pt x="285568" y="1267"/>
                    </a:moveTo>
                    <a:cubicBezTo>
                      <a:pt x="293696" y="5839"/>
                      <a:pt x="283536" y="49019"/>
                      <a:pt x="294712" y="68323"/>
                    </a:cubicBezTo>
                    <a:cubicBezTo>
                      <a:pt x="305888" y="87627"/>
                      <a:pt x="333320" y="99819"/>
                      <a:pt x="352624" y="117091"/>
                    </a:cubicBezTo>
                    <a:cubicBezTo>
                      <a:pt x="371928" y="134363"/>
                      <a:pt x="392248" y="160779"/>
                      <a:pt x="410536" y="171955"/>
                    </a:cubicBezTo>
                    <a:cubicBezTo>
                      <a:pt x="428824" y="183131"/>
                      <a:pt x="442540" y="187703"/>
                      <a:pt x="462352" y="184147"/>
                    </a:cubicBezTo>
                    <a:cubicBezTo>
                      <a:pt x="482164" y="180591"/>
                      <a:pt x="509088" y="163827"/>
                      <a:pt x="529408" y="150619"/>
                    </a:cubicBezTo>
                    <a:cubicBezTo>
                      <a:pt x="549728" y="137411"/>
                      <a:pt x="573604" y="116075"/>
                      <a:pt x="584272" y="104899"/>
                    </a:cubicBezTo>
                    <a:cubicBezTo>
                      <a:pt x="594940" y="93723"/>
                      <a:pt x="593924" y="90167"/>
                      <a:pt x="593416" y="83563"/>
                    </a:cubicBezTo>
                    <a:cubicBezTo>
                      <a:pt x="592908" y="76959"/>
                      <a:pt x="578684" y="62227"/>
                      <a:pt x="581224" y="65275"/>
                    </a:cubicBezTo>
                    <a:cubicBezTo>
                      <a:pt x="583764" y="68323"/>
                      <a:pt x="604084" y="89659"/>
                      <a:pt x="608656" y="101851"/>
                    </a:cubicBezTo>
                    <a:cubicBezTo>
                      <a:pt x="613228" y="114043"/>
                      <a:pt x="609164" y="126235"/>
                      <a:pt x="608656" y="138427"/>
                    </a:cubicBezTo>
                    <a:cubicBezTo>
                      <a:pt x="608148" y="150619"/>
                      <a:pt x="597988" y="161795"/>
                      <a:pt x="605608" y="175003"/>
                    </a:cubicBezTo>
                    <a:cubicBezTo>
                      <a:pt x="613228" y="188211"/>
                      <a:pt x="628468" y="179067"/>
                      <a:pt x="654376" y="217675"/>
                    </a:cubicBezTo>
                    <a:cubicBezTo>
                      <a:pt x="680284" y="256283"/>
                      <a:pt x="741244" y="303527"/>
                      <a:pt x="761056" y="406651"/>
                    </a:cubicBezTo>
                    <a:cubicBezTo>
                      <a:pt x="780868" y="509775"/>
                      <a:pt x="756484" y="701799"/>
                      <a:pt x="773248" y="836419"/>
                    </a:cubicBezTo>
                    <a:cubicBezTo>
                      <a:pt x="790012" y="971039"/>
                      <a:pt x="840304" y="1120899"/>
                      <a:pt x="861640" y="1214371"/>
                    </a:cubicBezTo>
                    <a:cubicBezTo>
                      <a:pt x="882976" y="1307843"/>
                      <a:pt x="908884" y="1361691"/>
                      <a:pt x="901264" y="1397251"/>
                    </a:cubicBezTo>
                    <a:cubicBezTo>
                      <a:pt x="893644" y="1432811"/>
                      <a:pt x="842336" y="1421127"/>
                      <a:pt x="815920" y="1427731"/>
                    </a:cubicBezTo>
                    <a:cubicBezTo>
                      <a:pt x="789504" y="1434335"/>
                      <a:pt x="765120" y="1435859"/>
                      <a:pt x="742768" y="1436875"/>
                    </a:cubicBezTo>
                    <a:cubicBezTo>
                      <a:pt x="720416" y="1437891"/>
                      <a:pt x="712288" y="1429763"/>
                      <a:pt x="681808" y="1433827"/>
                    </a:cubicBezTo>
                    <a:cubicBezTo>
                      <a:pt x="651328" y="1437891"/>
                      <a:pt x="559888" y="1461259"/>
                      <a:pt x="559888" y="1461259"/>
                    </a:cubicBezTo>
                    <a:lnTo>
                      <a:pt x="434920" y="1491739"/>
                    </a:lnTo>
                    <a:cubicBezTo>
                      <a:pt x="400884" y="1499359"/>
                      <a:pt x="389708" y="1503931"/>
                      <a:pt x="355672" y="1506979"/>
                    </a:cubicBezTo>
                    <a:cubicBezTo>
                      <a:pt x="321636" y="1510027"/>
                      <a:pt x="267788" y="1510027"/>
                      <a:pt x="230704" y="1510027"/>
                    </a:cubicBezTo>
                    <a:cubicBezTo>
                      <a:pt x="193620" y="1510027"/>
                      <a:pt x="169236" y="1513583"/>
                      <a:pt x="133168" y="1506979"/>
                    </a:cubicBezTo>
                    <a:cubicBezTo>
                      <a:pt x="97100" y="1500375"/>
                      <a:pt x="35632" y="1522219"/>
                      <a:pt x="14296" y="1470403"/>
                    </a:cubicBezTo>
                    <a:cubicBezTo>
                      <a:pt x="-7040" y="1418587"/>
                      <a:pt x="580" y="1324099"/>
                      <a:pt x="5152" y="1196083"/>
                    </a:cubicBezTo>
                    <a:cubicBezTo>
                      <a:pt x="9724" y="1068067"/>
                      <a:pt x="18360" y="863851"/>
                      <a:pt x="41728" y="702307"/>
                    </a:cubicBezTo>
                    <a:cubicBezTo>
                      <a:pt x="65096" y="540763"/>
                      <a:pt x="111324" y="337055"/>
                      <a:pt x="145360" y="226819"/>
                    </a:cubicBezTo>
                    <a:cubicBezTo>
                      <a:pt x="179396" y="116583"/>
                      <a:pt x="222068" y="78483"/>
                      <a:pt x="245944" y="40891"/>
                    </a:cubicBezTo>
                    <a:cubicBezTo>
                      <a:pt x="269820" y="3299"/>
                      <a:pt x="277440" y="-3305"/>
                      <a:pt x="285568" y="1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Freeform 20">
                <a:extLst>
                  <a:ext uri="{FF2B5EF4-FFF2-40B4-BE49-F238E27FC236}">
                    <a16:creationId xmlns:a16="http://schemas.microsoft.com/office/drawing/2014/main" id="{457E14BD-828B-5B17-2EEC-05E38B5C7931}"/>
                  </a:ext>
                </a:extLst>
              </p:cNvPr>
              <p:cNvSpPr/>
              <p:nvPr/>
            </p:nvSpPr>
            <p:spPr>
              <a:xfrm>
                <a:off x="2823405" y="2045102"/>
                <a:ext cx="372326" cy="1206938"/>
              </a:xfrm>
              <a:custGeom>
                <a:gdLst>
                  <a:gd name="connsiteX0" fmla="*/ 60010 w 372325"/>
                  <a:gd name="connsiteY0" fmla="*/ 111 h 1206936"/>
                  <a:gd name="connsiteX1" fmla="*/ 2098 w 372325"/>
                  <a:gd name="connsiteY1" fmla="*/ 42783 h 1206936"/>
                  <a:gd name="connsiteX2" fmla="*/ 14290 w 372325"/>
                  <a:gd name="connsiteY2" fmla="*/ 79359 h 1206936"/>
                  <a:gd name="connsiteX3" fmla="*/ 29530 w 372325"/>
                  <a:gd name="connsiteY3" fmla="*/ 97647 h 1206936"/>
                  <a:gd name="connsiteX4" fmla="*/ 44770 w 372325"/>
                  <a:gd name="connsiteY4" fmla="*/ 122031 h 1206936"/>
                  <a:gd name="connsiteX5" fmla="*/ 29530 w 372325"/>
                  <a:gd name="connsiteY5" fmla="*/ 170799 h 1206936"/>
                  <a:gd name="connsiteX6" fmla="*/ 32578 w 372325"/>
                  <a:gd name="connsiteY6" fmla="*/ 259191 h 1206936"/>
                  <a:gd name="connsiteX7" fmla="*/ 50866 w 372325"/>
                  <a:gd name="connsiteY7" fmla="*/ 393303 h 1206936"/>
                  <a:gd name="connsiteX8" fmla="*/ 133162 w 372325"/>
                  <a:gd name="connsiteY8" fmla="*/ 926703 h 1206936"/>
                  <a:gd name="connsiteX9" fmla="*/ 166690 w 372325"/>
                  <a:gd name="connsiteY9" fmla="*/ 1097391 h 1206936"/>
                  <a:gd name="connsiteX10" fmla="*/ 178882 w 372325"/>
                  <a:gd name="connsiteY10" fmla="*/ 1124823 h 1206936"/>
                  <a:gd name="connsiteX11" fmla="*/ 227650 w 372325"/>
                  <a:gd name="connsiteY11" fmla="*/ 1158351 h 1206936"/>
                  <a:gd name="connsiteX12" fmla="*/ 297754 w 372325"/>
                  <a:gd name="connsiteY12" fmla="*/ 1201023 h 1206936"/>
                  <a:gd name="connsiteX13" fmla="*/ 316042 w 372325"/>
                  <a:gd name="connsiteY13" fmla="*/ 1191879 h 1206936"/>
                  <a:gd name="connsiteX14" fmla="*/ 367858 w 372325"/>
                  <a:gd name="connsiteY14" fmla="*/ 1066911 h 1206936"/>
                  <a:gd name="connsiteX15" fmla="*/ 367858 w 372325"/>
                  <a:gd name="connsiteY15" fmla="*/ 1036431 h 1206936"/>
                  <a:gd name="connsiteX16" fmla="*/ 352618 w 372325"/>
                  <a:gd name="connsiteY16" fmla="*/ 990711 h 1206936"/>
                  <a:gd name="connsiteX17" fmla="*/ 306898 w 372325"/>
                  <a:gd name="connsiteY17" fmla="*/ 810879 h 1206936"/>
                  <a:gd name="connsiteX18" fmla="*/ 230698 w 372325"/>
                  <a:gd name="connsiteY18" fmla="*/ 457311 h 1206936"/>
                  <a:gd name="connsiteX19" fmla="*/ 188026 w 372325"/>
                  <a:gd name="connsiteY19" fmla="*/ 289671 h 1206936"/>
                  <a:gd name="connsiteX20" fmla="*/ 166690 w 372325"/>
                  <a:gd name="connsiteY20" fmla="*/ 210423 h 1206936"/>
                  <a:gd name="connsiteX21" fmla="*/ 142306 w 372325"/>
                  <a:gd name="connsiteY21" fmla="*/ 173847 h 1206936"/>
                  <a:gd name="connsiteX22" fmla="*/ 124018 w 372325"/>
                  <a:gd name="connsiteY22" fmla="*/ 131175 h 1206936"/>
                  <a:gd name="connsiteX23" fmla="*/ 117922 w 372325"/>
                  <a:gd name="connsiteY23" fmla="*/ 100695 h 1206936"/>
                  <a:gd name="connsiteX24" fmla="*/ 148402 w 372325"/>
                  <a:gd name="connsiteY24" fmla="*/ 82407 h 1206936"/>
                  <a:gd name="connsiteX25" fmla="*/ 154498 w 372325"/>
                  <a:gd name="connsiteY25" fmla="*/ 54975 h 1206936"/>
                  <a:gd name="connsiteX26" fmla="*/ 136210 w 372325"/>
                  <a:gd name="connsiteY26" fmla="*/ 30591 h 1206936"/>
                  <a:gd name="connsiteX27" fmla="*/ 60010 w 372325"/>
                  <a:gd name="connsiteY27" fmla="*/ 111 h 120693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72325" h="1206936">
                    <a:moveTo>
                      <a:pt x="60010" y="111"/>
                    </a:moveTo>
                    <a:cubicBezTo>
                      <a:pt x="37658" y="2143"/>
                      <a:pt x="9718" y="29575"/>
                      <a:pt x="2098" y="42783"/>
                    </a:cubicBezTo>
                    <a:cubicBezTo>
                      <a:pt x="-5522" y="55991"/>
                      <a:pt x="9718" y="70215"/>
                      <a:pt x="14290" y="79359"/>
                    </a:cubicBezTo>
                    <a:cubicBezTo>
                      <a:pt x="18862" y="88503"/>
                      <a:pt x="24450" y="90535"/>
                      <a:pt x="29530" y="97647"/>
                    </a:cubicBezTo>
                    <a:cubicBezTo>
                      <a:pt x="34610" y="104759"/>
                      <a:pt x="44770" y="109839"/>
                      <a:pt x="44770" y="122031"/>
                    </a:cubicBezTo>
                    <a:cubicBezTo>
                      <a:pt x="44770" y="134223"/>
                      <a:pt x="31562" y="147939"/>
                      <a:pt x="29530" y="170799"/>
                    </a:cubicBezTo>
                    <a:cubicBezTo>
                      <a:pt x="27498" y="193659"/>
                      <a:pt x="29022" y="222107"/>
                      <a:pt x="32578" y="259191"/>
                    </a:cubicBezTo>
                    <a:cubicBezTo>
                      <a:pt x="36134" y="296275"/>
                      <a:pt x="34102" y="282051"/>
                      <a:pt x="50866" y="393303"/>
                    </a:cubicBezTo>
                    <a:cubicBezTo>
                      <a:pt x="67630" y="504555"/>
                      <a:pt x="113858" y="809355"/>
                      <a:pt x="133162" y="926703"/>
                    </a:cubicBezTo>
                    <a:cubicBezTo>
                      <a:pt x="152466" y="1044051"/>
                      <a:pt x="159070" y="1064371"/>
                      <a:pt x="166690" y="1097391"/>
                    </a:cubicBezTo>
                    <a:cubicBezTo>
                      <a:pt x="174310" y="1130411"/>
                      <a:pt x="168722" y="1114663"/>
                      <a:pt x="178882" y="1124823"/>
                    </a:cubicBezTo>
                    <a:cubicBezTo>
                      <a:pt x="189042" y="1134983"/>
                      <a:pt x="207838" y="1145651"/>
                      <a:pt x="227650" y="1158351"/>
                    </a:cubicBezTo>
                    <a:cubicBezTo>
                      <a:pt x="247462" y="1171051"/>
                      <a:pt x="283022" y="1195435"/>
                      <a:pt x="297754" y="1201023"/>
                    </a:cubicBezTo>
                    <a:cubicBezTo>
                      <a:pt x="312486" y="1206611"/>
                      <a:pt x="304358" y="1214231"/>
                      <a:pt x="316042" y="1191879"/>
                    </a:cubicBezTo>
                    <a:cubicBezTo>
                      <a:pt x="327726" y="1169527"/>
                      <a:pt x="359222" y="1092819"/>
                      <a:pt x="367858" y="1066911"/>
                    </a:cubicBezTo>
                    <a:cubicBezTo>
                      <a:pt x="376494" y="1041003"/>
                      <a:pt x="370398" y="1049131"/>
                      <a:pt x="367858" y="1036431"/>
                    </a:cubicBezTo>
                    <a:cubicBezTo>
                      <a:pt x="365318" y="1023731"/>
                      <a:pt x="362778" y="1028303"/>
                      <a:pt x="352618" y="990711"/>
                    </a:cubicBezTo>
                    <a:cubicBezTo>
                      <a:pt x="342458" y="953119"/>
                      <a:pt x="327218" y="899779"/>
                      <a:pt x="306898" y="810879"/>
                    </a:cubicBezTo>
                    <a:cubicBezTo>
                      <a:pt x="286578" y="721979"/>
                      <a:pt x="250510" y="544179"/>
                      <a:pt x="230698" y="457311"/>
                    </a:cubicBezTo>
                    <a:cubicBezTo>
                      <a:pt x="210886" y="370443"/>
                      <a:pt x="198694" y="330819"/>
                      <a:pt x="188026" y="289671"/>
                    </a:cubicBezTo>
                    <a:cubicBezTo>
                      <a:pt x="177358" y="248523"/>
                      <a:pt x="174310" y="229727"/>
                      <a:pt x="166690" y="210423"/>
                    </a:cubicBezTo>
                    <a:cubicBezTo>
                      <a:pt x="159070" y="191119"/>
                      <a:pt x="149418" y="187055"/>
                      <a:pt x="142306" y="173847"/>
                    </a:cubicBezTo>
                    <a:cubicBezTo>
                      <a:pt x="135194" y="160639"/>
                      <a:pt x="128082" y="143367"/>
                      <a:pt x="124018" y="131175"/>
                    </a:cubicBezTo>
                    <a:cubicBezTo>
                      <a:pt x="119954" y="118983"/>
                      <a:pt x="113858" y="108823"/>
                      <a:pt x="117922" y="100695"/>
                    </a:cubicBezTo>
                    <a:cubicBezTo>
                      <a:pt x="121986" y="92567"/>
                      <a:pt x="142306" y="90027"/>
                      <a:pt x="148402" y="82407"/>
                    </a:cubicBezTo>
                    <a:cubicBezTo>
                      <a:pt x="154498" y="74787"/>
                      <a:pt x="156530" y="63611"/>
                      <a:pt x="154498" y="54975"/>
                    </a:cubicBezTo>
                    <a:cubicBezTo>
                      <a:pt x="152466" y="46339"/>
                      <a:pt x="144846" y="36687"/>
                      <a:pt x="136210" y="30591"/>
                    </a:cubicBezTo>
                    <a:cubicBezTo>
                      <a:pt x="127574" y="24495"/>
                      <a:pt x="82362" y="-1921"/>
                      <a:pt x="60010" y="1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Freeform 21">
                <a:extLst>
                  <a:ext uri="{FF2B5EF4-FFF2-40B4-BE49-F238E27FC236}">
                    <a16:creationId xmlns:a16="http://schemas.microsoft.com/office/drawing/2014/main" id="{6EB72B47-9D26-AD75-41E0-F50F7F6CE233}"/>
                  </a:ext>
                </a:extLst>
              </p:cNvPr>
              <p:cNvSpPr/>
              <p:nvPr/>
            </p:nvSpPr>
            <p:spPr>
              <a:xfrm>
                <a:off x="3067844" y="1975411"/>
                <a:ext cx="501696" cy="1929434"/>
              </a:xfrm>
              <a:custGeom>
                <a:gdLst>
                  <a:gd name="connsiteX0" fmla="*/ 217 w 501695"/>
                  <a:gd name="connsiteY0" fmla="*/ 1783 h 1929431"/>
                  <a:gd name="connsiteX1" fmla="*/ 44332 w 501695"/>
                  <a:gd name="connsiteY1" fmla="*/ 73973 h 1929431"/>
                  <a:gd name="connsiteX2" fmla="*/ 96469 w 501695"/>
                  <a:gd name="connsiteY2" fmla="*/ 122099 h 1929431"/>
                  <a:gd name="connsiteX3" fmla="*/ 196732 w 501695"/>
                  <a:gd name="connsiteY3" fmla="*/ 154183 h 1929431"/>
                  <a:gd name="connsiteX4" fmla="*/ 317048 w 501695"/>
                  <a:gd name="connsiteY4" fmla="*/ 238405 h 1929431"/>
                  <a:gd name="connsiteX5" fmla="*/ 353143 w 501695"/>
                  <a:gd name="connsiteY5" fmla="*/ 270489 h 1929431"/>
                  <a:gd name="connsiteX6" fmla="*/ 365175 w 501695"/>
                  <a:gd name="connsiteY6" fmla="*/ 358720 h 1929431"/>
                  <a:gd name="connsiteX7" fmla="*/ 369185 w 501695"/>
                  <a:gd name="connsiteY7" fmla="*/ 406847 h 1929431"/>
                  <a:gd name="connsiteX8" fmla="*/ 369185 w 501695"/>
                  <a:gd name="connsiteY8" fmla="*/ 454973 h 1929431"/>
                  <a:gd name="connsiteX9" fmla="*/ 381217 w 501695"/>
                  <a:gd name="connsiteY9" fmla="*/ 527162 h 1929431"/>
                  <a:gd name="connsiteX10" fmla="*/ 401269 w 501695"/>
                  <a:gd name="connsiteY10" fmla="*/ 579299 h 1929431"/>
                  <a:gd name="connsiteX11" fmla="*/ 397259 w 501695"/>
                  <a:gd name="connsiteY11" fmla="*/ 631436 h 1929431"/>
                  <a:gd name="connsiteX12" fmla="*/ 409290 w 501695"/>
                  <a:gd name="connsiteY12" fmla="*/ 707636 h 1929431"/>
                  <a:gd name="connsiteX13" fmla="*/ 433353 w 501695"/>
                  <a:gd name="connsiteY13" fmla="*/ 852015 h 1929431"/>
                  <a:gd name="connsiteX14" fmla="*/ 449396 w 501695"/>
                  <a:gd name="connsiteY14" fmla="*/ 1020457 h 1929431"/>
                  <a:gd name="connsiteX15" fmla="*/ 461427 w 501695"/>
                  <a:gd name="connsiteY15" fmla="*/ 1060562 h 1929431"/>
                  <a:gd name="connsiteX16" fmla="*/ 469448 w 501695"/>
                  <a:gd name="connsiteY16" fmla="*/ 1092647 h 1929431"/>
                  <a:gd name="connsiteX17" fmla="*/ 473459 w 501695"/>
                  <a:gd name="connsiteY17" fmla="*/ 1220983 h 1929431"/>
                  <a:gd name="connsiteX18" fmla="*/ 489501 w 501695"/>
                  <a:gd name="connsiteY18" fmla="*/ 1401457 h 1929431"/>
                  <a:gd name="connsiteX19" fmla="*/ 493511 w 501695"/>
                  <a:gd name="connsiteY19" fmla="*/ 1545836 h 1929431"/>
                  <a:gd name="connsiteX20" fmla="*/ 501532 w 501695"/>
                  <a:gd name="connsiteY20" fmla="*/ 1706257 h 1929431"/>
                  <a:gd name="connsiteX21" fmla="*/ 493511 w 501695"/>
                  <a:gd name="connsiteY21" fmla="*/ 1798499 h 1929431"/>
                  <a:gd name="connsiteX22" fmla="*/ 441375 w 501695"/>
                  <a:gd name="connsiteY22" fmla="*/ 1782457 h 1929431"/>
                  <a:gd name="connsiteX23" fmla="*/ 369185 w 501695"/>
                  <a:gd name="connsiteY23" fmla="*/ 1782457 h 1929431"/>
                  <a:gd name="connsiteX24" fmla="*/ 345122 w 501695"/>
                  <a:gd name="connsiteY24" fmla="*/ 1874699 h 1929431"/>
                  <a:gd name="connsiteX25" fmla="*/ 260901 w 501695"/>
                  <a:gd name="connsiteY25" fmla="*/ 1926836 h 1929431"/>
                  <a:gd name="connsiteX26" fmla="*/ 280953 w 501695"/>
                  <a:gd name="connsiteY26" fmla="*/ 1794489 h 1929431"/>
                  <a:gd name="connsiteX27" fmla="*/ 292985 w 501695"/>
                  <a:gd name="connsiteY27" fmla="*/ 1694226 h 1929431"/>
                  <a:gd name="connsiteX28" fmla="*/ 264911 w 501695"/>
                  <a:gd name="connsiteY28" fmla="*/ 1618026 h 1929431"/>
                  <a:gd name="connsiteX29" fmla="*/ 260901 w 501695"/>
                  <a:gd name="connsiteY29" fmla="*/ 1469636 h 1929431"/>
                  <a:gd name="connsiteX30" fmla="*/ 216785 w 501695"/>
                  <a:gd name="connsiteY30" fmla="*/ 1313226 h 1929431"/>
                  <a:gd name="connsiteX31" fmla="*/ 160638 w 501695"/>
                  <a:gd name="connsiteY31" fmla="*/ 1092647 h 1929431"/>
                  <a:gd name="connsiteX32" fmla="*/ 124543 w 501695"/>
                  <a:gd name="connsiteY32" fmla="*/ 952278 h 1929431"/>
                  <a:gd name="connsiteX33" fmla="*/ 112511 w 501695"/>
                  <a:gd name="connsiteY33" fmla="*/ 663520 h 1929431"/>
                  <a:gd name="connsiteX34" fmla="*/ 48343 w 501695"/>
                  <a:gd name="connsiteY34" fmla="*/ 334657 h 1929431"/>
                  <a:gd name="connsiteX35" fmla="*/ 28290 w 501695"/>
                  <a:gd name="connsiteY35" fmla="*/ 154183 h 1929431"/>
                  <a:gd name="connsiteX36" fmla="*/ 217 w 501695"/>
                  <a:gd name="connsiteY36" fmla="*/ 1783 h 192943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1695" h="1929431">
                    <a:moveTo>
                      <a:pt x="217" y="1783"/>
                    </a:moveTo>
                    <a:cubicBezTo>
                      <a:pt x="2891" y="-11585"/>
                      <a:pt x="28290" y="53920"/>
                      <a:pt x="44332" y="73973"/>
                    </a:cubicBezTo>
                    <a:cubicBezTo>
                      <a:pt x="60374" y="94026"/>
                      <a:pt x="71069" y="108731"/>
                      <a:pt x="96469" y="122099"/>
                    </a:cubicBezTo>
                    <a:cubicBezTo>
                      <a:pt x="121869" y="135467"/>
                      <a:pt x="159969" y="134799"/>
                      <a:pt x="196732" y="154183"/>
                    </a:cubicBezTo>
                    <a:cubicBezTo>
                      <a:pt x="233495" y="173567"/>
                      <a:pt x="290980" y="219021"/>
                      <a:pt x="317048" y="238405"/>
                    </a:cubicBezTo>
                    <a:cubicBezTo>
                      <a:pt x="343116" y="257789"/>
                      <a:pt x="345122" y="250437"/>
                      <a:pt x="353143" y="270489"/>
                    </a:cubicBezTo>
                    <a:cubicBezTo>
                      <a:pt x="361164" y="290541"/>
                      <a:pt x="362501" y="335994"/>
                      <a:pt x="365175" y="358720"/>
                    </a:cubicBezTo>
                    <a:cubicBezTo>
                      <a:pt x="367849" y="381446"/>
                      <a:pt x="368517" y="390805"/>
                      <a:pt x="369185" y="406847"/>
                    </a:cubicBezTo>
                    <a:cubicBezTo>
                      <a:pt x="369853" y="422889"/>
                      <a:pt x="367180" y="434921"/>
                      <a:pt x="369185" y="454973"/>
                    </a:cubicBezTo>
                    <a:cubicBezTo>
                      <a:pt x="371190" y="475025"/>
                      <a:pt x="375870" y="506441"/>
                      <a:pt x="381217" y="527162"/>
                    </a:cubicBezTo>
                    <a:cubicBezTo>
                      <a:pt x="386564" y="547883"/>
                      <a:pt x="398595" y="561920"/>
                      <a:pt x="401269" y="579299"/>
                    </a:cubicBezTo>
                    <a:cubicBezTo>
                      <a:pt x="403943" y="596678"/>
                      <a:pt x="395922" y="610047"/>
                      <a:pt x="397259" y="631436"/>
                    </a:cubicBezTo>
                    <a:cubicBezTo>
                      <a:pt x="398596" y="652825"/>
                      <a:pt x="403274" y="670873"/>
                      <a:pt x="409290" y="707636"/>
                    </a:cubicBezTo>
                    <a:cubicBezTo>
                      <a:pt x="415306" y="744399"/>
                      <a:pt x="426669" y="799878"/>
                      <a:pt x="433353" y="852015"/>
                    </a:cubicBezTo>
                    <a:cubicBezTo>
                      <a:pt x="440037" y="904152"/>
                      <a:pt x="444717" y="985699"/>
                      <a:pt x="449396" y="1020457"/>
                    </a:cubicBezTo>
                    <a:cubicBezTo>
                      <a:pt x="454075" y="1055215"/>
                      <a:pt x="458085" y="1048530"/>
                      <a:pt x="461427" y="1060562"/>
                    </a:cubicBezTo>
                    <a:cubicBezTo>
                      <a:pt x="464769" y="1072594"/>
                      <a:pt x="467443" y="1065910"/>
                      <a:pt x="469448" y="1092647"/>
                    </a:cubicBezTo>
                    <a:cubicBezTo>
                      <a:pt x="471453" y="1119384"/>
                      <a:pt x="470117" y="1169515"/>
                      <a:pt x="473459" y="1220983"/>
                    </a:cubicBezTo>
                    <a:cubicBezTo>
                      <a:pt x="476801" y="1272451"/>
                      <a:pt x="486159" y="1347315"/>
                      <a:pt x="489501" y="1401457"/>
                    </a:cubicBezTo>
                    <a:cubicBezTo>
                      <a:pt x="492843" y="1455599"/>
                      <a:pt x="491506" y="1495036"/>
                      <a:pt x="493511" y="1545836"/>
                    </a:cubicBezTo>
                    <a:cubicBezTo>
                      <a:pt x="495516" y="1596636"/>
                      <a:pt x="501532" y="1664147"/>
                      <a:pt x="501532" y="1706257"/>
                    </a:cubicBezTo>
                    <a:cubicBezTo>
                      <a:pt x="501532" y="1748367"/>
                      <a:pt x="503537" y="1785799"/>
                      <a:pt x="493511" y="1798499"/>
                    </a:cubicBezTo>
                    <a:cubicBezTo>
                      <a:pt x="483485" y="1811199"/>
                      <a:pt x="462096" y="1785131"/>
                      <a:pt x="441375" y="1782457"/>
                    </a:cubicBezTo>
                    <a:cubicBezTo>
                      <a:pt x="420654" y="1779783"/>
                      <a:pt x="385227" y="1767083"/>
                      <a:pt x="369185" y="1782457"/>
                    </a:cubicBezTo>
                    <a:cubicBezTo>
                      <a:pt x="353143" y="1797831"/>
                      <a:pt x="363169" y="1850636"/>
                      <a:pt x="345122" y="1874699"/>
                    </a:cubicBezTo>
                    <a:cubicBezTo>
                      <a:pt x="327075" y="1898762"/>
                      <a:pt x="271596" y="1940204"/>
                      <a:pt x="260901" y="1926836"/>
                    </a:cubicBezTo>
                    <a:cubicBezTo>
                      <a:pt x="250206" y="1913468"/>
                      <a:pt x="275606" y="1833257"/>
                      <a:pt x="280953" y="1794489"/>
                    </a:cubicBezTo>
                    <a:cubicBezTo>
                      <a:pt x="286300" y="1755721"/>
                      <a:pt x="295659" y="1723636"/>
                      <a:pt x="292985" y="1694226"/>
                    </a:cubicBezTo>
                    <a:cubicBezTo>
                      <a:pt x="290311" y="1664816"/>
                      <a:pt x="270258" y="1655458"/>
                      <a:pt x="264911" y="1618026"/>
                    </a:cubicBezTo>
                    <a:cubicBezTo>
                      <a:pt x="259564" y="1580594"/>
                      <a:pt x="268922" y="1520436"/>
                      <a:pt x="260901" y="1469636"/>
                    </a:cubicBezTo>
                    <a:cubicBezTo>
                      <a:pt x="252880" y="1418836"/>
                      <a:pt x="233495" y="1376057"/>
                      <a:pt x="216785" y="1313226"/>
                    </a:cubicBezTo>
                    <a:cubicBezTo>
                      <a:pt x="200075" y="1250395"/>
                      <a:pt x="176012" y="1152805"/>
                      <a:pt x="160638" y="1092647"/>
                    </a:cubicBezTo>
                    <a:cubicBezTo>
                      <a:pt x="145264" y="1032489"/>
                      <a:pt x="132564" y="1023799"/>
                      <a:pt x="124543" y="952278"/>
                    </a:cubicBezTo>
                    <a:cubicBezTo>
                      <a:pt x="116522" y="880757"/>
                      <a:pt x="125211" y="766457"/>
                      <a:pt x="112511" y="663520"/>
                    </a:cubicBezTo>
                    <a:cubicBezTo>
                      <a:pt x="99811" y="560583"/>
                      <a:pt x="62380" y="419546"/>
                      <a:pt x="48343" y="334657"/>
                    </a:cubicBezTo>
                    <a:cubicBezTo>
                      <a:pt x="34306" y="249768"/>
                      <a:pt x="36311" y="208993"/>
                      <a:pt x="28290" y="154183"/>
                    </a:cubicBezTo>
                    <a:cubicBezTo>
                      <a:pt x="20269" y="99373"/>
                      <a:pt x="-2457" y="15151"/>
                      <a:pt x="217" y="17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Freeform 22">
                <a:extLst>
                  <a:ext uri="{FF2B5EF4-FFF2-40B4-BE49-F238E27FC236}">
                    <a16:creationId xmlns:a16="http://schemas.microsoft.com/office/drawing/2014/main" id="{FA4FF70A-8D7E-0771-FF56-29D9A171DEC2}"/>
                  </a:ext>
                </a:extLst>
              </p:cNvPr>
              <p:cNvSpPr/>
              <p:nvPr/>
            </p:nvSpPr>
            <p:spPr>
              <a:xfrm>
                <a:off x="1962632" y="1061614"/>
                <a:ext cx="820809" cy="2475965"/>
              </a:xfrm>
              <a:custGeom>
                <a:gdLst>
                  <a:gd name="connsiteX0" fmla="*/ 46647 w 820807"/>
                  <a:gd name="connsiteY0" fmla="*/ 1178 h 2475960"/>
                  <a:gd name="connsiteX1" fmla="*/ 90762 w 820807"/>
                  <a:gd name="connsiteY1" fmla="*/ 117484 h 2475960"/>
                  <a:gd name="connsiteX2" fmla="*/ 154931 w 820807"/>
                  <a:gd name="connsiteY2" fmla="*/ 117484 h 2475960"/>
                  <a:gd name="connsiteX3" fmla="*/ 207068 w 820807"/>
                  <a:gd name="connsiteY3" fmla="*/ 93421 h 2475960"/>
                  <a:gd name="connsiteX4" fmla="*/ 239152 w 820807"/>
                  <a:gd name="connsiteY4" fmla="*/ 53315 h 2475960"/>
                  <a:gd name="connsiteX5" fmla="*/ 247173 w 820807"/>
                  <a:gd name="connsiteY5" fmla="*/ 41284 h 2475960"/>
                  <a:gd name="connsiteX6" fmla="*/ 239152 w 820807"/>
                  <a:gd name="connsiteY6" fmla="*/ 69357 h 2475960"/>
                  <a:gd name="connsiteX7" fmla="*/ 239152 w 820807"/>
                  <a:gd name="connsiteY7" fmla="*/ 149568 h 2475960"/>
                  <a:gd name="connsiteX8" fmla="*/ 247173 w 820807"/>
                  <a:gd name="connsiteY8" fmla="*/ 217747 h 2475960"/>
                  <a:gd name="connsiteX9" fmla="*/ 239152 w 820807"/>
                  <a:gd name="connsiteY9" fmla="*/ 326031 h 2475960"/>
                  <a:gd name="connsiteX10" fmla="*/ 251184 w 820807"/>
                  <a:gd name="connsiteY10" fmla="*/ 406242 h 2475960"/>
                  <a:gd name="connsiteX11" fmla="*/ 247173 w 820807"/>
                  <a:gd name="connsiteY11" fmla="*/ 494473 h 2475960"/>
                  <a:gd name="connsiteX12" fmla="*/ 315352 w 820807"/>
                  <a:gd name="connsiteY12" fmla="*/ 622810 h 2475960"/>
                  <a:gd name="connsiteX13" fmla="*/ 391552 w 820807"/>
                  <a:gd name="connsiteY13" fmla="*/ 735105 h 2475960"/>
                  <a:gd name="connsiteX14" fmla="*/ 431657 w 820807"/>
                  <a:gd name="connsiteY14" fmla="*/ 779221 h 2475960"/>
                  <a:gd name="connsiteX15" fmla="*/ 447699 w 820807"/>
                  <a:gd name="connsiteY15" fmla="*/ 743126 h 2475960"/>
                  <a:gd name="connsiteX16" fmla="*/ 491815 w 820807"/>
                  <a:gd name="connsiteY16" fmla="*/ 739115 h 2475960"/>
                  <a:gd name="connsiteX17" fmla="*/ 572026 w 820807"/>
                  <a:gd name="connsiteY17" fmla="*/ 763178 h 2475960"/>
                  <a:gd name="connsiteX18" fmla="*/ 640205 w 820807"/>
                  <a:gd name="connsiteY18" fmla="*/ 811305 h 2475960"/>
                  <a:gd name="connsiteX19" fmla="*/ 684320 w 820807"/>
                  <a:gd name="connsiteY19" fmla="*/ 839378 h 2475960"/>
                  <a:gd name="connsiteX20" fmla="*/ 728436 w 820807"/>
                  <a:gd name="connsiteY20" fmla="*/ 851410 h 2475960"/>
                  <a:gd name="connsiteX21" fmla="*/ 760520 w 820807"/>
                  <a:gd name="connsiteY21" fmla="*/ 827347 h 2475960"/>
                  <a:gd name="connsiteX22" fmla="*/ 780573 w 820807"/>
                  <a:gd name="connsiteY22" fmla="*/ 795263 h 2475960"/>
                  <a:gd name="connsiteX23" fmla="*/ 780573 w 820807"/>
                  <a:gd name="connsiteY23" fmla="*/ 871463 h 2475960"/>
                  <a:gd name="connsiteX24" fmla="*/ 804636 w 820807"/>
                  <a:gd name="connsiteY24" fmla="*/ 943652 h 2475960"/>
                  <a:gd name="connsiteX25" fmla="*/ 816668 w 820807"/>
                  <a:gd name="connsiteY25" fmla="*/ 999800 h 2475960"/>
                  <a:gd name="connsiteX26" fmla="*/ 820678 w 820807"/>
                  <a:gd name="connsiteY26" fmla="*/ 1051936 h 2475960"/>
                  <a:gd name="connsiteX27" fmla="*/ 812657 w 820807"/>
                  <a:gd name="connsiteY27" fmla="*/ 1140168 h 2475960"/>
                  <a:gd name="connsiteX28" fmla="*/ 792605 w 820807"/>
                  <a:gd name="connsiteY28" fmla="*/ 1264494 h 2475960"/>
                  <a:gd name="connsiteX29" fmla="*/ 728436 w 820807"/>
                  <a:gd name="connsiteY29" fmla="*/ 1384810 h 2475960"/>
                  <a:gd name="connsiteX30" fmla="*/ 668278 w 820807"/>
                  <a:gd name="connsiteY30" fmla="*/ 1521168 h 2475960"/>
                  <a:gd name="connsiteX31" fmla="*/ 628173 w 820807"/>
                  <a:gd name="connsiteY31" fmla="*/ 1621431 h 2475960"/>
                  <a:gd name="connsiteX32" fmla="*/ 588068 w 820807"/>
                  <a:gd name="connsiteY32" fmla="*/ 1833989 h 2475960"/>
                  <a:gd name="connsiteX33" fmla="*/ 576036 w 820807"/>
                  <a:gd name="connsiteY33" fmla="*/ 2042536 h 2475960"/>
                  <a:gd name="connsiteX34" fmla="*/ 572026 w 820807"/>
                  <a:gd name="connsiteY34" fmla="*/ 2303221 h 2475960"/>
                  <a:gd name="connsiteX35" fmla="*/ 539941 w 820807"/>
                  <a:gd name="connsiteY35" fmla="*/ 2443589 h 2475960"/>
                  <a:gd name="connsiteX36" fmla="*/ 515878 w 820807"/>
                  <a:gd name="connsiteY36" fmla="*/ 2475673 h 2475960"/>
                  <a:gd name="connsiteX37" fmla="*/ 443689 w 820807"/>
                  <a:gd name="connsiteY37" fmla="*/ 2455621 h 2475960"/>
                  <a:gd name="connsiteX38" fmla="*/ 415615 w 820807"/>
                  <a:gd name="connsiteY38" fmla="*/ 2395463 h 2475960"/>
                  <a:gd name="connsiteX39" fmla="*/ 395562 w 820807"/>
                  <a:gd name="connsiteY39" fmla="*/ 2231031 h 2475960"/>
                  <a:gd name="connsiteX40" fmla="*/ 383531 w 820807"/>
                  <a:gd name="connsiteY40" fmla="*/ 2046547 h 2475960"/>
                  <a:gd name="connsiteX41" fmla="*/ 379520 w 820807"/>
                  <a:gd name="connsiteY41" fmla="*/ 1918210 h 2475960"/>
                  <a:gd name="connsiteX42" fmla="*/ 383531 w 820807"/>
                  <a:gd name="connsiteY42" fmla="*/ 1886126 h 2475960"/>
                  <a:gd name="connsiteX43" fmla="*/ 367489 w 820807"/>
                  <a:gd name="connsiteY43" fmla="*/ 1878105 h 2475960"/>
                  <a:gd name="connsiteX44" fmla="*/ 383531 w 820807"/>
                  <a:gd name="connsiteY44" fmla="*/ 1805915 h 2475960"/>
                  <a:gd name="connsiteX45" fmla="*/ 395562 w 820807"/>
                  <a:gd name="connsiteY45" fmla="*/ 1725705 h 2475960"/>
                  <a:gd name="connsiteX46" fmla="*/ 399573 w 820807"/>
                  <a:gd name="connsiteY46" fmla="*/ 1613410 h 2475960"/>
                  <a:gd name="connsiteX47" fmla="*/ 395562 w 820807"/>
                  <a:gd name="connsiteY47" fmla="*/ 1517157 h 2475960"/>
                  <a:gd name="connsiteX48" fmla="*/ 383531 w 820807"/>
                  <a:gd name="connsiteY48" fmla="*/ 1364757 h 2475960"/>
                  <a:gd name="connsiteX49" fmla="*/ 351447 w 820807"/>
                  <a:gd name="connsiteY49" fmla="*/ 1280536 h 2475960"/>
                  <a:gd name="connsiteX50" fmla="*/ 327384 w 820807"/>
                  <a:gd name="connsiteY50" fmla="*/ 1152200 h 2475960"/>
                  <a:gd name="connsiteX51" fmla="*/ 291289 w 820807"/>
                  <a:gd name="connsiteY51" fmla="*/ 1084021 h 2475960"/>
                  <a:gd name="connsiteX52" fmla="*/ 183005 w 820807"/>
                  <a:gd name="connsiteY52" fmla="*/ 971726 h 2475960"/>
                  <a:gd name="connsiteX53" fmla="*/ 146910 w 820807"/>
                  <a:gd name="connsiteY53" fmla="*/ 887505 h 2475960"/>
                  <a:gd name="connsiteX54" fmla="*/ 74720 w 820807"/>
                  <a:gd name="connsiteY54" fmla="*/ 743126 h 2475960"/>
                  <a:gd name="connsiteX55" fmla="*/ 50657 w 820807"/>
                  <a:gd name="connsiteY55" fmla="*/ 695000 h 2475960"/>
                  <a:gd name="connsiteX56" fmla="*/ 30605 w 820807"/>
                  <a:gd name="connsiteY56" fmla="*/ 642863 h 2475960"/>
                  <a:gd name="connsiteX57" fmla="*/ 14562 w 820807"/>
                  <a:gd name="connsiteY57" fmla="*/ 486452 h 2475960"/>
                  <a:gd name="connsiteX58" fmla="*/ 6541 w 820807"/>
                  <a:gd name="connsiteY58" fmla="*/ 374157 h 2475960"/>
                  <a:gd name="connsiteX59" fmla="*/ 2531 w 820807"/>
                  <a:gd name="connsiteY59" fmla="*/ 261863 h 2475960"/>
                  <a:gd name="connsiteX60" fmla="*/ 2531 w 820807"/>
                  <a:gd name="connsiteY60" fmla="*/ 249831 h 2475960"/>
                  <a:gd name="connsiteX61" fmla="*/ 34615 w 820807"/>
                  <a:gd name="connsiteY61" fmla="*/ 129515 h 2475960"/>
                  <a:gd name="connsiteX62" fmla="*/ 46647 w 820807"/>
                  <a:gd name="connsiteY62" fmla="*/ 61336 h 2475960"/>
                  <a:gd name="connsiteX63" fmla="*/ 46647 w 820807"/>
                  <a:gd name="connsiteY63" fmla="*/ 1178 h 247596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820807" h="2475960">
                    <a:moveTo>
                      <a:pt x="46647" y="1178"/>
                    </a:moveTo>
                    <a:cubicBezTo>
                      <a:pt x="53999" y="10536"/>
                      <a:pt x="72715" y="98100"/>
                      <a:pt x="90762" y="117484"/>
                    </a:cubicBezTo>
                    <a:cubicBezTo>
                      <a:pt x="108809" y="136868"/>
                      <a:pt x="135547" y="121494"/>
                      <a:pt x="154931" y="117484"/>
                    </a:cubicBezTo>
                    <a:cubicBezTo>
                      <a:pt x="174315" y="113474"/>
                      <a:pt x="193031" y="104116"/>
                      <a:pt x="207068" y="93421"/>
                    </a:cubicBezTo>
                    <a:cubicBezTo>
                      <a:pt x="221105" y="82726"/>
                      <a:pt x="232468" y="62004"/>
                      <a:pt x="239152" y="53315"/>
                    </a:cubicBezTo>
                    <a:cubicBezTo>
                      <a:pt x="245836" y="44626"/>
                      <a:pt x="247173" y="38610"/>
                      <a:pt x="247173" y="41284"/>
                    </a:cubicBezTo>
                    <a:cubicBezTo>
                      <a:pt x="247173" y="43958"/>
                      <a:pt x="240489" y="51310"/>
                      <a:pt x="239152" y="69357"/>
                    </a:cubicBezTo>
                    <a:cubicBezTo>
                      <a:pt x="237815" y="87404"/>
                      <a:pt x="237815" y="124837"/>
                      <a:pt x="239152" y="149568"/>
                    </a:cubicBezTo>
                    <a:cubicBezTo>
                      <a:pt x="240489" y="174299"/>
                      <a:pt x="247173" y="188337"/>
                      <a:pt x="247173" y="217747"/>
                    </a:cubicBezTo>
                    <a:cubicBezTo>
                      <a:pt x="247173" y="247157"/>
                      <a:pt x="238484" y="294615"/>
                      <a:pt x="239152" y="326031"/>
                    </a:cubicBezTo>
                    <a:cubicBezTo>
                      <a:pt x="239820" y="357447"/>
                      <a:pt x="249847" y="378168"/>
                      <a:pt x="251184" y="406242"/>
                    </a:cubicBezTo>
                    <a:cubicBezTo>
                      <a:pt x="252521" y="434316"/>
                      <a:pt x="236478" y="458378"/>
                      <a:pt x="247173" y="494473"/>
                    </a:cubicBezTo>
                    <a:cubicBezTo>
                      <a:pt x="257868" y="530568"/>
                      <a:pt x="291289" y="582705"/>
                      <a:pt x="315352" y="622810"/>
                    </a:cubicBezTo>
                    <a:cubicBezTo>
                      <a:pt x="339415" y="662915"/>
                      <a:pt x="372168" y="709037"/>
                      <a:pt x="391552" y="735105"/>
                    </a:cubicBezTo>
                    <a:cubicBezTo>
                      <a:pt x="410936" y="761173"/>
                      <a:pt x="422299" y="777884"/>
                      <a:pt x="431657" y="779221"/>
                    </a:cubicBezTo>
                    <a:cubicBezTo>
                      <a:pt x="441015" y="780558"/>
                      <a:pt x="437673" y="749810"/>
                      <a:pt x="447699" y="743126"/>
                    </a:cubicBezTo>
                    <a:cubicBezTo>
                      <a:pt x="457725" y="736442"/>
                      <a:pt x="471094" y="735773"/>
                      <a:pt x="491815" y="739115"/>
                    </a:cubicBezTo>
                    <a:cubicBezTo>
                      <a:pt x="512536" y="742457"/>
                      <a:pt x="547294" y="751146"/>
                      <a:pt x="572026" y="763178"/>
                    </a:cubicBezTo>
                    <a:cubicBezTo>
                      <a:pt x="596758" y="775210"/>
                      <a:pt x="621489" y="798605"/>
                      <a:pt x="640205" y="811305"/>
                    </a:cubicBezTo>
                    <a:cubicBezTo>
                      <a:pt x="658921" y="824005"/>
                      <a:pt x="669615" y="832694"/>
                      <a:pt x="684320" y="839378"/>
                    </a:cubicBezTo>
                    <a:cubicBezTo>
                      <a:pt x="699025" y="846062"/>
                      <a:pt x="715736" y="853415"/>
                      <a:pt x="728436" y="851410"/>
                    </a:cubicBezTo>
                    <a:cubicBezTo>
                      <a:pt x="741136" y="849405"/>
                      <a:pt x="751831" y="836705"/>
                      <a:pt x="760520" y="827347"/>
                    </a:cubicBezTo>
                    <a:cubicBezTo>
                      <a:pt x="769209" y="817989"/>
                      <a:pt x="777231" y="787910"/>
                      <a:pt x="780573" y="795263"/>
                    </a:cubicBezTo>
                    <a:cubicBezTo>
                      <a:pt x="783915" y="802616"/>
                      <a:pt x="776563" y="846732"/>
                      <a:pt x="780573" y="871463"/>
                    </a:cubicBezTo>
                    <a:cubicBezTo>
                      <a:pt x="784583" y="896194"/>
                      <a:pt x="798620" y="922263"/>
                      <a:pt x="804636" y="943652"/>
                    </a:cubicBezTo>
                    <a:cubicBezTo>
                      <a:pt x="810652" y="965042"/>
                      <a:pt x="813994" y="981753"/>
                      <a:pt x="816668" y="999800"/>
                    </a:cubicBezTo>
                    <a:cubicBezTo>
                      <a:pt x="819342" y="1017847"/>
                      <a:pt x="821346" y="1028541"/>
                      <a:pt x="820678" y="1051936"/>
                    </a:cubicBezTo>
                    <a:cubicBezTo>
                      <a:pt x="820010" y="1075331"/>
                      <a:pt x="817336" y="1104742"/>
                      <a:pt x="812657" y="1140168"/>
                    </a:cubicBezTo>
                    <a:cubicBezTo>
                      <a:pt x="807978" y="1175594"/>
                      <a:pt x="806642" y="1223720"/>
                      <a:pt x="792605" y="1264494"/>
                    </a:cubicBezTo>
                    <a:cubicBezTo>
                      <a:pt x="778568" y="1305268"/>
                      <a:pt x="749157" y="1342031"/>
                      <a:pt x="728436" y="1384810"/>
                    </a:cubicBezTo>
                    <a:cubicBezTo>
                      <a:pt x="707715" y="1427589"/>
                      <a:pt x="684989" y="1481731"/>
                      <a:pt x="668278" y="1521168"/>
                    </a:cubicBezTo>
                    <a:cubicBezTo>
                      <a:pt x="651568" y="1560605"/>
                      <a:pt x="641541" y="1569294"/>
                      <a:pt x="628173" y="1621431"/>
                    </a:cubicBezTo>
                    <a:cubicBezTo>
                      <a:pt x="614805" y="1673568"/>
                      <a:pt x="596758" y="1763805"/>
                      <a:pt x="588068" y="1833989"/>
                    </a:cubicBezTo>
                    <a:cubicBezTo>
                      <a:pt x="579379" y="1904173"/>
                      <a:pt x="578710" y="1964331"/>
                      <a:pt x="576036" y="2042536"/>
                    </a:cubicBezTo>
                    <a:cubicBezTo>
                      <a:pt x="573362" y="2120741"/>
                      <a:pt x="578042" y="2236379"/>
                      <a:pt x="572026" y="2303221"/>
                    </a:cubicBezTo>
                    <a:cubicBezTo>
                      <a:pt x="566010" y="2370063"/>
                      <a:pt x="549299" y="2414847"/>
                      <a:pt x="539941" y="2443589"/>
                    </a:cubicBezTo>
                    <a:cubicBezTo>
                      <a:pt x="530583" y="2472331"/>
                      <a:pt x="531920" y="2473668"/>
                      <a:pt x="515878" y="2475673"/>
                    </a:cubicBezTo>
                    <a:cubicBezTo>
                      <a:pt x="499836" y="2477678"/>
                      <a:pt x="460399" y="2468989"/>
                      <a:pt x="443689" y="2455621"/>
                    </a:cubicBezTo>
                    <a:cubicBezTo>
                      <a:pt x="426979" y="2442253"/>
                      <a:pt x="423636" y="2432895"/>
                      <a:pt x="415615" y="2395463"/>
                    </a:cubicBezTo>
                    <a:cubicBezTo>
                      <a:pt x="407594" y="2358031"/>
                      <a:pt x="400909" y="2289184"/>
                      <a:pt x="395562" y="2231031"/>
                    </a:cubicBezTo>
                    <a:cubicBezTo>
                      <a:pt x="390215" y="2172878"/>
                      <a:pt x="386205" y="2098684"/>
                      <a:pt x="383531" y="2046547"/>
                    </a:cubicBezTo>
                    <a:cubicBezTo>
                      <a:pt x="380857" y="1994410"/>
                      <a:pt x="379520" y="1944947"/>
                      <a:pt x="379520" y="1918210"/>
                    </a:cubicBezTo>
                    <a:cubicBezTo>
                      <a:pt x="379520" y="1891473"/>
                      <a:pt x="385536" y="1892810"/>
                      <a:pt x="383531" y="1886126"/>
                    </a:cubicBezTo>
                    <a:cubicBezTo>
                      <a:pt x="381526" y="1879442"/>
                      <a:pt x="367489" y="1891473"/>
                      <a:pt x="367489" y="1878105"/>
                    </a:cubicBezTo>
                    <a:cubicBezTo>
                      <a:pt x="367489" y="1864737"/>
                      <a:pt x="378852" y="1831315"/>
                      <a:pt x="383531" y="1805915"/>
                    </a:cubicBezTo>
                    <a:cubicBezTo>
                      <a:pt x="388210" y="1780515"/>
                      <a:pt x="392888" y="1757789"/>
                      <a:pt x="395562" y="1725705"/>
                    </a:cubicBezTo>
                    <a:cubicBezTo>
                      <a:pt x="398236" y="1693621"/>
                      <a:pt x="399573" y="1648168"/>
                      <a:pt x="399573" y="1613410"/>
                    </a:cubicBezTo>
                    <a:cubicBezTo>
                      <a:pt x="399573" y="1578652"/>
                      <a:pt x="398236" y="1558599"/>
                      <a:pt x="395562" y="1517157"/>
                    </a:cubicBezTo>
                    <a:cubicBezTo>
                      <a:pt x="392888" y="1475715"/>
                      <a:pt x="390884" y="1404194"/>
                      <a:pt x="383531" y="1364757"/>
                    </a:cubicBezTo>
                    <a:cubicBezTo>
                      <a:pt x="376179" y="1325320"/>
                      <a:pt x="360805" y="1315962"/>
                      <a:pt x="351447" y="1280536"/>
                    </a:cubicBezTo>
                    <a:cubicBezTo>
                      <a:pt x="342089" y="1245110"/>
                      <a:pt x="337410" y="1184953"/>
                      <a:pt x="327384" y="1152200"/>
                    </a:cubicBezTo>
                    <a:cubicBezTo>
                      <a:pt x="317358" y="1119447"/>
                      <a:pt x="315352" y="1114100"/>
                      <a:pt x="291289" y="1084021"/>
                    </a:cubicBezTo>
                    <a:cubicBezTo>
                      <a:pt x="267226" y="1053942"/>
                      <a:pt x="207068" y="1004479"/>
                      <a:pt x="183005" y="971726"/>
                    </a:cubicBezTo>
                    <a:cubicBezTo>
                      <a:pt x="158942" y="938973"/>
                      <a:pt x="164957" y="925605"/>
                      <a:pt x="146910" y="887505"/>
                    </a:cubicBezTo>
                    <a:cubicBezTo>
                      <a:pt x="128863" y="849405"/>
                      <a:pt x="74720" y="743126"/>
                      <a:pt x="74720" y="743126"/>
                    </a:cubicBezTo>
                    <a:cubicBezTo>
                      <a:pt x="58678" y="711042"/>
                      <a:pt x="58009" y="711710"/>
                      <a:pt x="50657" y="695000"/>
                    </a:cubicBezTo>
                    <a:cubicBezTo>
                      <a:pt x="43305" y="678290"/>
                      <a:pt x="36621" y="677621"/>
                      <a:pt x="30605" y="642863"/>
                    </a:cubicBezTo>
                    <a:cubicBezTo>
                      <a:pt x="24589" y="608105"/>
                      <a:pt x="18573" y="531236"/>
                      <a:pt x="14562" y="486452"/>
                    </a:cubicBezTo>
                    <a:cubicBezTo>
                      <a:pt x="10551" y="441668"/>
                      <a:pt x="8546" y="411588"/>
                      <a:pt x="6541" y="374157"/>
                    </a:cubicBezTo>
                    <a:cubicBezTo>
                      <a:pt x="4536" y="336726"/>
                      <a:pt x="3199" y="282584"/>
                      <a:pt x="2531" y="261863"/>
                    </a:cubicBezTo>
                    <a:cubicBezTo>
                      <a:pt x="1863" y="241142"/>
                      <a:pt x="-2816" y="271889"/>
                      <a:pt x="2531" y="249831"/>
                    </a:cubicBezTo>
                    <a:cubicBezTo>
                      <a:pt x="7878" y="227773"/>
                      <a:pt x="27262" y="160931"/>
                      <a:pt x="34615" y="129515"/>
                    </a:cubicBezTo>
                    <a:cubicBezTo>
                      <a:pt x="41968" y="98099"/>
                      <a:pt x="43973" y="82057"/>
                      <a:pt x="46647" y="61336"/>
                    </a:cubicBezTo>
                    <a:cubicBezTo>
                      <a:pt x="49321" y="40615"/>
                      <a:pt x="39295" y="-8180"/>
                      <a:pt x="46647" y="11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Freeform 23">
                <a:extLst>
                  <a:ext uri="{FF2B5EF4-FFF2-40B4-BE49-F238E27FC236}">
                    <a16:creationId xmlns:a16="http://schemas.microsoft.com/office/drawing/2014/main" id="{19DB6BA8-C53A-4E4D-0083-1998C3DD2508}"/>
                  </a:ext>
                </a:extLst>
              </p:cNvPr>
              <p:cNvSpPr/>
              <p:nvPr/>
            </p:nvSpPr>
            <p:spPr>
              <a:xfrm>
                <a:off x="3369302" y="3701672"/>
                <a:ext cx="188144" cy="101390"/>
              </a:xfrm>
              <a:custGeom>
                <a:gdLst>
                  <a:gd name="connsiteX0" fmla="*/ 176546 w 188144"/>
                  <a:gd name="connsiteY0" fmla="*/ 11816 h 101390"/>
                  <a:gd name="connsiteX1" fmla="*/ 181626 w 188144"/>
                  <a:gd name="connsiteY1" fmla="*/ 98176 h 101390"/>
                  <a:gd name="connsiteX2" fmla="*/ 156226 w 188144"/>
                  <a:gd name="connsiteY2" fmla="*/ 82936 h 101390"/>
                  <a:gd name="connsiteX3" fmla="*/ 105426 w 188144"/>
                  <a:gd name="connsiteY3" fmla="*/ 82936 h 101390"/>
                  <a:gd name="connsiteX4" fmla="*/ 49546 w 188144"/>
                  <a:gd name="connsiteY4" fmla="*/ 88016 h 101390"/>
                  <a:gd name="connsiteX5" fmla="*/ 3826 w 188144"/>
                  <a:gd name="connsiteY5" fmla="*/ 98176 h 101390"/>
                  <a:gd name="connsiteX6" fmla="*/ 8906 w 188144"/>
                  <a:gd name="connsiteY6" fmla="*/ 52456 h 101390"/>
                  <a:gd name="connsiteX7" fmla="*/ 59706 w 188144"/>
                  <a:gd name="connsiteY7" fmla="*/ 6736 h 101390"/>
                  <a:gd name="connsiteX8" fmla="*/ 176546 w 188144"/>
                  <a:gd name="connsiteY8" fmla="*/ 11816 h 10139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144" h="101390">
                    <a:moveTo>
                      <a:pt x="176546" y="11816"/>
                    </a:moveTo>
                    <a:cubicBezTo>
                      <a:pt x="196866" y="27056"/>
                      <a:pt x="185013" y="86323"/>
                      <a:pt x="181626" y="98176"/>
                    </a:cubicBezTo>
                    <a:cubicBezTo>
                      <a:pt x="178239" y="110029"/>
                      <a:pt x="168926" y="85476"/>
                      <a:pt x="156226" y="82936"/>
                    </a:cubicBezTo>
                    <a:cubicBezTo>
                      <a:pt x="143526" y="80396"/>
                      <a:pt x="123206" y="82089"/>
                      <a:pt x="105426" y="82936"/>
                    </a:cubicBezTo>
                    <a:cubicBezTo>
                      <a:pt x="87646" y="83783"/>
                      <a:pt x="66479" y="85476"/>
                      <a:pt x="49546" y="88016"/>
                    </a:cubicBezTo>
                    <a:cubicBezTo>
                      <a:pt x="32613" y="90556"/>
                      <a:pt x="10599" y="104103"/>
                      <a:pt x="3826" y="98176"/>
                    </a:cubicBezTo>
                    <a:cubicBezTo>
                      <a:pt x="-2947" y="92249"/>
                      <a:pt x="-407" y="67696"/>
                      <a:pt x="8906" y="52456"/>
                    </a:cubicBezTo>
                    <a:cubicBezTo>
                      <a:pt x="18219" y="37216"/>
                      <a:pt x="39386" y="16049"/>
                      <a:pt x="59706" y="6736"/>
                    </a:cubicBezTo>
                    <a:cubicBezTo>
                      <a:pt x="80026" y="-2577"/>
                      <a:pt x="156226" y="-3424"/>
                      <a:pt x="176546" y="118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Freeform 24">
                <a:extLst>
                  <a:ext uri="{FF2B5EF4-FFF2-40B4-BE49-F238E27FC236}">
                    <a16:creationId xmlns:a16="http://schemas.microsoft.com/office/drawing/2014/main" id="{77662C5B-1E44-39D3-9CE3-A05D826C9D0E}"/>
                  </a:ext>
                </a:extLst>
              </p:cNvPr>
              <p:cNvSpPr/>
              <p:nvPr/>
            </p:nvSpPr>
            <p:spPr>
              <a:xfrm>
                <a:off x="2013206" y="1026478"/>
                <a:ext cx="200477" cy="252446"/>
              </a:xfrm>
              <a:custGeom>
                <a:gdLst>
                  <a:gd name="connsiteX0" fmla="*/ 196595 w 200477"/>
                  <a:gd name="connsiteY0" fmla="*/ 136842 h 252445"/>
                  <a:gd name="connsiteX1" fmla="*/ 191515 w 200477"/>
                  <a:gd name="connsiteY1" fmla="*/ 80962 h 252445"/>
                  <a:gd name="connsiteX2" fmla="*/ 181355 w 200477"/>
                  <a:gd name="connsiteY2" fmla="*/ 40322 h 252445"/>
                  <a:gd name="connsiteX3" fmla="*/ 155955 w 200477"/>
                  <a:gd name="connsiteY3" fmla="*/ 9842 h 252445"/>
                  <a:gd name="connsiteX4" fmla="*/ 155955 w 200477"/>
                  <a:gd name="connsiteY4" fmla="*/ 50482 h 252445"/>
                  <a:gd name="connsiteX5" fmla="*/ 110235 w 200477"/>
                  <a:gd name="connsiteY5" fmla="*/ 65722 h 252445"/>
                  <a:gd name="connsiteX6" fmla="*/ 64515 w 200477"/>
                  <a:gd name="connsiteY6" fmla="*/ 65722 h 252445"/>
                  <a:gd name="connsiteX7" fmla="*/ 23875 w 200477"/>
                  <a:gd name="connsiteY7" fmla="*/ 20002 h 252445"/>
                  <a:gd name="connsiteX8" fmla="*/ 3555 w 200477"/>
                  <a:gd name="connsiteY8" fmla="*/ 4762 h 252445"/>
                  <a:gd name="connsiteX9" fmla="*/ 3555 w 200477"/>
                  <a:gd name="connsiteY9" fmla="*/ 101282 h 252445"/>
                  <a:gd name="connsiteX10" fmla="*/ 39115 w 200477"/>
                  <a:gd name="connsiteY10" fmla="*/ 243522 h 252445"/>
                  <a:gd name="connsiteX11" fmla="*/ 130555 w 200477"/>
                  <a:gd name="connsiteY11" fmla="*/ 228282 h 252445"/>
                  <a:gd name="connsiteX12" fmla="*/ 196595 w 200477"/>
                  <a:gd name="connsiteY12" fmla="*/ 136842 h 2524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0477" h="252443">
                    <a:moveTo>
                      <a:pt x="196595" y="136842"/>
                    </a:moveTo>
                    <a:cubicBezTo>
                      <a:pt x="206755" y="112289"/>
                      <a:pt x="194055" y="97049"/>
                      <a:pt x="191515" y="80962"/>
                    </a:cubicBezTo>
                    <a:cubicBezTo>
                      <a:pt x="188975" y="64875"/>
                      <a:pt x="187282" y="52175"/>
                      <a:pt x="181355" y="40322"/>
                    </a:cubicBezTo>
                    <a:cubicBezTo>
                      <a:pt x="175428" y="28469"/>
                      <a:pt x="160188" y="8149"/>
                      <a:pt x="155955" y="9842"/>
                    </a:cubicBezTo>
                    <a:cubicBezTo>
                      <a:pt x="151722" y="11535"/>
                      <a:pt x="163575" y="41169"/>
                      <a:pt x="155955" y="50482"/>
                    </a:cubicBezTo>
                    <a:cubicBezTo>
                      <a:pt x="148335" y="59795"/>
                      <a:pt x="125475" y="63182"/>
                      <a:pt x="110235" y="65722"/>
                    </a:cubicBezTo>
                    <a:cubicBezTo>
                      <a:pt x="94995" y="68262"/>
                      <a:pt x="78908" y="73342"/>
                      <a:pt x="64515" y="65722"/>
                    </a:cubicBezTo>
                    <a:cubicBezTo>
                      <a:pt x="50122" y="58102"/>
                      <a:pt x="34035" y="30162"/>
                      <a:pt x="23875" y="20002"/>
                    </a:cubicBezTo>
                    <a:cubicBezTo>
                      <a:pt x="13715" y="9842"/>
                      <a:pt x="6942" y="-8785"/>
                      <a:pt x="3555" y="4762"/>
                    </a:cubicBezTo>
                    <a:cubicBezTo>
                      <a:pt x="168" y="18309"/>
                      <a:pt x="-2372" y="61489"/>
                      <a:pt x="3555" y="101282"/>
                    </a:cubicBezTo>
                    <a:cubicBezTo>
                      <a:pt x="9482" y="141075"/>
                      <a:pt x="17948" y="222355"/>
                      <a:pt x="39115" y="243522"/>
                    </a:cubicBezTo>
                    <a:cubicBezTo>
                      <a:pt x="60282" y="264689"/>
                      <a:pt x="106848" y="243522"/>
                      <a:pt x="130555" y="228282"/>
                    </a:cubicBezTo>
                    <a:cubicBezTo>
                      <a:pt x="154262" y="213042"/>
                      <a:pt x="186435" y="161395"/>
                      <a:pt x="196595" y="1368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8187750E-9498-1F81-DACE-6701226B2520}"/>
                </a:ext>
              </a:extLst>
            </p:cNvPr>
            <p:cNvSpPr/>
            <p:nvPr/>
          </p:nvSpPr>
          <p:spPr>
            <a:xfrm>
              <a:off x="3847080" y="1362265"/>
              <a:ext cx="1251308" cy="3993517"/>
            </a:xfrm>
            <a:custGeom>
              <a:gdLst>
                <a:gd name="connsiteX0" fmla="*/ 1010406 w 2274475"/>
                <a:gd name="connsiteY0" fmla="*/ 480 h 7258931"/>
                <a:gd name="connsiteX1" fmla="*/ 1102095 w 2274475"/>
                <a:gd name="connsiteY1" fmla="*/ 5735 h 7258931"/>
                <a:gd name="connsiteX2" fmla="*/ 1108360 w 2274475"/>
                <a:gd name="connsiteY2" fmla="*/ 5621 h 7258931"/>
                <a:gd name="connsiteX3" fmla="*/ 1384688 w 2274475"/>
                <a:gd name="connsiteY3" fmla="*/ 135883 h 7258931"/>
                <a:gd name="connsiteX4" fmla="*/ 1492367 w 2274475"/>
                <a:gd name="connsiteY4" fmla="*/ 319142 h 7258931"/>
                <a:gd name="connsiteX5" fmla="*/ 1487277 w 2274475"/>
                <a:gd name="connsiteY5" fmla="*/ 627868 h 7258931"/>
                <a:gd name="connsiteX6" fmla="*/ 1311344 w 2274475"/>
                <a:gd name="connsiteY6" fmla="*/ 934324 h 7258931"/>
                <a:gd name="connsiteX7" fmla="*/ 1325500 w 2274475"/>
                <a:gd name="connsiteY7" fmla="*/ 985327 h 7258931"/>
                <a:gd name="connsiteX8" fmla="*/ 1390104 w 2274475"/>
                <a:gd name="connsiteY8" fmla="*/ 1106856 h 7258931"/>
                <a:gd name="connsiteX9" fmla="*/ 2048362 w 2274475"/>
                <a:gd name="connsiteY9" fmla="*/ 1385160 h 7258931"/>
                <a:gd name="connsiteX10" fmla="*/ 2117009 w 2274475"/>
                <a:gd name="connsiteY10" fmla="*/ 1597559 h 7258931"/>
                <a:gd name="connsiteX11" fmla="*/ 2148808 w 2274475"/>
                <a:gd name="connsiteY11" fmla="*/ 1758448 h 7258931"/>
                <a:gd name="connsiteX12" fmla="*/ 2189395 w 2274475"/>
                <a:gd name="connsiteY12" fmla="*/ 2037940 h 7258931"/>
                <a:gd name="connsiteX13" fmla="*/ 2232360 w 2274475"/>
                <a:gd name="connsiteY13" fmla="*/ 2257766 h 7258931"/>
                <a:gd name="connsiteX14" fmla="*/ 2246002 w 2274475"/>
                <a:gd name="connsiteY14" fmla="*/ 2696740 h 7258931"/>
                <a:gd name="connsiteX15" fmla="*/ 2261780 w 2274475"/>
                <a:gd name="connsiteY15" fmla="*/ 2932246 h 7258931"/>
                <a:gd name="connsiteX16" fmla="*/ 2189929 w 2274475"/>
                <a:gd name="connsiteY16" fmla="*/ 3317283 h 7258931"/>
                <a:gd name="connsiteX17" fmla="*/ 2153905 w 2274475"/>
                <a:gd name="connsiteY17" fmla="*/ 3546819 h 7258931"/>
                <a:gd name="connsiteX18" fmla="*/ 2062829 w 2274475"/>
                <a:gd name="connsiteY18" fmla="*/ 3747178 h 7258931"/>
                <a:gd name="connsiteX19" fmla="*/ 1996560 w 2274475"/>
                <a:gd name="connsiteY19" fmla="*/ 3899862 h 7258931"/>
                <a:gd name="connsiteX20" fmla="*/ 1973112 w 2274475"/>
                <a:gd name="connsiteY20" fmla="*/ 4192026 h 7258931"/>
                <a:gd name="connsiteX21" fmla="*/ 1994230 w 2274475"/>
                <a:gd name="connsiteY21" fmla="*/ 4758341 h 7258931"/>
                <a:gd name="connsiteX22" fmla="*/ 1998454 w 2274475"/>
                <a:gd name="connsiteY22" fmla="*/ 5443309 h 7258931"/>
                <a:gd name="connsiteX23" fmla="*/ 2070791 w 2274475"/>
                <a:gd name="connsiteY23" fmla="*/ 5970543 h 7258931"/>
                <a:gd name="connsiteX24" fmla="*/ 2032486 w 2274475"/>
                <a:gd name="connsiteY24" fmla="*/ 6356695 h 7258931"/>
                <a:gd name="connsiteX25" fmla="*/ 2112349 w 2274475"/>
                <a:gd name="connsiteY25" fmla="*/ 6570550 h 7258931"/>
                <a:gd name="connsiteX26" fmla="*/ 2055838 w 2274475"/>
                <a:gd name="connsiteY26" fmla="*/ 6861500 h 7258931"/>
                <a:gd name="connsiteX27" fmla="*/ 2193133 w 2274475"/>
                <a:gd name="connsiteY27" fmla="*/ 7243963 h 7258931"/>
                <a:gd name="connsiteX28" fmla="*/ 1732215 w 2274475"/>
                <a:gd name="connsiteY28" fmla="*/ 7204737 h 7258931"/>
                <a:gd name="connsiteX29" fmla="*/ 1663568 w 2274475"/>
                <a:gd name="connsiteY29" fmla="*/ 6959567 h 7258931"/>
                <a:gd name="connsiteX30" fmla="*/ 1544042 w 2274475"/>
                <a:gd name="connsiteY30" fmla="*/ 6417818 h 7258931"/>
                <a:gd name="connsiteX31" fmla="*/ 1453500 w 2274475"/>
                <a:gd name="connsiteY31" fmla="*/ 6124684 h 7258931"/>
                <a:gd name="connsiteX32" fmla="*/ 1474862 w 2274475"/>
                <a:gd name="connsiteY32" fmla="*/ 5692653 h 7258931"/>
                <a:gd name="connsiteX33" fmla="*/ 1163424 w 2274475"/>
                <a:gd name="connsiteY33" fmla="*/ 4154838 h 7258931"/>
                <a:gd name="connsiteX34" fmla="*/ 947675 w 2274475"/>
                <a:gd name="connsiteY34" fmla="*/ 5468942 h 7258931"/>
                <a:gd name="connsiteX35" fmla="*/ 902817 w 2274475"/>
                <a:gd name="connsiteY35" fmla="*/ 5744015 h 7258931"/>
                <a:gd name="connsiteX36" fmla="*/ 839316 w 2274475"/>
                <a:gd name="connsiteY36" fmla="*/ 6702747 h 7258931"/>
                <a:gd name="connsiteX37" fmla="*/ 780961 w 2274475"/>
                <a:gd name="connsiteY37" fmla="*/ 6871307 h 7258931"/>
                <a:gd name="connsiteX38" fmla="*/ 740763 w 2274475"/>
                <a:gd name="connsiteY38" fmla="*/ 7038944 h 7258931"/>
                <a:gd name="connsiteX39" fmla="*/ 340627 w 2274475"/>
                <a:gd name="connsiteY39" fmla="*/ 7257023 h 7258931"/>
                <a:gd name="connsiteX40" fmla="*/ 160369 w 2274475"/>
                <a:gd name="connsiteY40" fmla="*/ 7112785 h 7258931"/>
                <a:gd name="connsiteX41" fmla="*/ 375147 w 2274475"/>
                <a:gd name="connsiteY41" fmla="*/ 6637304 h 7258931"/>
                <a:gd name="connsiteX42" fmla="*/ 354465 w 2274475"/>
                <a:gd name="connsiteY42" fmla="*/ 6292903 h 7258931"/>
                <a:gd name="connsiteX43" fmla="*/ 418111 w 2274475"/>
                <a:gd name="connsiteY43" fmla="*/ 5978359 h 7258931"/>
                <a:gd name="connsiteX44" fmla="*/ 438162 w 2274475"/>
                <a:gd name="connsiteY44" fmla="*/ 5462874 h 7258931"/>
                <a:gd name="connsiteX45" fmla="*/ 408741 w 2274475"/>
                <a:gd name="connsiteY45" fmla="*/ 4908987 h 7258931"/>
                <a:gd name="connsiteX46" fmla="*/ 369833 w 2274475"/>
                <a:gd name="connsiteY46" fmla="*/ 3984130 h 7258931"/>
                <a:gd name="connsiteX47" fmla="*/ 114102 w 2274475"/>
                <a:gd name="connsiteY47" fmla="*/ 3468366 h 7258931"/>
                <a:gd name="connsiteX48" fmla="*/ 25841 w 2274475"/>
                <a:gd name="connsiteY48" fmla="*/ 2997641 h 7258931"/>
                <a:gd name="connsiteX49" fmla="*/ 37056 w 2274475"/>
                <a:gd name="connsiteY49" fmla="*/ 2488661 h 7258931"/>
                <a:gd name="connsiteX50" fmla="*/ 10548 w 2274475"/>
                <a:gd name="connsiteY50" fmla="*/ 2180866 h 7258931"/>
                <a:gd name="connsiteX51" fmla="*/ 66962 w 2274475"/>
                <a:gd name="connsiteY51" fmla="*/ 1852534 h 7258931"/>
                <a:gd name="connsiteX52" fmla="*/ 133715 w 2274475"/>
                <a:gd name="connsiteY52" fmla="*/ 1495365 h 7258931"/>
                <a:gd name="connsiteX53" fmla="*/ 726142 w 2274475"/>
                <a:gd name="connsiteY53" fmla="*/ 1204779 h 7258931"/>
                <a:gd name="connsiteX54" fmla="*/ 801702 w 2274475"/>
                <a:gd name="connsiteY54" fmla="*/ 1145790 h 7258931"/>
                <a:gd name="connsiteX55" fmla="*/ 839754 w 2274475"/>
                <a:gd name="connsiteY55" fmla="*/ 925280 h 7258931"/>
                <a:gd name="connsiteX56" fmla="*/ 852095 w 2274475"/>
                <a:gd name="connsiteY56" fmla="*/ 881622 h 7258931"/>
                <a:gd name="connsiteX57" fmla="*/ 685639 w 2274475"/>
                <a:gd name="connsiteY57" fmla="*/ 674518 h 7258931"/>
                <a:gd name="connsiteX58" fmla="*/ 673583 w 2274475"/>
                <a:gd name="connsiteY58" fmla="*/ 580154 h 7258931"/>
                <a:gd name="connsiteX59" fmla="*/ 642606 w 2274475"/>
                <a:gd name="connsiteY59" fmla="*/ 341636 h 7258931"/>
                <a:gd name="connsiteX60" fmla="*/ 839802 w 2274475"/>
                <a:gd name="connsiteY60" fmla="*/ 36004 h 7258931"/>
                <a:gd name="connsiteX61" fmla="*/ 1010406 w 2274475"/>
                <a:gd name="connsiteY61" fmla="*/ 480 h 725893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274475" h="7258931">
                  <a:moveTo>
                    <a:pt x="1010406" y="480"/>
                  </a:moveTo>
                  <a:cubicBezTo>
                    <a:pt x="1043686" y="-1083"/>
                    <a:pt x="1073016" y="1304"/>
                    <a:pt x="1102095" y="5735"/>
                  </a:cubicBezTo>
                  <a:cubicBezTo>
                    <a:pt x="1104192" y="5411"/>
                    <a:pt x="1106275" y="5508"/>
                    <a:pt x="1108360" y="5621"/>
                  </a:cubicBezTo>
                  <a:cubicBezTo>
                    <a:pt x="1267121" y="18361"/>
                    <a:pt x="1286231" y="91404"/>
                    <a:pt x="1384688" y="135883"/>
                  </a:cubicBezTo>
                  <a:lnTo>
                    <a:pt x="1492367" y="319142"/>
                  </a:lnTo>
                  <a:cubicBezTo>
                    <a:pt x="1491728" y="426282"/>
                    <a:pt x="1510135" y="527075"/>
                    <a:pt x="1487277" y="627868"/>
                  </a:cubicBezTo>
                  <a:cubicBezTo>
                    <a:pt x="1418910" y="746113"/>
                    <a:pt x="1302895" y="830053"/>
                    <a:pt x="1311344" y="934324"/>
                  </a:cubicBezTo>
                  <a:lnTo>
                    <a:pt x="1325500" y="985327"/>
                  </a:lnTo>
                  <a:cubicBezTo>
                    <a:pt x="1330194" y="1024847"/>
                    <a:pt x="1375728" y="1068875"/>
                    <a:pt x="1390104" y="1106856"/>
                  </a:cubicBezTo>
                  <a:cubicBezTo>
                    <a:pt x="1431693" y="1230800"/>
                    <a:pt x="1797433" y="1317290"/>
                    <a:pt x="2048362" y="1385160"/>
                  </a:cubicBezTo>
                  <a:cubicBezTo>
                    <a:pt x="2111119" y="1394902"/>
                    <a:pt x="2091635" y="1498099"/>
                    <a:pt x="2117009" y="1597559"/>
                  </a:cubicBezTo>
                  <a:cubicBezTo>
                    <a:pt x="2135620" y="1660396"/>
                    <a:pt x="2154811" y="1677574"/>
                    <a:pt x="2148808" y="1758448"/>
                  </a:cubicBezTo>
                  <a:cubicBezTo>
                    <a:pt x="2191400" y="1843059"/>
                    <a:pt x="2218460" y="1906746"/>
                    <a:pt x="2189395" y="2037940"/>
                  </a:cubicBezTo>
                  <a:cubicBezTo>
                    <a:pt x="2188764" y="2111215"/>
                    <a:pt x="2206824" y="2102251"/>
                    <a:pt x="2232360" y="2257766"/>
                  </a:cubicBezTo>
                  <a:cubicBezTo>
                    <a:pt x="2286030" y="2406818"/>
                    <a:pt x="2285957" y="2613610"/>
                    <a:pt x="2246002" y="2696740"/>
                  </a:cubicBezTo>
                  <a:cubicBezTo>
                    <a:pt x="2250906" y="2813515"/>
                    <a:pt x="2280244" y="2781221"/>
                    <a:pt x="2261780" y="2932246"/>
                  </a:cubicBezTo>
                  <a:cubicBezTo>
                    <a:pt x="2251812" y="3042523"/>
                    <a:pt x="2230338" y="3222331"/>
                    <a:pt x="2189929" y="3317283"/>
                  </a:cubicBezTo>
                  <a:cubicBezTo>
                    <a:pt x="2205594" y="3415974"/>
                    <a:pt x="2208562" y="3482744"/>
                    <a:pt x="2153905" y="3546819"/>
                  </a:cubicBezTo>
                  <a:cubicBezTo>
                    <a:pt x="2123547" y="3613605"/>
                    <a:pt x="2067020" y="3631796"/>
                    <a:pt x="2062829" y="3747178"/>
                  </a:cubicBezTo>
                  <a:cubicBezTo>
                    <a:pt x="2038248" y="3784366"/>
                    <a:pt x="2043572" y="3814077"/>
                    <a:pt x="1996560" y="3899862"/>
                  </a:cubicBezTo>
                  <a:cubicBezTo>
                    <a:pt x="1976622" y="3973381"/>
                    <a:pt x="1945464" y="4030878"/>
                    <a:pt x="1973112" y="4192026"/>
                  </a:cubicBezTo>
                  <a:cubicBezTo>
                    <a:pt x="1978331" y="4297101"/>
                    <a:pt x="1988760" y="4562878"/>
                    <a:pt x="1994230" y="4758341"/>
                  </a:cubicBezTo>
                  <a:cubicBezTo>
                    <a:pt x="1999377" y="4985418"/>
                    <a:pt x="1993308" y="5242399"/>
                    <a:pt x="1998454" y="5443309"/>
                  </a:cubicBezTo>
                  <a:cubicBezTo>
                    <a:pt x="2022566" y="5619053"/>
                    <a:pt x="2065370" y="5798537"/>
                    <a:pt x="2070791" y="5970543"/>
                  </a:cubicBezTo>
                  <a:lnTo>
                    <a:pt x="2032486" y="6356695"/>
                  </a:lnTo>
                  <a:cubicBezTo>
                    <a:pt x="2079044" y="6432965"/>
                    <a:pt x="2118126" y="6490542"/>
                    <a:pt x="2112349" y="6570550"/>
                  </a:cubicBezTo>
                  <a:cubicBezTo>
                    <a:pt x="2108465" y="6689962"/>
                    <a:pt x="2037292" y="6764517"/>
                    <a:pt x="2055838" y="6861500"/>
                  </a:cubicBezTo>
                  <a:cubicBezTo>
                    <a:pt x="2097864" y="6951606"/>
                    <a:pt x="2147368" y="7116476"/>
                    <a:pt x="2193133" y="7243963"/>
                  </a:cubicBezTo>
                  <a:lnTo>
                    <a:pt x="1732215" y="7204737"/>
                  </a:lnTo>
                  <a:lnTo>
                    <a:pt x="1663568" y="6959567"/>
                  </a:lnTo>
                  <a:cubicBezTo>
                    <a:pt x="1623726" y="6778984"/>
                    <a:pt x="1531549" y="6564756"/>
                    <a:pt x="1544042" y="6417818"/>
                  </a:cubicBezTo>
                  <a:cubicBezTo>
                    <a:pt x="1469780" y="6357795"/>
                    <a:pt x="1458800" y="6257382"/>
                    <a:pt x="1453500" y="6124684"/>
                  </a:cubicBezTo>
                  <a:cubicBezTo>
                    <a:pt x="1459414" y="5973294"/>
                    <a:pt x="1487695" y="5797290"/>
                    <a:pt x="1474862" y="5692653"/>
                  </a:cubicBezTo>
                  <a:cubicBezTo>
                    <a:pt x="1347374" y="5192509"/>
                    <a:pt x="1249791" y="4714793"/>
                    <a:pt x="1163424" y="4154838"/>
                  </a:cubicBezTo>
                  <a:cubicBezTo>
                    <a:pt x="1039173" y="4600350"/>
                    <a:pt x="963519" y="5378561"/>
                    <a:pt x="947675" y="5468942"/>
                  </a:cubicBezTo>
                  <a:cubicBezTo>
                    <a:pt x="932722" y="5560633"/>
                    <a:pt x="914032" y="5637371"/>
                    <a:pt x="902817" y="5744015"/>
                  </a:cubicBezTo>
                  <a:cubicBezTo>
                    <a:pt x="919033" y="6058608"/>
                    <a:pt x="882913" y="6575066"/>
                    <a:pt x="839316" y="6702747"/>
                  </a:cubicBezTo>
                  <a:cubicBezTo>
                    <a:pt x="858492" y="6778871"/>
                    <a:pt x="832810" y="6810137"/>
                    <a:pt x="780961" y="6871307"/>
                  </a:cubicBezTo>
                  <a:cubicBezTo>
                    <a:pt x="768808" y="6922202"/>
                    <a:pt x="820204" y="6999264"/>
                    <a:pt x="740763" y="7038944"/>
                  </a:cubicBezTo>
                  <a:cubicBezTo>
                    <a:pt x="606138" y="7157742"/>
                    <a:pt x="460299" y="7242895"/>
                    <a:pt x="340627" y="7257023"/>
                  </a:cubicBezTo>
                  <a:cubicBezTo>
                    <a:pt x="221975" y="7267509"/>
                    <a:pt x="178088" y="7236875"/>
                    <a:pt x="160369" y="7112785"/>
                  </a:cubicBezTo>
                  <a:cubicBezTo>
                    <a:pt x="142245" y="6930616"/>
                    <a:pt x="404486" y="6901713"/>
                    <a:pt x="375147" y="6637304"/>
                  </a:cubicBezTo>
                  <a:cubicBezTo>
                    <a:pt x="367007" y="6500075"/>
                    <a:pt x="336437" y="6430133"/>
                    <a:pt x="354465" y="6292903"/>
                  </a:cubicBezTo>
                  <a:cubicBezTo>
                    <a:pt x="358235" y="6286495"/>
                    <a:pt x="414341" y="5984768"/>
                    <a:pt x="418111" y="5978359"/>
                  </a:cubicBezTo>
                  <a:cubicBezTo>
                    <a:pt x="413580" y="5770394"/>
                    <a:pt x="386620" y="5689529"/>
                    <a:pt x="438162" y="5462874"/>
                  </a:cubicBezTo>
                  <a:lnTo>
                    <a:pt x="408741" y="4908987"/>
                  </a:lnTo>
                  <a:cubicBezTo>
                    <a:pt x="383383" y="4594734"/>
                    <a:pt x="347025" y="4231956"/>
                    <a:pt x="369833" y="3984130"/>
                  </a:cubicBezTo>
                  <a:cubicBezTo>
                    <a:pt x="360790" y="3878249"/>
                    <a:pt x="203156" y="3654257"/>
                    <a:pt x="114102" y="3468366"/>
                  </a:cubicBezTo>
                  <a:cubicBezTo>
                    <a:pt x="73252" y="3345749"/>
                    <a:pt x="107597" y="3109690"/>
                    <a:pt x="25841" y="2997641"/>
                  </a:cubicBezTo>
                  <a:cubicBezTo>
                    <a:pt x="-26781" y="2864117"/>
                    <a:pt x="13437" y="2636005"/>
                    <a:pt x="37056" y="2488661"/>
                  </a:cubicBezTo>
                  <a:cubicBezTo>
                    <a:pt x="58606" y="2354225"/>
                    <a:pt x="33601" y="2288134"/>
                    <a:pt x="10548" y="2180866"/>
                  </a:cubicBezTo>
                  <a:cubicBezTo>
                    <a:pt x="-2582" y="2138083"/>
                    <a:pt x="49550" y="1969276"/>
                    <a:pt x="66962" y="1852534"/>
                  </a:cubicBezTo>
                  <a:cubicBezTo>
                    <a:pt x="80491" y="1712295"/>
                    <a:pt x="109474" y="1518069"/>
                    <a:pt x="133715" y="1495365"/>
                  </a:cubicBezTo>
                  <a:cubicBezTo>
                    <a:pt x="320335" y="1404758"/>
                    <a:pt x="520831" y="1377628"/>
                    <a:pt x="726142" y="1204779"/>
                  </a:cubicBezTo>
                  <a:lnTo>
                    <a:pt x="801702" y="1145790"/>
                  </a:lnTo>
                  <a:cubicBezTo>
                    <a:pt x="809306" y="1071017"/>
                    <a:pt x="832150" y="1000053"/>
                    <a:pt x="839754" y="925280"/>
                  </a:cubicBezTo>
                  <a:cubicBezTo>
                    <a:pt x="835314" y="915634"/>
                    <a:pt x="854784" y="890796"/>
                    <a:pt x="852095" y="881622"/>
                  </a:cubicBezTo>
                  <a:cubicBezTo>
                    <a:pt x="830908" y="801911"/>
                    <a:pt x="739926" y="755876"/>
                    <a:pt x="685639" y="674518"/>
                  </a:cubicBezTo>
                  <a:cubicBezTo>
                    <a:pt x="679420" y="654057"/>
                    <a:pt x="675363" y="620231"/>
                    <a:pt x="673583" y="580154"/>
                  </a:cubicBezTo>
                  <a:cubicBezTo>
                    <a:pt x="646287" y="504174"/>
                    <a:pt x="625266" y="418796"/>
                    <a:pt x="642606" y="341636"/>
                  </a:cubicBezTo>
                  <a:cubicBezTo>
                    <a:pt x="637217" y="194039"/>
                    <a:pt x="706592" y="142696"/>
                    <a:pt x="839802" y="36004"/>
                  </a:cubicBezTo>
                  <a:cubicBezTo>
                    <a:pt x="910855" y="12350"/>
                    <a:pt x="964405" y="2641"/>
                    <a:pt x="1010406" y="480"/>
                  </a:cubicBezTo>
                  <a:close/>
                </a:path>
              </a:pathLst>
            </a:custGeom>
            <a:solidFill>
              <a:srgbClr val="0975A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C667604B-6F33-CB7A-7430-1E338D64A06B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49653" y="1309123"/>
              <a:ext cx="1255596" cy="4001786"/>
            </a:xfrm>
            <a:custGeom>
              <a:gdLst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90819 w 2264509"/>
                <a:gd name="connsiteY60" fmla="*/ 1650316 h 7217346"/>
                <a:gd name="connsiteX61" fmla="*/ 1973329 w 2264509"/>
                <a:gd name="connsiteY61" fmla="*/ 1418094 h 7217346"/>
                <a:gd name="connsiteX62" fmla="*/ 1913430 w 2264509"/>
                <a:gd name="connsiteY62" fmla="*/ 1284830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264509" h="7217345">
                  <a:moveTo>
                    <a:pt x="1100515" y="551"/>
                  </a:moveTo>
                  <a:cubicBezTo>
                    <a:pt x="956227" y="12130"/>
                    <a:pt x="938859" y="78513"/>
                    <a:pt x="849378" y="118937"/>
                  </a:cubicBezTo>
                  <a:lnTo>
                    <a:pt x="751515" y="285490"/>
                  </a:lnTo>
                  <a:cubicBezTo>
                    <a:pt x="752096" y="382863"/>
                    <a:pt x="735368" y="474467"/>
                    <a:pt x="756141" y="566071"/>
                  </a:cubicBezTo>
                  <a:cubicBezTo>
                    <a:pt x="839051" y="656223"/>
                    <a:pt x="861387" y="780989"/>
                    <a:pt x="895260" y="882679"/>
                  </a:cubicBezTo>
                  <a:cubicBezTo>
                    <a:pt x="860625" y="930394"/>
                    <a:pt x="851952" y="995418"/>
                    <a:pt x="785588" y="1025825"/>
                  </a:cubicBezTo>
                  <a:cubicBezTo>
                    <a:pt x="571811" y="1111059"/>
                    <a:pt x="311147" y="1083246"/>
                    <a:pt x="152912" y="1252683"/>
                  </a:cubicBezTo>
                  <a:cubicBezTo>
                    <a:pt x="117116" y="1305967"/>
                    <a:pt x="-36811" y="1976270"/>
                    <a:pt x="8160" y="2283394"/>
                  </a:cubicBezTo>
                  <a:cubicBezTo>
                    <a:pt x="74946" y="2644124"/>
                    <a:pt x="199451" y="2599388"/>
                    <a:pt x="416233" y="2735641"/>
                  </a:cubicBezTo>
                  <a:cubicBezTo>
                    <a:pt x="378043" y="2987808"/>
                    <a:pt x="305402" y="3596814"/>
                    <a:pt x="293173" y="3799944"/>
                  </a:cubicBezTo>
                  <a:cubicBezTo>
                    <a:pt x="303163" y="3909481"/>
                    <a:pt x="451194" y="3871613"/>
                    <a:pt x="428536" y="3969982"/>
                  </a:cubicBezTo>
                  <a:cubicBezTo>
                    <a:pt x="367409" y="4161754"/>
                    <a:pt x="494289" y="4163739"/>
                    <a:pt x="486017" y="4215017"/>
                  </a:cubicBezTo>
                  <a:cubicBezTo>
                    <a:pt x="446666" y="4442245"/>
                    <a:pt x="558870" y="4554782"/>
                    <a:pt x="547224" y="4615099"/>
                  </a:cubicBezTo>
                  <a:cubicBezTo>
                    <a:pt x="499734" y="4714755"/>
                    <a:pt x="576381" y="4760555"/>
                    <a:pt x="555878" y="4779518"/>
                  </a:cubicBezTo>
                  <a:cubicBezTo>
                    <a:pt x="497416" y="4853314"/>
                    <a:pt x="584173" y="4940219"/>
                    <a:pt x="541964" y="4966441"/>
                  </a:cubicBezTo>
                  <a:cubicBezTo>
                    <a:pt x="485235" y="5009209"/>
                    <a:pt x="536153" y="5069650"/>
                    <a:pt x="510234" y="5112051"/>
                  </a:cubicBezTo>
                  <a:cubicBezTo>
                    <a:pt x="386849" y="5389188"/>
                    <a:pt x="370194" y="5876895"/>
                    <a:pt x="434305" y="6139609"/>
                  </a:cubicBezTo>
                  <a:cubicBezTo>
                    <a:pt x="459079" y="6235267"/>
                    <a:pt x="377433" y="6489390"/>
                    <a:pt x="399690" y="6589898"/>
                  </a:cubicBezTo>
                  <a:cubicBezTo>
                    <a:pt x="435770" y="6685927"/>
                    <a:pt x="436189" y="6732311"/>
                    <a:pt x="471534" y="6812999"/>
                  </a:cubicBezTo>
                  <a:cubicBezTo>
                    <a:pt x="488173" y="6860456"/>
                    <a:pt x="399805" y="6945471"/>
                    <a:pt x="409205" y="6995629"/>
                  </a:cubicBezTo>
                  <a:cubicBezTo>
                    <a:pt x="442517" y="7119524"/>
                    <a:pt x="574205" y="7160756"/>
                    <a:pt x="712039" y="7208607"/>
                  </a:cubicBezTo>
                  <a:cubicBezTo>
                    <a:pt x="997889" y="7240046"/>
                    <a:pt x="1125087" y="7182616"/>
                    <a:pt x="1018766" y="7101007"/>
                  </a:cubicBezTo>
                  <a:cubicBezTo>
                    <a:pt x="882408" y="6986307"/>
                    <a:pt x="865108" y="6968450"/>
                    <a:pt x="760721" y="6842580"/>
                  </a:cubicBezTo>
                  <a:cubicBezTo>
                    <a:pt x="746528" y="6774595"/>
                    <a:pt x="754550" y="6666168"/>
                    <a:pt x="804368" y="6565349"/>
                  </a:cubicBezTo>
                  <a:cubicBezTo>
                    <a:pt x="828823" y="6456110"/>
                    <a:pt x="768773" y="6288448"/>
                    <a:pt x="790216" y="6235730"/>
                  </a:cubicBezTo>
                  <a:cubicBezTo>
                    <a:pt x="853381" y="6041579"/>
                    <a:pt x="928500" y="5651410"/>
                    <a:pt x="907792" y="5474692"/>
                  </a:cubicBezTo>
                  <a:cubicBezTo>
                    <a:pt x="898623" y="5424894"/>
                    <a:pt x="967135" y="5402562"/>
                    <a:pt x="957309" y="5365800"/>
                  </a:cubicBezTo>
                  <a:cubicBezTo>
                    <a:pt x="941343" y="5331456"/>
                    <a:pt x="934032" y="5317304"/>
                    <a:pt x="949796" y="5294498"/>
                  </a:cubicBezTo>
                  <a:cubicBezTo>
                    <a:pt x="959313" y="5253146"/>
                    <a:pt x="997985" y="5250763"/>
                    <a:pt x="1022842" y="5197505"/>
                  </a:cubicBezTo>
                  <a:cubicBezTo>
                    <a:pt x="1034090" y="5145340"/>
                    <a:pt x="999185" y="5110908"/>
                    <a:pt x="1024856" y="5054630"/>
                  </a:cubicBezTo>
                  <a:cubicBezTo>
                    <a:pt x="1158637" y="4659979"/>
                    <a:pt x="1173932" y="4239775"/>
                    <a:pt x="1250022" y="4234537"/>
                  </a:cubicBezTo>
                  <a:cubicBezTo>
                    <a:pt x="1366949" y="4225072"/>
                    <a:pt x="1304762" y="4516209"/>
                    <a:pt x="1388027" y="4644157"/>
                  </a:cubicBezTo>
                  <a:cubicBezTo>
                    <a:pt x="1423878" y="4693049"/>
                    <a:pt x="1347674" y="4797565"/>
                    <a:pt x="1392304" y="4865602"/>
                  </a:cubicBezTo>
                  <a:cubicBezTo>
                    <a:pt x="1434272" y="4906086"/>
                    <a:pt x="1362708" y="4925093"/>
                    <a:pt x="1364785" y="4971714"/>
                  </a:cubicBezTo>
                  <a:cubicBezTo>
                    <a:pt x="1369180" y="5026340"/>
                    <a:pt x="1419601" y="5044142"/>
                    <a:pt x="1405585" y="5098769"/>
                  </a:cubicBezTo>
                  <a:cubicBezTo>
                    <a:pt x="1360464" y="5208282"/>
                    <a:pt x="1344188" y="5392792"/>
                    <a:pt x="1313490" y="5539804"/>
                  </a:cubicBezTo>
                  <a:cubicBezTo>
                    <a:pt x="1285330" y="5690352"/>
                    <a:pt x="1328109" y="6161294"/>
                    <a:pt x="1314512" y="6345824"/>
                  </a:cubicBezTo>
                  <a:cubicBezTo>
                    <a:pt x="1318223" y="6455358"/>
                    <a:pt x="1397139" y="6492211"/>
                    <a:pt x="1369266" y="6519700"/>
                  </a:cubicBezTo>
                  <a:cubicBezTo>
                    <a:pt x="1281188" y="6581076"/>
                    <a:pt x="1395947" y="6650005"/>
                    <a:pt x="1336897" y="6727274"/>
                  </a:cubicBezTo>
                  <a:cubicBezTo>
                    <a:pt x="1318409" y="6752980"/>
                    <a:pt x="1364359" y="6784825"/>
                    <a:pt x="1355075" y="6813600"/>
                  </a:cubicBezTo>
                  <a:cubicBezTo>
                    <a:pt x="1351610" y="6867285"/>
                    <a:pt x="1310646" y="6977246"/>
                    <a:pt x="1364871" y="7006384"/>
                  </a:cubicBezTo>
                  <a:cubicBezTo>
                    <a:pt x="1539756" y="7079790"/>
                    <a:pt x="1633875" y="7147426"/>
                    <a:pt x="1811645" y="7174679"/>
                  </a:cubicBezTo>
                  <a:cubicBezTo>
                    <a:pt x="1978566" y="7193397"/>
                    <a:pt x="2174335" y="7209234"/>
                    <a:pt x="2240298" y="7184685"/>
                  </a:cubicBezTo>
                  <a:cubicBezTo>
                    <a:pt x="2281478" y="7150868"/>
                    <a:pt x="2266384" y="7065428"/>
                    <a:pt x="2223142" y="7032346"/>
                  </a:cubicBezTo>
                  <a:cubicBezTo>
                    <a:pt x="1975096" y="6878113"/>
                    <a:pt x="1692271" y="6731007"/>
                    <a:pt x="1738539" y="6666009"/>
                  </a:cubicBezTo>
                  <a:cubicBezTo>
                    <a:pt x="1810883" y="6566781"/>
                    <a:pt x="1784291" y="6555321"/>
                    <a:pt x="1759422" y="6535632"/>
                  </a:cubicBezTo>
                  <a:cubicBezTo>
                    <a:pt x="1705868" y="6511283"/>
                    <a:pt x="1696994" y="6484236"/>
                    <a:pt x="1719909" y="6436627"/>
                  </a:cubicBezTo>
                  <a:cubicBezTo>
                    <a:pt x="1750767" y="6369661"/>
                    <a:pt x="1744128" y="6311349"/>
                    <a:pt x="1708642" y="6235730"/>
                  </a:cubicBezTo>
                  <a:cubicBezTo>
                    <a:pt x="1690396" y="6162701"/>
                    <a:pt x="1701055" y="6090225"/>
                    <a:pt x="1730306" y="5965274"/>
                  </a:cubicBezTo>
                  <a:cubicBezTo>
                    <a:pt x="1746827" y="5849492"/>
                    <a:pt x="1802089" y="5632109"/>
                    <a:pt x="1778923" y="5513111"/>
                  </a:cubicBezTo>
                  <a:cubicBezTo>
                    <a:pt x="1767295" y="5469112"/>
                    <a:pt x="1844612" y="5453494"/>
                    <a:pt x="1790341" y="5349364"/>
                  </a:cubicBezTo>
                  <a:cubicBezTo>
                    <a:pt x="1779178" y="5318527"/>
                    <a:pt x="1850862" y="5303033"/>
                    <a:pt x="1855040" y="5272196"/>
                  </a:cubicBezTo>
                  <a:cubicBezTo>
                    <a:pt x="1869298" y="5159406"/>
                    <a:pt x="1881958" y="5150887"/>
                    <a:pt x="1920156" y="5046384"/>
                  </a:cubicBezTo>
                  <a:cubicBezTo>
                    <a:pt x="1951126" y="4944734"/>
                    <a:pt x="1903824" y="4812887"/>
                    <a:pt x="1939169" y="4760372"/>
                  </a:cubicBezTo>
                  <a:cubicBezTo>
                    <a:pt x="1959229" y="4644398"/>
                    <a:pt x="1951575" y="4503573"/>
                    <a:pt x="1951665" y="4334336"/>
                  </a:cubicBezTo>
                  <a:cubicBezTo>
                    <a:pt x="1952181" y="4141966"/>
                    <a:pt x="1965707" y="4071482"/>
                    <a:pt x="1932344" y="3888133"/>
                  </a:cubicBezTo>
                  <a:cubicBezTo>
                    <a:pt x="2024530" y="3828015"/>
                    <a:pt x="2138927" y="3872631"/>
                    <a:pt x="2114094" y="3794489"/>
                  </a:cubicBezTo>
                  <a:cubicBezTo>
                    <a:pt x="2004573" y="3440309"/>
                    <a:pt x="1785909" y="2841037"/>
                    <a:pt x="1762492" y="2682768"/>
                  </a:cubicBezTo>
                  <a:cubicBezTo>
                    <a:pt x="1895117" y="2668567"/>
                    <a:pt x="2125465" y="2666041"/>
                    <a:pt x="2171636" y="2450629"/>
                  </a:cubicBezTo>
                  <a:cubicBezTo>
                    <a:pt x="2199124" y="2230322"/>
                    <a:pt x="2151580" y="2090442"/>
                    <a:pt x="2032492" y="1850474"/>
                  </a:cubicBezTo>
                  <a:cubicBezTo>
                    <a:pt x="1985848" y="1799467"/>
                    <a:pt x="2047772" y="1723110"/>
                    <a:pt x="1990819" y="1650316"/>
                  </a:cubicBezTo>
                  <a:cubicBezTo>
                    <a:pt x="1967685" y="1637100"/>
                    <a:pt x="2025493" y="1537968"/>
                    <a:pt x="1973329" y="1418094"/>
                  </a:cubicBezTo>
                  <a:cubicBezTo>
                    <a:pt x="1961710" y="1378726"/>
                    <a:pt x="1998634" y="1322234"/>
                    <a:pt x="1913430" y="1284830"/>
                  </a:cubicBezTo>
                  <a:cubicBezTo>
                    <a:pt x="1742471" y="1205966"/>
                    <a:pt x="1546285" y="1161900"/>
                    <a:pt x="1458979" y="1120535"/>
                  </a:cubicBezTo>
                  <a:cubicBezTo>
                    <a:pt x="1405004" y="1081274"/>
                    <a:pt x="1379873" y="1053550"/>
                    <a:pt x="1360513" y="1005635"/>
                  </a:cubicBezTo>
                  <a:cubicBezTo>
                    <a:pt x="1340722" y="948104"/>
                    <a:pt x="1398814" y="867496"/>
                    <a:pt x="1416522" y="807081"/>
                  </a:cubicBezTo>
                  <a:cubicBezTo>
                    <a:pt x="1435777" y="734637"/>
                    <a:pt x="1435362" y="682410"/>
                    <a:pt x="1484699" y="608469"/>
                  </a:cubicBezTo>
                  <a:cubicBezTo>
                    <a:pt x="1473461" y="517220"/>
                    <a:pt x="1500304" y="458673"/>
                    <a:pt x="1496208" y="366317"/>
                  </a:cubicBezTo>
                  <a:cubicBezTo>
                    <a:pt x="1497641" y="303667"/>
                    <a:pt x="1487534" y="203520"/>
                    <a:pt x="1413968" y="146640"/>
                  </a:cubicBezTo>
                  <a:cubicBezTo>
                    <a:pt x="1384481" y="73906"/>
                    <a:pt x="1248267" y="-7481"/>
                    <a:pt x="1100515" y="5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B54B5040-F824-2343-876A-80A9DF0450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9866" y="1389705"/>
              <a:ext cx="989222" cy="3999743"/>
            </a:xfrm>
            <a:custGeom>
              <a:rect l="l" t="t" r="r" b="b"/>
              <a:pathLst>
                <a:path w="1700581" h="6876000">
                  <a:moveTo>
                    <a:pt x="878607" y="5728536"/>
                  </a:moveTo>
                  <a:lnTo>
                    <a:pt x="1213038" y="5728536"/>
                  </a:lnTo>
                  <a:cubicBezTo>
                    <a:pt x="1191114" y="5878770"/>
                    <a:pt x="1166919" y="6038257"/>
                    <a:pt x="1136360" y="6221609"/>
                  </a:cubicBezTo>
                  <a:cubicBezTo>
                    <a:pt x="1143018" y="6556144"/>
                    <a:pt x="1429288" y="6641027"/>
                    <a:pt x="1376029" y="6715924"/>
                  </a:cubicBezTo>
                  <a:cubicBezTo>
                    <a:pt x="1327762" y="6799140"/>
                    <a:pt x="1164654" y="6747547"/>
                    <a:pt x="1026513" y="6735896"/>
                  </a:cubicBezTo>
                  <a:cubicBezTo>
                    <a:pt x="996554" y="6629376"/>
                    <a:pt x="976582" y="6462941"/>
                    <a:pt x="936637" y="6461276"/>
                  </a:cubicBezTo>
                  <a:cubicBezTo>
                    <a:pt x="901685" y="6449625"/>
                    <a:pt x="926652" y="6562802"/>
                    <a:pt x="911672" y="6641026"/>
                  </a:cubicBezTo>
                  <a:lnTo>
                    <a:pt x="836775" y="6656007"/>
                  </a:lnTo>
                  <a:cubicBezTo>
                    <a:pt x="813474" y="6507878"/>
                    <a:pt x="765208" y="6364743"/>
                    <a:pt x="766873" y="6211623"/>
                  </a:cubicBezTo>
                  <a:cubicBezTo>
                    <a:pt x="770201" y="6148377"/>
                    <a:pt x="803489" y="6145049"/>
                    <a:pt x="856748" y="6081803"/>
                  </a:cubicBezTo>
                  <a:cubicBezTo>
                    <a:pt x="894429" y="6019813"/>
                    <a:pt x="886836" y="5883254"/>
                    <a:pt x="878607" y="5728536"/>
                  </a:cubicBezTo>
                  <a:close/>
                  <a:moveTo>
                    <a:pt x="291280" y="5728536"/>
                  </a:moveTo>
                  <a:lnTo>
                    <a:pt x="617128" y="5728536"/>
                  </a:lnTo>
                  <a:cubicBezTo>
                    <a:pt x="607671" y="5759643"/>
                    <a:pt x="597428" y="5790682"/>
                    <a:pt x="587121" y="5822163"/>
                  </a:cubicBezTo>
                  <a:cubicBezTo>
                    <a:pt x="595442" y="5913703"/>
                    <a:pt x="518883" y="6125076"/>
                    <a:pt x="552169" y="6171678"/>
                  </a:cubicBezTo>
                  <a:cubicBezTo>
                    <a:pt x="582127" y="6219945"/>
                    <a:pt x="612087" y="6258225"/>
                    <a:pt x="622073" y="6321471"/>
                  </a:cubicBezTo>
                  <a:cubicBezTo>
                    <a:pt x="612086" y="6489570"/>
                    <a:pt x="581294" y="6627747"/>
                    <a:pt x="582128" y="6770847"/>
                  </a:cubicBezTo>
                  <a:cubicBezTo>
                    <a:pt x="542184" y="6772511"/>
                    <a:pt x="541200" y="6783894"/>
                    <a:pt x="502239" y="6780832"/>
                  </a:cubicBezTo>
                  <a:cubicBezTo>
                    <a:pt x="487260" y="6709265"/>
                    <a:pt x="515554" y="6675978"/>
                    <a:pt x="477273" y="6621054"/>
                  </a:cubicBezTo>
                  <a:cubicBezTo>
                    <a:pt x="452307" y="6692623"/>
                    <a:pt x="407370" y="6689294"/>
                    <a:pt x="402376" y="6835757"/>
                  </a:cubicBezTo>
                  <a:cubicBezTo>
                    <a:pt x="344478" y="6846528"/>
                    <a:pt x="258804" y="6865470"/>
                    <a:pt x="181318" y="6876000"/>
                  </a:cubicBezTo>
                  <a:lnTo>
                    <a:pt x="22668" y="6876000"/>
                  </a:lnTo>
                  <a:cubicBezTo>
                    <a:pt x="325" y="6867219"/>
                    <a:pt x="-7264" y="6849920"/>
                    <a:pt x="7923" y="6820777"/>
                  </a:cubicBezTo>
                  <a:cubicBezTo>
                    <a:pt x="91141" y="6682635"/>
                    <a:pt x="249255" y="6509542"/>
                    <a:pt x="292529" y="6226601"/>
                  </a:cubicBezTo>
                  <a:lnTo>
                    <a:pt x="292529" y="6121748"/>
                  </a:lnTo>
                  <a:lnTo>
                    <a:pt x="277550" y="6051844"/>
                  </a:lnTo>
                  <a:lnTo>
                    <a:pt x="297522" y="5922024"/>
                  </a:lnTo>
                  <a:close/>
                  <a:moveTo>
                    <a:pt x="357997" y="3433607"/>
                  </a:moveTo>
                  <a:lnTo>
                    <a:pt x="1564298" y="3433607"/>
                  </a:lnTo>
                  <a:cubicBezTo>
                    <a:pt x="1526982" y="3820040"/>
                    <a:pt x="1389157" y="4196631"/>
                    <a:pt x="1307467" y="4581071"/>
                  </a:cubicBezTo>
                  <a:lnTo>
                    <a:pt x="1307466" y="4581071"/>
                  </a:lnTo>
                  <a:cubicBezTo>
                    <a:pt x="1296887" y="4621614"/>
                    <a:pt x="1288623" y="4662612"/>
                    <a:pt x="1281159" y="4703713"/>
                  </a:cubicBezTo>
                  <a:cubicBezTo>
                    <a:pt x="1256194" y="4795252"/>
                    <a:pt x="1316111" y="4916752"/>
                    <a:pt x="1311119" y="5063215"/>
                  </a:cubicBezTo>
                  <a:cubicBezTo>
                    <a:pt x="1274117" y="5297224"/>
                    <a:pt x="1246129" y="5502391"/>
                    <a:pt x="1213038" y="5728535"/>
                  </a:cubicBezTo>
                  <a:lnTo>
                    <a:pt x="878608" y="5728535"/>
                  </a:lnTo>
                  <a:cubicBezTo>
                    <a:pt x="875701" y="5671395"/>
                    <a:pt x="872625" y="5611785"/>
                    <a:pt x="871727" y="5552536"/>
                  </a:cubicBezTo>
                  <a:lnTo>
                    <a:pt x="856748" y="5402743"/>
                  </a:lnTo>
                  <a:lnTo>
                    <a:pt x="856748" y="4938388"/>
                  </a:lnTo>
                  <a:lnTo>
                    <a:pt x="906679" y="4693727"/>
                  </a:lnTo>
                  <a:lnTo>
                    <a:pt x="888339" y="4581071"/>
                  </a:lnTo>
                  <a:lnTo>
                    <a:pt x="888340" y="4581071"/>
                  </a:lnTo>
                  <a:lnTo>
                    <a:pt x="871728" y="4479025"/>
                  </a:lnTo>
                  <a:cubicBezTo>
                    <a:pt x="862264" y="4512577"/>
                    <a:pt x="850467" y="4546796"/>
                    <a:pt x="837952" y="4581071"/>
                  </a:cubicBezTo>
                  <a:lnTo>
                    <a:pt x="837951" y="4581071"/>
                  </a:lnTo>
                  <a:cubicBezTo>
                    <a:pt x="802120" y="4679442"/>
                    <a:pt x="760533" y="4778331"/>
                    <a:pt x="751893" y="4863490"/>
                  </a:cubicBezTo>
                  <a:cubicBezTo>
                    <a:pt x="763709" y="5248980"/>
                    <a:pt x="696884" y="5485051"/>
                    <a:pt x="617128" y="5728535"/>
                  </a:cubicBezTo>
                  <a:lnTo>
                    <a:pt x="291281" y="5728535"/>
                  </a:lnTo>
                  <a:lnTo>
                    <a:pt x="287536" y="5612453"/>
                  </a:lnTo>
                  <a:cubicBezTo>
                    <a:pt x="265900" y="5206349"/>
                    <a:pt x="304180" y="4960024"/>
                    <a:pt x="397384" y="4618831"/>
                  </a:cubicBezTo>
                  <a:lnTo>
                    <a:pt x="397033" y="4581071"/>
                  </a:lnTo>
                  <a:lnTo>
                    <a:pt x="397034" y="4581071"/>
                  </a:lnTo>
                  <a:cubicBezTo>
                    <a:pt x="400543" y="4198569"/>
                    <a:pt x="344626" y="3816062"/>
                    <a:pt x="357997" y="3433607"/>
                  </a:cubicBezTo>
                  <a:close/>
                  <a:moveTo>
                    <a:pt x="1000299" y="1643"/>
                  </a:moveTo>
                  <a:cubicBezTo>
                    <a:pt x="1142290" y="17714"/>
                    <a:pt x="1233725" y="147534"/>
                    <a:pt x="1266180" y="209948"/>
                  </a:cubicBezTo>
                  <a:cubicBezTo>
                    <a:pt x="1337749" y="388035"/>
                    <a:pt x="1289481" y="646010"/>
                    <a:pt x="1306126" y="898993"/>
                  </a:cubicBezTo>
                  <a:cubicBezTo>
                    <a:pt x="1341077" y="1017161"/>
                    <a:pt x="1336084" y="1055442"/>
                    <a:pt x="1296139" y="1048785"/>
                  </a:cubicBezTo>
                  <a:cubicBezTo>
                    <a:pt x="1304964" y="1086489"/>
                    <a:pt x="1295227" y="1111434"/>
                    <a:pt x="1298096" y="1138678"/>
                  </a:cubicBezTo>
                  <a:lnTo>
                    <a:pt x="1298097" y="1138678"/>
                  </a:lnTo>
                  <a:cubicBezTo>
                    <a:pt x="1300323" y="1168033"/>
                    <a:pt x="1317044" y="1200049"/>
                    <a:pt x="1386014" y="1253500"/>
                  </a:cubicBezTo>
                  <a:lnTo>
                    <a:pt x="1291146" y="1328397"/>
                  </a:lnTo>
                  <a:cubicBezTo>
                    <a:pt x="1326098" y="1446567"/>
                    <a:pt x="1381023" y="1589701"/>
                    <a:pt x="1445932" y="1692891"/>
                  </a:cubicBezTo>
                  <a:lnTo>
                    <a:pt x="1381022" y="1757801"/>
                  </a:lnTo>
                  <a:cubicBezTo>
                    <a:pt x="1405988" y="1786095"/>
                    <a:pt x="1480883" y="1809396"/>
                    <a:pt x="1455918" y="1842683"/>
                  </a:cubicBezTo>
                  <a:cubicBezTo>
                    <a:pt x="1427624" y="1945873"/>
                    <a:pt x="1369372" y="2059050"/>
                    <a:pt x="1326098" y="2167233"/>
                  </a:cubicBezTo>
                  <a:cubicBezTo>
                    <a:pt x="1386015" y="2173890"/>
                    <a:pt x="1415974" y="2180547"/>
                    <a:pt x="1505849" y="2187205"/>
                  </a:cubicBezTo>
                  <a:cubicBezTo>
                    <a:pt x="1532134" y="2216917"/>
                    <a:pt x="1563125" y="2251336"/>
                    <a:pt x="1592182" y="2286142"/>
                  </a:cubicBezTo>
                  <a:lnTo>
                    <a:pt x="1592184" y="2286142"/>
                  </a:lnTo>
                  <a:cubicBezTo>
                    <a:pt x="1648871" y="2351776"/>
                    <a:pt x="1699489" y="2417957"/>
                    <a:pt x="1700581" y="2451838"/>
                  </a:cubicBezTo>
                  <a:cubicBezTo>
                    <a:pt x="1677280" y="2570007"/>
                    <a:pt x="1614033" y="2708149"/>
                    <a:pt x="1525823" y="2806346"/>
                  </a:cubicBezTo>
                  <a:cubicBezTo>
                    <a:pt x="1582604" y="3019952"/>
                    <a:pt x="1588783" y="3228287"/>
                    <a:pt x="1564298" y="3433606"/>
                  </a:cubicBezTo>
                  <a:lnTo>
                    <a:pt x="357997" y="3433606"/>
                  </a:lnTo>
                  <a:cubicBezTo>
                    <a:pt x="361606" y="3257771"/>
                    <a:pt x="381219" y="3081989"/>
                    <a:pt x="427343" y="2906207"/>
                  </a:cubicBezTo>
                  <a:lnTo>
                    <a:pt x="312503" y="2781381"/>
                  </a:lnTo>
                  <a:lnTo>
                    <a:pt x="502240" y="2441852"/>
                  </a:lnTo>
                  <a:cubicBezTo>
                    <a:pt x="445692" y="2397654"/>
                    <a:pt x="398283" y="2345651"/>
                    <a:pt x="360181" y="2286142"/>
                  </a:cubicBezTo>
                  <a:lnTo>
                    <a:pt x="360181" y="2286142"/>
                  </a:lnTo>
                  <a:cubicBezTo>
                    <a:pt x="191427" y="2049061"/>
                    <a:pt x="144185" y="1710010"/>
                    <a:pt x="67840" y="1403293"/>
                  </a:cubicBezTo>
                  <a:cubicBezTo>
                    <a:pt x="51782" y="1311963"/>
                    <a:pt x="90192" y="1206108"/>
                    <a:pt x="144160" y="1138678"/>
                  </a:cubicBezTo>
                  <a:lnTo>
                    <a:pt x="144160" y="1138678"/>
                  </a:lnTo>
                  <a:cubicBezTo>
                    <a:pt x="178854" y="1093626"/>
                    <a:pt x="220576" y="1065454"/>
                    <a:pt x="257578" y="1068757"/>
                  </a:cubicBezTo>
                  <a:lnTo>
                    <a:pt x="227619" y="903986"/>
                  </a:lnTo>
                  <a:cubicBezTo>
                    <a:pt x="508895" y="707591"/>
                    <a:pt x="630395" y="86785"/>
                    <a:pt x="841769" y="30197"/>
                  </a:cubicBezTo>
                  <a:cubicBezTo>
                    <a:pt x="900021" y="3568"/>
                    <a:pt x="952969" y="-3714"/>
                    <a:pt x="1000299" y="164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C7E4C2FF-DCF8-C825-FD33-FA913516A0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98388" y="1352808"/>
              <a:ext cx="1255596" cy="4001786"/>
            </a:xfrm>
            <a:custGeom>
              <a:gdLst>
                <a:gd name="connsiteX0" fmla="*/ 1100515 w 2264509"/>
                <a:gd name="connsiteY0" fmla="*/ 551 h 7217346"/>
                <a:gd name="connsiteX1" fmla="*/ 849378 w 2264509"/>
                <a:gd name="connsiteY1" fmla="*/ 118937 h 7217346"/>
                <a:gd name="connsiteX2" fmla="*/ 751515 w 2264509"/>
                <a:gd name="connsiteY2" fmla="*/ 285490 h 7217346"/>
                <a:gd name="connsiteX3" fmla="*/ 756141 w 2264509"/>
                <a:gd name="connsiteY3" fmla="*/ 566071 h 7217346"/>
                <a:gd name="connsiteX4" fmla="*/ 895260 w 2264509"/>
                <a:gd name="connsiteY4" fmla="*/ 882679 h 7217346"/>
                <a:gd name="connsiteX5" fmla="*/ 785588 w 2264509"/>
                <a:gd name="connsiteY5" fmla="*/ 1025825 h 7217346"/>
                <a:gd name="connsiteX6" fmla="*/ 152912 w 2264509"/>
                <a:gd name="connsiteY6" fmla="*/ 1252683 h 7217346"/>
                <a:gd name="connsiteX7" fmla="*/ 8160 w 2264509"/>
                <a:gd name="connsiteY7" fmla="*/ 2283394 h 7217346"/>
                <a:gd name="connsiteX8" fmla="*/ 416233 w 2264509"/>
                <a:gd name="connsiteY8" fmla="*/ 2735641 h 7217346"/>
                <a:gd name="connsiteX9" fmla="*/ 293173 w 2264509"/>
                <a:gd name="connsiteY9" fmla="*/ 3799944 h 7217346"/>
                <a:gd name="connsiteX10" fmla="*/ 428536 w 2264509"/>
                <a:gd name="connsiteY10" fmla="*/ 3969982 h 7217346"/>
                <a:gd name="connsiteX11" fmla="*/ 486017 w 2264509"/>
                <a:gd name="connsiteY11" fmla="*/ 4215017 h 7217346"/>
                <a:gd name="connsiteX12" fmla="*/ 547224 w 2264509"/>
                <a:gd name="connsiteY12" fmla="*/ 4615099 h 7217346"/>
                <a:gd name="connsiteX13" fmla="*/ 555878 w 2264509"/>
                <a:gd name="connsiteY13" fmla="*/ 4779518 h 7217346"/>
                <a:gd name="connsiteX14" fmla="*/ 541964 w 2264509"/>
                <a:gd name="connsiteY14" fmla="*/ 4966441 h 7217346"/>
                <a:gd name="connsiteX15" fmla="*/ 510234 w 2264509"/>
                <a:gd name="connsiteY15" fmla="*/ 5112051 h 7217346"/>
                <a:gd name="connsiteX16" fmla="*/ 434305 w 2264509"/>
                <a:gd name="connsiteY16" fmla="*/ 6139609 h 7217346"/>
                <a:gd name="connsiteX17" fmla="*/ 399690 w 2264509"/>
                <a:gd name="connsiteY17" fmla="*/ 6589898 h 7217346"/>
                <a:gd name="connsiteX18" fmla="*/ 471534 w 2264509"/>
                <a:gd name="connsiteY18" fmla="*/ 6812999 h 7217346"/>
                <a:gd name="connsiteX19" fmla="*/ 409205 w 2264509"/>
                <a:gd name="connsiteY19" fmla="*/ 6995629 h 7217346"/>
                <a:gd name="connsiteX20" fmla="*/ 712039 w 2264509"/>
                <a:gd name="connsiteY20" fmla="*/ 7208607 h 7217346"/>
                <a:gd name="connsiteX21" fmla="*/ 1018766 w 2264509"/>
                <a:gd name="connsiteY21" fmla="*/ 7101007 h 7217346"/>
                <a:gd name="connsiteX22" fmla="*/ 760721 w 2264509"/>
                <a:gd name="connsiteY22" fmla="*/ 6842580 h 7217346"/>
                <a:gd name="connsiteX23" fmla="*/ 804368 w 2264509"/>
                <a:gd name="connsiteY23" fmla="*/ 6565349 h 7217346"/>
                <a:gd name="connsiteX24" fmla="*/ 790216 w 2264509"/>
                <a:gd name="connsiteY24" fmla="*/ 6235730 h 7217346"/>
                <a:gd name="connsiteX25" fmla="*/ 907792 w 2264509"/>
                <a:gd name="connsiteY25" fmla="*/ 5474692 h 7217346"/>
                <a:gd name="connsiteX26" fmla="*/ 957309 w 2264509"/>
                <a:gd name="connsiteY26" fmla="*/ 5365800 h 7217346"/>
                <a:gd name="connsiteX27" fmla="*/ 949796 w 2264509"/>
                <a:gd name="connsiteY27" fmla="*/ 5294498 h 7217346"/>
                <a:gd name="connsiteX28" fmla="*/ 1022842 w 2264509"/>
                <a:gd name="connsiteY28" fmla="*/ 5197505 h 7217346"/>
                <a:gd name="connsiteX29" fmla="*/ 1024856 w 2264509"/>
                <a:gd name="connsiteY29" fmla="*/ 5054630 h 7217346"/>
                <a:gd name="connsiteX30" fmla="*/ 1250022 w 2264509"/>
                <a:gd name="connsiteY30" fmla="*/ 4234537 h 7217346"/>
                <a:gd name="connsiteX31" fmla="*/ 1388027 w 2264509"/>
                <a:gd name="connsiteY31" fmla="*/ 4644157 h 7217346"/>
                <a:gd name="connsiteX32" fmla="*/ 1392304 w 2264509"/>
                <a:gd name="connsiteY32" fmla="*/ 4865602 h 7217346"/>
                <a:gd name="connsiteX33" fmla="*/ 1364785 w 2264509"/>
                <a:gd name="connsiteY33" fmla="*/ 4971714 h 7217346"/>
                <a:gd name="connsiteX34" fmla="*/ 1405585 w 2264509"/>
                <a:gd name="connsiteY34" fmla="*/ 5098769 h 7217346"/>
                <a:gd name="connsiteX35" fmla="*/ 1313490 w 2264509"/>
                <a:gd name="connsiteY35" fmla="*/ 5539804 h 7217346"/>
                <a:gd name="connsiteX36" fmla="*/ 1314512 w 2264509"/>
                <a:gd name="connsiteY36" fmla="*/ 6345824 h 7217346"/>
                <a:gd name="connsiteX37" fmla="*/ 1369266 w 2264509"/>
                <a:gd name="connsiteY37" fmla="*/ 6519700 h 7217346"/>
                <a:gd name="connsiteX38" fmla="*/ 1336897 w 2264509"/>
                <a:gd name="connsiteY38" fmla="*/ 6727274 h 7217346"/>
                <a:gd name="connsiteX39" fmla="*/ 1355075 w 2264509"/>
                <a:gd name="connsiteY39" fmla="*/ 6813600 h 7217346"/>
                <a:gd name="connsiteX40" fmla="*/ 1364871 w 2264509"/>
                <a:gd name="connsiteY40" fmla="*/ 7006384 h 7217346"/>
                <a:gd name="connsiteX41" fmla="*/ 1811645 w 2264509"/>
                <a:gd name="connsiteY41" fmla="*/ 7174679 h 7217346"/>
                <a:gd name="connsiteX42" fmla="*/ 2240298 w 2264509"/>
                <a:gd name="connsiteY42" fmla="*/ 7184685 h 7217346"/>
                <a:gd name="connsiteX43" fmla="*/ 2223142 w 2264509"/>
                <a:gd name="connsiteY43" fmla="*/ 7032346 h 7217346"/>
                <a:gd name="connsiteX44" fmla="*/ 1738539 w 2264509"/>
                <a:gd name="connsiteY44" fmla="*/ 6666009 h 7217346"/>
                <a:gd name="connsiteX45" fmla="*/ 1759422 w 2264509"/>
                <a:gd name="connsiteY45" fmla="*/ 6535632 h 7217346"/>
                <a:gd name="connsiteX46" fmla="*/ 1719909 w 2264509"/>
                <a:gd name="connsiteY46" fmla="*/ 6436627 h 7217346"/>
                <a:gd name="connsiteX47" fmla="*/ 1708642 w 2264509"/>
                <a:gd name="connsiteY47" fmla="*/ 6235730 h 7217346"/>
                <a:gd name="connsiteX48" fmla="*/ 1730306 w 2264509"/>
                <a:gd name="connsiteY48" fmla="*/ 5965274 h 7217346"/>
                <a:gd name="connsiteX49" fmla="*/ 1778923 w 2264509"/>
                <a:gd name="connsiteY49" fmla="*/ 5513111 h 7217346"/>
                <a:gd name="connsiteX50" fmla="*/ 1790341 w 2264509"/>
                <a:gd name="connsiteY50" fmla="*/ 5349364 h 7217346"/>
                <a:gd name="connsiteX51" fmla="*/ 1855040 w 2264509"/>
                <a:gd name="connsiteY51" fmla="*/ 5272196 h 7217346"/>
                <a:gd name="connsiteX52" fmla="*/ 1920156 w 2264509"/>
                <a:gd name="connsiteY52" fmla="*/ 5046384 h 7217346"/>
                <a:gd name="connsiteX53" fmla="*/ 1939169 w 2264509"/>
                <a:gd name="connsiteY53" fmla="*/ 4760372 h 7217346"/>
                <a:gd name="connsiteX54" fmla="*/ 1951665 w 2264509"/>
                <a:gd name="connsiteY54" fmla="*/ 4334336 h 7217346"/>
                <a:gd name="connsiteX55" fmla="*/ 1932344 w 2264509"/>
                <a:gd name="connsiteY55" fmla="*/ 3888133 h 7217346"/>
                <a:gd name="connsiteX56" fmla="*/ 2114094 w 2264509"/>
                <a:gd name="connsiteY56" fmla="*/ 3794489 h 7217346"/>
                <a:gd name="connsiteX57" fmla="*/ 1762492 w 2264509"/>
                <a:gd name="connsiteY57" fmla="*/ 2682768 h 7217346"/>
                <a:gd name="connsiteX58" fmla="*/ 2171636 w 2264509"/>
                <a:gd name="connsiteY58" fmla="*/ 2450629 h 7217346"/>
                <a:gd name="connsiteX59" fmla="*/ 2032492 w 2264509"/>
                <a:gd name="connsiteY59" fmla="*/ 1850474 h 7217346"/>
                <a:gd name="connsiteX60" fmla="*/ 1990819 w 2264509"/>
                <a:gd name="connsiteY60" fmla="*/ 1650316 h 7217346"/>
                <a:gd name="connsiteX61" fmla="*/ 1973329 w 2264509"/>
                <a:gd name="connsiteY61" fmla="*/ 1418094 h 7217346"/>
                <a:gd name="connsiteX62" fmla="*/ 1913430 w 2264509"/>
                <a:gd name="connsiteY62" fmla="*/ 1284830 h 7217346"/>
                <a:gd name="connsiteX63" fmla="*/ 1458979 w 2264509"/>
                <a:gd name="connsiteY63" fmla="*/ 1120535 h 7217346"/>
                <a:gd name="connsiteX64" fmla="*/ 1360513 w 2264509"/>
                <a:gd name="connsiteY64" fmla="*/ 1005635 h 7217346"/>
                <a:gd name="connsiteX65" fmla="*/ 1416522 w 2264509"/>
                <a:gd name="connsiteY65" fmla="*/ 807081 h 7217346"/>
                <a:gd name="connsiteX66" fmla="*/ 1484699 w 2264509"/>
                <a:gd name="connsiteY66" fmla="*/ 608469 h 7217346"/>
                <a:gd name="connsiteX67" fmla="*/ 1496208 w 2264509"/>
                <a:gd name="connsiteY67" fmla="*/ 366317 h 7217346"/>
                <a:gd name="connsiteX68" fmla="*/ 1413968 w 2264509"/>
                <a:gd name="connsiteY68" fmla="*/ 146640 h 7217346"/>
                <a:gd name="connsiteX69" fmla="*/ 1100515 w 2264509"/>
                <a:gd name="connsiteY69" fmla="*/ 551 h 721734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264509" h="7217345">
                  <a:moveTo>
                    <a:pt x="1100515" y="551"/>
                  </a:moveTo>
                  <a:cubicBezTo>
                    <a:pt x="956227" y="12130"/>
                    <a:pt x="938859" y="78513"/>
                    <a:pt x="849378" y="118937"/>
                  </a:cubicBezTo>
                  <a:lnTo>
                    <a:pt x="751515" y="285490"/>
                  </a:lnTo>
                  <a:cubicBezTo>
                    <a:pt x="752096" y="382863"/>
                    <a:pt x="735368" y="474467"/>
                    <a:pt x="756141" y="566071"/>
                  </a:cubicBezTo>
                  <a:cubicBezTo>
                    <a:pt x="839051" y="656223"/>
                    <a:pt x="861387" y="780989"/>
                    <a:pt x="895260" y="882679"/>
                  </a:cubicBezTo>
                  <a:cubicBezTo>
                    <a:pt x="860625" y="930394"/>
                    <a:pt x="851952" y="995418"/>
                    <a:pt x="785588" y="1025825"/>
                  </a:cubicBezTo>
                  <a:cubicBezTo>
                    <a:pt x="571811" y="1111059"/>
                    <a:pt x="311147" y="1083246"/>
                    <a:pt x="152912" y="1252683"/>
                  </a:cubicBezTo>
                  <a:cubicBezTo>
                    <a:pt x="117116" y="1305967"/>
                    <a:pt x="-36811" y="1976270"/>
                    <a:pt x="8160" y="2283394"/>
                  </a:cubicBezTo>
                  <a:cubicBezTo>
                    <a:pt x="74946" y="2644124"/>
                    <a:pt x="199451" y="2599388"/>
                    <a:pt x="416233" y="2735641"/>
                  </a:cubicBezTo>
                  <a:cubicBezTo>
                    <a:pt x="378043" y="2987808"/>
                    <a:pt x="305402" y="3596814"/>
                    <a:pt x="293173" y="3799944"/>
                  </a:cubicBezTo>
                  <a:cubicBezTo>
                    <a:pt x="303163" y="3909481"/>
                    <a:pt x="451194" y="3871613"/>
                    <a:pt x="428536" y="3969982"/>
                  </a:cubicBezTo>
                  <a:cubicBezTo>
                    <a:pt x="367409" y="4161754"/>
                    <a:pt x="494289" y="4163739"/>
                    <a:pt x="486017" y="4215017"/>
                  </a:cubicBezTo>
                  <a:cubicBezTo>
                    <a:pt x="446666" y="4442245"/>
                    <a:pt x="558870" y="4554782"/>
                    <a:pt x="547224" y="4615099"/>
                  </a:cubicBezTo>
                  <a:cubicBezTo>
                    <a:pt x="499734" y="4714755"/>
                    <a:pt x="576381" y="4760555"/>
                    <a:pt x="555878" y="4779518"/>
                  </a:cubicBezTo>
                  <a:cubicBezTo>
                    <a:pt x="497416" y="4853314"/>
                    <a:pt x="584173" y="4940219"/>
                    <a:pt x="541964" y="4966441"/>
                  </a:cubicBezTo>
                  <a:cubicBezTo>
                    <a:pt x="485235" y="5009209"/>
                    <a:pt x="536153" y="5069650"/>
                    <a:pt x="510234" y="5112051"/>
                  </a:cubicBezTo>
                  <a:cubicBezTo>
                    <a:pt x="386849" y="5389188"/>
                    <a:pt x="370194" y="5876895"/>
                    <a:pt x="434305" y="6139609"/>
                  </a:cubicBezTo>
                  <a:cubicBezTo>
                    <a:pt x="459079" y="6235267"/>
                    <a:pt x="377433" y="6489390"/>
                    <a:pt x="399690" y="6589898"/>
                  </a:cubicBezTo>
                  <a:cubicBezTo>
                    <a:pt x="435770" y="6685927"/>
                    <a:pt x="436189" y="6732311"/>
                    <a:pt x="471534" y="6812999"/>
                  </a:cubicBezTo>
                  <a:cubicBezTo>
                    <a:pt x="488173" y="6860456"/>
                    <a:pt x="399805" y="6945471"/>
                    <a:pt x="409205" y="6995629"/>
                  </a:cubicBezTo>
                  <a:cubicBezTo>
                    <a:pt x="442517" y="7119524"/>
                    <a:pt x="574205" y="7160756"/>
                    <a:pt x="712039" y="7208607"/>
                  </a:cubicBezTo>
                  <a:cubicBezTo>
                    <a:pt x="997889" y="7240046"/>
                    <a:pt x="1125087" y="7182616"/>
                    <a:pt x="1018766" y="7101007"/>
                  </a:cubicBezTo>
                  <a:cubicBezTo>
                    <a:pt x="882408" y="6986307"/>
                    <a:pt x="865108" y="6968450"/>
                    <a:pt x="760721" y="6842580"/>
                  </a:cubicBezTo>
                  <a:cubicBezTo>
                    <a:pt x="746528" y="6774595"/>
                    <a:pt x="754550" y="6666168"/>
                    <a:pt x="804368" y="6565349"/>
                  </a:cubicBezTo>
                  <a:cubicBezTo>
                    <a:pt x="828823" y="6456110"/>
                    <a:pt x="768773" y="6288448"/>
                    <a:pt x="790216" y="6235730"/>
                  </a:cubicBezTo>
                  <a:cubicBezTo>
                    <a:pt x="853381" y="6041579"/>
                    <a:pt x="928500" y="5651410"/>
                    <a:pt x="907792" y="5474692"/>
                  </a:cubicBezTo>
                  <a:cubicBezTo>
                    <a:pt x="898623" y="5424894"/>
                    <a:pt x="967135" y="5402562"/>
                    <a:pt x="957309" y="5365800"/>
                  </a:cubicBezTo>
                  <a:cubicBezTo>
                    <a:pt x="941343" y="5331456"/>
                    <a:pt x="934032" y="5317304"/>
                    <a:pt x="949796" y="5294498"/>
                  </a:cubicBezTo>
                  <a:cubicBezTo>
                    <a:pt x="959313" y="5253146"/>
                    <a:pt x="997985" y="5250763"/>
                    <a:pt x="1022842" y="5197505"/>
                  </a:cubicBezTo>
                  <a:cubicBezTo>
                    <a:pt x="1034090" y="5145340"/>
                    <a:pt x="999185" y="5110908"/>
                    <a:pt x="1024856" y="5054630"/>
                  </a:cubicBezTo>
                  <a:cubicBezTo>
                    <a:pt x="1158637" y="4659979"/>
                    <a:pt x="1173932" y="4239775"/>
                    <a:pt x="1250022" y="4234537"/>
                  </a:cubicBezTo>
                  <a:cubicBezTo>
                    <a:pt x="1366949" y="4225072"/>
                    <a:pt x="1304762" y="4516209"/>
                    <a:pt x="1388027" y="4644157"/>
                  </a:cubicBezTo>
                  <a:cubicBezTo>
                    <a:pt x="1423878" y="4693049"/>
                    <a:pt x="1347674" y="4797565"/>
                    <a:pt x="1392304" y="4865602"/>
                  </a:cubicBezTo>
                  <a:cubicBezTo>
                    <a:pt x="1434272" y="4906086"/>
                    <a:pt x="1362708" y="4925093"/>
                    <a:pt x="1364785" y="4971714"/>
                  </a:cubicBezTo>
                  <a:cubicBezTo>
                    <a:pt x="1369180" y="5026340"/>
                    <a:pt x="1419601" y="5044142"/>
                    <a:pt x="1405585" y="5098769"/>
                  </a:cubicBezTo>
                  <a:cubicBezTo>
                    <a:pt x="1360464" y="5208282"/>
                    <a:pt x="1344188" y="5392792"/>
                    <a:pt x="1313490" y="5539804"/>
                  </a:cubicBezTo>
                  <a:cubicBezTo>
                    <a:pt x="1285330" y="5690352"/>
                    <a:pt x="1328109" y="6161294"/>
                    <a:pt x="1314512" y="6345824"/>
                  </a:cubicBezTo>
                  <a:cubicBezTo>
                    <a:pt x="1318223" y="6455358"/>
                    <a:pt x="1397139" y="6492211"/>
                    <a:pt x="1369266" y="6519700"/>
                  </a:cubicBezTo>
                  <a:cubicBezTo>
                    <a:pt x="1281188" y="6581076"/>
                    <a:pt x="1395947" y="6650005"/>
                    <a:pt x="1336897" y="6727274"/>
                  </a:cubicBezTo>
                  <a:cubicBezTo>
                    <a:pt x="1318409" y="6752980"/>
                    <a:pt x="1364359" y="6784825"/>
                    <a:pt x="1355075" y="6813600"/>
                  </a:cubicBezTo>
                  <a:cubicBezTo>
                    <a:pt x="1351610" y="6867285"/>
                    <a:pt x="1310646" y="6977246"/>
                    <a:pt x="1364871" y="7006384"/>
                  </a:cubicBezTo>
                  <a:cubicBezTo>
                    <a:pt x="1539756" y="7079790"/>
                    <a:pt x="1633875" y="7147426"/>
                    <a:pt x="1811645" y="7174679"/>
                  </a:cubicBezTo>
                  <a:cubicBezTo>
                    <a:pt x="1978566" y="7193397"/>
                    <a:pt x="2174335" y="7209234"/>
                    <a:pt x="2240298" y="7184685"/>
                  </a:cubicBezTo>
                  <a:cubicBezTo>
                    <a:pt x="2281478" y="7150868"/>
                    <a:pt x="2266384" y="7065428"/>
                    <a:pt x="2223142" y="7032346"/>
                  </a:cubicBezTo>
                  <a:cubicBezTo>
                    <a:pt x="1975096" y="6878113"/>
                    <a:pt x="1692271" y="6731007"/>
                    <a:pt x="1738539" y="6666009"/>
                  </a:cubicBezTo>
                  <a:cubicBezTo>
                    <a:pt x="1810883" y="6566781"/>
                    <a:pt x="1784291" y="6555321"/>
                    <a:pt x="1759422" y="6535632"/>
                  </a:cubicBezTo>
                  <a:cubicBezTo>
                    <a:pt x="1705868" y="6511283"/>
                    <a:pt x="1696994" y="6484236"/>
                    <a:pt x="1719909" y="6436627"/>
                  </a:cubicBezTo>
                  <a:cubicBezTo>
                    <a:pt x="1750767" y="6369661"/>
                    <a:pt x="1744128" y="6311349"/>
                    <a:pt x="1708642" y="6235730"/>
                  </a:cubicBezTo>
                  <a:cubicBezTo>
                    <a:pt x="1690396" y="6162701"/>
                    <a:pt x="1701055" y="6090225"/>
                    <a:pt x="1730306" y="5965274"/>
                  </a:cubicBezTo>
                  <a:cubicBezTo>
                    <a:pt x="1746827" y="5849492"/>
                    <a:pt x="1802089" y="5632109"/>
                    <a:pt x="1778923" y="5513111"/>
                  </a:cubicBezTo>
                  <a:cubicBezTo>
                    <a:pt x="1767295" y="5469112"/>
                    <a:pt x="1844612" y="5453494"/>
                    <a:pt x="1790341" y="5349364"/>
                  </a:cubicBezTo>
                  <a:cubicBezTo>
                    <a:pt x="1779178" y="5318527"/>
                    <a:pt x="1850862" y="5303033"/>
                    <a:pt x="1855040" y="5272196"/>
                  </a:cubicBezTo>
                  <a:cubicBezTo>
                    <a:pt x="1869298" y="5159406"/>
                    <a:pt x="1881958" y="5150887"/>
                    <a:pt x="1920156" y="5046384"/>
                  </a:cubicBezTo>
                  <a:cubicBezTo>
                    <a:pt x="1951126" y="4944734"/>
                    <a:pt x="1903824" y="4812887"/>
                    <a:pt x="1939169" y="4760372"/>
                  </a:cubicBezTo>
                  <a:cubicBezTo>
                    <a:pt x="1959229" y="4644398"/>
                    <a:pt x="1951575" y="4503573"/>
                    <a:pt x="1951665" y="4334336"/>
                  </a:cubicBezTo>
                  <a:cubicBezTo>
                    <a:pt x="1952181" y="4141966"/>
                    <a:pt x="1965707" y="4071482"/>
                    <a:pt x="1932344" y="3888133"/>
                  </a:cubicBezTo>
                  <a:cubicBezTo>
                    <a:pt x="2024530" y="3828015"/>
                    <a:pt x="2138927" y="3872631"/>
                    <a:pt x="2114094" y="3794489"/>
                  </a:cubicBezTo>
                  <a:cubicBezTo>
                    <a:pt x="2004573" y="3440309"/>
                    <a:pt x="1785909" y="2841037"/>
                    <a:pt x="1762492" y="2682768"/>
                  </a:cubicBezTo>
                  <a:cubicBezTo>
                    <a:pt x="1895117" y="2668567"/>
                    <a:pt x="2125465" y="2666041"/>
                    <a:pt x="2171636" y="2450629"/>
                  </a:cubicBezTo>
                  <a:cubicBezTo>
                    <a:pt x="2199124" y="2230322"/>
                    <a:pt x="2151580" y="2090442"/>
                    <a:pt x="2032492" y="1850474"/>
                  </a:cubicBezTo>
                  <a:cubicBezTo>
                    <a:pt x="1985848" y="1799467"/>
                    <a:pt x="2047772" y="1723110"/>
                    <a:pt x="1990819" y="1650316"/>
                  </a:cubicBezTo>
                  <a:cubicBezTo>
                    <a:pt x="1967685" y="1637100"/>
                    <a:pt x="2025493" y="1537968"/>
                    <a:pt x="1973329" y="1418094"/>
                  </a:cubicBezTo>
                  <a:cubicBezTo>
                    <a:pt x="1961710" y="1378726"/>
                    <a:pt x="1998634" y="1322234"/>
                    <a:pt x="1913430" y="1284830"/>
                  </a:cubicBezTo>
                  <a:cubicBezTo>
                    <a:pt x="1742471" y="1205966"/>
                    <a:pt x="1546285" y="1161900"/>
                    <a:pt x="1458979" y="1120535"/>
                  </a:cubicBezTo>
                  <a:cubicBezTo>
                    <a:pt x="1405004" y="1081274"/>
                    <a:pt x="1379873" y="1053550"/>
                    <a:pt x="1360513" y="1005635"/>
                  </a:cubicBezTo>
                  <a:cubicBezTo>
                    <a:pt x="1340722" y="948104"/>
                    <a:pt x="1398814" y="867496"/>
                    <a:pt x="1416522" y="807081"/>
                  </a:cubicBezTo>
                  <a:cubicBezTo>
                    <a:pt x="1435777" y="734637"/>
                    <a:pt x="1435362" y="682410"/>
                    <a:pt x="1484699" y="608469"/>
                  </a:cubicBezTo>
                  <a:cubicBezTo>
                    <a:pt x="1473461" y="517220"/>
                    <a:pt x="1500304" y="458673"/>
                    <a:pt x="1496208" y="366317"/>
                  </a:cubicBezTo>
                  <a:cubicBezTo>
                    <a:pt x="1497641" y="303667"/>
                    <a:pt x="1487534" y="203520"/>
                    <a:pt x="1413968" y="146640"/>
                  </a:cubicBezTo>
                  <a:cubicBezTo>
                    <a:pt x="1384481" y="73906"/>
                    <a:pt x="1248267" y="-7481"/>
                    <a:pt x="1100515" y="5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1319F8AD-B0AE-4457-AA2C-EE8266648A46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228184" y="1429128"/>
              <a:ext cx="989222" cy="3999743"/>
            </a:xfrm>
            <a:custGeom>
              <a:rect l="l" t="t" r="r" b="b"/>
              <a:pathLst>
                <a:path w="1700581" h="6876000">
                  <a:moveTo>
                    <a:pt x="878607" y="5728536"/>
                  </a:moveTo>
                  <a:lnTo>
                    <a:pt x="1213038" y="5728536"/>
                  </a:lnTo>
                  <a:cubicBezTo>
                    <a:pt x="1191114" y="5878770"/>
                    <a:pt x="1166919" y="6038257"/>
                    <a:pt x="1136360" y="6221609"/>
                  </a:cubicBezTo>
                  <a:cubicBezTo>
                    <a:pt x="1143018" y="6556144"/>
                    <a:pt x="1429288" y="6641027"/>
                    <a:pt x="1376029" y="6715924"/>
                  </a:cubicBezTo>
                  <a:cubicBezTo>
                    <a:pt x="1327762" y="6799140"/>
                    <a:pt x="1164654" y="6747547"/>
                    <a:pt x="1026513" y="6735896"/>
                  </a:cubicBezTo>
                  <a:cubicBezTo>
                    <a:pt x="996554" y="6629376"/>
                    <a:pt x="976582" y="6462941"/>
                    <a:pt x="936637" y="6461276"/>
                  </a:cubicBezTo>
                  <a:cubicBezTo>
                    <a:pt x="901685" y="6449625"/>
                    <a:pt x="926652" y="6562802"/>
                    <a:pt x="911672" y="6641026"/>
                  </a:cubicBezTo>
                  <a:lnTo>
                    <a:pt x="836775" y="6656007"/>
                  </a:lnTo>
                  <a:cubicBezTo>
                    <a:pt x="813474" y="6507878"/>
                    <a:pt x="765208" y="6364743"/>
                    <a:pt x="766873" y="6211623"/>
                  </a:cubicBezTo>
                  <a:cubicBezTo>
                    <a:pt x="770201" y="6148377"/>
                    <a:pt x="803489" y="6145049"/>
                    <a:pt x="856748" y="6081803"/>
                  </a:cubicBezTo>
                  <a:cubicBezTo>
                    <a:pt x="894429" y="6019813"/>
                    <a:pt x="886836" y="5883254"/>
                    <a:pt x="878607" y="5728536"/>
                  </a:cubicBezTo>
                  <a:close/>
                  <a:moveTo>
                    <a:pt x="291280" y="5728536"/>
                  </a:moveTo>
                  <a:lnTo>
                    <a:pt x="617128" y="5728536"/>
                  </a:lnTo>
                  <a:cubicBezTo>
                    <a:pt x="607671" y="5759643"/>
                    <a:pt x="597428" y="5790682"/>
                    <a:pt x="587121" y="5822163"/>
                  </a:cubicBezTo>
                  <a:cubicBezTo>
                    <a:pt x="595442" y="5913703"/>
                    <a:pt x="518883" y="6125076"/>
                    <a:pt x="552169" y="6171678"/>
                  </a:cubicBezTo>
                  <a:cubicBezTo>
                    <a:pt x="582127" y="6219945"/>
                    <a:pt x="612087" y="6258225"/>
                    <a:pt x="622073" y="6321471"/>
                  </a:cubicBezTo>
                  <a:cubicBezTo>
                    <a:pt x="612086" y="6489570"/>
                    <a:pt x="581294" y="6627747"/>
                    <a:pt x="582128" y="6770847"/>
                  </a:cubicBezTo>
                  <a:cubicBezTo>
                    <a:pt x="542184" y="6772511"/>
                    <a:pt x="541200" y="6783894"/>
                    <a:pt x="502239" y="6780832"/>
                  </a:cubicBezTo>
                  <a:cubicBezTo>
                    <a:pt x="487260" y="6709265"/>
                    <a:pt x="515554" y="6675978"/>
                    <a:pt x="477273" y="6621054"/>
                  </a:cubicBezTo>
                  <a:cubicBezTo>
                    <a:pt x="452307" y="6692623"/>
                    <a:pt x="407370" y="6689294"/>
                    <a:pt x="402376" y="6835757"/>
                  </a:cubicBezTo>
                  <a:cubicBezTo>
                    <a:pt x="344478" y="6846528"/>
                    <a:pt x="258804" y="6865470"/>
                    <a:pt x="181318" y="6876000"/>
                  </a:cubicBezTo>
                  <a:lnTo>
                    <a:pt x="22668" y="6876000"/>
                  </a:lnTo>
                  <a:cubicBezTo>
                    <a:pt x="325" y="6867219"/>
                    <a:pt x="-7264" y="6849920"/>
                    <a:pt x="7923" y="6820777"/>
                  </a:cubicBezTo>
                  <a:cubicBezTo>
                    <a:pt x="91141" y="6682635"/>
                    <a:pt x="249255" y="6509542"/>
                    <a:pt x="292529" y="6226601"/>
                  </a:cubicBezTo>
                  <a:lnTo>
                    <a:pt x="292529" y="6121748"/>
                  </a:lnTo>
                  <a:lnTo>
                    <a:pt x="277550" y="6051844"/>
                  </a:lnTo>
                  <a:lnTo>
                    <a:pt x="297522" y="5922024"/>
                  </a:lnTo>
                  <a:close/>
                  <a:moveTo>
                    <a:pt x="357997" y="3433607"/>
                  </a:moveTo>
                  <a:lnTo>
                    <a:pt x="1564298" y="3433607"/>
                  </a:lnTo>
                  <a:cubicBezTo>
                    <a:pt x="1526982" y="3820040"/>
                    <a:pt x="1389157" y="4196631"/>
                    <a:pt x="1307467" y="4581071"/>
                  </a:cubicBezTo>
                  <a:lnTo>
                    <a:pt x="1307466" y="4581071"/>
                  </a:lnTo>
                  <a:cubicBezTo>
                    <a:pt x="1296887" y="4621614"/>
                    <a:pt x="1288623" y="4662612"/>
                    <a:pt x="1281159" y="4703713"/>
                  </a:cubicBezTo>
                  <a:cubicBezTo>
                    <a:pt x="1256194" y="4795252"/>
                    <a:pt x="1316111" y="4916752"/>
                    <a:pt x="1311119" y="5063215"/>
                  </a:cubicBezTo>
                  <a:cubicBezTo>
                    <a:pt x="1274117" y="5297224"/>
                    <a:pt x="1246129" y="5502391"/>
                    <a:pt x="1213038" y="5728535"/>
                  </a:cubicBezTo>
                  <a:lnTo>
                    <a:pt x="878608" y="5728535"/>
                  </a:lnTo>
                  <a:cubicBezTo>
                    <a:pt x="875701" y="5671395"/>
                    <a:pt x="872625" y="5611785"/>
                    <a:pt x="871727" y="5552536"/>
                  </a:cubicBezTo>
                  <a:lnTo>
                    <a:pt x="856748" y="5402743"/>
                  </a:lnTo>
                  <a:lnTo>
                    <a:pt x="856748" y="4938388"/>
                  </a:lnTo>
                  <a:lnTo>
                    <a:pt x="906679" y="4693727"/>
                  </a:lnTo>
                  <a:lnTo>
                    <a:pt x="888339" y="4581071"/>
                  </a:lnTo>
                  <a:lnTo>
                    <a:pt x="888340" y="4581071"/>
                  </a:lnTo>
                  <a:lnTo>
                    <a:pt x="871728" y="4479025"/>
                  </a:lnTo>
                  <a:cubicBezTo>
                    <a:pt x="862264" y="4512577"/>
                    <a:pt x="850467" y="4546796"/>
                    <a:pt x="837952" y="4581071"/>
                  </a:cubicBezTo>
                  <a:lnTo>
                    <a:pt x="837951" y="4581071"/>
                  </a:lnTo>
                  <a:cubicBezTo>
                    <a:pt x="802120" y="4679442"/>
                    <a:pt x="760533" y="4778331"/>
                    <a:pt x="751893" y="4863490"/>
                  </a:cubicBezTo>
                  <a:cubicBezTo>
                    <a:pt x="763709" y="5248980"/>
                    <a:pt x="696884" y="5485051"/>
                    <a:pt x="617128" y="5728535"/>
                  </a:cubicBezTo>
                  <a:lnTo>
                    <a:pt x="291281" y="5728535"/>
                  </a:lnTo>
                  <a:lnTo>
                    <a:pt x="287536" y="5612453"/>
                  </a:lnTo>
                  <a:cubicBezTo>
                    <a:pt x="265900" y="5206349"/>
                    <a:pt x="304180" y="4960024"/>
                    <a:pt x="397384" y="4618831"/>
                  </a:cubicBezTo>
                  <a:lnTo>
                    <a:pt x="397033" y="4581071"/>
                  </a:lnTo>
                  <a:lnTo>
                    <a:pt x="397034" y="4581071"/>
                  </a:lnTo>
                  <a:cubicBezTo>
                    <a:pt x="400543" y="4198569"/>
                    <a:pt x="344626" y="3816062"/>
                    <a:pt x="357997" y="3433607"/>
                  </a:cubicBezTo>
                  <a:close/>
                  <a:moveTo>
                    <a:pt x="1000299" y="1643"/>
                  </a:moveTo>
                  <a:cubicBezTo>
                    <a:pt x="1142290" y="17714"/>
                    <a:pt x="1233725" y="147534"/>
                    <a:pt x="1266180" y="209948"/>
                  </a:cubicBezTo>
                  <a:cubicBezTo>
                    <a:pt x="1337749" y="388035"/>
                    <a:pt x="1289481" y="646010"/>
                    <a:pt x="1306126" y="898993"/>
                  </a:cubicBezTo>
                  <a:cubicBezTo>
                    <a:pt x="1341077" y="1017161"/>
                    <a:pt x="1336084" y="1055442"/>
                    <a:pt x="1296139" y="1048785"/>
                  </a:cubicBezTo>
                  <a:cubicBezTo>
                    <a:pt x="1304964" y="1086489"/>
                    <a:pt x="1295227" y="1111434"/>
                    <a:pt x="1298096" y="1138678"/>
                  </a:cubicBezTo>
                  <a:lnTo>
                    <a:pt x="1298097" y="1138678"/>
                  </a:lnTo>
                  <a:cubicBezTo>
                    <a:pt x="1300323" y="1168033"/>
                    <a:pt x="1317044" y="1200049"/>
                    <a:pt x="1386014" y="1253500"/>
                  </a:cubicBezTo>
                  <a:lnTo>
                    <a:pt x="1291146" y="1328397"/>
                  </a:lnTo>
                  <a:cubicBezTo>
                    <a:pt x="1326098" y="1446567"/>
                    <a:pt x="1381023" y="1589701"/>
                    <a:pt x="1445932" y="1692891"/>
                  </a:cubicBezTo>
                  <a:lnTo>
                    <a:pt x="1381022" y="1757801"/>
                  </a:lnTo>
                  <a:cubicBezTo>
                    <a:pt x="1405988" y="1786095"/>
                    <a:pt x="1480883" y="1809396"/>
                    <a:pt x="1455918" y="1842683"/>
                  </a:cubicBezTo>
                  <a:cubicBezTo>
                    <a:pt x="1427624" y="1945873"/>
                    <a:pt x="1369372" y="2059050"/>
                    <a:pt x="1326098" y="2167233"/>
                  </a:cubicBezTo>
                  <a:cubicBezTo>
                    <a:pt x="1386015" y="2173890"/>
                    <a:pt x="1415974" y="2180547"/>
                    <a:pt x="1505849" y="2187205"/>
                  </a:cubicBezTo>
                  <a:cubicBezTo>
                    <a:pt x="1532134" y="2216917"/>
                    <a:pt x="1563125" y="2251336"/>
                    <a:pt x="1592182" y="2286142"/>
                  </a:cubicBezTo>
                  <a:lnTo>
                    <a:pt x="1592184" y="2286142"/>
                  </a:lnTo>
                  <a:cubicBezTo>
                    <a:pt x="1648871" y="2351776"/>
                    <a:pt x="1699489" y="2417957"/>
                    <a:pt x="1700581" y="2451838"/>
                  </a:cubicBezTo>
                  <a:cubicBezTo>
                    <a:pt x="1677280" y="2570007"/>
                    <a:pt x="1614033" y="2708149"/>
                    <a:pt x="1525823" y="2806346"/>
                  </a:cubicBezTo>
                  <a:cubicBezTo>
                    <a:pt x="1582604" y="3019952"/>
                    <a:pt x="1588783" y="3228287"/>
                    <a:pt x="1564298" y="3433606"/>
                  </a:cubicBezTo>
                  <a:lnTo>
                    <a:pt x="357997" y="3433606"/>
                  </a:lnTo>
                  <a:cubicBezTo>
                    <a:pt x="361606" y="3257771"/>
                    <a:pt x="381219" y="3081989"/>
                    <a:pt x="427343" y="2906207"/>
                  </a:cubicBezTo>
                  <a:lnTo>
                    <a:pt x="312503" y="2781381"/>
                  </a:lnTo>
                  <a:lnTo>
                    <a:pt x="502240" y="2441852"/>
                  </a:lnTo>
                  <a:cubicBezTo>
                    <a:pt x="445692" y="2397654"/>
                    <a:pt x="398283" y="2345651"/>
                    <a:pt x="360181" y="2286142"/>
                  </a:cubicBezTo>
                  <a:lnTo>
                    <a:pt x="360181" y="2286142"/>
                  </a:lnTo>
                  <a:cubicBezTo>
                    <a:pt x="191427" y="2049061"/>
                    <a:pt x="144185" y="1710010"/>
                    <a:pt x="67840" y="1403293"/>
                  </a:cubicBezTo>
                  <a:cubicBezTo>
                    <a:pt x="51782" y="1311963"/>
                    <a:pt x="90192" y="1206108"/>
                    <a:pt x="144160" y="1138678"/>
                  </a:cubicBezTo>
                  <a:lnTo>
                    <a:pt x="144160" y="1138678"/>
                  </a:lnTo>
                  <a:cubicBezTo>
                    <a:pt x="178854" y="1093626"/>
                    <a:pt x="220576" y="1065454"/>
                    <a:pt x="257578" y="1068757"/>
                  </a:cubicBezTo>
                  <a:lnTo>
                    <a:pt x="227619" y="903986"/>
                  </a:lnTo>
                  <a:cubicBezTo>
                    <a:pt x="508895" y="707591"/>
                    <a:pt x="630395" y="86785"/>
                    <a:pt x="841769" y="30197"/>
                  </a:cubicBezTo>
                  <a:cubicBezTo>
                    <a:pt x="900021" y="3568"/>
                    <a:pt x="952969" y="-3714"/>
                    <a:pt x="1000299" y="164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092C377A-E195-B8C5-3340-7E502E573A10}"/>
                </a:ext>
              </a:extLst>
            </p:cNvPr>
            <p:cNvSpPr/>
            <p:nvPr/>
          </p:nvSpPr>
          <p:spPr>
            <a:xfrm>
              <a:off x="7092280" y="1435354"/>
              <a:ext cx="1251308" cy="3993517"/>
            </a:xfrm>
            <a:custGeom>
              <a:gdLst>
                <a:gd name="connsiteX0" fmla="*/ 1010406 w 2274475"/>
                <a:gd name="connsiteY0" fmla="*/ 480 h 7258931"/>
                <a:gd name="connsiteX1" fmla="*/ 1102095 w 2274475"/>
                <a:gd name="connsiteY1" fmla="*/ 5735 h 7258931"/>
                <a:gd name="connsiteX2" fmla="*/ 1108360 w 2274475"/>
                <a:gd name="connsiteY2" fmla="*/ 5621 h 7258931"/>
                <a:gd name="connsiteX3" fmla="*/ 1384688 w 2274475"/>
                <a:gd name="connsiteY3" fmla="*/ 135883 h 7258931"/>
                <a:gd name="connsiteX4" fmla="*/ 1492367 w 2274475"/>
                <a:gd name="connsiteY4" fmla="*/ 319142 h 7258931"/>
                <a:gd name="connsiteX5" fmla="*/ 1487277 w 2274475"/>
                <a:gd name="connsiteY5" fmla="*/ 627868 h 7258931"/>
                <a:gd name="connsiteX6" fmla="*/ 1311344 w 2274475"/>
                <a:gd name="connsiteY6" fmla="*/ 934324 h 7258931"/>
                <a:gd name="connsiteX7" fmla="*/ 1325500 w 2274475"/>
                <a:gd name="connsiteY7" fmla="*/ 985327 h 7258931"/>
                <a:gd name="connsiteX8" fmla="*/ 1390104 w 2274475"/>
                <a:gd name="connsiteY8" fmla="*/ 1106856 h 7258931"/>
                <a:gd name="connsiteX9" fmla="*/ 2048362 w 2274475"/>
                <a:gd name="connsiteY9" fmla="*/ 1385160 h 7258931"/>
                <a:gd name="connsiteX10" fmla="*/ 2117009 w 2274475"/>
                <a:gd name="connsiteY10" fmla="*/ 1597559 h 7258931"/>
                <a:gd name="connsiteX11" fmla="*/ 2148808 w 2274475"/>
                <a:gd name="connsiteY11" fmla="*/ 1758448 h 7258931"/>
                <a:gd name="connsiteX12" fmla="*/ 2189395 w 2274475"/>
                <a:gd name="connsiteY12" fmla="*/ 2037940 h 7258931"/>
                <a:gd name="connsiteX13" fmla="*/ 2232360 w 2274475"/>
                <a:gd name="connsiteY13" fmla="*/ 2257766 h 7258931"/>
                <a:gd name="connsiteX14" fmla="*/ 2246002 w 2274475"/>
                <a:gd name="connsiteY14" fmla="*/ 2696740 h 7258931"/>
                <a:gd name="connsiteX15" fmla="*/ 2261780 w 2274475"/>
                <a:gd name="connsiteY15" fmla="*/ 2932246 h 7258931"/>
                <a:gd name="connsiteX16" fmla="*/ 2189929 w 2274475"/>
                <a:gd name="connsiteY16" fmla="*/ 3317283 h 7258931"/>
                <a:gd name="connsiteX17" fmla="*/ 2153905 w 2274475"/>
                <a:gd name="connsiteY17" fmla="*/ 3546819 h 7258931"/>
                <a:gd name="connsiteX18" fmla="*/ 2062829 w 2274475"/>
                <a:gd name="connsiteY18" fmla="*/ 3747178 h 7258931"/>
                <a:gd name="connsiteX19" fmla="*/ 1996560 w 2274475"/>
                <a:gd name="connsiteY19" fmla="*/ 3899862 h 7258931"/>
                <a:gd name="connsiteX20" fmla="*/ 1973112 w 2274475"/>
                <a:gd name="connsiteY20" fmla="*/ 4192026 h 7258931"/>
                <a:gd name="connsiteX21" fmla="*/ 1994230 w 2274475"/>
                <a:gd name="connsiteY21" fmla="*/ 4758341 h 7258931"/>
                <a:gd name="connsiteX22" fmla="*/ 1998454 w 2274475"/>
                <a:gd name="connsiteY22" fmla="*/ 5443309 h 7258931"/>
                <a:gd name="connsiteX23" fmla="*/ 2070791 w 2274475"/>
                <a:gd name="connsiteY23" fmla="*/ 5970543 h 7258931"/>
                <a:gd name="connsiteX24" fmla="*/ 2032486 w 2274475"/>
                <a:gd name="connsiteY24" fmla="*/ 6356695 h 7258931"/>
                <a:gd name="connsiteX25" fmla="*/ 2112349 w 2274475"/>
                <a:gd name="connsiteY25" fmla="*/ 6570550 h 7258931"/>
                <a:gd name="connsiteX26" fmla="*/ 2055838 w 2274475"/>
                <a:gd name="connsiteY26" fmla="*/ 6861500 h 7258931"/>
                <a:gd name="connsiteX27" fmla="*/ 2193133 w 2274475"/>
                <a:gd name="connsiteY27" fmla="*/ 7243963 h 7258931"/>
                <a:gd name="connsiteX28" fmla="*/ 1732215 w 2274475"/>
                <a:gd name="connsiteY28" fmla="*/ 7204737 h 7258931"/>
                <a:gd name="connsiteX29" fmla="*/ 1663568 w 2274475"/>
                <a:gd name="connsiteY29" fmla="*/ 6959567 h 7258931"/>
                <a:gd name="connsiteX30" fmla="*/ 1544042 w 2274475"/>
                <a:gd name="connsiteY30" fmla="*/ 6417818 h 7258931"/>
                <a:gd name="connsiteX31" fmla="*/ 1453500 w 2274475"/>
                <a:gd name="connsiteY31" fmla="*/ 6124684 h 7258931"/>
                <a:gd name="connsiteX32" fmla="*/ 1474862 w 2274475"/>
                <a:gd name="connsiteY32" fmla="*/ 5692653 h 7258931"/>
                <a:gd name="connsiteX33" fmla="*/ 1163424 w 2274475"/>
                <a:gd name="connsiteY33" fmla="*/ 4154838 h 7258931"/>
                <a:gd name="connsiteX34" fmla="*/ 947675 w 2274475"/>
                <a:gd name="connsiteY34" fmla="*/ 5468942 h 7258931"/>
                <a:gd name="connsiteX35" fmla="*/ 902817 w 2274475"/>
                <a:gd name="connsiteY35" fmla="*/ 5744015 h 7258931"/>
                <a:gd name="connsiteX36" fmla="*/ 839316 w 2274475"/>
                <a:gd name="connsiteY36" fmla="*/ 6702747 h 7258931"/>
                <a:gd name="connsiteX37" fmla="*/ 780961 w 2274475"/>
                <a:gd name="connsiteY37" fmla="*/ 6871307 h 7258931"/>
                <a:gd name="connsiteX38" fmla="*/ 740763 w 2274475"/>
                <a:gd name="connsiteY38" fmla="*/ 7038944 h 7258931"/>
                <a:gd name="connsiteX39" fmla="*/ 340627 w 2274475"/>
                <a:gd name="connsiteY39" fmla="*/ 7257023 h 7258931"/>
                <a:gd name="connsiteX40" fmla="*/ 160369 w 2274475"/>
                <a:gd name="connsiteY40" fmla="*/ 7112785 h 7258931"/>
                <a:gd name="connsiteX41" fmla="*/ 375147 w 2274475"/>
                <a:gd name="connsiteY41" fmla="*/ 6637304 h 7258931"/>
                <a:gd name="connsiteX42" fmla="*/ 354465 w 2274475"/>
                <a:gd name="connsiteY42" fmla="*/ 6292903 h 7258931"/>
                <a:gd name="connsiteX43" fmla="*/ 418111 w 2274475"/>
                <a:gd name="connsiteY43" fmla="*/ 5978359 h 7258931"/>
                <a:gd name="connsiteX44" fmla="*/ 438162 w 2274475"/>
                <a:gd name="connsiteY44" fmla="*/ 5462874 h 7258931"/>
                <a:gd name="connsiteX45" fmla="*/ 408741 w 2274475"/>
                <a:gd name="connsiteY45" fmla="*/ 4908987 h 7258931"/>
                <a:gd name="connsiteX46" fmla="*/ 369833 w 2274475"/>
                <a:gd name="connsiteY46" fmla="*/ 3984130 h 7258931"/>
                <a:gd name="connsiteX47" fmla="*/ 114102 w 2274475"/>
                <a:gd name="connsiteY47" fmla="*/ 3468366 h 7258931"/>
                <a:gd name="connsiteX48" fmla="*/ 25841 w 2274475"/>
                <a:gd name="connsiteY48" fmla="*/ 2997641 h 7258931"/>
                <a:gd name="connsiteX49" fmla="*/ 37056 w 2274475"/>
                <a:gd name="connsiteY49" fmla="*/ 2488661 h 7258931"/>
                <a:gd name="connsiteX50" fmla="*/ 10548 w 2274475"/>
                <a:gd name="connsiteY50" fmla="*/ 2180866 h 7258931"/>
                <a:gd name="connsiteX51" fmla="*/ 66962 w 2274475"/>
                <a:gd name="connsiteY51" fmla="*/ 1852534 h 7258931"/>
                <a:gd name="connsiteX52" fmla="*/ 133715 w 2274475"/>
                <a:gd name="connsiteY52" fmla="*/ 1495365 h 7258931"/>
                <a:gd name="connsiteX53" fmla="*/ 726142 w 2274475"/>
                <a:gd name="connsiteY53" fmla="*/ 1204779 h 7258931"/>
                <a:gd name="connsiteX54" fmla="*/ 801702 w 2274475"/>
                <a:gd name="connsiteY54" fmla="*/ 1145790 h 7258931"/>
                <a:gd name="connsiteX55" fmla="*/ 839754 w 2274475"/>
                <a:gd name="connsiteY55" fmla="*/ 925280 h 7258931"/>
                <a:gd name="connsiteX56" fmla="*/ 852095 w 2274475"/>
                <a:gd name="connsiteY56" fmla="*/ 881622 h 7258931"/>
                <a:gd name="connsiteX57" fmla="*/ 685639 w 2274475"/>
                <a:gd name="connsiteY57" fmla="*/ 674518 h 7258931"/>
                <a:gd name="connsiteX58" fmla="*/ 673583 w 2274475"/>
                <a:gd name="connsiteY58" fmla="*/ 580154 h 7258931"/>
                <a:gd name="connsiteX59" fmla="*/ 642606 w 2274475"/>
                <a:gd name="connsiteY59" fmla="*/ 341636 h 7258931"/>
                <a:gd name="connsiteX60" fmla="*/ 839802 w 2274475"/>
                <a:gd name="connsiteY60" fmla="*/ 36004 h 7258931"/>
                <a:gd name="connsiteX61" fmla="*/ 1010406 w 2274475"/>
                <a:gd name="connsiteY61" fmla="*/ 480 h 725893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274475" h="7258931">
                  <a:moveTo>
                    <a:pt x="1010406" y="480"/>
                  </a:moveTo>
                  <a:cubicBezTo>
                    <a:pt x="1043686" y="-1083"/>
                    <a:pt x="1073016" y="1304"/>
                    <a:pt x="1102095" y="5735"/>
                  </a:cubicBezTo>
                  <a:cubicBezTo>
                    <a:pt x="1104192" y="5411"/>
                    <a:pt x="1106275" y="5508"/>
                    <a:pt x="1108360" y="5621"/>
                  </a:cubicBezTo>
                  <a:cubicBezTo>
                    <a:pt x="1267121" y="18361"/>
                    <a:pt x="1286231" y="91404"/>
                    <a:pt x="1384688" y="135883"/>
                  </a:cubicBezTo>
                  <a:lnTo>
                    <a:pt x="1492367" y="319142"/>
                  </a:lnTo>
                  <a:cubicBezTo>
                    <a:pt x="1491728" y="426282"/>
                    <a:pt x="1510135" y="527075"/>
                    <a:pt x="1487277" y="627868"/>
                  </a:cubicBezTo>
                  <a:cubicBezTo>
                    <a:pt x="1418910" y="746113"/>
                    <a:pt x="1302895" y="830053"/>
                    <a:pt x="1311344" y="934324"/>
                  </a:cubicBezTo>
                  <a:lnTo>
                    <a:pt x="1325500" y="985327"/>
                  </a:lnTo>
                  <a:cubicBezTo>
                    <a:pt x="1330194" y="1024847"/>
                    <a:pt x="1375728" y="1068875"/>
                    <a:pt x="1390104" y="1106856"/>
                  </a:cubicBezTo>
                  <a:cubicBezTo>
                    <a:pt x="1431693" y="1230800"/>
                    <a:pt x="1797433" y="1317290"/>
                    <a:pt x="2048362" y="1385160"/>
                  </a:cubicBezTo>
                  <a:cubicBezTo>
                    <a:pt x="2111119" y="1394902"/>
                    <a:pt x="2091635" y="1498099"/>
                    <a:pt x="2117009" y="1597559"/>
                  </a:cubicBezTo>
                  <a:cubicBezTo>
                    <a:pt x="2135620" y="1660396"/>
                    <a:pt x="2154811" y="1677574"/>
                    <a:pt x="2148808" y="1758448"/>
                  </a:cubicBezTo>
                  <a:cubicBezTo>
                    <a:pt x="2191400" y="1843059"/>
                    <a:pt x="2218460" y="1906746"/>
                    <a:pt x="2189395" y="2037940"/>
                  </a:cubicBezTo>
                  <a:cubicBezTo>
                    <a:pt x="2188764" y="2111215"/>
                    <a:pt x="2206824" y="2102251"/>
                    <a:pt x="2232360" y="2257766"/>
                  </a:cubicBezTo>
                  <a:cubicBezTo>
                    <a:pt x="2286030" y="2406818"/>
                    <a:pt x="2285957" y="2613610"/>
                    <a:pt x="2246002" y="2696740"/>
                  </a:cubicBezTo>
                  <a:cubicBezTo>
                    <a:pt x="2250906" y="2813515"/>
                    <a:pt x="2280244" y="2781221"/>
                    <a:pt x="2261780" y="2932246"/>
                  </a:cubicBezTo>
                  <a:cubicBezTo>
                    <a:pt x="2251812" y="3042523"/>
                    <a:pt x="2230338" y="3222331"/>
                    <a:pt x="2189929" y="3317283"/>
                  </a:cubicBezTo>
                  <a:cubicBezTo>
                    <a:pt x="2205594" y="3415974"/>
                    <a:pt x="2208562" y="3482744"/>
                    <a:pt x="2153905" y="3546819"/>
                  </a:cubicBezTo>
                  <a:cubicBezTo>
                    <a:pt x="2123547" y="3613605"/>
                    <a:pt x="2067020" y="3631796"/>
                    <a:pt x="2062829" y="3747178"/>
                  </a:cubicBezTo>
                  <a:cubicBezTo>
                    <a:pt x="2038248" y="3784366"/>
                    <a:pt x="2043572" y="3814077"/>
                    <a:pt x="1996560" y="3899862"/>
                  </a:cubicBezTo>
                  <a:cubicBezTo>
                    <a:pt x="1976622" y="3973381"/>
                    <a:pt x="1945464" y="4030878"/>
                    <a:pt x="1973112" y="4192026"/>
                  </a:cubicBezTo>
                  <a:cubicBezTo>
                    <a:pt x="1978331" y="4297101"/>
                    <a:pt x="1988760" y="4562878"/>
                    <a:pt x="1994230" y="4758341"/>
                  </a:cubicBezTo>
                  <a:cubicBezTo>
                    <a:pt x="1999377" y="4985418"/>
                    <a:pt x="1993308" y="5242399"/>
                    <a:pt x="1998454" y="5443309"/>
                  </a:cubicBezTo>
                  <a:cubicBezTo>
                    <a:pt x="2022566" y="5619053"/>
                    <a:pt x="2065370" y="5798537"/>
                    <a:pt x="2070791" y="5970543"/>
                  </a:cubicBezTo>
                  <a:lnTo>
                    <a:pt x="2032486" y="6356695"/>
                  </a:lnTo>
                  <a:cubicBezTo>
                    <a:pt x="2079044" y="6432965"/>
                    <a:pt x="2118126" y="6490542"/>
                    <a:pt x="2112349" y="6570550"/>
                  </a:cubicBezTo>
                  <a:cubicBezTo>
                    <a:pt x="2108465" y="6689962"/>
                    <a:pt x="2037292" y="6764517"/>
                    <a:pt x="2055838" y="6861500"/>
                  </a:cubicBezTo>
                  <a:cubicBezTo>
                    <a:pt x="2097864" y="6951606"/>
                    <a:pt x="2147368" y="7116476"/>
                    <a:pt x="2193133" y="7243963"/>
                  </a:cubicBezTo>
                  <a:lnTo>
                    <a:pt x="1732215" y="7204737"/>
                  </a:lnTo>
                  <a:lnTo>
                    <a:pt x="1663568" y="6959567"/>
                  </a:lnTo>
                  <a:cubicBezTo>
                    <a:pt x="1623726" y="6778984"/>
                    <a:pt x="1531549" y="6564756"/>
                    <a:pt x="1544042" y="6417818"/>
                  </a:cubicBezTo>
                  <a:cubicBezTo>
                    <a:pt x="1469780" y="6357795"/>
                    <a:pt x="1458800" y="6257382"/>
                    <a:pt x="1453500" y="6124684"/>
                  </a:cubicBezTo>
                  <a:cubicBezTo>
                    <a:pt x="1459414" y="5973294"/>
                    <a:pt x="1487695" y="5797290"/>
                    <a:pt x="1474862" y="5692653"/>
                  </a:cubicBezTo>
                  <a:cubicBezTo>
                    <a:pt x="1347374" y="5192509"/>
                    <a:pt x="1249791" y="4714793"/>
                    <a:pt x="1163424" y="4154838"/>
                  </a:cubicBezTo>
                  <a:cubicBezTo>
                    <a:pt x="1039173" y="4600350"/>
                    <a:pt x="963519" y="5378561"/>
                    <a:pt x="947675" y="5468942"/>
                  </a:cubicBezTo>
                  <a:cubicBezTo>
                    <a:pt x="932722" y="5560633"/>
                    <a:pt x="914032" y="5637371"/>
                    <a:pt x="902817" y="5744015"/>
                  </a:cubicBezTo>
                  <a:cubicBezTo>
                    <a:pt x="919033" y="6058608"/>
                    <a:pt x="882913" y="6575066"/>
                    <a:pt x="839316" y="6702747"/>
                  </a:cubicBezTo>
                  <a:cubicBezTo>
                    <a:pt x="858492" y="6778871"/>
                    <a:pt x="832810" y="6810137"/>
                    <a:pt x="780961" y="6871307"/>
                  </a:cubicBezTo>
                  <a:cubicBezTo>
                    <a:pt x="768808" y="6922202"/>
                    <a:pt x="820204" y="6999264"/>
                    <a:pt x="740763" y="7038944"/>
                  </a:cubicBezTo>
                  <a:cubicBezTo>
                    <a:pt x="606138" y="7157742"/>
                    <a:pt x="460299" y="7242895"/>
                    <a:pt x="340627" y="7257023"/>
                  </a:cubicBezTo>
                  <a:cubicBezTo>
                    <a:pt x="221975" y="7267509"/>
                    <a:pt x="178088" y="7236875"/>
                    <a:pt x="160369" y="7112785"/>
                  </a:cubicBezTo>
                  <a:cubicBezTo>
                    <a:pt x="142245" y="6930616"/>
                    <a:pt x="404486" y="6901713"/>
                    <a:pt x="375147" y="6637304"/>
                  </a:cubicBezTo>
                  <a:cubicBezTo>
                    <a:pt x="367007" y="6500075"/>
                    <a:pt x="336437" y="6430133"/>
                    <a:pt x="354465" y="6292903"/>
                  </a:cubicBezTo>
                  <a:cubicBezTo>
                    <a:pt x="358235" y="6286495"/>
                    <a:pt x="414341" y="5984768"/>
                    <a:pt x="418111" y="5978359"/>
                  </a:cubicBezTo>
                  <a:cubicBezTo>
                    <a:pt x="413580" y="5770394"/>
                    <a:pt x="386620" y="5689529"/>
                    <a:pt x="438162" y="5462874"/>
                  </a:cubicBezTo>
                  <a:lnTo>
                    <a:pt x="408741" y="4908987"/>
                  </a:lnTo>
                  <a:cubicBezTo>
                    <a:pt x="383383" y="4594734"/>
                    <a:pt x="347025" y="4231956"/>
                    <a:pt x="369833" y="3984130"/>
                  </a:cubicBezTo>
                  <a:cubicBezTo>
                    <a:pt x="360790" y="3878249"/>
                    <a:pt x="203156" y="3654257"/>
                    <a:pt x="114102" y="3468366"/>
                  </a:cubicBezTo>
                  <a:cubicBezTo>
                    <a:pt x="73252" y="3345749"/>
                    <a:pt x="107597" y="3109690"/>
                    <a:pt x="25841" y="2997641"/>
                  </a:cubicBezTo>
                  <a:cubicBezTo>
                    <a:pt x="-26781" y="2864117"/>
                    <a:pt x="13437" y="2636005"/>
                    <a:pt x="37056" y="2488661"/>
                  </a:cubicBezTo>
                  <a:cubicBezTo>
                    <a:pt x="58606" y="2354225"/>
                    <a:pt x="33601" y="2288134"/>
                    <a:pt x="10548" y="2180866"/>
                  </a:cubicBezTo>
                  <a:cubicBezTo>
                    <a:pt x="-2582" y="2138083"/>
                    <a:pt x="49550" y="1969276"/>
                    <a:pt x="66962" y="1852534"/>
                  </a:cubicBezTo>
                  <a:cubicBezTo>
                    <a:pt x="80491" y="1712295"/>
                    <a:pt x="109474" y="1518069"/>
                    <a:pt x="133715" y="1495365"/>
                  </a:cubicBezTo>
                  <a:cubicBezTo>
                    <a:pt x="320335" y="1404758"/>
                    <a:pt x="520831" y="1377628"/>
                    <a:pt x="726142" y="1204779"/>
                  </a:cubicBezTo>
                  <a:lnTo>
                    <a:pt x="801702" y="1145790"/>
                  </a:lnTo>
                  <a:cubicBezTo>
                    <a:pt x="809306" y="1071017"/>
                    <a:pt x="832150" y="1000053"/>
                    <a:pt x="839754" y="925280"/>
                  </a:cubicBezTo>
                  <a:cubicBezTo>
                    <a:pt x="835314" y="915634"/>
                    <a:pt x="854784" y="890796"/>
                    <a:pt x="852095" y="881622"/>
                  </a:cubicBezTo>
                  <a:cubicBezTo>
                    <a:pt x="830908" y="801911"/>
                    <a:pt x="739926" y="755876"/>
                    <a:pt x="685639" y="674518"/>
                  </a:cubicBezTo>
                  <a:cubicBezTo>
                    <a:pt x="679420" y="654057"/>
                    <a:pt x="675363" y="620231"/>
                    <a:pt x="673583" y="580154"/>
                  </a:cubicBezTo>
                  <a:cubicBezTo>
                    <a:pt x="646287" y="504174"/>
                    <a:pt x="625266" y="418796"/>
                    <a:pt x="642606" y="341636"/>
                  </a:cubicBezTo>
                  <a:cubicBezTo>
                    <a:pt x="637217" y="194039"/>
                    <a:pt x="706592" y="142696"/>
                    <a:pt x="839802" y="36004"/>
                  </a:cubicBezTo>
                  <a:cubicBezTo>
                    <a:pt x="910855" y="12350"/>
                    <a:pt x="964405" y="2641"/>
                    <a:pt x="1010406" y="4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3" name="Isosceles Triangle 15">
            <a:extLst>
              <a:ext uri="{FF2B5EF4-FFF2-40B4-BE49-F238E27FC236}">
                <a16:creationId xmlns:a16="http://schemas.microsoft.com/office/drawing/2014/main" id="{BB700EC5-2C8C-E686-CE71-00F90C251044}"/>
              </a:ext>
            </a:extLst>
          </p:cNvPr>
          <p:cNvSpPr/>
          <p:nvPr/>
        </p:nvSpPr>
        <p:spPr>
          <a:xfrm rot="10800000">
            <a:off x="1308902" y="2239338"/>
            <a:ext cx="9593721" cy="2956647"/>
          </a:xfrm>
          <a:custGeom>
            <a:rect l="l" t="t" r="r" b="b"/>
            <a:pathLst>
              <a:path w="8427514" h="2597239">
                <a:moveTo>
                  <a:pt x="4226731" y="2597239"/>
                </a:moveTo>
                <a:cubicBezTo>
                  <a:pt x="4151713" y="2593344"/>
                  <a:pt x="4226544" y="1571255"/>
                  <a:pt x="4085641" y="1436961"/>
                </a:cubicBezTo>
                <a:cubicBezTo>
                  <a:pt x="3945097" y="1423791"/>
                  <a:pt x="3830783" y="1321570"/>
                  <a:pt x="3799565" y="1186993"/>
                </a:cubicBezTo>
                <a:cubicBezTo>
                  <a:pt x="3465540" y="1190963"/>
                  <a:pt x="2893896" y="1309190"/>
                  <a:pt x="2893897" y="1243358"/>
                </a:cubicBezTo>
                <a:cubicBezTo>
                  <a:pt x="2878850" y="1173635"/>
                  <a:pt x="3473870" y="1131186"/>
                  <a:pt x="3789402" y="1039632"/>
                </a:cubicBezTo>
                <a:lnTo>
                  <a:pt x="3789402" y="949897"/>
                </a:lnTo>
                <a:lnTo>
                  <a:pt x="47906" y="1257081"/>
                </a:lnTo>
                <a:cubicBezTo>
                  <a:pt x="-132121" y="1267427"/>
                  <a:pt x="240348" y="1141200"/>
                  <a:pt x="420375" y="1120508"/>
                </a:cubicBezTo>
                <a:cubicBezTo>
                  <a:pt x="924509" y="1068703"/>
                  <a:pt x="1278693" y="1044634"/>
                  <a:pt x="1616677" y="1011951"/>
                </a:cubicBezTo>
                <a:lnTo>
                  <a:pt x="1616677" y="899775"/>
                </a:lnTo>
                <a:cubicBezTo>
                  <a:pt x="1616677" y="887559"/>
                  <a:pt x="1626580" y="877656"/>
                  <a:pt x="1638796" y="877656"/>
                </a:cubicBezTo>
                <a:lnTo>
                  <a:pt x="1678877" y="877656"/>
                </a:lnTo>
                <a:cubicBezTo>
                  <a:pt x="1691093" y="877656"/>
                  <a:pt x="1700996" y="887559"/>
                  <a:pt x="1700996" y="899775"/>
                </a:cubicBezTo>
                <a:lnTo>
                  <a:pt x="1700996" y="1003216"/>
                </a:lnTo>
                <a:cubicBezTo>
                  <a:pt x="1874286" y="985864"/>
                  <a:pt x="2046202" y="965062"/>
                  <a:pt x="2235083" y="936195"/>
                </a:cubicBezTo>
                <a:lnTo>
                  <a:pt x="2235083" y="822014"/>
                </a:lnTo>
                <a:cubicBezTo>
                  <a:pt x="2235083" y="809798"/>
                  <a:pt x="2244986" y="799895"/>
                  <a:pt x="2257202" y="799895"/>
                </a:cubicBezTo>
                <a:lnTo>
                  <a:pt x="2297283" y="799895"/>
                </a:lnTo>
                <a:cubicBezTo>
                  <a:pt x="2309499" y="799895"/>
                  <a:pt x="2319402" y="809798"/>
                  <a:pt x="2319402" y="822014"/>
                </a:cubicBezTo>
                <a:lnTo>
                  <a:pt x="2319402" y="922938"/>
                </a:lnTo>
                <a:cubicBezTo>
                  <a:pt x="2499685" y="894212"/>
                  <a:pt x="2696841" y="857660"/>
                  <a:pt x="2925534" y="809594"/>
                </a:cubicBezTo>
                <a:lnTo>
                  <a:pt x="2925534" y="740021"/>
                </a:lnTo>
                <a:cubicBezTo>
                  <a:pt x="2821343" y="727186"/>
                  <a:pt x="2741052" y="638102"/>
                  <a:pt x="2741052" y="530265"/>
                </a:cubicBezTo>
                <a:cubicBezTo>
                  <a:pt x="2741052" y="412855"/>
                  <a:pt x="2836231" y="317676"/>
                  <a:pt x="2953641" y="317676"/>
                </a:cubicBezTo>
                <a:cubicBezTo>
                  <a:pt x="3071051" y="317676"/>
                  <a:pt x="3166230" y="412855"/>
                  <a:pt x="3166230" y="530265"/>
                </a:cubicBezTo>
                <a:cubicBezTo>
                  <a:pt x="3166230" y="628128"/>
                  <a:pt x="3100105" y="710545"/>
                  <a:pt x="3009853" y="734385"/>
                </a:cubicBezTo>
                <a:lnTo>
                  <a:pt x="3009853" y="791386"/>
                </a:lnTo>
                <a:cubicBezTo>
                  <a:pt x="3127996" y="766333"/>
                  <a:pt x="3254362" y="737944"/>
                  <a:pt x="3390843" y="706074"/>
                </a:cubicBezTo>
                <a:lnTo>
                  <a:pt x="3390843" y="168653"/>
                </a:lnTo>
                <a:lnTo>
                  <a:pt x="3359458" y="168653"/>
                </a:lnTo>
                <a:lnTo>
                  <a:pt x="3359458" y="255259"/>
                </a:lnTo>
                <a:cubicBezTo>
                  <a:pt x="3359458" y="269527"/>
                  <a:pt x="3347891" y="281094"/>
                  <a:pt x="3333623" y="281094"/>
                </a:cubicBezTo>
                <a:lnTo>
                  <a:pt x="3272856" y="281094"/>
                </a:lnTo>
                <a:cubicBezTo>
                  <a:pt x="3258588" y="281094"/>
                  <a:pt x="3247021" y="269527"/>
                  <a:pt x="3247021" y="255259"/>
                </a:cubicBezTo>
                <a:lnTo>
                  <a:pt x="3247021" y="25835"/>
                </a:lnTo>
                <a:cubicBezTo>
                  <a:pt x="3247021" y="11567"/>
                  <a:pt x="3258588" y="0"/>
                  <a:pt x="3272856" y="0"/>
                </a:cubicBezTo>
                <a:lnTo>
                  <a:pt x="3333623" y="0"/>
                </a:lnTo>
                <a:cubicBezTo>
                  <a:pt x="3347891" y="0"/>
                  <a:pt x="3359458" y="11567"/>
                  <a:pt x="3359458" y="25835"/>
                </a:cubicBezTo>
                <a:lnTo>
                  <a:pt x="3359458" y="112440"/>
                </a:lnTo>
                <a:lnTo>
                  <a:pt x="3478442" y="112440"/>
                </a:lnTo>
                <a:lnTo>
                  <a:pt x="3478442" y="25835"/>
                </a:lnTo>
                <a:cubicBezTo>
                  <a:pt x="3478442" y="11567"/>
                  <a:pt x="3490009" y="0"/>
                  <a:pt x="3504277" y="0"/>
                </a:cubicBezTo>
                <a:lnTo>
                  <a:pt x="3565044" y="0"/>
                </a:lnTo>
                <a:cubicBezTo>
                  <a:pt x="3579312" y="0"/>
                  <a:pt x="3590879" y="11567"/>
                  <a:pt x="3590879" y="25835"/>
                </a:cubicBezTo>
                <a:lnTo>
                  <a:pt x="3590879" y="255259"/>
                </a:lnTo>
                <a:cubicBezTo>
                  <a:pt x="3590879" y="269527"/>
                  <a:pt x="3579312" y="281094"/>
                  <a:pt x="3565044" y="281094"/>
                </a:cubicBezTo>
                <a:lnTo>
                  <a:pt x="3504277" y="281094"/>
                </a:lnTo>
                <a:cubicBezTo>
                  <a:pt x="3490009" y="281094"/>
                  <a:pt x="3478442" y="269527"/>
                  <a:pt x="3478442" y="255259"/>
                </a:cubicBezTo>
                <a:lnTo>
                  <a:pt x="3478442" y="168653"/>
                </a:lnTo>
                <a:lnTo>
                  <a:pt x="3447055" y="168653"/>
                </a:lnTo>
                <a:lnTo>
                  <a:pt x="3447055" y="692891"/>
                </a:lnTo>
                <a:lnTo>
                  <a:pt x="3447056" y="692891"/>
                </a:lnTo>
                <a:lnTo>
                  <a:pt x="3447056" y="349323"/>
                </a:lnTo>
                <a:lnTo>
                  <a:pt x="3619849" y="651710"/>
                </a:lnTo>
                <a:cubicBezTo>
                  <a:pt x="3679571" y="637288"/>
                  <a:pt x="3741099" y="622243"/>
                  <a:pt x="3804556" y="606555"/>
                </a:cubicBezTo>
                <a:cubicBezTo>
                  <a:pt x="3834161" y="534998"/>
                  <a:pt x="3904681" y="484712"/>
                  <a:pt x="3986946" y="484712"/>
                </a:cubicBezTo>
                <a:lnTo>
                  <a:pt x="4163011" y="484712"/>
                </a:lnTo>
                <a:lnTo>
                  <a:pt x="4178052" y="373728"/>
                </a:lnTo>
                <a:lnTo>
                  <a:pt x="4132718" y="373728"/>
                </a:lnTo>
                <a:lnTo>
                  <a:pt x="4132718" y="317516"/>
                </a:lnTo>
                <a:lnTo>
                  <a:pt x="4185669" y="317516"/>
                </a:lnTo>
                <a:lnTo>
                  <a:pt x="4210475" y="134476"/>
                </a:lnTo>
                <a:lnTo>
                  <a:pt x="4173570" y="134476"/>
                </a:lnTo>
                <a:lnTo>
                  <a:pt x="4173570" y="190698"/>
                </a:lnTo>
                <a:lnTo>
                  <a:pt x="4117358" y="190698"/>
                </a:lnTo>
                <a:lnTo>
                  <a:pt x="4117358" y="22042"/>
                </a:lnTo>
                <a:lnTo>
                  <a:pt x="4173570" y="22042"/>
                </a:lnTo>
                <a:lnTo>
                  <a:pt x="4173570" y="78264"/>
                </a:lnTo>
                <a:lnTo>
                  <a:pt x="4260520" y="78264"/>
                </a:lnTo>
                <a:lnTo>
                  <a:pt x="4260520" y="22042"/>
                </a:lnTo>
                <a:lnTo>
                  <a:pt x="4316732" y="22042"/>
                </a:lnTo>
                <a:lnTo>
                  <a:pt x="4316732" y="190698"/>
                </a:lnTo>
                <a:lnTo>
                  <a:pt x="4260520" y="190698"/>
                </a:lnTo>
                <a:lnTo>
                  <a:pt x="4260520" y="134476"/>
                </a:lnTo>
                <a:lnTo>
                  <a:pt x="4223615" y="134476"/>
                </a:lnTo>
                <a:lnTo>
                  <a:pt x="4248421" y="317516"/>
                </a:lnTo>
                <a:lnTo>
                  <a:pt x="4301374" y="317516"/>
                </a:lnTo>
                <a:lnTo>
                  <a:pt x="4301374" y="373728"/>
                </a:lnTo>
                <a:lnTo>
                  <a:pt x="4256039" y="373728"/>
                </a:lnTo>
                <a:lnTo>
                  <a:pt x="4271080" y="484712"/>
                </a:lnTo>
                <a:lnTo>
                  <a:pt x="4440568" y="484712"/>
                </a:lnTo>
                <a:cubicBezTo>
                  <a:pt x="4522833" y="484712"/>
                  <a:pt x="4593354" y="534998"/>
                  <a:pt x="4622958" y="606555"/>
                </a:cubicBezTo>
                <a:cubicBezTo>
                  <a:pt x="4686415" y="622243"/>
                  <a:pt x="4747943" y="637288"/>
                  <a:pt x="4807665" y="651710"/>
                </a:cubicBezTo>
                <a:lnTo>
                  <a:pt x="4980458" y="349323"/>
                </a:lnTo>
                <a:lnTo>
                  <a:pt x="4980458" y="692891"/>
                </a:lnTo>
                <a:lnTo>
                  <a:pt x="4980459" y="168653"/>
                </a:lnTo>
                <a:lnTo>
                  <a:pt x="4949073" y="168653"/>
                </a:lnTo>
                <a:lnTo>
                  <a:pt x="4949073" y="255259"/>
                </a:lnTo>
                <a:cubicBezTo>
                  <a:pt x="4949073" y="269527"/>
                  <a:pt x="4937506" y="281094"/>
                  <a:pt x="4923238" y="281094"/>
                </a:cubicBezTo>
                <a:lnTo>
                  <a:pt x="4862471" y="281094"/>
                </a:lnTo>
                <a:cubicBezTo>
                  <a:pt x="4848203" y="281094"/>
                  <a:pt x="4836636" y="269527"/>
                  <a:pt x="4836636" y="255259"/>
                </a:cubicBezTo>
                <a:lnTo>
                  <a:pt x="4836636" y="25835"/>
                </a:lnTo>
                <a:cubicBezTo>
                  <a:pt x="4836636" y="11567"/>
                  <a:pt x="4848203" y="0"/>
                  <a:pt x="4862471" y="0"/>
                </a:cubicBezTo>
                <a:lnTo>
                  <a:pt x="4923238" y="0"/>
                </a:lnTo>
                <a:cubicBezTo>
                  <a:pt x="4937506" y="0"/>
                  <a:pt x="4949073" y="11567"/>
                  <a:pt x="4949073" y="25835"/>
                </a:cubicBezTo>
                <a:lnTo>
                  <a:pt x="4949073" y="112440"/>
                </a:lnTo>
                <a:lnTo>
                  <a:pt x="5068056" y="112440"/>
                </a:lnTo>
                <a:lnTo>
                  <a:pt x="5068056" y="25835"/>
                </a:lnTo>
                <a:cubicBezTo>
                  <a:pt x="5068056" y="11567"/>
                  <a:pt x="5079623" y="0"/>
                  <a:pt x="5093891" y="0"/>
                </a:cubicBezTo>
                <a:lnTo>
                  <a:pt x="5154658" y="0"/>
                </a:lnTo>
                <a:cubicBezTo>
                  <a:pt x="5168926" y="0"/>
                  <a:pt x="5180493" y="11567"/>
                  <a:pt x="5180493" y="25835"/>
                </a:cubicBezTo>
                <a:lnTo>
                  <a:pt x="5180493" y="255259"/>
                </a:lnTo>
                <a:cubicBezTo>
                  <a:pt x="5180493" y="269527"/>
                  <a:pt x="5168926" y="281094"/>
                  <a:pt x="5154658" y="281094"/>
                </a:cubicBezTo>
                <a:lnTo>
                  <a:pt x="5093891" y="281094"/>
                </a:lnTo>
                <a:cubicBezTo>
                  <a:pt x="5079623" y="281094"/>
                  <a:pt x="5068056" y="269527"/>
                  <a:pt x="5068056" y="255259"/>
                </a:cubicBezTo>
                <a:lnTo>
                  <a:pt x="5068056" y="168653"/>
                </a:lnTo>
                <a:lnTo>
                  <a:pt x="5036671" y="168653"/>
                </a:lnTo>
                <a:lnTo>
                  <a:pt x="5036671" y="706074"/>
                </a:lnTo>
                <a:cubicBezTo>
                  <a:pt x="5173152" y="737944"/>
                  <a:pt x="5299518" y="766333"/>
                  <a:pt x="5417661" y="791386"/>
                </a:cubicBezTo>
                <a:lnTo>
                  <a:pt x="5417661" y="734385"/>
                </a:lnTo>
                <a:cubicBezTo>
                  <a:pt x="5327409" y="710545"/>
                  <a:pt x="5261284" y="628128"/>
                  <a:pt x="5261284" y="530265"/>
                </a:cubicBezTo>
                <a:cubicBezTo>
                  <a:pt x="5261284" y="412855"/>
                  <a:pt x="5356463" y="317676"/>
                  <a:pt x="5473873" y="317676"/>
                </a:cubicBezTo>
                <a:cubicBezTo>
                  <a:pt x="5591283" y="317676"/>
                  <a:pt x="5686462" y="412855"/>
                  <a:pt x="5686462" y="530265"/>
                </a:cubicBezTo>
                <a:cubicBezTo>
                  <a:pt x="5686462" y="638102"/>
                  <a:pt x="5606171" y="727186"/>
                  <a:pt x="5501980" y="740021"/>
                </a:cubicBezTo>
                <a:lnTo>
                  <a:pt x="5501980" y="809594"/>
                </a:lnTo>
                <a:cubicBezTo>
                  <a:pt x="5730672" y="857660"/>
                  <a:pt x="5927829" y="894211"/>
                  <a:pt x="6108112" y="922938"/>
                </a:cubicBezTo>
                <a:lnTo>
                  <a:pt x="6108112" y="822014"/>
                </a:lnTo>
                <a:cubicBezTo>
                  <a:pt x="6108112" y="809798"/>
                  <a:pt x="6118015" y="799895"/>
                  <a:pt x="6130231" y="799895"/>
                </a:cubicBezTo>
                <a:lnTo>
                  <a:pt x="6170312" y="799895"/>
                </a:lnTo>
                <a:cubicBezTo>
                  <a:pt x="6182528" y="799895"/>
                  <a:pt x="6192431" y="809798"/>
                  <a:pt x="6192431" y="822014"/>
                </a:cubicBezTo>
                <a:lnTo>
                  <a:pt x="6192431" y="936195"/>
                </a:lnTo>
                <a:cubicBezTo>
                  <a:pt x="6381311" y="965062"/>
                  <a:pt x="6553228" y="985864"/>
                  <a:pt x="6726518" y="1003216"/>
                </a:cubicBezTo>
                <a:lnTo>
                  <a:pt x="6726518" y="899775"/>
                </a:lnTo>
                <a:cubicBezTo>
                  <a:pt x="6726518" y="887559"/>
                  <a:pt x="6736421" y="877656"/>
                  <a:pt x="6748637" y="877656"/>
                </a:cubicBezTo>
                <a:lnTo>
                  <a:pt x="6788718" y="877656"/>
                </a:lnTo>
                <a:cubicBezTo>
                  <a:pt x="6800934" y="877656"/>
                  <a:pt x="6810837" y="887559"/>
                  <a:pt x="6810837" y="899775"/>
                </a:cubicBezTo>
                <a:lnTo>
                  <a:pt x="6810837" y="1011951"/>
                </a:lnTo>
                <a:cubicBezTo>
                  <a:pt x="7148821" y="1044634"/>
                  <a:pt x="7503005" y="1068703"/>
                  <a:pt x="8007139" y="1120508"/>
                </a:cubicBezTo>
                <a:cubicBezTo>
                  <a:pt x="8187166" y="1141200"/>
                  <a:pt x="8559635" y="1267427"/>
                  <a:pt x="8379609" y="1257081"/>
                </a:cubicBezTo>
                <a:lnTo>
                  <a:pt x="4638112" y="949897"/>
                </a:lnTo>
                <a:lnTo>
                  <a:pt x="4638112" y="1039632"/>
                </a:lnTo>
                <a:cubicBezTo>
                  <a:pt x="4953644" y="1131186"/>
                  <a:pt x="5548663" y="1173635"/>
                  <a:pt x="5533616" y="1243358"/>
                </a:cubicBezTo>
                <a:cubicBezTo>
                  <a:pt x="5533617" y="1309192"/>
                  <a:pt x="4961926" y="1190954"/>
                  <a:pt x="4627907" y="1186993"/>
                </a:cubicBezTo>
                <a:cubicBezTo>
                  <a:pt x="4598303" y="1315025"/>
                  <a:pt x="4493388" y="1413809"/>
                  <a:pt x="4362270" y="1434905"/>
                </a:cubicBezTo>
                <a:cubicBezTo>
                  <a:pt x="4202604" y="1560230"/>
                  <a:pt x="4292391" y="2593670"/>
                  <a:pt x="4226731" y="2597239"/>
                </a:cubicBezTo>
                <a:close/>
              </a:path>
            </a:pathLst>
          </a:custGeom>
          <a:solidFill>
            <a:srgbClr val="097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" name="Group 26">
            <a:extLst>
              <a:ext uri="{FF2B5EF4-FFF2-40B4-BE49-F238E27FC236}">
                <a16:creationId xmlns:a16="http://schemas.microsoft.com/office/drawing/2014/main" id="{74CBEAAC-87B5-7303-BBEF-A48B79B7355D}"/>
              </a:ext>
            </a:extLst>
          </p:cNvPr>
          <p:cNvGrpSpPr/>
          <p:nvPr/>
        </p:nvGrpSpPr>
        <p:grpSpPr>
          <a:xfrm>
            <a:off x="4774514" y="5285108"/>
            <a:ext cx="2640552" cy="871880"/>
            <a:chOff x="-475010" y="1114177"/>
            <a:chExt cx="4241713" cy="871880"/>
          </a:xfrm>
        </p:grpSpPr>
        <p:sp>
          <p:nvSpPr>
            <p:cNvPr id="25" name="TextBox 34">
              <a:extLst>
                <a:ext uri="{FF2B5EF4-FFF2-40B4-BE49-F238E27FC236}">
                  <a16:creationId xmlns:a16="http://schemas.microsoft.com/office/drawing/2014/main" id="{CB37D38A-5D77-B4DA-652A-6825CC52490E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accent4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400" b="1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6" name="TextBox 35">
              <a:extLst>
                <a:ext uri="{FF2B5EF4-FFF2-40B4-BE49-F238E27FC236}">
                  <a16:creationId xmlns:a16="http://schemas.microsoft.com/office/drawing/2014/main" id="{B9E171DC-C729-98EB-6564-25AF26D15322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 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9">
            <a:extLst>
              <a:ext uri="{FF2B5EF4-FFF2-40B4-BE49-F238E27FC236}">
                <a16:creationId xmlns:a16="http://schemas.microsoft.com/office/drawing/2014/main" id="{87A9C290-621F-DCE3-5CAE-D04FBD695A0D}"/>
              </a:ext>
            </a:extLst>
          </p:cNvPr>
          <p:cNvGrpSpPr/>
          <p:nvPr/>
        </p:nvGrpSpPr>
        <p:grpSpPr>
          <a:xfrm>
            <a:off x="870969" y="4362270"/>
            <a:ext cx="2640552" cy="1056546"/>
            <a:chOff x="-475010" y="1114177"/>
            <a:chExt cx="4241713" cy="1056546"/>
          </a:xfrm>
        </p:grpSpPr>
        <p:sp>
          <p:nvSpPr>
            <p:cNvPr id="28" name="TextBox 37">
              <a:extLst>
                <a:ext uri="{FF2B5EF4-FFF2-40B4-BE49-F238E27FC236}">
                  <a16:creationId xmlns:a16="http://schemas.microsoft.com/office/drawing/2014/main" id="{FC141983-4178-7EC9-8CF5-EA9769BCF04F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" name="TextBox 38">
              <a:extLst>
                <a:ext uri="{FF2B5EF4-FFF2-40B4-BE49-F238E27FC236}">
                  <a16:creationId xmlns:a16="http://schemas.microsoft.com/office/drawing/2014/main" id="{45B72AA5-11C2-725C-517F-C300D1BB8359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32">
            <a:extLst>
              <a:ext uri="{FF2B5EF4-FFF2-40B4-BE49-F238E27FC236}">
                <a16:creationId xmlns:a16="http://schemas.microsoft.com/office/drawing/2014/main" id="{F2146357-6D19-1644-49C2-7FCC17459D89}"/>
              </a:ext>
            </a:extLst>
          </p:cNvPr>
          <p:cNvGrpSpPr/>
          <p:nvPr/>
        </p:nvGrpSpPr>
        <p:grpSpPr>
          <a:xfrm>
            <a:off x="8590085" y="4362270"/>
            <a:ext cx="2702143" cy="1056546"/>
            <a:chOff x="-475010" y="1114177"/>
            <a:chExt cx="4241713" cy="1056546"/>
          </a:xfrm>
        </p:grpSpPr>
        <p:sp>
          <p:nvSpPr>
            <p:cNvPr id="31" name="TextBox 40">
              <a:extLst>
                <a:ext uri="{FF2B5EF4-FFF2-40B4-BE49-F238E27FC236}">
                  <a16:creationId xmlns:a16="http://schemas.microsoft.com/office/drawing/2014/main" id="{07B77F6E-E723-8ADF-6631-5A1247347951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" name="TextBox 41">
              <a:extLst>
                <a:ext uri="{FF2B5EF4-FFF2-40B4-BE49-F238E27FC236}">
                  <a16:creationId xmlns:a16="http://schemas.microsoft.com/office/drawing/2014/main" id="{578B8C8E-E01C-535C-BB09-0A10E5579A20}"/>
                </a:ext>
              </a:extLst>
            </p:cNvPr>
            <p:cNvSpPr txBox="1"/>
            <p:nvPr/>
          </p:nvSpPr>
          <p:spPr>
            <a:xfrm>
              <a:off x="-475010" y="1339726"/>
              <a:ext cx="42262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3" name="TextBox 12">
            <a:extLst>
              <a:ext uri="{FF2B5EF4-FFF2-40B4-BE49-F238E27FC236}">
                <a16:creationId xmlns:a16="http://schemas.microsoft.com/office/drawing/2014/main" id="{5525BBCB-2A76-4261-3A68-109287146F0F}"/>
              </a:ext>
            </a:extLst>
          </p:cNvPr>
          <p:cNvSpPr txBox="1"/>
          <p:nvPr/>
        </p:nvSpPr>
        <p:spPr>
          <a:xfrm>
            <a:off x="719594" y="238321"/>
            <a:ext cx="511395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AGENDA </a:t>
            </a:r>
            <a:r>
              <a:rPr lang="en-US" altLang="ko-KR" sz="4800" b="1">
                <a:solidFill>
                  <a:srgbClr val="0975AA"/>
                </a:solidFill>
                <a:latin typeface="+mj-lt"/>
              </a:rPr>
              <a:t>STYLE</a:t>
            </a:r>
            <a:endParaRPr lang="ko-KR" altLang="en-US" sz="4800" b="1">
              <a:solidFill>
                <a:srgbClr val="0975A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087571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Cover and End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Contents Slide Master">
  <a:themeElements>
    <a:clrScheme name="ALLPPT-TRAVEL VA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Panorámica</PresentationFormat>
  <Paragraphs>279</Paragraphs>
  <Slides>32</Slides>
  <Notes>20</Notes>
  <TotalTime>4417</TotalTime>
  <HiddenSlides>0</HiddenSlides>
  <MMClips>0</MMClips>
  <ScaleCrop>0</ScaleCrop>
  <HeadingPairs>
    <vt:vector baseType="variant" size="6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baseType="lpstr" size="47">
      <vt:lpstr>Arial</vt:lpstr>
      <vt:lpstr>Arial Unicode MS</vt:lpstr>
      <vt:lpstr>Calibri Light</vt:lpstr>
      <vt:lpstr>Calibri</vt:lpstr>
      <vt:lpstr>FZShuTi</vt:lpstr>
      <vt:lpstr>Arial Narrow</vt:lpstr>
      <vt:lpstr>Adobe Song Std L</vt:lpstr>
      <vt:lpstr>DM Sans</vt:lpstr>
      <vt:lpstr>Arial (Títulos)</vt:lpstr>
      <vt:lpstr>Rubik</vt:lpstr>
      <vt:lpstr>Source Sans Pro</vt:lpstr>
      <vt:lpstr>Montserrat</vt:lpstr>
      <vt:lpstr>Assistant Light</vt:lpstr>
      <vt:lpstr>Kanit Light</vt:lpstr>
      <vt:lpstr>Cover and End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plantilla de aviacion comercial</dc:title>
  <dc:creator>slidesppt</dc:creator>
  <cp:lastModifiedBy>Franklin</cp:lastModifiedBy>
  <cp:revision>176</cp:revision>
  <dcterms:created xsi:type="dcterms:W3CDTF">2018-04-24T17:14:44Z</dcterms:created>
  <dcterms:modified xsi:type="dcterms:W3CDTF">2022-09-10T19:15:25Z</dcterms:modified>
</cp:coreProperties>
</file>