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33"/>
  </p:notesMasterIdLst>
  <p:handoutMasterIdLst>
    <p:handoutMasterId r:id="rId34"/>
  </p:handoutMasterIdLst>
  <p:sldIdLst>
    <p:sldId id="359" r:id="rId3"/>
    <p:sldId id="405" r:id="rId4"/>
    <p:sldId id="362" r:id="rId5"/>
    <p:sldId id="412" r:id="rId6"/>
    <p:sldId id="361" r:id="rId7"/>
    <p:sldId id="364" r:id="rId8"/>
    <p:sldId id="378" r:id="rId9"/>
    <p:sldId id="399" r:id="rId10"/>
    <p:sldId id="389" r:id="rId11"/>
    <p:sldId id="307" r:id="rId12"/>
    <p:sldId id="352" r:id="rId13"/>
    <p:sldId id="358" r:id="rId14"/>
    <p:sldId id="400" r:id="rId15"/>
    <p:sldId id="404" r:id="rId16"/>
    <p:sldId id="310" r:id="rId17"/>
    <p:sldId id="401" r:id="rId18"/>
    <p:sldId id="353" r:id="rId19"/>
    <p:sldId id="407" r:id="rId20"/>
    <p:sldId id="323" r:id="rId21"/>
    <p:sldId id="287" r:id="rId22"/>
    <p:sldId id="330" r:id="rId23"/>
    <p:sldId id="332" r:id="rId24"/>
    <p:sldId id="354" r:id="rId25"/>
    <p:sldId id="395" r:id="rId26"/>
    <p:sldId id="317" r:id="rId27"/>
    <p:sldId id="369" r:id="rId28"/>
    <p:sldId id="435" r:id="rId29"/>
    <p:sldId id="436" r:id="rId30"/>
    <p:sldId id="437" r:id="rId31"/>
    <p:sldId id="4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F14"/>
    <a:srgbClr val="224390"/>
    <a:srgbClr val="C52527"/>
    <a:srgbClr val="1D3E86"/>
    <a:srgbClr val="FFFFFF"/>
    <a:srgbClr val="DC3539"/>
    <a:srgbClr val="2D76BB"/>
    <a:srgbClr val="E72B52"/>
    <a:srgbClr val="344193"/>
    <a:srgbClr val="FF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5226" autoAdjust="0"/>
  </p:normalViewPr>
  <p:slideViewPr>
    <p:cSldViewPr snapToGrid="0" showGuides="1">
      <p:cViewPr varScale="1">
        <p:scale>
          <a:sx n="65" d="100"/>
          <a:sy n="65" d="100"/>
        </p:scale>
        <p:origin x="69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97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5C4C-8840-4F6C-91A5-C55478F9B82E}" type="datetimeFigureOut">
              <a:rPr lang="es-PE" smtClean="0"/>
              <a:t>11/09/2022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1E32-9552-4271-98DC-964247F794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2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4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DD407D75-73A0-4E2C-9FF8-DFDE51305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54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A834DFA2-5448-460D-B7BF-CCAA2B2B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56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A7B89237-6191-4801-B145-E1B68DEBC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703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037F29B5-390A-4F9C-9CB0-0C1E3001A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599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F9F021CB-F334-4569-8D32-33446C62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6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6871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bg>
      <p:bgPr>
        <a:solidFill>
          <a:srgbClr val="1D3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5DD7FA5E-3D18-4ADC-8356-0DB1FFA423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77D90E59-3B97-41B8-B10D-C78AB92E9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7F1FBB33-D42C-4386-93A4-784F979A5F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383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ortar rectángulo de esquina del mismo lado 1"/>
          <p:cNvSpPr/>
          <p:nvPr userDrawn="1"/>
        </p:nvSpPr>
        <p:spPr>
          <a:xfrm>
            <a:off x="0" y="0"/>
            <a:ext cx="12192000" cy="6858000"/>
          </a:xfrm>
          <a:prstGeom prst="snip2Same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994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217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249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82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1107230" y="5752552"/>
            <a:ext cx="878720" cy="836758"/>
          </a:xfrm>
          <a:custGeom>
            <a:avLst/>
            <a:gdLst>
              <a:gd name="T0" fmla="*/ 86 w 449"/>
              <a:gd name="T1" fmla="*/ 427 h 427"/>
              <a:gd name="T2" fmla="*/ 88 w 449"/>
              <a:gd name="T3" fmla="*/ 416 h 427"/>
              <a:gd name="T4" fmla="*/ 92 w 449"/>
              <a:gd name="T5" fmla="*/ 392 h 427"/>
              <a:gd name="T6" fmla="*/ 97 w 449"/>
              <a:gd name="T7" fmla="*/ 362 h 427"/>
              <a:gd name="T8" fmla="*/ 103 w 449"/>
              <a:gd name="T9" fmla="*/ 328 h 427"/>
              <a:gd name="T10" fmla="*/ 107 w 449"/>
              <a:gd name="T11" fmla="*/ 303 h 427"/>
              <a:gd name="T12" fmla="*/ 112 w 449"/>
              <a:gd name="T13" fmla="*/ 274 h 427"/>
              <a:gd name="T14" fmla="*/ 111 w 449"/>
              <a:gd name="T15" fmla="*/ 272 h 427"/>
              <a:gd name="T16" fmla="*/ 80 w 449"/>
              <a:gd name="T17" fmla="*/ 240 h 427"/>
              <a:gd name="T18" fmla="*/ 67 w 449"/>
              <a:gd name="T19" fmla="*/ 228 h 427"/>
              <a:gd name="T20" fmla="*/ 35 w 449"/>
              <a:gd name="T21" fmla="*/ 197 h 427"/>
              <a:gd name="T22" fmla="*/ 6 w 449"/>
              <a:gd name="T23" fmla="*/ 169 h 427"/>
              <a:gd name="T24" fmla="*/ 1 w 449"/>
              <a:gd name="T25" fmla="*/ 164 h 427"/>
              <a:gd name="T26" fmla="*/ 1 w 449"/>
              <a:gd name="T27" fmla="*/ 163 h 427"/>
              <a:gd name="T28" fmla="*/ 2 w 449"/>
              <a:gd name="T29" fmla="*/ 163 h 427"/>
              <a:gd name="T30" fmla="*/ 35 w 449"/>
              <a:gd name="T31" fmla="*/ 158 h 427"/>
              <a:gd name="T32" fmla="*/ 67 w 449"/>
              <a:gd name="T33" fmla="*/ 153 h 427"/>
              <a:gd name="T34" fmla="*/ 91 w 449"/>
              <a:gd name="T35" fmla="*/ 150 h 427"/>
              <a:gd name="T36" fmla="*/ 116 w 449"/>
              <a:gd name="T37" fmla="*/ 146 h 427"/>
              <a:gd name="T38" fmla="*/ 134 w 449"/>
              <a:gd name="T39" fmla="*/ 144 h 427"/>
              <a:gd name="T40" fmla="*/ 154 w 449"/>
              <a:gd name="T41" fmla="*/ 141 h 427"/>
              <a:gd name="T42" fmla="*/ 156 w 449"/>
              <a:gd name="T43" fmla="*/ 139 h 427"/>
              <a:gd name="T44" fmla="*/ 181 w 449"/>
              <a:gd name="T45" fmla="*/ 89 h 427"/>
              <a:gd name="T46" fmla="*/ 204 w 449"/>
              <a:gd name="T47" fmla="*/ 42 h 427"/>
              <a:gd name="T48" fmla="*/ 224 w 449"/>
              <a:gd name="T49" fmla="*/ 2 h 427"/>
              <a:gd name="T50" fmla="*/ 225 w 449"/>
              <a:gd name="T51" fmla="*/ 0 h 427"/>
              <a:gd name="T52" fmla="*/ 227 w 449"/>
              <a:gd name="T53" fmla="*/ 4 h 427"/>
              <a:gd name="T54" fmla="*/ 248 w 449"/>
              <a:gd name="T55" fmla="*/ 46 h 427"/>
              <a:gd name="T56" fmla="*/ 276 w 449"/>
              <a:gd name="T57" fmla="*/ 104 h 427"/>
              <a:gd name="T58" fmla="*/ 293 w 449"/>
              <a:gd name="T59" fmla="*/ 138 h 427"/>
              <a:gd name="T60" fmla="*/ 298 w 449"/>
              <a:gd name="T61" fmla="*/ 141 h 427"/>
              <a:gd name="T62" fmla="*/ 328 w 449"/>
              <a:gd name="T63" fmla="*/ 146 h 427"/>
              <a:gd name="T64" fmla="*/ 358 w 449"/>
              <a:gd name="T65" fmla="*/ 150 h 427"/>
              <a:gd name="T66" fmla="*/ 385 w 449"/>
              <a:gd name="T67" fmla="*/ 154 h 427"/>
              <a:gd name="T68" fmla="*/ 417 w 449"/>
              <a:gd name="T69" fmla="*/ 158 h 427"/>
              <a:gd name="T70" fmla="*/ 444 w 449"/>
              <a:gd name="T71" fmla="*/ 162 h 427"/>
              <a:gd name="T72" fmla="*/ 448 w 449"/>
              <a:gd name="T73" fmla="*/ 163 h 427"/>
              <a:gd name="T74" fmla="*/ 449 w 449"/>
              <a:gd name="T75" fmla="*/ 163 h 427"/>
              <a:gd name="T76" fmla="*/ 448 w 449"/>
              <a:gd name="T77" fmla="*/ 164 h 427"/>
              <a:gd name="T78" fmla="*/ 436 w 449"/>
              <a:gd name="T79" fmla="*/ 176 h 427"/>
              <a:gd name="T80" fmla="*/ 424 w 449"/>
              <a:gd name="T81" fmla="*/ 189 h 427"/>
              <a:gd name="T82" fmla="*/ 392 w 449"/>
              <a:gd name="T83" fmla="*/ 219 h 427"/>
              <a:gd name="T84" fmla="*/ 363 w 449"/>
              <a:gd name="T85" fmla="*/ 248 h 427"/>
              <a:gd name="T86" fmla="*/ 339 w 449"/>
              <a:gd name="T87" fmla="*/ 271 h 427"/>
              <a:gd name="T88" fmla="*/ 337 w 449"/>
              <a:gd name="T89" fmla="*/ 274 h 427"/>
              <a:gd name="T90" fmla="*/ 342 w 449"/>
              <a:gd name="T91" fmla="*/ 300 h 427"/>
              <a:gd name="T92" fmla="*/ 347 w 449"/>
              <a:gd name="T93" fmla="*/ 328 h 427"/>
              <a:gd name="T94" fmla="*/ 351 w 449"/>
              <a:gd name="T95" fmla="*/ 352 h 427"/>
              <a:gd name="T96" fmla="*/ 356 w 449"/>
              <a:gd name="T97" fmla="*/ 380 h 427"/>
              <a:gd name="T98" fmla="*/ 359 w 449"/>
              <a:gd name="T99" fmla="*/ 402 h 427"/>
              <a:gd name="T100" fmla="*/ 364 w 449"/>
              <a:gd name="T101" fmla="*/ 427 h 427"/>
              <a:gd name="T102" fmla="*/ 354 w 449"/>
              <a:gd name="T103" fmla="*/ 422 h 427"/>
              <a:gd name="T104" fmla="*/ 301 w 449"/>
              <a:gd name="T105" fmla="*/ 394 h 427"/>
              <a:gd name="T106" fmla="*/ 250 w 449"/>
              <a:gd name="T107" fmla="*/ 367 h 427"/>
              <a:gd name="T108" fmla="*/ 226 w 449"/>
              <a:gd name="T109" fmla="*/ 355 h 427"/>
              <a:gd name="T110" fmla="*/ 223 w 449"/>
              <a:gd name="T111" fmla="*/ 355 h 427"/>
              <a:gd name="T112" fmla="*/ 168 w 449"/>
              <a:gd name="T113" fmla="*/ 384 h 427"/>
              <a:gd name="T114" fmla="*/ 142 w 449"/>
              <a:gd name="T115" fmla="*/ 398 h 427"/>
              <a:gd name="T116" fmla="*/ 89 w 449"/>
              <a:gd name="T117" fmla="*/ 426 h 427"/>
              <a:gd name="T118" fmla="*/ 86 w 449"/>
              <a:gd name="T11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427">
                <a:moveTo>
                  <a:pt x="86" y="427"/>
                </a:moveTo>
                <a:cubicBezTo>
                  <a:pt x="87" y="423"/>
                  <a:pt x="87" y="420"/>
                  <a:pt x="88" y="416"/>
                </a:cubicBezTo>
                <a:cubicBezTo>
                  <a:pt x="89" y="408"/>
                  <a:pt x="91" y="400"/>
                  <a:pt x="92" y="392"/>
                </a:cubicBezTo>
                <a:cubicBezTo>
                  <a:pt x="94" y="382"/>
                  <a:pt x="96" y="372"/>
                  <a:pt x="97" y="362"/>
                </a:cubicBezTo>
                <a:cubicBezTo>
                  <a:pt x="99" y="351"/>
                  <a:pt x="101" y="339"/>
                  <a:pt x="103" y="328"/>
                </a:cubicBezTo>
                <a:cubicBezTo>
                  <a:pt x="104" y="320"/>
                  <a:pt x="106" y="312"/>
                  <a:pt x="107" y="303"/>
                </a:cubicBezTo>
                <a:cubicBezTo>
                  <a:pt x="109" y="294"/>
                  <a:pt x="111" y="284"/>
                  <a:pt x="112" y="274"/>
                </a:cubicBezTo>
                <a:cubicBezTo>
                  <a:pt x="112" y="273"/>
                  <a:pt x="112" y="272"/>
                  <a:pt x="111" y="272"/>
                </a:cubicBezTo>
                <a:cubicBezTo>
                  <a:pt x="101" y="261"/>
                  <a:pt x="90" y="251"/>
                  <a:pt x="80" y="240"/>
                </a:cubicBezTo>
                <a:cubicBezTo>
                  <a:pt x="75" y="236"/>
                  <a:pt x="71" y="232"/>
                  <a:pt x="67" y="228"/>
                </a:cubicBezTo>
                <a:cubicBezTo>
                  <a:pt x="57" y="218"/>
                  <a:pt x="46" y="208"/>
                  <a:pt x="35" y="197"/>
                </a:cubicBezTo>
                <a:cubicBezTo>
                  <a:pt x="26" y="188"/>
                  <a:pt x="16" y="178"/>
                  <a:pt x="6" y="169"/>
                </a:cubicBezTo>
                <a:cubicBezTo>
                  <a:pt x="4" y="167"/>
                  <a:pt x="3" y="166"/>
                  <a:pt x="1" y="164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1" y="163"/>
                  <a:pt x="2" y="163"/>
                </a:cubicBezTo>
                <a:cubicBezTo>
                  <a:pt x="13" y="161"/>
                  <a:pt x="24" y="160"/>
                  <a:pt x="35" y="158"/>
                </a:cubicBezTo>
                <a:cubicBezTo>
                  <a:pt x="45" y="157"/>
                  <a:pt x="56" y="155"/>
                  <a:pt x="67" y="153"/>
                </a:cubicBezTo>
                <a:cubicBezTo>
                  <a:pt x="75" y="152"/>
                  <a:pt x="83" y="151"/>
                  <a:pt x="91" y="150"/>
                </a:cubicBezTo>
                <a:cubicBezTo>
                  <a:pt x="100" y="149"/>
                  <a:pt x="108" y="148"/>
                  <a:pt x="116" y="146"/>
                </a:cubicBezTo>
                <a:cubicBezTo>
                  <a:pt x="122" y="145"/>
                  <a:pt x="128" y="145"/>
                  <a:pt x="134" y="144"/>
                </a:cubicBezTo>
                <a:cubicBezTo>
                  <a:pt x="141" y="143"/>
                  <a:pt x="147" y="142"/>
                  <a:pt x="154" y="141"/>
                </a:cubicBezTo>
                <a:cubicBezTo>
                  <a:pt x="155" y="141"/>
                  <a:pt x="156" y="140"/>
                  <a:pt x="156" y="139"/>
                </a:cubicBezTo>
                <a:cubicBezTo>
                  <a:pt x="164" y="122"/>
                  <a:pt x="173" y="106"/>
                  <a:pt x="181" y="89"/>
                </a:cubicBezTo>
                <a:cubicBezTo>
                  <a:pt x="188" y="74"/>
                  <a:pt x="196" y="58"/>
                  <a:pt x="204" y="42"/>
                </a:cubicBezTo>
                <a:cubicBezTo>
                  <a:pt x="211" y="29"/>
                  <a:pt x="217" y="15"/>
                  <a:pt x="224" y="2"/>
                </a:cubicBezTo>
                <a:cubicBezTo>
                  <a:pt x="224" y="1"/>
                  <a:pt x="224" y="1"/>
                  <a:pt x="225" y="0"/>
                </a:cubicBezTo>
                <a:cubicBezTo>
                  <a:pt x="226" y="1"/>
                  <a:pt x="226" y="2"/>
                  <a:pt x="227" y="4"/>
                </a:cubicBezTo>
                <a:cubicBezTo>
                  <a:pt x="234" y="18"/>
                  <a:pt x="241" y="32"/>
                  <a:pt x="248" y="46"/>
                </a:cubicBezTo>
                <a:cubicBezTo>
                  <a:pt x="257" y="66"/>
                  <a:pt x="267" y="85"/>
                  <a:pt x="276" y="104"/>
                </a:cubicBezTo>
                <a:cubicBezTo>
                  <a:pt x="282" y="115"/>
                  <a:pt x="287" y="126"/>
                  <a:pt x="293" y="138"/>
                </a:cubicBezTo>
                <a:cubicBezTo>
                  <a:pt x="294" y="140"/>
                  <a:pt x="295" y="141"/>
                  <a:pt x="298" y="141"/>
                </a:cubicBezTo>
                <a:cubicBezTo>
                  <a:pt x="308" y="143"/>
                  <a:pt x="318" y="144"/>
                  <a:pt x="328" y="146"/>
                </a:cubicBezTo>
                <a:cubicBezTo>
                  <a:pt x="338" y="147"/>
                  <a:pt x="348" y="148"/>
                  <a:pt x="358" y="150"/>
                </a:cubicBezTo>
                <a:cubicBezTo>
                  <a:pt x="367" y="151"/>
                  <a:pt x="376" y="153"/>
                  <a:pt x="385" y="154"/>
                </a:cubicBezTo>
                <a:cubicBezTo>
                  <a:pt x="396" y="155"/>
                  <a:pt x="407" y="157"/>
                  <a:pt x="417" y="158"/>
                </a:cubicBezTo>
                <a:cubicBezTo>
                  <a:pt x="426" y="160"/>
                  <a:pt x="435" y="161"/>
                  <a:pt x="444" y="162"/>
                </a:cubicBezTo>
                <a:cubicBezTo>
                  <a:pt x="445" y="163"/>
                  <a:pt x="447" y="163"/>
                  <a:pt x="448" y="163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9" y="164"/>
                  <a:pt x="449" y="164"/>
                  <a:pt x="448" y="164"/>
                </a:cubicBezTo>
                <a:cubicBezTo>
                  <a:pt x="444" y="168"/>
                  <a:pt x="440" y="172"/>
                  <a:pt x="436" y="176"/>
                </a:cubicBezTo>
                <a:cubicBezTo>
                  <a:pt x="432" y="180"/>
                  <a:pt x="428" y="184"/>
                  <a:pt x="424" y="189"/>
                </a:cubicBezTo>
                <a:cubicBezTo>
                  <a:pt x="413" y="199"/>
                  <a:pt x="403" y="209"/>
                  <a:pt x="392" y="219"/>
                </a:cubicBezTo>
                <a:cubicBezTo>
                  <a:pt x="382" y="229"/>
                  <a:pt x="372" y="238"/>
                  <a:pt x="363" y="248"/>
                </a:cubicBezTo>
                <a:cubicBezTo>
                  <a:pt x="355" y="256"/>
                  <a:pt x="347" y="264"/>
                  <a:pt x="339" y="271"/>
                </a:cubicBezTo>
                <a:cubicBezTo>
                  <a:pt x="338" y="272"/>
                  <a:pt x="337" y="273"/>
                  <a:pt x="337" y="274"/>
                </a:cubicBezTo>
                <a:cubicBezTo>
                  <a:pt x="339" y="283"/>
                  <a:pt x="340" y="291"/>
                  <a:pt x="342" y="300"/>
                </a:cubicBezTo>
                <a:cubicBezTo>
                  <a:pt x="343" y="309"/>
                  <a:pt x="345" y="318"/>
                  <a:pt x="347" y="328"/>
                </a:cubicBezTo>
                <a:cubicBezTo>
                  <a:pt x="348" y="336"/>
                  <a:pt x="349" y="344"/>
                  <a:pt x="351" y="352"/>
                </a:cubicBezTo>
                <a:cubicBezTo>
                  <a:pt x="352" y="361"/>
                  <a:pt x="354" y="371"/>
                  <a:pt x="356" y="380"/>
                </a:cubicBezTo>
                <a:cubicBezTo>
                  <a:pt x="357" y="388"/>
                  <a:pt x="358" y="395"/>
                  <a:pt x="359" y="402"/>
                </a:cubicBezTo>
                <a:cubicBezTo>
                  <a:pt x="361" y="411"/>
                  <a:pt x="362" y="419"/>
                  <a:pt x="364" y="427"/>
                </a:cubicBezTo>
                <a:cubicBezTo>
                  <a:pt x="360" y="425"/>
                  <a:pt x="357" y="424"/>
                  <a:pt x="354" y="422"/>
                </a:cubicBezTo>
                <a:cubicBezTo>
                  <a:pt x="336" y="413"/>
                  <a:pt x="319" y="404"/>
                  <a:pt x="301" y="394"/>
                </a:cubicBezTo>
                <a:cubicBezTo>
                  <a:pt x="284" y="385"/>
                  <a:pt x="267" y="376"/>
                  <a:pt x="250" y="367"/>
                </a:cubicBezTo>
                <a:cubicBezTo>
                  <a:pt x="242" y="363"/>
                  <a:pt x="234" y="359"/>
                  <a:pt x="226" y="355"/>
                </a:cubicBezTo>
                <a:cubicBezTo>
                  <a:pt x="225" y="354"/>
                  <a:pt x="224" y="355"/>
                  <a:pt x="223" y="355"/>
                </a:cubicBezTo>
                <a:cubicBezTo>
                  <a:pt x="205" y="365"/>
                  <a:pt x="187" y="374"/>
                  <a:pt x="168" y="384"/>
                </a:cubicBezTo>
                <a:cubicBezTo>
                  <a:pt x="159" y="389"/>
                  <a:pt x="151" y="393"/>
                  <a:pt x="142" y="398"/>
                </a:cubicBezTo>
                <a:cubicBezTo>
                  <a:pt x="124" y="407"/>
                  <a:pt x="106" y="417"/>
                  <a:pt x="89" y="426"/>
                </a:cubicBezTo>
                <a:cubicBezTo>
                  <a:pt x="88" y="426"/>
                  <a:pt x="87" y="427"/>
                  <a:pt x="86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845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25">
            <a:extLst>
              <a:ext uri="{FF2B5EF4-FFF2-40B4-BE49-F238E27FC236}">
                <a16:creationId xmlns:a16="http://schemas.microsoft.com/office/drawing/2014/main" id="{775BA1C9-1AF8-4C45-AE6F-F202F66B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4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1D3E8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62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6434125"/>
            <a:ext cx="12192000" cy="423875"/>
          </a:xfrm>
          <a:prstGeom prst="rect">
            <a:avLst/>
          </a:prstGeom>
          <a:solidFill>
            <a:srgbClr val="2D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4799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31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63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14296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C149A4-4FCD-43C9-BC3C-36103564D091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5DA865-6061-4B50-92B3-F74E1A1B4A91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AB3062E-E278-4E62-8248-54AB79A45F51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8AB6896D-8908-40A6-AF65-4A9C983E0EA3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7A4AA14-3187-4F67-B0EB-DB3F03F1E9C9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0D9D76E-90BA-466D-BA16-534C5FFE3E82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147719A-2F02-4881-BA15-5C84F856E6C4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5244482-2F19-4B79-93A8-037B56418C6C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93D708F0-1E75-4D76-8568-0EBC898FF01D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86B8A18-0E96-4CA0-8CAB-77D629D20B29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1FB432D-B963-4E15-9CC6-FD536935F5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CF4D559-7CC8-4F5A-9E9E-C7E95E12B5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7F70990-FA99-4E89-A13E-4FA298BB9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8E6ED110-76D3-4669-9C40-75D49EECDECE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7ABEAA3-8FEF-4A3C-A82B-5EFF71D82B98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55EDD05-3EED-4EF5-BAC8-30FB3989A32E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B4EE548-2D35-4885-BBE7-4C77E885585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6A7506DF-68AB-48DA-A7EB-AFFF796AEC6E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C9D01C7-7838-4652-AABD-9CBA596BC78D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055A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7A981D50-FED8-4A62-BFFC-F0569EB71F7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31441E3-843F-423A-B0AB-4E8A1F174175}"/>
              </a:ext>
            </a:extLst>
          </p:cNvPr>
          <p:cNvSpPr/>
          <p:nvPr userDrawn="1"/>
        </p:nvSpPr>
        <p:spPr>
          <a:xfrm rot="16200000">
            <a:off x="6655626" y="1341280"/>
            <a:ext cx="134911" cy="10937838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81D21D-6FDB-4DF1-87D3-B46C142B4D3D}"/>
              </a:ext>
            </a:extLst>
          </p:cNvPr>
          <p:cNvSpPr/>
          <p:nvPr userDrawn="1"/>
        </p:nvSpPr>
        <p:spPr>
          <a:xfrm>
            <a:off x="0" y="6428509"/>
            <a:ext cx="3186545" cy="449146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1FA7F3-00D2-4E6C-8A51-8F7D1850FF56}"/>
              </a:ext>
            </a:extLst>
          </p:cNvPr>
          <p:cNvSpPr/>
          <p:nvPr userDrawn="1"/>
        </p:nvSpPr>
        <p:spPr>
          <a:xfrm>
            <a:off x="1" y="5904587"/>
            <a:ext cx="592974" cy="449146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297F3B57-9E5E-48DF-843D-A36EBA0744C8}"/>
              </a:ext>
            </a:extLst>
          </p:cNvPr>
          <p:cNvSpPr/>
          <p:nvPr userDrawn="1"/>
        </p:nvSpPr>
        <p:spPr>
          <a:xfrm>
            <a:off x="146950" y="5979622"/>
            <a:ext cx="299076" cy="29907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54BCBD4-35A9-4E76-AE47-56331525C2C9}"/>
              </a:ext>
            </a:extLst>
          </p:cNvPr>
          <p:cNvCxnSpPr/>
          <p:nvPr userDrawn="1"/>
        </p:nvCxnSpPr>
        <p:spPr>
          <a:xfrm>
            <a:off x="534572" y="996270"/>
            <a:ext cx="955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cio 7">
            <a:extLst>
              <a:ext uri="{FF2B5EF4-FFF2-40B4-BE49-F238E27FC236}">
                <a16:creationId xmlns:a16="http://schemas.microsoft.com/office/drawing/2014/main" id="{446185B6-4C50-4D74-B0F9-5EE6A959855D}"/>
              </a:ext>
            </a:extLst>
          </p:cNvPr>
          <p:cNvSpPr/>
          <p:nvPr userDrawn="1"/>
        </p:nvSpPr>
        <p:spPr>
          <a:xfrm>
            <a:off x="194968" y="410387"/>
            <a:ext cx="430948" cy="599952"/>
          </a:xfrm>
          <a:prstGeom prst="trapezoid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071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791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866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B8BF94-5F91-4313-9BB3-67E964567E77}"/>
              </a:ext>
            </a:extLst>
          </p:cNvPr>
          <p:cNvSpPr/>
          <p:nvPr userDrawn="1"/>
        </p:nvSpPr>
        <p:spPr>
          <a:xfrm rot="5400000">
            <a:off x="433148" y="6141222"/>
            <a:ext cx="283630" cy="1149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441420-90E6-4E11-83FB-752900C569B1}"/>
              </a:ext>
            </a:extLst>
          </p:cNvPr>
          <p:cNvSpPr/>
          <p:nvPr userDrawn="1"/>
        </p:nvSpPr>
        <p:spPr>
          <a:xfrm>
            <a:off x="-20393" y="5708074"/>
            <a:ext cx="283630" cy="1149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 userDrawn="1"/>
        </p:nvSpPr>
        <p:spPr>
          <a:xfrm>
            <a:off x="-20394" y="6303818"/>
            <a:ext cx="588429" cy="568037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77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711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8781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6434125"/>
            <a:ext cx="12192000" cy="423875"/>
          </a:xfrm>
          <a:prstGeom prst="rect">
            <a:avLst/>
          </a:prstGeom>
          <a:solidFill>
            <a:srgbClr val="E72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7219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6434125"/>
            <a:ext cx="12192000" cy="423875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15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6434125"/>
            <a:ext cx="12192000" cy="423875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5319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750" y="5504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76080E-B353-4FBC-A1ED-5308F7C2D036}"/>
              </a:ext>
            </a:extLst>
          </p:cNvPr>
          <p:cNvCxnSpPr/>
          <p:nvPr userDrawn="1"/>
        </p:nvCxnSpPr>
        <p:spPr>
          <a:xfrm>
            <a:off x="534572" y="996270"/>
            <a:ext cx="955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cio 6">
            <a:extLst>
              <a:ext uri="{FF2B5EF4-FFF2-40B4-BE49-F238E27FC236}">
                <a16:creationId xmlns:a16="http://schemas.microsoft.com/office/drawing/2014/main" id="{58D49B01-521E-4B22-98B2-B05C4802D98D}"/>
              </a:ext>
            </a:extLst>
          </p:cNvPr>
          <p:cNvSpPr/>
          <p:nvPr userDrawn="1"/>
        </p:nvSpPr>
        <p:spPr>
          <a:xfrm>
            <a:off x="194968" y="410387"/>
            <a:ext cx="430948" cy="599952"/>
          </a:xfrm>
          <a:prstGeom prst="trapezoid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DDF41B-4C8D-4EF3-8825-F47AB5438BCE}"/>
              </a:ext>
            </a:extLst>
          </p:cNvPr>
          <p:cNvSpPr/>
          <p:nvPr userDrawn="1"/>
        </p:nvSpPr>
        <p:spPr>
          <a:xfrm rot="5400000">
            <a:off x="433148" y="6141222"/>
            <a:ext cx="283630" cy="1149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355E64-1F68-4BFD-918E-CE385B093D96}"/>
              </a:ext>
            </a:extLst>
          </p:cNvPr>
          <p:cNvSpPr/>
          <p:nvPr userDrawn="1"/>
        </p:nvSpPr>
        <p:spPr>
          <a:xfrm>
            <a:off x="-20393" y="5708074"/>
            <a:ext cx="283630" cy="1149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771189-6CFF-4B76-B9ED-0AE10E889F7C}"/>
              </a:ext>
            </a:extLst>
          </p:cNvPr>
          <p:cNvSpPr/>
          <p:nvPr userDrawn="1"/>
        </p:nvSpPr>
        <p:spPr>
          <a:xfrm>
            <a:off x="-20394" y="6303818"/>
            <a:ext cx="588429" cy="568037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05F8B58-2C96-4850-A5E5-4C4A40F64A24}"/>
              </a:ext>
            </a:extLst>
          </p:cNvPr>
          <p:cNvGrpSpPr/>
          <p:nvPr userDrawn="1"/>
        </p:nvGrpSpPr>
        <p:grpSpPr>
          <a:xfrm rot="10800000">
            <a:off x="11021680" y="-31440"/>
            <a:ext cx="1170320" cy="1163781"/>
            <a:chOff x="6449679" y="3629892"/>
            <a:chExt cx="1170320" cy="116378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12DEAD7-CA01-43EA-B008-37E2D3889832}"/>
                </a:ext>
              </a:extLst>
            </p:cNvPr>
            <p:cNvSpPr/>
            <p:nvPr userDrawn="1"/>
          </p:nvSpPr>
          <p:spPr>
            <a:xfrm rot="5400000">
              <a:off x="6903221" y="4063040"/>
              <a:ext cx="283630" cy="1149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700CD1A-EB02-4B21-B097-4A037830D2C2}"/>
                </a:ext>
              </a:extLst>
            </p:cNvPr>
            <p:cNvSpPr/>
            <p:nvPr userDrawn="1"/>
          </p:nvSpPr>
          <p:spPr>
            <a:xfrm>
              <a:off x="6449680" y="3629892"/>
              <a:ext cx="283630" cy="1149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A6F485D-ADD5-4D89-AAF6-F2E50253E9F0}"/>
                </a:ext>
              </a:extLst>
            </p:cNvPr>
            <p:cNvSpPr/>
            <p:nvPr userDrawn="1"/>
          </p:nvSpPr>
          <p:spPr>
            <a:xfrm>
              <a:off x="6449679" y="4225636"/>
              <a:ext cx="588429" cy="568037"/>
            </a:xfrm>
            <a:prstGeom prst="rect">
              <a:avLst/>
            </a:prstGeom>
            <a:solidFill>
              <a:srgbClr val="1D3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49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6" r:id="rId2"/>
    <p:sldLayoutId id="2147483717" r:id="rId3"/>
    <p:sldLayoutId id="2147483722" r:id="rId4"/>
    <p:sldLayoutId id="2147483720" r:id="rId5"/>
    <p:sldLayoutId id="2147483718" r:id="rId6"/>
    <p:sldLayoutId id="2147483721" r:id="rId7"/>
    <p:sldLayoutId id="2147483719" r:id="rId8"/>
    <p:sldLayoutId id="2147483725" r:id="rId9"/>
    <p:sldLayoutId id="2147483726" r:id="rId10"/>
    <p:sldLayoutId id="2147483723" r:id="rId11"/>
    <p:sldLayoutId id="2147483724" r:id="rId12"/>
    <p:sldLayoutId id="2147483709" r:id="rId13"/>
    <p:sldLayoutId id="2147483710" r:id="rId14"/>
    <p:sldLayoutId id="2147483712" r:id="rId15"/>
    <p:sldLayoutId id="2147483713" r:id="rId16"/>
    <p:sldLayoutId id="2147483697" r:id="rId17"/>
    <p:sldLayoutId id="2147483690" r:id="rId18"/>
    <p:sldLayoutId id="2147483691" r:id="rId19"/>
    <p:sldLayoutId id="2147483704" r:id="rId20"/>
    <p:sldLayoutId id="2147483682" r:id="rId21"/>
    <p:sldLayoutId id="2147483692" r:id="rId22"/>
    <p:sldLayoutId id="2147483684" r:id="rId23"/>
    <p:sldLayoutId id="2147483693" r:id="rId24"/>
    <p:sldLayoutId id="2147483671" r:id="rId25"/>
    <p:sldLayoutId id="2147483672" r:id="rId26"/>
    <p:sldLayoutId id="2147483727" r:id="rId27"/>
    <p:sldLayoutId id="2147483728" r:id="rId28"/>
    <p:sldLayoutId id="214748372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ángulo 72">
            <a:extLst>
              <a:ext uri="{FF2B5EF4-FFF2-40B4-BE49-F238E27FC236}">
                <a16:creationId xmlns:a16="http://schemas.microsoft.com/office/drawing/2014/main" id="{2AC5E684-E4D8-4169-B10C-39D036B979B5}"/>
              </a:ext>
            </a:extLst>
          </p:cNvPr>
          <p:cNvSpPr/>
          <p:nvPr/>
        </p:nvSpPr>
        <p:spPr>
          <a:xfrm>
            <a:off x="568035" y="142351"/>
            <a:ext cx="6593599" cy="6603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riángulo rectángulo 42">
            <a:extLst>
              <a:ext uri="{FF2B5EF4-FFF2-40B4-BE49-F238E27FC236}">
                <a16:creationId xmlns:a16="http://schemas.microsoft.com/office/drawing/2014/main" id="{667E49EC-9E65-4395-98AF-1ABFC81BA015}"/>
              </a:ext>
            </a:extLst>
          </p:cNvPr>
          <p:cNvSpPr/>
          <p:nvPr/>
        </p:nvSpPr>
        <p:spPr>
          <a:xfrm>
            <a:off x="0" y="4609363"/>
            <a:ext cx="2261062" cy="2248637"/>
          </a:xfrm>
          <a:prstGeom prst="rtTriangle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Triángulo rectángulo 43">
            <a:extLst>
              <a:ext uri="{FF2B5EF4-FFF2-40B4-BE49-F238E27FC236}">
                <a16:creationId xmlns:a16="http://schemas.microsoft.com/office/drawing/2014/main" id="{AD787F8F-A3E0-4810-B52C-161AA4A122C0}"/>
              </a:ext>
            </a:extLst>
          </p:cNvPr>
          <p:cNvSpPr/>
          <p:nvPr/>
        </p:nvSpPr>
        <p:spPr>
          <a:xfrm rot="10800000">
            <a:off x="9930938" y="0"/>
            <a:ext cx="2261062" cy="1363287"/>
          </a:xfrm>
          <a:prstGeom prst="rtTriangle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6" name="TextBox 19">
            <a:extLst>
              <a:ext uri="{FF2B5EF4-FFF2-40B4-BE49-F238E27FC236}">
                <a16:creationId xmlns:a16="http://schemas.microsoft.com/office/drawing/2014/main" id="{050CF1C8-BC3E-41DD-A59E-F9A0BF7AD380}"/>
              </a:ext>
            </a:extLst>
          </p:cNvPr>
          <p:cNvSpPr txBox="1"/>
          <p:nvPr/>
        </p:nvSpPr>
        <p:spPr>
          <a:xfrm>
            <a:off x="7661029" y="3636865"/>
            <a:ext cx="4113295" cy="101566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rgbClr val="1D3E86"/>
                </a:solidFill>
              </a:rPr>
              <a:t>CHILE</a:t>
            </a:r>
            <a:endParaRPr lang="ko-KR" altLang="en-US" sz="6600" b="1" dirty="0">
              <a:solidFill>
                <a:srgbClr val="1D3E86"/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3BD2DCB4-8DF8-4275-A0EF-B02FF933E608}"/>
              </a:ext>
            </a:extLst>
          </p:cNvPr>
          <p:cNvSpPr txBox="1"/>
          <p:nvPr/>
        </p:nvSpPr>
        <p:spPr>
          <a:xfrm>
            <a:off x="8340833" y="5180972"/>
            <a:ext cx="2819705" cy="276999"/>
          </a:xfrm>
          <a:prstGeom prst="rect">
            <a:avLst/>
          </a:prstGeom>
          <a:solidFill>
            <a:srgbClr val="E30F14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Free Templates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4F40D626-879A-4DDF-8A82-0663A5490AB4}"/>
              </a:ext>
            </a:extLst>
          </p:cNvPr>
          <p:cNvSpPr txBox="1"/>
          <p:nvPr/>
        </p:nvSpPr>
        <p:spPr>
          <a:xfrm>
            <a:off x="7240385" y="4649718"/>
            <a:ext cx="5011885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2D76BB"/>
                </a:solidFill>
                <a:latin typeface="Arial Black" panose="020B0A04020102020204" pitchFamily="34" charset="0"/>
              </a:rPr>
              <a:t>NATIONAL HOLIDAYS</a:t>
            </a:r>
            <a:endParaRPr lang="ko-KR" altLang="en-US" sz="2400" b="1" dirty="0">
              <a:solidFill>
                <a:srgbClr val="2D76BB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61">
            <a:extLst>
              <a:ext uri="{FF2B5EF4-FFF2-40B4-BE49-F238E27FC236}">
                <a16:creationId xmlns:a16="http://schemas.microsoft.com/office/drawing/2014/main" id="{438C5D13-9DDF-4E59-AB97-C3E9AE586670}"/>
              </a:ext>
            </a:extLst>
          </p:cNvPr>
          <p:cNvSpPr txBox="1"/>
          <p:nvPr/>
        </p:nvSpPr>
        <p:spPr>
          <a:xfrm>
            <a:off x="8152687" y="5558233"/>
            <a:ext cx="30078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cs typeface="Arial" pitchFamily="34" charset="0"/>
              </a:rPr>
              <a:t>You can simply impress youto your Presentations. </a:t>
            </a:r>
            <a:r>
              <a:rPr lang="en-US" altLang="ko-KR" sz="1050" dirty="0"/>
              <a:t>Easy to change colors, photos and Text.  </a:t>
            </a:r>
            <a:r>
              <a:rPr lang="en-US" altLang="ko-KR" sz="1050" dirty="0">
                <a:cs typeface="Arial" pitchFamily="34" charset="0"/>
              </a:rPr>
              <a:t> 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F7F4174-5ACE-435F-9401-54A06B893D4F}"/>
              </a:ext>
            </a:extLst>
          </p:cNvPr>
          <p:cNvGrpSpPr/>
          <p:nvPr/>
        </p:nvGrpSpPr>
        <p:grpSpPr>
          <a:xfrm>
            <a:off x="8658005" y="1220216"/>
            <a:ext cx="1997213" cy="2147057"/>
            <a:chOff x="8499475" y="1714500"/>
            <a:chExt cx="1481138" cy="15922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2E5F364-83FF-4BDA-BB72-F4BDA2896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350" y="2454275"/>
              <a:ext cx="542925" cy="587375"/>
            </a:xfrm>
            <a:custGeom>
              <a:avLst/>
              <a:gdLst>
                <a:gd name="T0" fmla="*/ 43 w 143"/>
                <a:gd name="T1" fmla="*/ 34 h 155"/>
                <a:gd name="T2" fmla="*/ 49 w 143"/>
                <a:gd name="T3" fmla="*/ 1 h 155"/>
                <a:gd name="T4" fmla="*/ 44 w 143"/>
                <a:gd name="T5" fmla="*/ 0 h 155"/>
                <a:gd name="T6" fmla="*/ 33 w 143"/>
                <a:gd name="T7" fmla="*/ 19 h 155"/>
                <a:gd name="T8" fmla="*/ 22 w 143"/>
                <a:gd name="T9" fmla="*/ 39 h 155"/>
                <a:gd name="T10" fmla="*/ 8 w 143"/>
                <a:gd name="T11" fmla="*/ 101 h 155"/>
                <a:gd name="T12" fmla="*/ 0 w 143"/>
                <a:gd name="T13" fmla="*/ 139 h 155"/>
                <a:gd name="T14" fmla="*/ 143 w 143"/>
                <a:gd name="T15" fmla="*/ 139 h 155"/>
                <a:gd name="T16" fmla="*/ 124 w 143"/>
                <a:gd name="T17" fmla="*/ 51 h 155"/>
                <a:gd name="T18" fmla="*/ 114 w 143"/>
                <a:gd name="T19" fmla="*/ 24 h 155"/>
                <a:gd name="T20" fmla="*/ 98 w 143"/>
                <a:gd name="T21" fmla="*/ 0 h 155"/>
                <a:gd name="T22" fmla="*/ 94 w 143"/>
                <a:gd name="T23" fmla="*/ 2 h 155"/>
                <a:gd name="T24" fmla="*/ 102 w 143"/>
                <a:gd name="T25" fmla="*/ 50 h 155"/>
                <a:gd name="T26" fmla="*/ 95 w 143"/>
                <a:gd name="T27" fmla="*/ 64 h 155"/>
                <a:gd name="T28" fmla="*/ 48 w 143"/>
                <a:gd name="T29" fmla="*/ 64 h 155"/>
                <a:gd name="T30" fmla="*/ 41 w 143"/>
                <a:gd name="T31" fmla="*/ 54 h 155"/>
                <a:gd name="T32" fmla="*/ 43 w 143"/>
                <a:gd name="T33" fmla="*/ 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155">
                  <a:moveTo>
                    <a:pt x="43" y="34"/>
                  </a:moveTo>
                  <a:cubicBezTo>
                    <a:pt x="45" y="23"/>
                    <a:pt x="47" y="12"/>
                    <a:pt x="49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0" y="7"/>
                    <a:pt x="36" y="13"/>
                    <a:pt x="33" y="19"/>
                  </a:cubicBezTo>
                  <a:cubicBezTo>
                    <a:pt x="29" y="26"/>
                    <a:pt x="24" y="32"/>
                    <a:pt x="22" y="39"/>
                  </a:cubicBezTo>
                  <a:cubicBezTo>
                    <a:pt x="17" y="59"/>
                    <a:pt x="13" y="80"/>
                    <a:pt x="8" y="101"/>
                  </a:cubicBezTo>
                  <a:cubicBezTo>
                    <a:pt x="6" y="113"/>
                    <a:pt x="3" y="126"/>
                    <a:pt x="0" y="139"/>
                  </a:cubicBezTo>
                  <a:cubicBezTo>
                    <a:pt x="48" y="154"/>
                    <a:pt x="95" y="155"/>
                    <a:pt x="143" y="139"/>
                  </a:cubicBezTo>
                  <a:cubicBezTo>
                    <a:pt x="136" y="109"/>
                    <a:pt x="130" y="80"/>
                    <a:pt x="124" y="51"/>
                  </a:cubicBezTo>
                  <a:cubicBezTo>
                    <a:pt x="121" y="41"/>
                    <a:pt x="120" y="32"/>
                    <a:pt x="114" y="24"/>
                  </a:cubicBezTo>
                  <a:cubicBezTo>
                    <a:pt x="108" y="16"/>
                    <a:pt x="104" y="8"/>
                    <a:pt x="98" y="0"/>
                  </a:cubicBezTo>
                  <a:cubicBezTo>
                    <a:pt x="97" y="0"/>
                    <a:pt x="95" y="1"/>
                    <a:pt x="94" y="2"/>
                  </a:cubicBezTo>
                  <a:cubicBezTo>
                    <a:pt x="97" y="18"/>
                    <a:pt x="100" y="34"/>
                    <a:pt x="102" y="50"/>
                  </a:cubicBezTo>
                  <a:cubicBezTo>
                    <a:pt x="103" y="58"/>
                    <a:pt x="101" y="62"/>
                    <a:pt x="95" y="64"/>
                  </a:cubicBezTo>
                  <a:cubicBezTo>
                    <a:pt x="79" y="70"/>
                    <a:pt x="63" y="70"/>
                    <a:pt x="48" y="64"/>
                  </a:cubicBezTo>
                  <a:cubicBezTo>
                    <a:pt x="43" y="62"/>
                    <a:pt x="41" y="59"/>
                    <a:pt x="41" y="54"/>
                  </a:cubicBezTo>
                  <a:cubicBezTo>
                    <a:pt x="42" y="47"/>
                    <a:pt x="42" y="40"/>
                    <a:pt x="43" y="34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636A04F-6AE7-494A-B559-CA3D87ECE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2139950"/>
              <a:ext cx="742950" cy="158750"/>
            </a:xfrm>
            <a:custGeom>
              <a:avLst/>
              <a:gdLst>
                <a:gd name="T0" fmla="*/ 2 w 196"/>
                <a:gd name="T1" fmla="*/ 27 h 42"/>
                <a:gd name="T2" fmla="*/ 8 w 196"/>
                <a:gd name="T3" fmla="*/ 34 h 42"/>
                <a:gd name="T4" fmla="*/ 98 w 196"/>
                <a:gd name="T5" fmla="*/ 42 h 42"/>
                <a:gd name="T6" fmla="*/ 189 w 196"/>
                <a:gd name="T7" fmla="*/ 34 h 42"/>
                <a:gd name="T8" fmla="*/ 194 w 196"/>
                <a:gd name="T9" fmla="*/ 28 h 42"/>
                <a:gd name="T10" fmla="*/ 195 w 196"/>
                <a:gd name="T11" fmla="*/ 9 h 42"/>
                <a:gd name="T12" fmla="*/ 187 w 196"/>
                <a:gd name="T13" fmla="*/ 0 h 42"/>
                <a:gd name="T14" fmla="*/ 122 w 196"/>
                <a:gd name="T15" fmla="*/ 0 h 42"/>
                <a:gd name="T16" fmla="*/ 116 w 196"/>
                <a:gd name="T17" fmla="*/ 2 h 42"/>
                <a:gd name="T18" fmla="*/ 84 w 196"/>
                <a:gd name="T19" fmla="*/ 5 h 42"/>
                <a:gd name="T20" fmla="*/ 67 w 196"/>
                <a:gd name="T21" fmla="*/ 0 h 42"/>
                <a:gd name="T22" fmla="*/ 56 w 196"/>
                <a:gd name="T23" fmla="*/ 0 h 42"/>
                <a:gd name="T24" fmla="*/ 9 w 196"/>
                <a:gd name="T25" fmla="*/ 0 h 42"/>
                <a:gd name="T26" fmla="*/ 1 w 196"/>
                <a:gd name="T27" fmla="*/ 8 h 42"/>
                <a:gd name="T28" fmla="*/ 2 w 196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6" h="42">
                  <a:moveTo>
                    <a:pt x="2" y="27"/>
                  </a:moveTo>
                  <a:cubicBezTo>
                    <a:pt x="2" y="32"/>
                    <a:pt x="4" y="33"/>
                    <a:pt x="8" y="34"/>
                  </a:cubicBezTo>
                  <a:cubicBezTo>
                    <a:pt x="38" y="36"/>
                    <a:pt x="68" y="39"/>
                    <a:pt x="98" y="42"/>
                  </a:cubicBezTo>
                  <a:cubicBezTo>
                    <a:pt x="129" y="39"/>
                    <a:pt x="159" y="36"/>
                    <a:pt x="189" y="34"/>
                  </a:cubicBezTo>
                  <a:cubicBezTo>
                    <a:pt x="193" y="33"/>
                    <a:pt x="194" y="32"/>
                    <a:pt x="194" y="28"/>
                  </a:cubicBezTo>
                  <a:cubicBezTo>
                    <a:pt x="194" y="22"/>
                    <a:pt x="195" y="15"/>
                    <a:pt x="195" y="9"/>
                  </a:cubicBezTo>
                  <a:cubicBezTo>
                    <a:pt x="196" y="1"/>
                    <a:pt x="194" y="0"/>
                    <a:pt x="187" y="0"/>
                  </a:cubicBezTo>
                  <a:cubicBezTo>
                    <a:pt x="165" y="0"/>
                    <a:pt x="143" y="0"/>
                    <a:pt x="122" y="0"/>
                  </a:cubicBezTo>
                  <a:cubicBezTo>
                    <a:pt x="120" y="0"/>
                    <a:pt x="117" y="1"/>
                    <a:pt x="116" y="2"/>
                  </a:cubicBezTo>
                  <a:cubicBezTo>
                    <a:pt x="108" y="11"/>
                    <a:pt x="92" y="13"/>
                    <a:pt x="84" y="5"/>
                  </a:cubicBezTo>
                  <a:cubicBezTo>
                    <a:pt x="78" y="0"/>
                    <a:pt x="73" y="0"/>
                    <a:pt x="67" y="0"/>
                  </a:cubicBezTo>
                  <a:cubicBezTo>
                    <a:pt x="63" y="0"/>
                    <a:pt x="60" y="0"/>
                    <a:pt x="56" y="0"/>
                  </a:cubicBezTo>
                  <a:cubicBezTo>
                    <a:pt x="41" y="0"/>
                    <a:pt x="25" y="0"/>
                    <a:pt x="9" y="0"/>
                  </a:cubicBezTo>
                  <a:cubicBezTo>
                    <a:pt x="2" y="0"/>
                    <a:pt x="0" y="1"/>
                    <a:pt x="1" y="8"/>
                  </a:cubicBezTo>
                  <a:cubicBezTo>
                    <a:pt x="1" y="15"/>
                    <a:pt x="2" y="21"/>
                    <a:pt x="2" y="27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60BC7EC-9C3D-4DD8-B0EC-8AA608BCE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2632075"/>
              <a:ext cx="377825" cy="307975"/>
            </a:xfrm>
            <a:custGeom>
              <a:avLst/>
              <a:gdLst>
                <a:gd name="T0" fmla="*/ 0 w 100"/>
                <a:gd name="T1" fmla="*/ 78 h 81"/>
                <a:gd name="T2" fmla="*/ 41 w 100"/>
                <a:gd name="T3" fmla="*/ 81 h 81"/>
                <a:gd name="T4" fmla="*/ 44 w 100"/>
                <a:gd name="T5" fmla="*/ 38 h 81"/>
                <a:gd name="T6" fmla="*/ 56 w 100"/>
                <a:gd name="T7" fmla="*/ 38 h 81"/>
                <a:gd name="T8" fmla="*/ 59 w 100"/>
                <a:gd name="T9" fmla="*/ 80 h 81"/>
                <a:gd name="T10" fmla="*/ 79 w 100"/>
                <a:gd name="T11" fmla="*/ 78 h 81"/>
                <a:gd name="T12" fmla="*/ 100 w 100"/>
                <a:gd name="T13" fmla="*/ 78 h 81"/>
                <a:gd name="T14" fmla="*/ 95 w 100"/>
                <a:gd name="T15" fmla="*/ 0 h 81"/>
                <a:gd name="T16" fmla="*/ 5 w 100"/>
                <a:gd name="T17" fmla="*/ 0 h 81"/>
                <a:gd name="T18" fmla="*/ 0 w 100"/>
                <a:gd name="T19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81">
                  <a:moveTo>
                    <a:pt x="0" y="78"/>
                  </a:moveTo>
                  <a:cubicBezTo>
                    <a:pt x="14" y="77"/>
                    <a:pt x="28" y="76"/>
                    <a:pt x="41" y="81"/>
                  </a:cubicBezTo>
                  <a:cubicBezTo>
                    <a:pt x="42" y="67"/>
                    <a:pt x="43" y="52"/>
                    <a:pt x="44" y="38"/>
                  </a:cubicBezTo>
                  <a:cubicBezTo>
                    <a:pt x="48" y="38"/>
                    <a:pt x="52" y="38"/>
                    <a:pt x="56" y="38"/>
                  </a:cubicBezTo>
                  <a:cubicBezTo>
                    <a:pt x="57" y="53"/>
                    <a:pt x="58" y="67"/>
                    <a:pt x="59" y="80"/>
                  </a:cubicBezTo>
                  <a:cubicBezTo>
                    <a:pt x="66" y="79"/>
                    <a:pt x="73" y="78"/>
                    <a:pt x="79" y="78"/>
                  </a:cubicBezTo>
                  <a:cubicBezTo>
                    <a:pt x="86" y="77"/>
                    <a:pt x="93" y="78"/>
                    <a:pt x="100" y="78"/>
                  </a:cubicBezTo>
                  <a:cubicBezTo>
                    <a:pt x="99" y="52"/>
                    <a:pt x="97" y="26"/>
                    <a:pt x="95" y="0"/>
                  </a:cubicBezTo>
                  <a:cubicBezTo>
                    <a:pt x="65" y="0"/>
                    <a:pt x="35" y="0"/>
                    <a:pt x="5" y="0"/>
                  </a:cubicBezTo>
                  <a:cubicBezTo>
                    <a:pt x="3" y="26"/>
                    <a:pt x="1" y="53"/>
                    <a:pt x="0" y="78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C22C883-2B8F-4702-9624-3F117387A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2462213"/>
              <a:ext cx="688975" cy="166688"/>
            </a:xfrm>
            <a:custGeom>
              <a:avLst/>
              <a:gdLst>
                <a:gd name="T0" fmla="*/ 175 w 182"/>
                <a:gd name="T1" fmla="*/ 36 h 44"/>
                <a:gd name="T2" fmla="*/ 179 w 182"/>
                <a:gd name="T3" fmla="*/ 33 h 44"/>
                <a:gd name="T4" fmla="*/ 182 w 182"/>
                <a:gd name="T5" fmla="*/ 0 h 44"/>
                <a:gd name="T6" fmla="*/ 0 w 182"/>
                <a:gd name="T7" fmla="*/ 0 h 44"/>
                <a:gd name="T8" fmla="*/ 3 w 182"/>
                <a:gd name="T9" fmla="*/ 31 h 44"/>
                <a:gd name="T10" fmla="*/ 8 w 182"/>
                <a:gd name="T11" fmla="*/ 36 h 44"/>
                <a:gd name="T12" fmla="*/ 39 w 182"/>
                <a:gd name="T13" fmla="*/ 41 h 44"/>
                <a:gd name="T14" fmla="*/ 143 w 182"/>
                <a:gd name="T15" fmla="*/ 41 h 44"/>
                <a:gd name="T16" fmla="*/ 175 w 182"/>
                <a:gd name="T1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4">
                  <a:moveTo>
                    <a:pt x="175" y="36"/>
                  </a:moveTo>
                  <a:cubicBezTo>
                    <a:pt x="176" y="36"/>
                    <a:pt x="179" y="34"/>
                    <a:pt x="179" y="33"/>
                  </a:cubicBezTo>
                  <a:cubicBezTo>
                    <a:pt x="180" y="22"/>
                    <a:pt x="181" y="11"/>
                    <a:pt x="182" y="0"/>
                  </a:cubicBezTo>
                  <a:cubicBezTo>
                    <a:pt x="121" y="8"/>
                    <a:pt x="61" y="8"/>
                    <a:pt x="0" y="0"/>
                  </a:cubicBezTo>
                  <a:cubicBezTo>
                    <a:pt x="1" y="10"/>
                    <a:pt x="2" y="20"/>
                    <a:pt x="3" y="31"/>
                  </a:cubicBezTo>
                  <a:cubicBezTo>
                    <a:pt x="3" y="34"/>
                    <a:pt x="4" y="36"/>
                    <a:pt x="8" y="36"/>
                  </a:cubicBezTo>
                  <a:cubicBezTo>
                    <a:pt x="18" y="38"/>
                    <a:pt x="29" y="40"/>
                    <a:pt x="39" y="41"/>
                  </a:cubicBezTo>
                  <a:cubicBezTo>
                    <a:pt x="74" y="44"/>
                    <a:pt x="108" y="44"/>
                    <a:pt x="143" y="41"/>
                  </a:cubicBezTo>
                  <a:cubicBezTo>
                    <a:pt x="153" y="40"/>
                    <a:pt x="164" y="38"/>
                    <a:pt x="175" y="36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802DE72-EE6C-4DD0-AE8B-47C94DECE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1714500"/>
              <a:ext cx="595313" cy="296863"/>
            </a:xfrm>
            <a:custGeom>
              <a:avLst/>
              <a:gdLst>
                <a:gd name="T0" fmla="*/ 40 w 157"/>
                <a:gd name="T1" fmla="*/ 77 h 78"/>
                <a:gd name="T2" fmla="*/ 38 w 157"/>
                <a:gd name="T3" fmla="*/ 71 h 78"/>
                <a:gd name="T4" fmla="*/ 52 w 157"/>
                <a:gd name="T5" fmla="*/ 46 h 78"/>
                <a:gd name="T6" fmla="*/ 81 w 157"/>
                <a:gd name="T7" fmla="*/ 42 h 78"/>
                <a:gd name="T8" fmla="*/ 107 w 157"/>
                <a:gd name="T9" fmla="*/ 47 h 78"/>
                <a:gd name="T10" fmla="*/ 118 w 157"/>
                <a:gd name="T11" fmla="*/ 68 h 78"/>
                <a:gd name="T12" fmla="*/ 116 w 157"/>
                <a:gd name="T13" fmla="*/ 76 h 78"/>
                <a:gd name="T14" fmla="*/ 118 w 157"/>
                <a:gd name="T15" fmla="*/ 78 h 78"/>
                <a:gd name="T16" fmla="*/ 145 w 157"/>
                <a:gd name="T17" fmla="*/ 64 h 78"/>
                <a:gd name="T18" fmla="*/ 144 w 157"/>
                <a:gd name="T19" fmla="*/ 33 h 78"/>
                <a:gd name="T20" fmla="*/ 112 w 157"/>
                <a:gd name="T21" fmla="*/ 19 h 78"/>
                <a:gd name="T22" fmla="*/ 107 w 157"/>
                <a:gd name="T23" fmla="*/ 17 h 78"/>
                <a:gd name="T24" fmla="*/ 75 w 157"/>
                <a:gd name="T25" fmla="*/ 0 h 78"/>
                <a:gd name="T26" fmla="*/ 52 w 157"/>
                <a:gd name="T27" fmla="*/ 12 h 78"/>
                <a:gd name="T28" fmla="*/ 39 w 157"/>
                <a:gd name="T29" fmla="*/ 21 h 78"/>
                <a:gd name="T30" fmla="*/ 8 w 157"/>
                <a:gd name="T31" fmla="*/ 37 h 78"/>
                <a:gd name="T32" fmla="*/ 7 w 157"/>
                <a:gd name="T33" fmla="*/ 61 h 78"/>
                <a:gd name="T34" fmla="*/ 40 w 157"/>
                <a:gd name="T3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78">
                  <a:moveTo>
                    <a:pt x="40" y="77"/>
                  </a:moveTo>
                  <a:cubicBezTo>
                    <a:pt x="39" y="74"/>
                    <a:pt x="39" y="73"/>
                    <a:pt x="38" y="71"/>
                  </a:cubicBezTo>
                  <a:cubicBezTo>
                    <a:pt x="35" y="57"/>
                    <a:pt x="38" y="50"/>
                    <a:pt x="52" y="46"/>
                  </a:cubicBezTo>
                  <a:cubicBezTo>
                    <a:pt x="61" y="43"/>
                    <a:pt x="71" y="42"/>
                    <a:pt x="81" y="42"/>
                  </a:cubicBezTo>
                  <a:cubicBezTo>
                    <a:pt x="90" y="42"/>
                    <a:pt x="99" y="44"/>
                    <a:pt x="107" y="47"/>
                  </a:cubicBezTo>
                  <a:cubicBezTo>
                    <a:pt x="118" y="51"/>
                    <a:pt x="121" y="57"/>
                    <a:pt x="118" y="68"/>
                  </a:cubicBezTo>
                  <a:cubicBezTo>
                    <a:pt x="118" y="71"/>
                    <a:pt x="117" y="74"/>
                    <a:pt x="116" y="76"/>
                  </a:cubicBezTo>
                  <a:cubicBezTo>
                    <a:pt x="117" y="77"/>
                    <a:pt x="117" y="78"/>
                    <a:pt x="118" y="78"/>
                  </a:cubicBezTo>
                  <a:cubicBezTo>
                    <a:pt x="127" y="74"/>
                    <a:pt x="136" y="70"/>
                    <a:pt x="145" y="64"/>
                  </a:cubicBezTo>
                  <a:cubicBezTo>
                    <a:pt x="157" y="55"/>
                    <a:pt x="157" y="43"/>
                    <a:pt x="144" y="33"/>
                  </a:cubicBezTo>
                  <a:cubicBezTo>
                    <a:pt x="135" y="26"/>
                    <a:pt x="123" y="22"/>
                    <a:pt x="112" y="19"/>
                  </a:cubicBezTo>
                  <a:cubicBezTo>
                    <a:pt x="110" y="19"/>
                    <a:pt x="108" y="18"/>
                    <a:pt x="107" y="17"/>
                  </a:cubicBezTo>
                  <a:cubicBezTo>
                    <a:pt x="101" y="3"/>
                    <a:pt x="89" y="0"/>
                    <a:pt x="75" y="0"/>
                  </a:cubicBezTo>
                  <a:cubicBezTo>
                    <a:pt x="66" y="1"/>
                    <a:pt x="56" y="3"/>
                    <a:pt x="52" y="12"/>
                  </a:cubicBezTo>
                  <a:cubicBezTo>
                    <a:pt x="48" y="18"/>
                    <a:pt x="44" y="20"/>
                    <a:pt x="39" y="21"/>
                  </a:cubicBezTo>
                  <a:cubicBezTo>
                    <a:pt x="27" y="24"/>
                    <a:pt x="16" y="28"/>
                    <a:pt x="8" y="37"/>
                  </a:cubicBezTo>
                  <a:cubicBezTo>
                    <a:pt x="0" y="44"/>
                    <a:pt x="0" y="53"/>
                    <a:pt x="7" y="61"/>
                  </a:cubicBezTo>
                  <a:cubicBezTo>
                    <a:pt x="16" y="70"/>
                    <a:pt x="27" y="74"/>
                    <a:pt x="40" y="77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349F2A0-A8E6-4B8C-B1D5-BEDFF24B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2211388"/>
              <a:ext cx="581025" cy="420688"/>
            </a:xfrm>
            <a:custGeom>
              <a:avLst/>
              <a:gdLst>
                <a:gd name="T0" fmla="*/ 6 w 153"/>
                <a:gd name="T1" fmla="*/ 54 h 111"/>
                <a:gd name="T2" fmla="*/ 11 w 153"/>
                <a:gd name="T3" fmla="*/ 56 h 111"/>
                <a:gd name="T4" fmla="*/ 5 w 153"/>
                <a:gd name="T5" fmla="*/ 60 h 111"/>
                <a:gd name="T6" fmla="*/ 3 w 153"/>
                <a:gd name="T7" fmla="*/ 99 h 111"/>
                <a:gd name="T8" fmla="*/ 13 w 153"/>
                <a:gd name="T9" fmla="*/ 111 h 111"/>
                <a:gd name="T10" fmla="*/ 23 w 153"/>
                <a:gd name="T11" fmla="*/ 99 h 111"/>
                <a:gd name="T12" fmla="*/ 24 w 153"/>
                <a:gd name="T13" fmla="*/ 70 h 111"/>
                <a:gd name="T14" fmla="*/ 23 w 153"/>
                <a:gd name="T15" fmla="*/ 58 h 111"/>
                <a:gd name="T16" fmla="*/ 29 w 153"/>
                <a:gd name="T17" fmla="*/ 59 h 111"/>
                <a:gd name="T18" fmla="*/ 31 w 153"/>
                <a:gd name="T19" fmla="*/ 54 h 111"/>
                <a:gd name="T20" fmla="*/ 30 w 153"/>
                <a:gd name="T21" fmla="*/ 49 h 111"/>
                <a:gd name="T22" fmla="*/ 35 w 153"/>
                <a:gd name="T23" fmla="*/ 22 h 111"/>
                <a:gd name="T24" fmla="*/ 48 w 153"/>
                <a:gd name="T25" fmla="*/ 52 h 111"/>
                <a:gd name="T26" fmla="*/ 53 w 153"/>
                <a:gd name="T27" fmla="*/ 58 h 111"/>
                <a:gd name="T28" fmla="*/ 99 w 153"/>
                <a:gd name="T29" fmla="*/ 58 h 111"/>
                <a:gd name="T30" fmla="*/ 105 w 153"/>
                <a:gd name="T31" fmla="*/ 52 h 111"/>
                <a:gd name="T32" fmla="*/ 119 w 153"/>
                <a:gd name="T33" fmla="*/ 22 h 111"/>
                <a:gd name="T34" fmla="*/ 123 w 153"/>
                <a:gd name="T35" fmla="*/ 51 h 111"/>
                <a:gd name="T36" fmla="*/ 124 w 153"/>
                <a:gd name="T37" fmla="*/ 59 h 111"/>
                <a:gd name="T38" fmla="*/ 131 w 153"/>
                <a:gd name="T39" fmla="*/ 56 h 111"/>
                <a:gd name="T40" fmla="*/ 132 w 153"/>
                <a:gd name="T41" fmla="*/ 55 h 111"/>
                <a:gd name="T42" fmla="*/ 132 w 153"/>
                <a:gd name="T43" fmla="*/ 57 h 111"/>
                <a:gd name="T44" fmla="*/ 142 w 153"/>
                <a:gd name="T45" fmla="*/ 56 h 111"/>
                <a:gd name="T46" fmla="*/ 147 w 153"/>
                <a:gd name="T47" fmla="*/ 55 h 111"/>
                <a:gd name="T48" fmla="*/ 152 w 153"/>
                <a:gd name="T49" fmla="*/ 55 h 111"/>
                <a:gd name="T50" fmla="*/ 153 w 153"/>
                <a:gd name="T51" fmla="*/ 51 h 111"/>
                <a:gd name="T52" fmla="*/ 151 w 153"/>
                <a:gd name="T53" fmla="*/ 47 h 111"/>
                <a:gd name="T54" fmla="*/ 140 w 153"/>
                <a:gd name="T55" fmla="*/ 22 h 111"/>
                <a:gd name="T56" fmla="*/ 130 w 153"/>
                <a:gd name="T57" fmla="*/ 0 h 111"/>
                <a:gd name="T58" fmla="*/ 23 w 153"/>
                <a:gd name="T59" fmla="*/ 0 h 111"/>
                <a:gd name="T60" fmla="*/ 13 w 153"/>
                <a:gd name="T61" fmla="*/ 23 h 111"/>
                <a:gd name="T62" fmla="*/ 3 w 153"/>
                <a:gd name="T63" fmla="*/ 46 h 111"/>
                <a:gd name="T64" fmla="*/ 1 w 153"/>
                <a:gd name="T65" fmla="*/ 50 h 111"/>
                <a:gd name="T66" fmla="*/ 1 w 153"/>
                <a:gd name="T67" fmla="*/ 55 h 111"/>
                <a:gd name="T68" fmla="*/ 6 w 153"/>
                <a:gd name="T69" fmla="*/ 5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111">
                  <a:moveTo>
                    <a:pt x="6" y="54"/>
                  </a:moveTo>
                  <a:cubicBezTo>
                    <a:pt x="8" y="53"/>
                    <a:pt x="10" y="52"/>
                    <a:pt x="11" y="56"/>
                  </a:cubicBezTo>
                  <a:cubicBezTo>
                    <a:pt x="7" y="55"/>
                    <a:pt x="5" y="56"/>
                    <a:pt x="5" y="60"/>
                  </a:cubicBezTo>
                  <a:cubicBezTo>
                    <a:pt x="4" y="73"/>
                    <a:pt x="3" y="86"/>
                    <a:pt x="3" y="99"/>
                  </a:cubicBezTo>
                  <a:cubicBezTo>
                    <a:pt x="2" y="106"/>
                    <a:pt x="6" y="111"/>
                    <a:pt x="13" y="111"/>
                  </a:cubicBezTo>
                  <a:cubicBezTo>
                    <a:pt x="19" y="111"/>
                    <a:pt x="23" y="106"/>
                    <a:pt x="23" y="99"/>
                  </a:cubicBezTo>
                  <a:cubicBezTo>
                    <a:pt x="24" y="89"/>
                    <a:pt x="24" y="80"/>
                    <a:pt x="24" y="70"/>
                  </a:cubicBezTo>
                  <a:cubicBezTo>
                    <a:pt x="24" y="66"/>
                    <a:pt x="24" y="62"/>
                    <a:pt x="23" y="58"/>
                  </a:cubicBezTo>
                  <a:cubicBezTo>
                    <a:pt x="25" y="58"/>
                    <a:pt x="27" y="60"/>
                    <a:pt x="29" y="59"/>
                  </a:cubicBezTo>
                  <a:cubicBezTo>
                    <a:pt x="30" y="58"/>
                    <a:pt x="30" y="56"/>
                    <a:pt x="31" y="54"/>
                  </a:cubicBezTo>
                  <a:cubicBezTo>
                    <a:pt x="31" y="52"/>
                    <a:pt x="30" y="51"/>
                    <a:pt x="30" y="49"/>
                  </a:cubicBezTo>
                  <a:cubicBezTo>
                    <a:pt x="27" y="40"/>
                    <a:pt x="32" y="32"/>
                    <a:pt x="35" y="22"/>
                  </a:cubicBezTo>
                  <a:cubicBezTo>
                    <a:pt x="42" y="32"/>
                    <a:pt x="47" y="41"/>
                    <a:pt x="48" y="52"/>
                  </a:cubicBezTo>
                  <a:cubicBezTo>
                    <a:pt x="49" y="56"/>
                    <a:pt x="50" y="57"/>
                    <a:pt x="53" y="58"/>
                  </a:cubicBezTo>
                  <a:cubicBezTo>
                    <a:pt x="69" y="63"/>
                    <a:pt x="84" y="63"/>
                    <a:pt x="99" y="58"/>
                  </a:cubicBezTo>
                  <a:cubicBezTo>
                    <a:pt x="103" y="57"/>
                    <a:pt x="105" y="56"/>
                    <a:pt x="105" y="52"/>
                  </a:cubicBezTo>
                  <a:cubicBezTo>
                    <a:pt x="107" y="41"/>
                    <a:pt x="112" y="32"/>
                    <a:pt x="119" y="22"/>
                  </a:cubicBezTo>
                  <a:cubicBezTo>
                    <a:pt x="122" y="32"/>
                    <a:pt x="126" y="41"/>
                    <a:pt x="123" y="51"/>
                  </a:cubicBezTo>
                  <a:cubicBezTo>
                    <a:pt x="122" y="53"/>
                    <a:pt x="124" y="56"/>
                    <a:pt x="124" y="59"/>
                  </a:cubicBezTo>
                  <a:cubicBezTo>
                    <a:pt x="127" y="58"/>
                    <a:pt x="129" y="57"/>
                    <a:pt x="131" y="56"/>
                  </a:cubicBezTo>
                  <a:cubicBezTo>
                    <a:pt x="131" y="56"/>
                    <a:pt x="132" y="56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5" y="57"/>
                    <a:pt x="139" y="57"/>
                    <a:pt x="142" y="56"/>
                  </a:cubicBezTo>
                  <a:cubicBezTo>
                    <a:pt x="143" y="53"/>
                    <a:pt x="145" y="53"/>
                    <a:pt x="147" y="55"/>
                  </a:cubicBezTo>
                  <a:cubicBezTo>
                    <a:pt x="149" y="55"/>
                    <a:pt x="151" y="56"/>
                    <a:pt x="152" y="55"/>
                  </a:cubicBezTo>
                  <a:cubicBezTo>
                    <a:pt x="153" y="54"/>
                    <a:pt x="153" y="52"/>
                    <a:pt x="153" y="51"/>
                  </a:cubicBezTo>
                  <a:cubicBezTo>
                    <a:pt x="152" y="50"/>
                    <a:pt x="152" y="48"/>
                    <a:pt x="151" y="47"/>
                  </a:cubicBezTo>
                  <a:cubicBezTo>
                    <a:pt x="145" y="40"/>
                    <a:pt x="143" y="31"/>
                    <a:pt x="140" y="22"/>
                  </a:cubicBezTo>
                  <a:cubicBezTo>
                    <a:pt x="137" y="15"/>
                    <a:pt x="134" y="8"/>
                    <a:pt x="130" y="0"/>
                  </a:cubicBezTo>
                  <a:cubicBezTo>
                    <a:pt x="94" y="29"/>
                    <a:pt x="59" y="29"/>
                    <a:pt x="23" y="0"/>
                  </a:cubicBezTo>
                  <a:cubicBezTo>
                    <a:pt x="19" y="8"/>
                    <a:pt x="16" y="15"/>
                    <a:pt x="13" y="23"/>
                  </a:cubicBezTo>
                  <a:cubicBezTo>
                    <a:pt x="10" y="31"/>
                    <a:pt x="9" y="39"/>
                    <a:pt x="3" y="46"/>
                  </a:cubicBezTo>
                  <a:cubicBezTo>
                    <a:pt x="2" y="47"/>
                    <a:pt x="1" y="49"/>
                    <a:pt x="1" y="50"/>
                  </a:cubicBezTo>
                  <a:cubicBezTo>
                    <a:pt x="0" y="52"/>
                    <a:pt x="0" y="54"/>
                    <a:pt x="1" y="55"/>
                  </a:cubicBezTo>
                  <a:cubicBezTo>
                    <a:pt x="2" y="55"/>
                    <a:pt x="4" y="55"/>
                    <a:pt x="6" y="54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20BBC7E-41AA-475D-9F3D-5AEB1AFA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2424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F262C83-58AE-4FF3-BAAF-5EBDA46B3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3" y="2935288"/>
              <a:ext cx="207963" cy="371475"/>
            </a:xfrm>
            <a:custGeom>
              <a:avLst/>
              <a:gdLst>
                <a:gd name="T0" fmla="*/ 55 w 55"/>
                <a:gd name="T1" fmla="*/ 24 h 98"/>
                <a:gd name="T2" fmla="*/ 30 w 55"/>
                <a:gd name="T3" fmla="*/ 1 h 98"/>
                <a:gd name="T4" fmla="*/ 15 w 55"/>
                <a:gd name="T5" fmla="*/ 2 h 98"/>
                <a:gd name="T6" fmla="*/ 3 w 55"/>
                <a:gd name="T7" fmla="*/ 14 h 98"/>
                <a:gd name="T8" fmla="*/ 8 w 55"/>
                <a:gd name="T9" fmla="*/ 43 h 98"/>
                <a:gd name="T10" fmla="*/ 9 w 55"/>
                <a:gd name="T11" fmla="*/ 48 h 98"/>
                <a:gd name="T12" fmla="*/ 11 w 55"/>
                <a:gd name="T13" fmla="*/ 79 h 98"/>
                <a:gd name="T14" fmla="*/ 33 w 55"/>
                <a:gd name="T15" fmla="*/ 98 h 98"/>
                <a:gd name="T16" fmla="*/ 53 w 55"/>
                <a:gd name="T17" fmla="*/ 77 h 98"/>
                <a:gd name="T18" fmla="*/ 52 w 55"/>
                <a:gd name="T19" fmla="*/ 61 h 98"/>
                <a:gd name="T20" fmla="*/ 52 w 55"/>
                <a:gd name="T21" fmla="*/ 41 h 98"/>
                <a:gd name="T22" fmla="*/ 55 w 55"/>
                <a:gd name="T23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98">
                  <a:moveTo>
                    <a:pt x="55" y="24"/>
                  </a:moveTo>
                  <a:cubicBezTo>
                    <a:pt x="55" y="5"/>
                    <a:pt x="49" y="0"/>
                    <a:pt x="30" y="1"/>
                  </a:cubicBezTo>
                  <a:cubicBezTo>
                    <a:pt x="25" y="1"/>
                    <a:pt x="20" y="2"/>
                    <a:pt x="15" y="2"/>
                  </a:cubicBezTo>
                  <a:cubicBezTo>
                    <a:pt x="9" y="3"/>
                    <a:pt x="4" y="8"/>
                    <a:pt x="3" y="14"/>
                  </a:cubicBezTo>
                  <a:cubicBezTo>
                    <a:pt x="3" y="24"/>
                    <a:pt x="0" y="34"/>
                    <a:pt x="8" y="43"/>
                  </a:cubicBezTo>
                  <a:cubicBezTo>
                    <a:pt x="9" y="44"/>
                    <a:pt x="9" y="46"/>
                    <a:pt x="9" y="48"/>
                  </a:cubicBezTo>
                  <a:cubicBezTo>
                    <a:pt x="10" y="58"/>
                    <a:pt x="11" y="68"/>
                    <a:pt x="11" y="79"/>
                  </a:cubicBezTo>
                  <a:cubicBezTo>
                    <a:pt x="12" y="90"/>
                    <a:pt x="22" y="98"/>
                    <a:pt x="33" y="98"/>
                  </a:cubicBezTo>
                  <a:cubicBezTo>
                    <a:pt x="44" y="97"/>
                    <a:pt x="53" y="89"/>
                    <a:pt x="53" y="77"/>
                  </a:cubicBezTo>
                  <a:cubicBezTo>
                    <a:pt x="53" y="72"/>
                    <a:pt x="52" y="66"/>
                    <a:pt x="52" y="61"/>
                  </a:cubicBezTo>
                  <a:cubicBezTo>
                    <a:pt x="52" y="54"/>
                    <a:pt x="50" y="47"/>
                    <a:pt x="52" y="41"/>
                  </a:cubicBezTo>
                  <a:cubicBezTo>
                    <a:pt x="54" y="35"/>
                    <a:pt x="55" y="30"/>
                    <a:pt x="55" y="24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C243AE4-9820-4F83-A14F-68EF1CF80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2940050"/>
              <a:ext cx="204788" cy="366713"/>
            </a:xfrm>
            <a:custGeom>
              <a:avLst/>
              <a:gdLst>
                <a:gd name="T0" fmla="*/ 40 w 54"/>
                <a:gd name="T1" fmla="*/ 1 h 97"/>
                <a:gd name="T2" fmla="*/ 25 w 54"/>
                <a:gd name="T3" fmla="*/ 0 h 97"/>
                <a:gd name="T4" fmla="*/ 16 w 54"/>
                <a:gd name="T5" fmla="*/ 0 h 97"/>
                <a:gd name="T6" fmla="*/ 2 w 54"/>
                <a:gd name="T7" fmla="*/ 9 h 97"/>
                <a:gd name="T8" fmla="*/ 1 w 54"/>
                <a:gd name="T9" fmla="*/ 34 h 97"/>
                <a:gd name="T10" fmla="*/ 3 w 54"/>
                <a:gd name="T11" fmla="*/ 54 h 97"/>
                <a:gd name="T12" fmla="*/ 2 w 54"/>
                <a:gd name="T13" fmla="*/ 75 h 97"/>
                <a:gd name="T14" fmla="*/ 22 w 54"/>
                <a:gd name="T15" fmla="*/ 97 h 97"/>
                <a:gd name="T16" fmla="*/ 44 w 54"/>
                <a:gd name="T17" fmla="*/ 77 h 97"/>
                <a:gd name="T18" fmla="*/ 50 w 54"/>
                <a:gd name="T19" fmla="*/ 35 h 97"/>
                <a:gd name="T20" fmla="*/ 52 w 54"/>
                <a:gd name="T21" fmla="*/ 13 h 97"/>
                <a:gd name="T22" fmla="*/ 40 w 54"/>
                <a:gd name="T23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97">
                  <a:moveTo>
                    <a:pt x="40" y="1"/>
                  </a:moveTo>
                  <a:cubicBezTo>
                    <a:pt x="35" y="1"/>
                    <a:pt x="30" y="0"/>
                    <a:pt x="25" y="0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9" y="0"/>
                    <a:pt x="4" y="3"/>
                    <a:pt x="2" y="9"/>
                  </a:cubicBezTo>
                  <a:cubicBezTo>
                    <a:pt x="1" y="17"/>
                    <a:pt x="0" y="26"/>
                    <a:pt x="1" y="34"/>
                  </a:cubicBezTo>
                  <a:cubicBezTo>
                    <a:pt x="3" y="41"/>
                    <a:pt x="4" y="47"/>
                    <a:pt x="3" y="54"/>
                  </a:cubicBezTo>
                  <a:cubicBezTo>
                    <a:pt x="3" y="61"/>
                    <a:pt x="2" y="68"/>
                    <a:pt x="2" y="75"/>
                  </a:cubicBezTo>
                  <a:cubicBezTo>
                    <a:pt x="2" y="87"/>
                    <a:pt x="10" y="96"/>
                    <a:pt x="22" y="97"/>
                  </a:cubicBezTo>
                  <a:cubicBezTo>
                    <a:pt x="33" y="97"/>
                    <a:pt x="43" y="89"/>
                    <a:pt x="44" y="77"/>
                  </a:cubicBezTo>
                  <a:cubicBezTo>
                    <a:pt x="45" y="63"/>
                    <a:pt x="43" y="48"/>
                    <a:pt x="50" y="35"/>
                  </a:cubicBezTo>
                  <a:cubicBezTo>
                    <a:pt x="54" y="29"/>
                    <a:pt x="52" y="20"/>
                    <a:pt x="52" y="13"/>
                  </a:cubicBezTo>
                  <a:cubicBezTo>
                    <a:pt x="51" y="7"/>
                    <a:pt x="46" y="2"/>
                    <a:pt x="40" y="1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7D1B412-10EC-42B7-B2DD-9F9CCAC2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0" y="1847850"/>
              <a:ext cx="276225" cy="273050"/>
            </a:xfrm>
            <a:custGeom>
              <a:avLst/>
              <a:gdLst>
                <a:gd name="T0" fmla="*/ 37 w 73"/>
                <a:gd name="T1" fmla="*/ 72 h 72"/>
                <a:gd name="T2" fmla="*/ 72 w 73"/>
                <a:gd name="T3" fmla="*/ 35 h 72"/>
                <a:gd name="T4" fmla="*/ 36 w 73"/>
                <a:gd name="T5" fmla="*/ 1 h 72"/>
                <a:gd name="T6" fmla="*/ 1 w 73"/>
                <a:gd name="T7" fmla="*/ 37 h 72"/>
                <a:gd name="T8" fmla="*/ 37 w 7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7" y="72"/>
                  </a:moveTo>
                  <a:cubicBezTo>
                    <a:pt x="57" y="71"/>
                    <a:pt x="73" y="55"/>
                    <a:pt x="72" y="35"/>
                  </a:cubicBezTo>
                  <a:cubicBezTo>
                    <a:pt x="71" y="16"/>
                    <a:pt x="55" y="0"/>
                    <a:pt x="36" y="1"/>
                  </a:cubicBezTo>
                  <a:cubicBezTo>
                    <a:pt x="16" y="2"/>
                    <a:pt x="0" y="18"/>
                    <a:pt x="1" y="37"/>
                  </a:cubicBezTo>
                  <a:cubicBezTo>
                    <a:pt x="2" y="57"/>
                    <a:pt x="18" y="72"/>
                    <a:pt x="37" y="72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B93E3E1-E0BE-4732-804D-D471BEB9B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3082925"/>
              <a:ext cx="609600" cy="141288"/>
            </a:xfrm>
            <a:custGeom>
              <a:avLst/>
              <a:gdLst>
                <a:gd name="T0" fmla="*/ 157 w 161"/>
                <a:gd name="T1" fmla="*/ 0 h 37"/>
                <a:gd name="T2" fmla="*/ 4 w 161"/>
                <a:gd name="T3" fmla="*/ 0 h 37"/>
                <a:gd name="T4" fmla="*/ 16 w 161"/>
                <a:gd name="T5" fmla="*/ 25 h 37"/>
                <a:gd name="T6" fmla="*/ 21 w 161"/>
                <a:gd name="T7" fmla="*/ 27 h 37"/>
                <a:gd name="T8" fmla="*/ 107 w 161"/>
                <a:gd name="T9" fmla="*/ 33 h 37"/>
                <a:gd name="T10" fmla="*/ 145 w 161"/>
                <a:gd name="T11" fmla="*/ 25 h 37"/>
                <a:gd name="T12" fmla="*/ 157 w 161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37">
                  <a:moveTo>
                    <a:pt x="157" y="0"/>
                  </a:moveTo>
                  <a:cubicBezTo>
                    <a:pt x="106" y="18"/>
                    <a:pt x="55" y="17"/>
                    <a:pt x="4" y="0"/>
                  </a:cubicBezTo>
                  <a:cubicBezTo>
                    <a:pt x="0" y="15"/>
                    <a:pt x="2" y="20"/>
                    <a:pt x="16" y="25"/>
                  </a:cubicBezTo>
                  <a:cubicBezTo>
                    <a:pt x="18" y="26"/>
                    <a:pt x="19" y="26"/>
                    <a:pt x="21" y="27"/>
                  </a:cubicBezTo>
                  <a:cubicBezTo>
                    <a:pt x="49" y="34"/>
                    <a:pt x="78" y="37"/>
                    <a:pt x="107" y="33"/>
                  </a:cubicBezTo>
                  <a:cubicBezTo>
                    <a:pt x="120" y="31"/>
                    <a:pt x="133" y="29"/>
                    <a:pt x="145" y="25"/>
                  </a:cubicBezTo>
                  <a:cubicBezTo>
                    <a:pt x="159" y="20"/>
                    <a:pt x="161" y="15"/>
                    <a:pt x="157" y="0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23BBACA-6DFD-40EF-8171-B19826EB6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9663" y="1878013"/>
              <a:ext cx="288925" cy="212725"/>
            </a:xfrm>
            <a:custGeom>
              <a:avLst/>
              <a:gdLst>
                <a:gd name="T0" fmla="*/ 37 w 76"/>
                <a:gd name="T1" fmla="*/ 0 h 56"/>
                <a:gd name="T2" fmla="*/ 9 w 76"/>
                <a:gd name="T3" fmla="*/ 7 h 56"/>
                <a:gd name="T4" fmla="*/ 0 w 76"/>
                <a:gd name="T5" fmla="*/ 19 h 56"/>
                <a:gd name="T6" fmla="*/ 36 w 76"/>
                <a:gd name="T7" fmla="*/ 56 h 56"/>
                <a:gd name="T8" fmla="*/ 76 w 76"/>
                <a:gd name="T9" fmla="*/ 22 h 56"/>
                <a:gd name="T10" fmla="*/ 67 w 76"/>
                <a:gd name="T11" fmla="*/ 8 h 56"/>
                <a:gd name="T12" fmla="*/ 37 w 76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6">
                  <a:moveTo>
                    <a:pt x="37" y="0"/>
                  </a:moveTo>
                  <a:cubicBezTo>
                    <a:pt x="27" y="3"/>
                    <a:pt x="18" y="5"/>
                    <a:pt x="9" y="7"/>
                  </a:cubicBezTo>
                  <a:cubicBezTo>
                    <a:pt x="3" y="9"/>
                    <a:pt x="0" y="13"/>
                    <a:pt x="0" y="19"/>
                  </a:cubicBezTo>
                  <a:cubicBezTo>
                    <a:pt x="0" y="38"/>
                    <a:pt x="17" y="55"/>
                    <a:pt x="36" y="56"/>
                  </a:cubicBezTo>
                  <a:cubicBezTo>
                    <a:pt x="57" y="56"/>
                    <a:pt x="74" y="41"/>
                    <a:pt x="76" y="22"/>
                  </a:cubicBezTo>
                  <a:cubicBezTo>
                    <a:pt x="76" y="14"/>
                    <a:pt x="75" y="10"/>
                    <a:pt x="67" y="8"/>
                  </a:cubicBezTo>
                  <a:cubicBezTo>
                    <a:pt x="58" y="4"/>
                    <a:pt x="47" y="3"/>
                    <a:pt x="37" y="0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CCC46701-E4AF-4EC5-9318-0B4DEDB0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3" y="2287588"/>
              <a:ext cx="720725" cy="98425"/>
            </a:xfrm>
            <a:custGeom>
              <a:avLst/>
              <a:gdLst>
                <a:gd name="T0" fmla="*/ 190 w 190"/>
                <a:gd name="T1" fmla="*/ 0 h 26"/>
                <a:gd name="T2" fmla="*/ 0 w 190"/>
                <a:gd name="T3" fmla="*/ 0 h 26"/>
                <a:gd name="T4" fmla="*/ 2 w 190"/>
                <a:gd name="T5" fmla="*/ 17 h 26"/>
                <a:gd name="T6" fmla="*/ 189 w 190"/>
                <a:gd name="T7" fmla="*/ 17 h 26"/>
                <a:gd name="T8" fmla="*/ 190 w 19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6">
                  <a:moveTo>
                    <a:pt x="190" y="0"/>
                  </a:moveTo>
                  <a:cubicBezTo>
                    <a:pt x="126" y="9"/>
                    <a:pt x="63" y="9"/>
                    <a:pt x="0" y="0"/>
                  </a:cubicBezTo>
                  <a:cubicBezTo>
                    <a:pt x="1" y="6"/>
                    <a:pt x="1" y="11"/>
                    <a:pt x="2" y="17"/>
                  </a:cubicBezTo>
                  <a:cubicBezTo>
                    <a:pt x="64" y="26"/>
                    <a:pt x="126" y="26"/>
                    <a:pt x="189" y="17"/>
                  </a:cubicBezTo>
                  <a:cubicBezTo>
                    <a:pt x="189" y="11"/>
                    <a:pt x="189" y="6"/>
                    <a:pt x="190" y="0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E236CDC-34F6-472B-A27D-F11ABE5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700" y="2374900"/>
              <a:ext cx="704850" cy="95250"/>
            </a:xfrm>
            <a:custGeom>
              <a:avLst/>
              <a:gdLst>
                <a:gd name="T0" fmla="*/ 186 w 186"/>
                <a:gd name="T1" fmla="*/ 4 h 25"/>
                <a:gd name="T2" fmla="*/ 186 w 186"/>
                <a:gd name="T3" fmla="*/ 0 h 25"/>
                <a:gd name="T4" fmla="*/ 0 w 186"/>
                <a:gd name="T5" fmla="*/ 0 h 25"/>
                <a:gd name="T6" fmla="*/ 0 w 186"/>
                <a:gd name="T7" fmla="*/ 4 h 25"/>
                <a:gd name="T8" fmla="*/ 1 w 186"/>
                <a:gd name="T9" fmla="*/ 11 h 25"/>
                <a:gd name="T10" fmla="*/ 7 w 186"/>
                <a:gd name="T11" fmla="*/ 18 h 25"/>
                <a:gd name="T12" fmla="*/ 159 w 186"/>
                <a:gd name="T13" fmla="*/ 20 h 25"/>
                <a:gd name="T14" fmla="*/ 184 w 186"/>
                <a:gd name="T15" fmla="*/ 17 h 25"/>
                <a:gd name="T16" fmla="*/ 186 w 186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5">
                  <a:moveTo>
                    <a:pt x="186" y="4"/>
                  </a:moveTo>
                  <a:cubicBezTo>
                    <a:pt x="186" y="3"/>
                    <a:pt x="186" y="1"/>
                    <a:pt x="186" y="0"/>
                  </a:cubicBezTo>
                  <a:cubicBezTo>
                    <a:pt x="124" y="8"/>
                    <a:pt x="62" y="8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9"/>
                    <a:pt x="1" y="11"/>
                  </a:cubicBezTo>
                  <a:cubicBezTo>
                    <a:pt x="1" y="16"/>
                    <a:pt x="3" y="17"/>
                    <a:pt x="7" y="18"/>
                  </a:cubicBezTo>
                  <a:cubicBezTo>
                    <a:pt x="58" y="24"/>
                    <a:pt x="108" y="25"/>
                    <a:pt x="159" y="20"/>
                  </a:cubicBezTo>
                  <a:cubicBezTo>
                    <a:pt x="167" y="19"/>
                    <a:pt x="176" y="18"/>
                    <a:pt x="184" y="17"/>
                  </a:cubicBezTo>
                  <a:cubicBezTo>
                    <a:pt x="185" y="12"/>
                    <a:pt x="185" y="8"/>
                    <a:pt x="186" y="4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B79A104-E667-42CE-BE0F-CCADC0531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300" y="3003550"/>
              <a:ext cx="581025" cy="117475"/>
            </a:xfrm>
            <a:custGeom>
              <a:avLst/>
              <a:gdLst>
                <a:gd name="T0" fmla="*/ 2 w 153"/>
                <a:gd name="T1" fmla="*/ 8 h 31"/>
                <a:gd name="T2" fmla="*/ 7 w 153"/>
                <a:gd name="T3" fmla="*/ 16 h 31"/>
                <a:gd name="T4" fmla="*/ 140 w 153"/>
                <a:gd name="T5" fmla="*/ 18 h 31"/>
                <a:gd name="T6" fmla="*/ 149 w 153"/>
                <a:gd name="T7" fmla="*/ 0 h 31"/>
                <a:gd name="T8" fmla="*/ 4 w 153"/>
                <a:gd name="T9" fmla="*/ 0 h 31"/>
                <a:gd name="T10" fmla="*/ 2 w 153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31">
                  <a:moveTo>
                    <a:pt x="2" y="8"/>
                  </a:moveTo>
                  <a:cubicBezTo>
                    <a:pt x="0" y="13"/>
                    <a:pt x="2" y="15"/>
                    <a:pt x="7" y="16"/>
                  </a:cubicBezTo>
                  <a:cubicBezTo>
                    <a:pt x="51" y="30"/>
                    <a:pt x="95" y="31"/>
                    <a:pt x="140" y="18"/>
                  </a:cubicBezTo>
                  <a:cubicBezTo>
                    <a:pt x="153" y="14"/>
                    <a:pt x="153" y="14"/>
                    <a:pt x="149" y="0"/>
                  </a:cubicBezTo>
                  <a:cubicBezTo>
                    <a:pt x="100" y="16"/>
                    <a:pt x="52" y="16"/>
                    <a:pt x="4" y="0"/>
                  </a:cubicBezTo>
                  <a:cubicBezTo>
                    <a:pt x="3" y="3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D170AD3-0ED2-4C5C-BE5B-E8E07638D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0" y="2143125"/>
              <a:ext cx="390525" cy="174625"/>
            </a:xfrm>
            <a:custGeom>
              <a:avLst/>
              <a:gdLst>
                <a:gd name="T0" fmla="*/ 103 w 103"/>
                <a:gd name="T1" fmla="*/ 14 h 46"/>
                <a:gd name="T2" fmla="*/ 94 w 103"/>
                <a:gd name="T3" fmla="*/ 5 h 46"/>
                <a:gd name="T4" fmla="*/ 80 w 103"/>
                <a:gd name="T5" fmla="*/ 5 h 46"/>
                <a:gd name="T6" fmla="*/ 24 w 103"/>
                <a:gd name="T7" fmla="*/ 6 h 46"/>
                <a:gd name="T8" fmla="*/ 9 w 103"/>
                <a:gd name="T9" fmla="*/ 5 h 46"/>
                <a:gd name="T10" fmla="*/ 0 w 103"/>
                <a:gd name="T11" fmla="*/ 14 h 46"/>
                <a:gd name="T12" fmla="*/ 103 w 103"/>
                <a:gd name="T1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6">
                  <a:moveTo>
                    <a:pt x="103" y="14"/>
                  </a:moveTo>
                  <a:cubicBezTo>
                    <a:pt x="100" y="11"/>
                    <a:pt x="97" y="7"/>
                    <a:pt x="94" y="5"/>
                  </a:cubicBezTo>
                  <a:cubicBezTo>
                    <a:pt x="88" y="0"/>
                    <a:pt x="85" y="1"/>
                    <a:pt x="80" y="5"/>
                  </a:cubicBezTo>
                  <a:cubicBezTo>
                    <a:pt x="65" y="18"/>
                    <a:pt x="38" y="18"/>
                    <a:pt x="24" y="6"/>
                  </a:cubicBezTo>
                  <a:cubicBezTo>
                    <a:pt x="18" y="1"/>
                    <a:pt x="15" y="0"/>
                    <a:pt x="9" y="5"/>
                  </a:cubicBezTo>
                  <a:cubicBezTo>
                    <a:pt x="6" y="8"/>
                    <a:pt x="3" y="11"/>
                    <a:pt x="0" y="14"/>
                  </a:cubicBezTo>
                  <a:cubicBezTo>
                    <a:pt x="29" y="42"/>
                    <a:pt x="70" y="46"/>
                    <a:pt x="103" y="14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FACD74A-094B-476F-9D7A-115C4945F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2424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A92DDF0-534D-4763-8617-90D389FF0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5" y="2420938"/>
              <a:ext cx="84138" cy="211138"/>
            </a:xfrm>
            <a:custGeom>
              <a:avLst/>
              <a:gdLst>
                <a:gd name="T0" fmla="*/ 3 w 22"/>
                <a:gd name="T1" fmla="*/ 2 h 56"/>
                <a:gd name="T2" fmla="*/ 0 w 22"/>
                <a:gd name="T3" fmla="*/ 11 h 56"/>
                <a:gd name="T4" fmla="*/ 2 w 22"/>
                <a:gd name="T5" fmla="*/ 46 h 56"/>
                <a:gd name="T6" fmla="*/ 12 w 22"/>
                <a:gd name="T7" fmla="*/ 56 h 56"/>
                <a:gd name="T8" fmla="*/ 22 w 22"/>
                <a:gd name="T9" fmla="*/ 46 h 56"/>
                <a:gd name="T10" fmla="*/ 20 w 22"/>
                <a:gd name="T11" fmla="*/ 6 h 56"/>
                <a:gd name="T12" fmla="*/ 14 w 22"/>
                <a:gd name="T13" fmla="*/ 1 h 56"/>
                <a:gd name="T14" fmla="*/ 3 w 22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6">
                  <a:moveTo>
                    <a:pt x="3" y="2"/>
                  </a:moveTo>
                  <a:cubicBezTo>
                    <a:pt x="2" y="5"/>
                    <a:pt x="0" y="8"/>
                    <a:pt x="0" y="11"/>
                  </a:cubicBezTo>
                  <a:cubicBezTo>
                    <a:pt x="1" y="22"/>
                    <a:pt x="2" y="34"/>
                    <a:pt x="2" y="46"/>
                  </a:cubicBezTo>
                  <a:cubicBezTo>
                    <a:pt x="3" y="52"/>
                    <a:pt x="6" y="56"/>
                    <a:pt x="12" y="56"/>
                  </a:cubicBezTo>
                  <a:cubicBezTo>
                    <a:pt x="18" y="56"/>
                    <a:pt x="22" y="52"/>
                    <a:pt x="22" y="46"/>
                  </a:cubicBezTo>
                  <a:cubicBezTo>
                    <a:pt x="22" y="32"/>
                    <a:pt x="21" y="19"/>
                    <a:pt x="20" y="6"/>
                  </a:cubicBezTo>
                  <a:cubicBezTo>
                    <a:pt x="20" y="1"/>
                    <a:pt x="18" y="0"/>
                    <a:pt x="14" y="1"/>
                  </a:cubicBezTo>
                  <a:cubicBezTo>
                    <a:pt x="12" y="7"/>
                    <a:pt x="12" y="7"/>
                    <a:pt x="3" y="2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8828407-79A3-45D1-8106-B95C96E3C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2476500"/>
              <a:ext cx="101600" cy="212725"/>
            </a:xfrm>
            <a:custGeom>
              <a:avLst/>
              <a:gdLst>
                <a:gd name="T0" fmla="*/ 24 w 27"/>
                <a:gd name="T1" fmla="*/ 37 h 56"/>
                <a:gd name="T2" fmla="*/ 13 w 27"/>
                <a:gd name="T3" fmla="*/ 35 h 56"/>
                <a:gd name="T4" fmla="*/ 7 w 27"/>
                <a:gd name="T5" fmla="*/ 28 h 56"/>
                <a:gd name="T6" fmla="*/ 5 w 27"/>
                <a:gd name="T7" fmla="*/ 0 h 56"/>
                <a:gd name="T8" fmla="*/ 4 w 27"/>
                <a:gd name="T9" fmla="*/ 0 h 56"/>
                <a:gd name="T10" fmla="*/ 3 w 27"/>
                <a:gd name="T11" fmla="*/ 5 h 56"/>
                <a:gd name="T12" fmla="*/ 0 w 27"/>
                <a:gd name="T13" fmla="*/ 42 h 56"/>
                <a:gd name="T14" fmla="*/ 14 w 27"/>
                <a:gd name="T15" fmla="*/ 56 h 56"/>
                <a:gd name="T16" fmla="*/ 27 w 27"/>
                <a:gd name="T17" fmla="*/ 41 h 56"/>
                <a:gd name="T18" fmla="*/ 24 w 27"/>
                <a:gd name="T1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56">
                  <a:moveTo>
                    <a:pt x="24" y="37"/>
                  </a:moveTo>
                  <a:cubicBezTo>
                    <a:pt x="20" y="36"/>
                    <a:pt x="16" y="35"/>
                    <a:pt x="13" y="35"/>
                  </a:cubicBezTo>
                  <a:cubicBezTo>
                    <a:pt x="9" y="34"/>
                    <a:pt x="8" y="32"/>
                    <a:pt x="7" y="28"/>
                  </a:cubicBezTo>
                  <a:cubicBezTo>
                    <a:pt x="7" y="19"/>
                    <a:pt x="6" y="1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2" y="17"/>
                    <a:pt x="1" y="30"/>
                    <a:pt x="0" y="42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22" y="56"/>
                    <a:pt x="27" y="50"/>
                    <a:pt x="27" y="41"/>
                  </a:cubicBezTo>
                  <a:cubicBezTo>
                    <a:pt x="27" y="39"/>
                    <a:pt x="27" y="37"/>
                    <a:pt x="24" y="37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C1B69FE-05AC-465D-AE8D-C4ADE1C41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2476500"/>
              <a:ext cx="98425" cy="215900"/>
            </a:xfrm>
            <a:custGeom>
              <a:avLst/>
              <a:gdLst>
                <a:gd name="T0" fmla="*/ 22 w 26"/>
                <a:gd name="T1" fmla="*/ 0 h 57"/>
                <a:gd name="T2" fmla="*/ 20 w 26"/>
                <a:gd name="T3" fmla="*/ 28 h 57"/>
                <a:gd name="T4" fmla="*/ 15 w 26"/>
                <a:gd name="T5" fmla="*/ 35 h 57"/>
                <a:gd name="T6" fmla="*/ 0 w 26"/>
                <a:gd name="T7" fmla="*/ 38 h 57"/>
                <a:gd name="T8" fmla="*/ 0 w 26"/>
                <a:gd name="T9" fmla="*/ 45 h 57"/>
                <a:gd name="T10" fmla="*/ 14 w 26"/>
                <a:gd name="T11" fmla="*/ 56 h 57"/>
                <a:gd name="T12" fmla="*/ 26 w 26"/>
                <a:gd name="T13" fmla="*/ 45 h 57"/>
                <a:gd name="T14" fmla="*/ 24 w 26"/>
                <a:gd name="T15" fmla="*/ 0 h 57"/>
                <a:gd name="T16" fmla="*/ 22 w 26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7">
                  <a:moveTo>
                    <a:pt x="22" y="0"/>
                  </a:moveTo>
                  <a:cubicBezTo>
                    <a:pt x="21" y="10"/>
                    <a:pt x="20" y="19"/>
                    <a:pt x="20" y="28"/>
                  </a:cubicBezTo>
                  <a:cubicBezTo>
                    <a:pt x="19" y="32"/>
                    <a:pt x="18" y="34"/>
                    <a:pt x="15" y="35"/>
                  </a:cubicBezTo>
                  <a:cubicBezTo>
                    <a:pt x="10" y="36"/>
                    <a:pt x="5" y="37"/>
                    <a:pt x="0" y="38"/>
                  </a:cubicBezTo>
                  <a:cubicBezTo>
                    <a:pt x="0" y="41"/>
                    <a:pt x="0" y="43"/>
                    <a:pt x="0" y="45"/>
                  </a:cubicBezTo>
                  <a:cubicBezTo>
                    <a:pt x="1" y="52"/>
                    <a:pt x="7" y="57"/>
                    <a:pt x="14" y="56"/>
                  </a:cubicBezTo>
                  <a:cubicBezTo>
                    <a:pt x="20" y="56"/>
                    <a:pt x="26" y="51"/>
                    <a:pt x="26" y="45"/>
                  </a:cubicBezTo>
                  <a:cubicBezTo>
                    <a:pt x="26" y="30"/>
                    <a:pt x="25" y="15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6077508-8185-48CB-B8CE-2284905B1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5" y="3219450"/>
              <a:ext cx="131763" cy="84138"/>
            </a:xfrm>
            <a:custGeom>
              <a:avLst/>
              <a:gdLst>
                <a:gd name="T0" fmla="*/ 8 w 35"/>
                <a:gd name="T1" fmla="*/ 17 h 22"/>
                <a:gd name="T2" fmla="*/ 26 w 35"/>
                <a:gd name="T3" fmla="*/ 19 h 22"/>
                <a:gd name="T4" fmla="*/ 35 w 35"/>
                <a:gd name="T5" fmla="*/ 3 h 22"/>
                <a:gd name="T6" fmla="*/ 1 w 35"/>
                <a:gd name="T7" fmla="*/ 0 h 22"/>
                <a:gd name="T8" fmla="*/ 8 w 35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8" y="17"/>
                  </a:moveTo>
                  <a:cubicBezTo>
                    <a:pt x="13" y="22"/>
                    <a:pt x="20" y="22"/>
                    <a:pt x="26" y="19"/>
                  </a:cubicBezTo>
                  <a:cubicBezTo>
                    <a:pt x="32" y="16"/>
                    <a:pt x="35" y="10"/>
                    <a:pt x="35" y="3"/>
                  </a:cubicBezTo>
                  <a:cubicBezTo>
                    <a:pt x="23" y="2"/>
                    <a:pt x="12" y="1"/>
                    <a:pt x="1" y="0"/>
                  </a:cubicBezTo>
                  <a:cubicBezTo>
                    <a:pt x="0" y="7"/>
                    <a:pt x="2" y="13"/>
                    <a:pt x="8" y="17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E0F2D70-A0E6-4DAF-A839-733DA754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38" y="3219450"/>
              <a:ext cx="133350" cy="84138"/>
            </a:xfrm>
            <a:custGeom>
              <a:avLst/>
              <a:gdLst>
                <a:gd name="T0" fmla="*/ 1 w 35"/>
                <a:gd name="T1" fmla="*/ 3 h 22"/>
                <a:gd name="T2" fmla="*/ 9 w 35"/>
                <a:gd name="T3" fmla="*/ 18 h 22"/>
                <a:gd name="T4" fmla="*/ 27 w 35"/>
                <a:gd name="T5" fmla="*/ 18 h 22"/>
                <a:gd name="T6" fmla="*/ 34 w 35"/>
                <a:gd name="T7" fmla="*/ 0 h 22"/>
                <a:gd name="T8" fmla="*/ 1 w 35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1" y="3"/>
                  </a:moveTo>
                  <a:cubicBezTo>
                    <a:pt x="0" y="10"/>
                    <a:pt x="3" y="15"/>
                    <a:pt x="9" y="18"/>
                  </a:cubicBezTo>
                  <a:cubicBezTo>
                    <a:pt x="15" y="22"/>
                    <a:pt x="21" y="22"/>
                    <a:pt x="27" y="18"/>
                  </a:cubicBezTo>
                  <a:cubicBezTo>
                    <a:pt x="33" y="14"/>
                    <a:pt x="35" y="8"/>
                    <a:pt x="34" y="0"/>
                  </a:cubicBezTo>
                  <a:cubicBezTo>
                    <a:pt x="22" y="1"/>
                    <a:pt x="12" y="2"/>
                    <a:pt x="1" y="3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DF825B7-001C-4DB5-9E94-B9F805EBE2FA}"/>
              </a:ext>
            </a:extLst>
          </p:cNvPr>
          <p:cNvSpPr txBox="1"/>
          <p:nvPr/>
        </p:nvSpPr>
        <p:spPr>
          <a:xfrm>
            <a:off x="8556488" y="611385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rgbClr val="D8112A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rgbClr val="D811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rapecio 68">
            <a:extLst>
              <a:ext uri="{FF2B5EF4-FFF2-40B4-BE49-F238E27FC236}">
                <a16:creationId xmlns:a16="http://schemas.microsoft.com/office/drawing/2014/main" id="{BD6CCD09-F12E-4417-951A-13BA7F9D6A4F}"/>
              </a:ext>
            </a:extLst>
          </p:cNvPr>
          <p:cNvSpPr/>
          <p:nvPr/>
        </p:nvSpPr>
        <p:spPr>
          <a:xfrm rot="1800000">
            <a:off x="3288378" y="5420272"/>
            <a:ext cx="445995" cy="593174"/>
          </a:xfrm>
          <a:prstGeom prst="trapezoid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D3E86"/>
              </a:solidFill>
            </a:endParaRPr>
          </a:p>
        </p:txBody>
      </p:sp>
      <p:sp>
        <p:nvSpPr>
          <p:cNvPr id="63" name="Trapecio 62">
            <a:extLst>
              <a:ext uri="{FF2B5EF4-FFF2-40B4-BE49-F238E27FC236}">
                <a16:creationId xmlns:a16="http://schemas.microsoft.com/office/drawing/2014/main" id="{10379384-174C-4EF7-855B-9F6CFB1B1084}"/>
              </a:ext>
            </a:extLst>
          </p:cNvPr>
          <p:cNvSpPr/>
          <p:nvPr/>
        </p:nvSpPr>
        <p:spPr>
          <a:xfrm rot="19800000">
            <a:off x="4156122" y="5399710"/>
            <a:ext cx="445995" cy="593174"/>
          </a:xfrm>
          <a:prstGeom prst="trapezoid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D3E86"/>
              </a:solidFill>
            </a:endParaRPr>
          </a:p>
        </p:txBody>
      </p:sp>
      <p:sp>
        <p:nvSpPr>
          <p:cNvPr id="12" name="Freeform 1500">
            <a:extLst>
              <a:ext uri="{FF2B5EF4-FFF2-40B4-BE49-F238E27FC236}">
                <a16:creationId xmlns:a16="http://schemas.microsoft.com/office/drawing/2014/main" id="{6885F2DB-EE95-43D6-AA15-43E10FDC0905}"/>
              </a:ext>
            </a:extLst>
          </p:cNvPr>
          <p:cNvSpPr>
            <a:spLocks/>
          </p:cNvSpPr>
          <p:nvPr/>
        </p:nvSpPr>
        <p:spPr bwMode="auto">
          <a:xfrm>
            <a:off x="5145259" y="1585554"/>
            <a:ext cx="1635402" cy="2481962"/>
          </a:xfrm>
          <a:custGeom>
            <a:avLst/>
            <a:gdLst>
              <a:gd name="T0" fmla="*/ 28 w 170"/>
              <a:gd name="T1" fmla="*/ 258 h 258"/>
              <a:gd name="T2" fmla="*/ 0 w 170"/>
              <a:gd name="T3" fmla="*/ 242 h 258"/>
              <a:gd name="T4" fmla="*/ 143 w 170"/>
              <a:gd name="T5" fmla="*/ 0 h 258"/>
              <a:gd name="T6" fmla="*/ 170 w 170"/>
              <a:gd name="T7" fmla="*/ 16 h 258"/>
              <a:gd name="T8" fmla="*/ 28 w 170"/>
              <a:gd name="T9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258">
                <a:moveTo>
                  <a:pt x="28" y="258"/>
                </a:moveTo>
                <a:lnTo>
                  <a:pt x="0" y="242"/>
                </a:lnTo>
                <a:lnTo>
                  <a:pt x="143" y="0"/>
                </a:lnTo>
                <a:lnTo>
                  <a:pt x="170" y="16"/>
                </a:lnTo>
                <a:lnTo>
                  <a:pt x="28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52" name="Picture 28" descr="Fiestas Patrias: Juegos típicos chilenos para niños [FOTOS] | El  Observatodo.cl, Noticias de La Serena y Coquimbo">
            <a:extLst>
              <a:ext uri="{FF2B5EF4-FFF2-40B4-BE49-F238E27FC236}">
                <a16:creationId xmlns:a16="http://schemas.microsoft.com/office/drawing/2014/main" id="{2B10AAA7-1442-4A41-B7AA-84DDADBF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14" y="991070"/>
            <a:ext cx="5838742" cy="416010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Estrella: 5 puntas 74">
            <a:extLst>
              <a:ext uri="{FF2B5EF4-FFF2-40B4-BE49-F238E27FC236}">
                <a16:creationId xmlns:a16="http://schemas.microsoft.com/office/drawing/2014/main" id="{1E5221CA-AECF-4105-8705-3C185C347A13}"/>
              </a:ext>
            </a:extLst>
          </p:cNvPr>
          <p:cNvSpPr/>
          <p:nvPr/>
        </p:nvSpPr>
        <p:spPr>
          <a:xfrm>
            <a:off x="154400" y="5748642"/>
            <a:ext cx="967007" cy="96700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Estrella: 5 puntas 77">
            <a:extLst>
              <a:ext uri="{FF2B5EF4-FFF2-40B4-BE49-F238E27FC236}">
                <a16:creationId xmlns:a16="http://schemas.microsoft.com/office/drawing/2014/main" id="{C27C2EFB-4066-4EA0-B6BF-FD0FEDCB5E85}"/>
              </a:ext>
            </a:extLst>
          </p:cNvPr>
          <p:cNvSpPr/>
          <p:nvPr/>
        </p:nvSpPr>
        <p:spPr>
          <a:xfrm>
            <a:off x="11332736" y="0"/>
            <a:ext cx="773043" cy="773043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8398F52-D5E3-5E7A-01E8-FD0BC4879433}"/>
              </a:ext>
            </a:extLst>
          </p:cNvPr>
          <p:cNvGrpSpPr/>
          <p:nvPr/>
        </p:nvGrpSpPr>
        <p:grpSpPr>
          <a:xfrm>
            <a:off x="7485063" y="5934076"/>
            <a:ext cx="1058863" cy="765174"/>
            <a:chOff x="7485063" y="5934076"/>
            <a:chExt cx="1058863" cy="76517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CB858-5C32-6421-EFFC-747CA34DB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3" y="6167438"/>
              <a:ext cx="503238" cy="125412"/>
            </a:xfrm>
            <a:custGeom>
              <a:avLst/>
              <a:gdLst>
                <a:gd name="T0" fmla="*/ 88 w 89"/>
                <a:gd name="T1" fmla="*/ 22 h 22"/>
                <a:gd name="T2" fmla="*/ 63 w 89"/>
                <a:gd name="T3" fmla="*/ 14 h 22"/>
                <a:gd name="T4" fmla="*/ 16 w 89"/>
                <a:gd name="T5" fmla="*/ 10 h 22"/>
                <a:gd name="T6" fmla="*/ 6 w 89"/>
                <a:gd name="T7" fmla="*/ 11 h 22"/>
                <a:gd name="T8" fmla="*/ 0 w 89"/>
                <a:gd name="T9" fmla="*/ 9 h 22"/>
                <a:gd name="T10" fmla="*/ 5 w 89"/>
                <a:gd name="T11" fmla="*/ 5 h 22"/>
                <a:gd name="T12" fmla="*/ 47 w 89"/>
                <a:gd name="T13" fmla="*/ 4 h 22"/>
                <a:gd name="T14" fmla="*/ 89 w 89"/>
                <a:gd name="T15" fmla="*/ 21 h 22"/>
                <a:gd name="T16" fmla="*/ 88 w 89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2">
                  <a:moveTo>
                    <a:pt x="88" y="22"/>
                  </a:moveTo>
                  <a:cubicBezTo>
                    <a:pt x="80" y="19"/>
                    <a:pt x="72" y="16"/>
                    <a:pt x="63" y="14"/>
                  </a:cubicBezTo>
                  <a:cubicBezTo>
                    <a:pt x="48" y="10"/>
                    <a:pt x="32" y="10"/>
                    <a:pt x="16" y="10"/>
                  </a:cubicBezTo>
                  <a:cubicBezTo>
                    <a:pt x="13" y="11"/>
                    <a:pt x="9" y="11"/>
                    <a:pt x="6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3" y="6"/>
                    <a:pt x="5" y="5"/>
                  </a:cubicBezTo>
                  <a:cubicBezTo>
                    <a:pt x="19" y="0"/>
                    <a:pt x="33" y="1"/>
                    <a:pt x="47" y="4"/>
                  </a:cubicBezTo>
                  <a:cubicBezTo>
                    <a:pt x="62" y="7"/>
                    <a:pt x="76" y="12"/>
                    <a:pt x="89" y="21"/>
                  </a:cubicBezTo>
                  <a:cubicBezTo>
                    <a:pt x="89" y="21"/>
                    <a:pt x="88" y="22"/>
                    <a:pt x="88" y="22"/>
                  </a:cubicBezTo>
                  <a:close/>
                </a:path>
              </a:pathLst>
            </a:custGeom>
            <a:solidFill>
              <a:srgbClr val="E6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89A6306-76F9-511A-6E00-3470CC692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6310313"/>
              <a:ext cx="458788" cy="250825"/>
            </a:xfrm>
            <a:custGeom>
              <a:avLst/>
              <a:gdLst>
                <a:gd name="T0" fmla="*/ 81 w 81"/>
                <a:gd name="T1" fmla="*/ 0 h 44"/>
                <a:gd name="T2" fmla="*/ 69 w 81"/>
                <a:gd name="T3" fmla="*/ 6 h 44"/>
                <a:gd name="T4" fmla="*/ 18 w 81"/>
                <a:gd name="T5" fmla="*/ 34 h 44"/>
                <a:gd name="T6" fmla="*/ 6 w 81"/>
                <a:gd name="T7" fmla="*/ 42 h 44"/>
                <a:gd name="T8" fmla="*/ 2 w 81"/>
                <a:gd name="T9" fmla="*/ 43 h 44"/>
                <a:gd name="T10" fmla="*/ 2 w 81"/>
                <a:gd name="T11" fmla="*/ 39 h 44"/>
                <a:gd name="T12" fmla="*/ 12 w 81"/>
                <a:gd name="T13" fmla="*/ 28 h 44"/>
                <a:gd name="T14" fmla="*/ 81 w 81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4">
                  <a:moveTo>
                    <a:pt x="81" y="0"/>
                  </a:moveTo>
                  <a:cubicBezTo>
                    <a:pt x="77" y="4"/>
                    <a:pt x="73" y="5"/>
                    <a:pt x="69" y="6"/>
                  </a:cubicBezTo>
                  <a:cubicBezTo>
                    <a:pt x="50" y="12"/>
                    <a:pt x="33" y="22"/>
                    <a:pt x="18" y="34"/>
                  </a:cubicBezTo>
                  <a:cubicBezTo>
                    <a:pt x="14" y="37"/>
                    <a:pt x="10" y="40"/>
                    <a:pt x="6" y="42"/>
                  </a:cubicBezTo>
                  <a:cubicBezTo>
                    <a:pt x="4" y="43"/>
                    <a:pt x="3" y="44"/>
                    <a:pt x="2" y="43"/>
                  </a:cubicBezTo>
                  <a:cubicBezTo>
                    <a:pt x="0" y="41"/>
                    <a:pt x="1" y="40"/>
                    <a:pt x="2" y="39"/>
                  </a:cubicBezTo>
                  <a:cubicBezTo>
                    <a:pt x="5" y="34"/>
                    <a:pt x="8" y="31"/>
                    <a:pt x="12" y="28"/>
                  </a:cubicBezTo>
                  <a:cubicBezTo>
                    <a:pt x="32" y="13"/>
                    <a:pt x="54" y="4"/>
                    <a:pt x="81" y="0"/>
                  </a:cubicBezTo>
                  <a:close/>
                </a:path>
              </a:pathLst>
            </a:custGeom>
            <a:solidFill>
              <a:srgbClr val="E6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C281001-9204-BE2A-CB3C-2D792933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6321425"/>
              <a:ext cx="368300" cy="377825"/>
            </a:xfrm>
            <a:custGeom>
              <a:avLst/>
              <a:gdLst>
                <a:gd name="T0" fmla="*/ 3 w 65"/>
                <a:gd name="T1" fmla="*/ 6 h 66"/>
                <a:gd name="T2" fmla="*/ 0 w 65"/>
                <a:gd name="T3" fmla="*/ 1 h 66"/>
                <a:gd name="T4" fmla="*/ 4 w 65"/>
                <a:gd name="T5" fmla="*/ 2 h 66"/>
                <a:gd name="T6" fmla="*/ 59 w 65"/>
                <a:gd name="T7" fmla="*/ 54 h 66"/>
                <a:gd name="T8" fmla="*/ 61 w 65"/>
                <a:gd name="T9" fmla="*/ 64 h 66"/>
                <a:gd name="T10" fmla="*/ 53 w 65"/>
                <a:gd name="T11" fmla="*/ 57 h 66"/>
                <a:gd name="T12" fmla="*/ 7 w 65"/>
                <a:gd name="T13" fmla="*/ 8 h 66"/>
                <a:gd name="T14" fmla="*/ 3 w 65"/>
                <a:gd name="T1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6">
                  <a:moveTo>
                    <a:pt x="3" y="6"/>
                  </a:moveTo>
                  <a:cubicBezTo>
                    <a:pt x="3" y="4"/>
                    <a:pt x="0" y="4"/>
                    <a:pt x="0" y="1"/>
                  </a:cubicBezTo>
                  <a:cubicBezTo>
                    <a:pt x="2" y="0"/>
                    <a:pt x="3" y="2"/>
                    <a:pt x="4" y="2"/>
                  </a:cubicBezTo>
                  <a:cubicBezTo>
                    <a:pt x="27" y="15"/>
                    <a:pt x="46" y="31"/>
                    <a:pt x="59" y="54"/>
                  </a:cubicBezTo>
                  <a:cubicBezTo>
                    <a:pt x="61" y="57"/>
                    <a:pt x="65" y="62"/>
                    <a:pt x="61" y="64"/>
                  </a:cubicBezTo>
                  <a:cubicBezTo>
                    <a:pt x="58" y="66"/>
                    <a:pt x="55" y="61"/>
                    <a:pt x="53" y="57"/>
                  </a:cubicBezTo>
                  <a:cubicBezTo>
                    <a:pt x="40" y="39"/>
                    <a:pt x="25" y="21"/>
                    <a:pt x="7" y="8"/>
                  </a:cubicBezTo>
                  <a:cubicBezTo>
                    <a:pt x="6" y="7"/>
                    <a:pt x="5" y="5"/>
                    <a:pt x="3" y="6"/>
                  </a:cubicBezTo>
                  <a:close/>
                </a:path>
              </a:pathLst>
            </a:custGeom>
            <a:solidFill>
              <a:srgbClr val="E6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018ACE7-4387-3CA5-56C5-88EF779C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6270625"/>
              <a:ext cx="481013" cy="125412"/>
            </a:xfrm>
            <a:custGeom>
              <a:avLst/>
              <a:gdLst>
                <a:gd name="T0" fmla="*/ 0 w 85"/>
                <a:gd name="T1" fmla="*/ 6 h 22"/>
                <a:gd name="T2" fmla="*/ 16 w 85"/>
                <a:gd name="T3" fmla="*/ 2 h 22"/>
                <a:gd name="T4" fmla="*/ 70 w 85"/>
                <a:gd name="T5" fmla="*/ 8 h 22"/>
                <a:gd name="T6" fmla="*/ 82 w 85"/>
                <a:gd name="T7" fmla="*/ 16 h 22"/>
                <a:gd name="T8" fmla="*/ 84 w 85"/>
                <a:gd name="T9" fmla="*/ 20 h 22"/>
                <a:gd name="T10" fmla="*/ 79 w 85"/>
                <a:gd name="T11" fmla="*/ 21 h 22"/>
                <a:gd name="T12" fmla="*/ 53 w 85"/>
                <a:gd name="T13" fmla="*/ 11 h 22"/>
                <a:gd name="T14" fmla="*/ 8 w 85"/>
                <a:gd name="T15" fmla="*/ 6 h 22"/>
                <a:gd name="T16" fmla="*/ 0 w 85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2">
                  <a:moveTo>
                    <a:pt x="0" y="6"/>
                  </a:moveTo>
                  <a:cubicBezTo>
                    <a:pt x="6" y="2"/>
                    <a:pt x="11" y="2"/>
                    <a:pt x="16" y="2"/>
                  </a:cubicBezTo>
                  <a:cubicBezTo>
                    <a:pt x="34" y="0"/>
                    <a:pt x="53" y="0"/>
                    <a:pt x="70" y="8"/>
                  </a:cubicBezTo>
                  <a:cubicBezTo>
                    <a:pt x="74" y="10"/>
                    <a:pt x="78" y="12"/>
                    <a:pt x="82" y="16"/>
                  </a:cubicBezTo>
                  <a:cubicBezTo>
                    <a:pt x="83" y="17"/>
                    <a:pt x="85" y="18"/>
                    <a:pt x="84" y="20"/>
                  </a:cubicBezTo>
                  <a:cubicBezTo>
                    <a:pt x="83" y="22"/>
                    <a:pt x="81" y="21"/>
                    <a:pt x="79" y="21"/>
                  </a:cubicBezTo>
                  <a:cubicBezTo>
                    <a:pt x="70" y="17"/>
                    <a:pt x="62" y="14"/>
                    <a:pt x="53" y="11"/>
                  </a:cubicBezTo>
                  <a:cubicBezTo>
                    <a:pt x="38" y="7"/>
                    <a:pt x="23" y="5"/>
                    <a:pt x="8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24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00B98A8-EDBB-E360-580A-78A31ED6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6327775"/>
              <a:ext cx="103188" cy="360362"/>
            </a:xfrm>
            <a:custGeom>
              <a:avLst/>
              <a:gdLst>
                <a:gd name="T0" fmla="*/ 16 w 18"/>
                <a:gd name="T1" fmla="*/ 0 h 63"/>
                <a:gd name="T2" fmla="*/ 14 w 18"/>
                <a:gd name="T3" fmla="*/ 21 h 63"/>
                <a:gd name="T4" fmla="*/ 9 w 18"/>
                <a:gd name="T5" fmla="*/ 57 h 63"/>
                <a:gd name="T6" fmla="*/ 6 w 18"/>
                <a:gd name="T7" fmla="*/ 63 h 63"/>
                <a:gd name="T8" fmla="*/ 1 w 18"/>
                <a:gd name="T9" fmla="*/ 56 h 63"/>
                <a:gd name="T10" fmla="*/ 8 w 18"/>
                <a:gd name="T11" fmla="*/ 16 h 63"/>
                <a:gd name="T12" fmla="*/ 16 w 1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3">
                  <a:moveTo>
                    <a:pt x="16" y="0"/>
                  </a:moveTo>
                  <a:cubicBezTo>
                    <a:pt x="18" y="8"/>
                    <a:pt x="15" y="15"/>
                    <a:pt x="14" y="21"/>
                  </a:cubicBezTo>
                  <a:cubicBezTo>
                    <a:pt x="12" y="33"/>
                    <a:pt x="11" y="45"/>
                    <a:pt x="9" y="57"/>
                  </a:cubicBezTo>
                  <a:cubicBezTo>
                    <a:pt x="9" y="59"/>
                    <a:pt x="8" y="63"/>
                    <a:pt x="6" y="63"/>
                  </a:cubicBezTo>
                  <a:cubicBezTo>
                    <a:pt x="2" y="63"/>
                    <a:pt x="2" y="59"/>
                    <a:pt x="1" y="56"/>
                  </a:cubicBezTo>
                  <a:cubicBezTo>
                    <a:pt x="0" y="42"/>
                    <a:pt x="4" y="29"/>
                    <a:pt x="8" y="16"/>
                  </a:cubicBezTo>
                  <a:cubicBezTo>
                    <a:pt x="9" y="11"/>
                    <a:pt x="11" y="5"/>
                    <a:pt x="16" y="0"/>
                  </a:cubicBezTo>
                  <a:close/>
                </a:path>
              </a:pathLst>
            </a:custGeom>
            <a:solidFill>
              <a:srgbClr val="244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01817F8-3CE7-8DE3-2804-22AC8091A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225" y="5934076"/>
              <a:ext cx="95250" cy="347662"/>
            </a:xfrm>
            <a:custGeom>
              <a:avLst/>
              <a:gdLst>
                <a:gd name="T0" fmla="*/ 0 w 17"/>
                <a:gd name="T1" fmla="*/ 60 h 61"/>
                <a:gd name="T2" fmla="*/ 4 w 17"/>
                <a:gd name="T3" fmla="*/ 39 h 61"/>
                <a:gd name="T4" fmla="*/ 8 w 17"/>
                <a:gd name="T5" fmla="*/ 6 h 61"/>
                <a:gd name="T6" fmla="*/ 11 w 17"/>
                <a:gd name="T7" fmla="*/ 0 h 61"/>
                <a:gd name="T8" fmla="*/ 17 w 17"/>
                <a:gd name="T9" fmla="*/ 7 h 61"/>
                <a:gd name="T10" fmla="*/ 15 w 17"/>
                <a:gd name="T11" fmla="*/ 27 h 61"/>
                <a:gd name="T12" fmla="*/ 4 w 17"/>
                <a:gd name="T13" fmla="*/ 58 h 61"/>
                <a:gd name="T14" fmla="*/ 2 w 17"/>
                <a:gd name="T15" fmla="*/ 61 h 61"/>
                <a:gd name="T16" fmla="*/ 0 w 17"/>
                <a:gd name="T1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1">
                  <a:moveTo>
                    <a:pt x="0" y="60"/>
                  </a:moveTo>
                  <a:cubicBezTo>
                    <a:pt x="2" y="53"/>
                    <a:pt x="3" y="46"/>
                    <a:pt x="4" y="39"/>
                  </a:cubicBezTo>
                  <a:cubicBezTo>
                    <a:pt x="7" y="28"/>
                    <a:pt x="7" y="17"/>
                    <a:pt x="8" y="6"/>
                  </a:cubicBezTo>
                  <a:cubicBezTo>
                    <a:pt x="8" y="4"/>
                    <a:pt x="7" y="0"/>
                    <a:pt x="11" y="0"/>
                  </a:cubicBezTo>
                  <a:cubicBezTo>
                    <a:pt x="15" y="0"/>
                    <a:pt x="16" y="3"/>
                    <a:pt x="17" y="7"/>
                  </a:cubicBezTo>
                  <a:cubicBezTo>
                    <a:pt x="17" y="13"/>
                    <a:pt x="17" y="20"/>
                    <a:pt x="15" y="27"/>
                  </a:cubicBezTo>
                  <a:cubicBezTo>
                    <a:pt x="12" y="37"/>
                    <a:pt x="8" y="48"/>
                    <a:pt x="4" y="58"/>
                  </a:cubicBezTo>
                  <a:cubicBezTo>
                    <a:pt x="3" y="59"/>
                    <a:pt x="2" y="60"/>
                    <a:pt x="2" y="61"/>
                  </a:cubicBezTo>
                  <a:cubicBezTo>
                    <a:pt x="1" y="60"/>
                    <a:pt x="1" y="60"/>
                    <a:pt x="0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2CF4390B-10CC-B6D0-F761-4AD8C669F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0" y="6116638"/>
              <a:ext cx="334963" cy="147637"/>
            </a:xfrm>
            <a:custGeom>
              <a:avLst/>
              <a:gdLst>
                <a:gd name="T0" fmla="*/ 0 w 59"/>
                <a:gd name="T1" fmla="*/ 24 h 26"/>
                <a:gd name="T2" fmla="*/ 52 w 59"/>
                <a:gd name="T3" fmla="*/ 0 h 26"/>
                <a:gd name="T4" fmla="*/ 55 w 59"/>
                <a:gd name="T5" fmla="*/ 0 h 26"/>
                <a:gd name="T6" fmla="*/ 59 w 59"/>
                <a:gd name="T7" fmla="*/ 2 h 26"/>
                <a:gd name="T8" fmla="*/ 56 w 59"/>
                <a:gd name="T9" fmla="*/ 5 h 26"/>
                <a:gd name="T10" fmla="*/ 22 w 59"/>
                <a:gd name="T11" fmla="*/ 17 h 26"/>
                <a:gd name="T12" fmla="*/ 1 w 59"/>
                <a:gd name="T13" fmla="*/ 26 h 26"/>
                <a:gd name="T14" fmla="*/ 0 w 59"/>
                <a:gd name="T1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6">
                  <a:moveTo>
                    <a:pt x="0" y="24"/>
                  </a:moveTo>
                  <a:cubicBezTo>
                    <a:pt x="16" y="13"/>
                    <a:pt x="33" y="3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1"/>
                    <a:pt x="59" y="1"/>
                    <a:pt x="59" y="2"/>
                  </a:cubicBezTo>
                  <a:cubicBezTo>
                    <a:pt x="59" y="4"/>
                    <a:pt x="57" y="5"/>
                    <a:pt x="56" y="5"/>
                  </a:cubicBezTo>
                  <a:cubicBezTo>
                    <a:pt x="44" y="9"/>
                    <a:pt x="33" y="13"/>
                    <a:pt x="22" y="17"/>
                  </a:cubicBezTo>
                  <a:cubicBezTo>
                    <a:pt x="15" y="19"/>
                    <a:pt x="8" y="23"/>
                    <a:pt x="1" y="26"/>
                  </a:cubicBezTo>
                  <a:cubicBezTo>
                    <a:pt x="0" y="25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E6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7E3D451-00DC-423B-93AE-BC3C642E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6292850"/>
              <a:ext cx="357188" cy="125412"/>
            </a:xfrm>
            <a:custGeom>
              <a:avLst/>
              <a:gdLst>
                <a:gd name="T0" fmla="*/ 63 w 63"/>
                <a:gd name="T1" fmla="*/ 1 h 22"/>
                <a:gd name="T2" fmla="*/ 54 w 63"/>
                <a:gd name="T3" fmla="*/ 4 h 22"/>
                <a:gd name="T4" fmla="*/ 11 w 63"/>
                <a:gd name="T5" fmla="*/ 18 h 22"/>
                <a:gd name="T6" fmla="*/ 2 w 63"/>
                <a:gd name="T7" fmla="*/ 19 h 22"/>
                <a:gd name="T8" fmla="*/ 8 w 63"/>
                <a:gd name="T9" fmla="*/ 12 h 22"/>
                <a:gd name="T10" fmla="*/ 63 w 6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2">
                  <a:moveTo>
                    <a:pt x="63" y="1"/>
                  </a:moveTo>
                  <a:cubicBezTo>
                    <a:pt x="60" y="5"/>
                    <a:pt x="56" y="3"/>
                    <a:pt x="54" y="4"/>
                  </a:cubicBezTo>
                  <a:cubicBezTo>
                    <a:pt x="39" y="7"/>
                    <a:pt x="24" y="11"/>
                    <a:pt x="11" y="18"/>
                  </a:cubicBezTo>
                  <a:cubicBezTo>
                    <a:pt x="8" y="19"/>
                    <a:pt x="4" y="22"/>
                    <a:pt x="2" y="19"/>
                  </a:cubicBezTo>
                  <a:cubicBezTo>
                    <a:pt x="0" y="15"/>
                    <a:pt x="5" y="13"/>
                    <a:pt x="8" y="12"/>
                  </a:cubicBezTo>
                  <a:cubicBezTo>
                    <a:pt x="25" y="3"/>
                    <a:pt x="43" y="0"/>
                    <a:pt x="63" y="1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F1E4B169-C622-AFFE-C999-26D05424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6002338"/>
              <a:ext cx="282575" cy="239712"/>
            </a:xfrm>
            <a:custGeom>
              <a:avLst/>
              <a:gdLst>
                <a:gd name="T0" fmla="*/ 50 w 50"/>
                <a:gd name="T1" fmla="*/ 42 h 42"/>
                <a:gd name="T2" fmla="*/ 32 w 50"/>
                <a:gd name="T3" fmla="*/ 27 h 42"/>
                <a:gd name="T4" fmla="*/ 4 w 50"/>
                <a:gd name="T5" fmla="*/ 7 h 42"/>
                <a:gd name="T6" fmla="*/ 1 w 50"/>
                <a:gd name="T7" fmla="*/ 2 h 42"/>
                <a:gd name="T8" fmla="*/ 7 w 50"/>
                <a:gd name="T9" fmla="*/ 2 h 42"/>
                <a:gd name="T10" fmla="*/ 23 w 50"/>
                <a:gd name="T11" fmla="*/ 12 h 42"/>
                <a:gd name="T12" fmla="*/ 50 w 5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2">
                  <a:moveTo>
                    <a:pt x="50" y="42"/>
                  </a:moveTo>
                  <a:cubicBezTo>
                    <a:pt x="43" y="38"/>
                    <a:pt x="38" y="32"/>
                    <a:pt x="32" y="27"/>
                  </a:cubicBezTo>
                  <a:cubicBezTo>
                    <a:pt x="23" y="20"/>
                    <a:pt x="14" y="14"/>
                    <a:pt x="4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2" y="0"/>
                    <a:pt x="5" y="1"/>
                    <a:pt x="7" y="2"/>
                  </a:cubicBezTo>
                  <a:cubicBezTo>
                    <a:pt x="13" y="4"/>
                    <a:pt x="18" y="8"/>
                    <a:pt x="23" y="12"/>
                  </a:cubicBezTo>
                  <a:cubicBezTo>
                    <a:pt x="33" y="20"/>
                    <a:pt x="43" y="30"/>
                    <a:pt x="50" y="42"/>
                  </a:cubicBezTo>
                  <a:close/>
                </a:path>
              </a:pathLst>
            </a:custGeom>
            <a:solidFill>
              <a:srgbClr val="2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1C6F5268-09EA-71D6-2BC3-648B3A3D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0" y="6338888"/>
              <a:ext cx="390525" cy="222250"/>
            </a:xfrm>
            <a:custGeom>
              <a:avLst/>
              <a:gdLst>
                <a:gd name="T0" fmla="*/ 0 w 69"/>
                <a:gd name="T1" fmla="*/ 0 h 39"/>
                <a:gd name="T2" fmla="*/ 69 w 69"/>
                <a:gd name="T3" fmla="*/ 39 h 39"/>
                <a:gd name="T4" fmla="*/ 0 w 6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39">
                  <a:moveTo>
                    <a:pt x="0" y="0"/>
                  </a:moveTo>
                  <a:cubicBezTo>
                    <a:pt x="26" y="7"/>
                    <a:pt x="51" y="17"/>
                    <a:pt x="69" y="39"/>
                  </a:cubicBezTo>
                  <a:cubicBezTo>
                    <a:pt x="47" y="24"/>
                    <a:pt x="25" y="9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CD9A58B-96A6-956D-9C61-DBDB8797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6356350"/>
              <a:ext cx="136525" cy="285750"/>
            </a:xfrm>
            <a:custGeom>
              <a:avLst/>
              <a:gdLst>
                <a:gd name="T0" fmla="*/ 3 w 24"/>
                <a:gd name="T1" fmla="*/ 0 h 50"/>
                <a:gd name="T2" fmla="*/ 21 w 24"/>
                <a:gd name="T3" fmla="*/ 38 h 50"/>
                <a:gd name="T4" fmla="*/ 21 w 24"/>
                <a:gd name="T5" fmla="*/ 48 h 50"/>
                <a:gd name="T6" fmla="*/ 16 w 24"/>
                <a:gd name="T7" fmla="*/ 40 h 50"/>
                <a:gd name="T8" fmla="*/ 2 w 24"/>
                <a:gd name="T9" fmla="*/ 4 h 50"/>
                <a:gd name="T10" fmla="*/ 3 w 24"/>
                <a:gd name="T11" fmla="*/ 0 h 50"/>
                <a:gd name="T12" fmla="*/ 3 w 24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0">
                  <a:moveTo>
                    <a:pt x="3" y="0"/>
                  </a:moveTo>
                  <a:cubicBezTo>
                    <a:pt x="11" y="12"/>
                    <a:pt x="18" y="24"/>
                    <a:pt x="21" y="38"/>
                  </a:cubicBezTo>
                  <a:cubicBezTo>
                    <a:pt x="22" y="41"/>
                    <a:pt x="24" y="47"/>
                    <a:pt x="21" y="48"/>
                  </a:cubicBezTo>
                  <a:cubicBezTo>
                    <a:pt x="18" y="50"/>
                    <a:pt x="17" y="43"/>
                    <a:pt x="16" y="40"/>
                  </a:cubicBezTo>
                  <a:cubicBezTo>
                    <a:pt x="13" y="28"/>
                    <a:pt x="8" y="15"/>
                    <a:pt x="2" y="4"/>
                  </a:cubicBezTo>
                  <a:cubicBezTo>
                    <a:pt x="2" y="3"/>
                    <a:pt x="0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6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448D4C02-5C85-7D73-C27C-18EF0DB7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6367463"/>
              <a:ext cx="187325" cy="234950"/>
            </a:xfrm>
            <a:custGeom>
              <a:avLst/>
              <a:gdLst>
                <a:gd name="T0" fmla="*/ 33 w 33"/>
                <a:gd name="T1" fmla="*/ 0 h 41"/>
                <a:gd name="T2" fmla="*/ 9 w 33"/>
                <a:gd name="T3" fmla="*/ 33 h 41"/>
                <a:gd name="T4" fmla="*/ 4 w 33"/>
                <a:gd name="T5" fmla="*/ 39 h 41"/>
                <a:gd name="T6" fmla="*/ 1 w 33"/>
                <a:gd name="T7" fmla="*/ 40 h 41"/>
                <a:gd name="T8" fmla="*/ 1 w 33"/>
                <a:gd name="T9" fmla="*/ 37 h 41"/>
                <a:gd name="T10" fmla="*/ 18 w 33"/>
                <a:gd name="T11" fmla="*/ 12 h 41"/>
                <a:gd name="T12" fmla="*/ 33 w 3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1">
                  <a:moveTo>
                    <a:pt x="33" y="0"/>
                  </a:moveTo>
                  <a:cubicBezTo>
                    <a:pt x="25" y="11"/>
                    <a:pt x="16" y="21"/>
                    <a:pt x="9" y="33"/>
                  </a:cubicBezTo>
                  <a:cubicBezTo>
                    <a:pt x="7" y="35"/>
                    <a:pt x="6" y="37"/>
                    <a:pt x="4" y="39"/>
                  </a:cubicBezTo>
                  <a:cubicBezTo>
                    <a:pt x="4" y="40"/>
                    <a:pt x="2" y="41"/>
                    <a:pt x="1" y="40"/>
                  </a:cubicBezTo>
                  <a:cubicBezTo>
                    <a:pt x="0" y="40"/>
                    <a:pt x="1" y="38"/>
                    <a:pt x="1" y="37"/>
                  </a:cubicBezTo>
                  <a:cubicBezTo>
                    <a:pt x="4" y="27"/>
                    <a:pt x="11" y="20"/>
                    <a:pt x="18" y="12"/>
                  </a:cubicBezTo>
                  <a:cubicBezTo>
                    <a:pt x="22" y="7"/>
                    <a:pt x="27" y="3"/>
                    <a:pt x="33" y="0"/>
                  </a:cubicBezTo>
                  <a:close/>
                </a:path>
              </a:pathLst>
            </a:custGeom>
            <a:solidFill>
              <a:srgbClr val="EE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7B73C327-2FC3-FAAC-FF11-09734021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6373813"/>
              <a:ext cx="204788" cy="176212"/>
            </a:xfrm>
            <a:custGeom>
              <a:avLst/>
              <a:gdLst>
                <a:gd name="T0" fmla="*/ 36 w 36"/>
                <a:gd name="T1" fmla="*/ 2 h 31"/>
                <a:gd name="T2" fmla="*/ 6 w 36"/>
                <a:gd name="T3" fmla="*/ 28 h 31"/>
                <a:gd name="T4" fmla="*/ 2 w 36"/>
                <a:gd name="T5" fmla="*/ 29 h 31"/>
                <a:gd name="T6" fmla="*/ 2 w 36"/>
                <a:gd name="T7" fmla="*/ 24 h 31"/>
                <a:gd name="T8" fmla="*/ 36 w 3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2"/>
                  </a:moveTo>
                  <a:cubicBezTo>
                    <a:pt x="23" y="7"/>
                    <a:pt x="14" y="17"/>
                    <a:pt x="6" y="28"/>
                  </a:cubicBezTo>
                  <a:cubicBezTo>
                    <a:pt x="5" y="29"/>
                    <a:pt x="4" y="31"/>
                    <a:pt x="2" y="29"/>
                  </a:cubicBezTo>
                  <a:cubicBezTo>
                    <a:pt x="0" y="28"/>
                    <a:pt x="1" y="26"/>
                    <a:pt x="2" y="24"/>
                  </a:cubicBezTo>
                  <a:cubicBezTo>
                    <a:pt x="7" y="13"/>
                    <a:pt x="26" y="0"/>
                    <a:pt x="36" y="2"/>
                  </a:cubicBezTo>
                  <a:close/>
                </a:path>
              </a:pathLst>
            </a:custGeom>
            <a:solidFill>
              <a:srgbClr val="25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2BD0434-0030-D942-D8AB-06330996D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788" y="6064250"/>
              <a:ext cx="176213" cy="177800"/>
            </a:xfrm>
            <a:custGeom>
              <a:avLst/>
              <a:gdLst>
                <a:gd name="T0" fmla="*/ 0 w 31"/>
                <a:gd name="T1" fmla="*/ 30 h 31"/>
                <a:gd name="T2" fmla="*/ 23 w 31"/>
                <a:gd name="T3" fmla="*/ 1 h 31"/>
                <a:gd name="T4" fmla="*/ 28 w 31"/>
                <a:gd name="T5" fmla="*/ 0 h 31"/>
                <a:gd name="T6" fmla="*/ 30 w 31"/>
                <a:gd name="T7" fmla="*/ 1 h 31"/>
                <a:gd name="T8" fmla="*/ 29 w 31"/>
                <a:gd name="T9" fmla="*/ 4 h 31"/>
                <a:gd name="T10" fmla="*/ 26 w 31"/>
                <a:gd name="T11" fmla="*/ 6 h 31"/>
                <a:gd name="T12" fmla="*/ 2 w 31"/>
                <a:gd name="T13" fmla="*/ 29 h 31"/>
                <a:gd name="T14" fmla="*/ 0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0" y="30"/>
                  </a:moveTo>
                  <a:cubicBezTo>
                    <a:pt x="0" y="19"/>
                    <a:pt x="13" y="3"/>
                    <a:pt x="23" y="1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0" y="0"/>
                    <a:pt x="30" y="1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5"/>
                    <a:pt x="26" y="6"/>
                  </a:cubicBezTo>
                  <a:cubicBezTo>
                    <a:pt x="15" y="10"/>
                    <a:pt x="8" y="18"/>
                    <a:pt x="2" y="29"/>
                  </a:cubicBezTo>
                  <a:cubicBezTo>
                    <a:pt x="2" y="30"/>
                    <a:pt x="2" y="31"/>
                    <a:pt x="0" y="30"/>
                  </a:cubicBezTo>
                  <a:close/>
                </a:path>
              </a:pathLst>
            </a:custGeom>
            <a:solidFill>
              <a:srgbClr val="26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8DC952E3-DD4A-0F02-9BE6-0D84F523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5" y="6013450"/>
              <a:ext cx="107950" cy="204787"/>
            </a:xfrm>
            <a:custGeom>
              <a:avLst/>
              <a:gdLst>
                <a:gd name="T0" fmla="*/ 17 w 19"/>
                <a:gd name="T1" fmla="*/ 36 h 36"/>
                <a:gd name="T2" fmla="*/ 13 w 19"/>
                <a:gd name="T3" fmla="*/ 25 h 36"/>
                <a:gd name="T4" fmla="*/ 3 w 19"/>
                <a:gd name="T5" fmla="*/ 7 h 36"/>
                <a:gd name="T6" fmla="*/ 2 w 19"/>
                <a:gd name="T7" fmla="*/ 1 h 36"/>
                <a:gd name="T8" fmla="*/ 7 w 19"/>
                <a:gd name="T9" fmla="*/ 3 h 36"/>
                <a:gd name="T10" fmla="*/ 17 w 19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6">
                  <a:moveTo>
                    <a:pt x="17" y="36"/>
                  </a:moveTo>
                  <a:cubicBezTo>
                    <a:pt x="14" y="32"/>
                    <a:pt x="14" y="29"/>
                    <a:pt x="13" y="25"/>
                  </a:cubicBezTo>
                  <a:cubicBezTo>
                    <a:pt x="10" y="19"/>
                    <a:pt x="7" y="13"/>
                    <a:pt x="3" y="7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4" y="0"/>
                    <a:pt x="6" y="2"/>
                    <a:pt x="7" y="3"/>
                  </a:cubicBezTo>
                  <a:cubicBezTo>
                    <a:pt x="14" y="9"/>
                    <a:pt x="19" y="26"/>
                    <a:pt x="17" y="36"/>
                  </a:cubicBezTo>
                  <a:close/>
                </a:path>
              </a:pathLst>
            </a:custGeom>
            <a:solidFill>
              <a:srgbClr val="E6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065F921-0C40-1240-7B3B-24AE7FA3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6253163"/>
              <a:ext cx="311150" cy="39687"/>
            </a:xfrm>
            <a:custGeom>
              <a:avLst/>
              <a:gdLst>
                <a:gd name="T0" fmla="*/ 0 w 55"/>
                <a:gd name="T1" fmla="*/ 7 h 7"/>
                <a:gd name="T2" fmla="*/ 55 w 55"/>
                <a:gd name="T3" fmla="*/ 5 h 7"/>
                <a:gd name="T4" fmla="*/ 0 w 5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7"/>
                  </a:moveTo>
                  <a:cubicBezTo>
                    <a:pt x="18" y="0"/>
                    <a:pt x="36" y="1"/>
                    <a:pt x="55" y="5"/>
                  </a:cubicBezTo>
                  <a:cubicBezTo>
                    <a:pt x="36" y="3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2A4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F55A753D-65DE-2663-FC84-3DE9A70E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0" y="6361113"/>
              <a:ext cx="74613" cy="257175"/>
            </a:xfrm>
            <a:custGeom>
              <a:avLst/>
              <a:gdLst>
                <a:gd name="T0" fmla="*/ 0 w 13"/>
                <a:gd name="T1" fmla="*/ 0 h 45"/>
                <a:gd name="T2" fmla="*/ 6 w 13"/>
                <a:gd name="T3" fmla="*/ 45 h 45"/>
                <a:gd name="T4" fmla="*/ 0 w 1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cubicBezTo>
                    <a:pt x="6" y="14"/>
                    <a:pt x="13" y="29"/>
                    <a:pt x="6" y="45"/>
                  </a:cubicBezTo>
                  <a:cubicBezTo>
                    <a:pt x="6" y="30"/>
                    <a:pt x="5" y="15"/>
                    <a:pt x="0" y="0"/>
                  </a:cubicBezTo>
                  <a:close/>
                </a:path>
              </a:pathLst>
            </a:custGeom>
            <a:solidFill>
              <a:srgbClr val="E7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6EED12E-BA8E-FC71-FEB1-ED0AF7C8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5" y="6396038"/>
              <a:ext cx="112713" cy="188912"/>
            </a:xfrm>
            <a:custGeom>
              <a:avLst/>
              <a:gdLst>
                <a:gd name="T0" fmla="*/ 3 w 20"/>
                <a:gd name="T1" fmla="*/ 33 h 33"/>
                <a:gd name="T2" fmla="*/ 20 w 20"/>
                <a:gd name="T3" fmla="*/ 0 h 33"/>
                <a:gd name="T4" fmla="*/ 3 w 2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3">
                  <a:moveTo>
                    <a:pt x="3" y="33"/>
                  </a:moveTo>
                  <a:cubicBezTo>
                    <a:pt x="0" y="23"/>
                    <a:pt x="10" y="4"/>
                    <a:pt x="20" y="0"/>
                  </a:cubicBezTo>
                  <a:cubicBezTo>
                    <a:pt x="9" y="10"/>
                    <a:pt x="8" y="22"/>
                    <a:pt x="3" y="33"/>
                  </a:cubicBezTo>
                  <a:close/>
                </a:path>
              </a:pathLst>
            </a:custGeom>
            <a:solidFill>
              <a:srgbClr val="E63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C057384D-6187-F72D-306B-41D8F2924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6464300"/>
              <a:ext cx="141288" cy="120650"/>
            </a:xfrm>
            <a:custGeom>
              <a:avLst/>
              <a:gdLst>
                <a:gd name="T0" fmla="*/ 0 w 25"/>
                <a:gd name="T1" fmla="*/ 0 h 21"/>
                <a:gd name="T2" fmla="*/ 24 w 25"/>
                <a:gd name="T3" fmla="*/ 17 h 21"/>
                <a:gd name="T4" fmla="*/ 24 w 25"/>
                <a:gd name="T5" fmla="*/ 20 h 21"/>
                <a:gd name="T6" fmla="*/ 21 w 25"/>
                <a:gd name="T7" fmla="*/ 20 h 21"/>
                <a:gd name="T8" fmla="*/ 13 w 25"/>
                <a:gd name="T9" fmla="*/ 13 h 21"/>
                <a:gd name="T10" fmla="*/ 0 w 2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">
                  <a:moveTo>
                    <a:pt x="0" y="0"/>
                  </a:moveTo>
                  <a:cubicBezTo>
                    <a:pt x="9" y="4"/>
                    <a:pt x="18" y="9"/>
                    <a:pt x="24" y="17"/>
                  </a:cubicBezTo>
                  <a:cubicBezTo>
                    <a:pt x="24" y="18"/>
                    <a:pt x="25" y="19"/>
                    <a:pt x="24" y="20"/>
                  </a:cubicBezTo>
                  <a:cubicBezTo>
                    <a:pt x="23" y="21"/>
                    <a:pt x="22" y="20"/>
                    <a:pt x="21" y="20"/>
                  </a:cubicBezTo>
                  <a:cubicBezTo>
                    <a:pt x="19" y="17"/>
                    <a:pt x="16" y="15"/>
                    <a:pt x="13" y="13"/>
                  </a:cubicBezTo>
                  <a:cubicBezTo>
                    <a:pt x="9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294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4CE5F273-4BFE-F721-266B-859BC7274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6350000"/>
              <a:ext cx="169863" cy="92075"/>
            </a:xfrm>
            <a:custGeom>
              <a:avLst/>
              <a:gdLst>
                <a:gd name="T0" fmla="*/ 0 w 30"/>
                <a:gd name="T1" fmla="*/ 0 h 16"/>
                <a:gd name="T2" fmla="*/ 27 w 30"/>
                <a:gd name="T3" fmla="*/ 11 h 16"/>
                <a:gd name="T4" fmla="*/ 29 w 30"/>
                <a:gd name="T5" fmla="*/ 14 h 16"/>
                <a:gd name="T6" fmla="*/ 24 w 30"/>
                <a:gd name="T7" fmla="*/ 14 h 16"/>
                <a:gd name="T8" fmla="*/ 0 w 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10" y="1"/>
                    <a:pt x="19" y="5"/>
                    <a:pt x="27" y="11"/>
                  </a:cubicBezTo>
                  <a:cubicBezTo>
                    <a:pt x="28" y="11"/>
                    <a:pt x="30" y="12"/>
                    <a:pt x="29" y="14"/>
                  </a:cubicBezTo>
                  <a:cubicBezTo>
                    <a:pt x="28" y="16"/>
                    <a:pt x="26" y="15"/>
                    <a:pt x="24" y="14"/>
                  </a:cubicBezTo>
                  <a:cubicBezTo>
                    <a:pt x="16" y="9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E6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14DCCFC1-A72A-10BA-C778-A64EB5A7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6561138"/>
              <a:ext cx="46038" cy="46037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8 h 8"/>
                <a:gd name="T4" fmla="*/ 0 w 8"/>
                <a:gd name="T5" fmla="*/ 4 h 8"/>
                <a:gd name="T6" fmla="*/ 3 w 8"/>
                <a:gd name="T7" fmla="*/ 0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7" y="8"/>
                    <a:pt x="4" y="6"/>
                    <a:pt x="3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2" y="4"/>
                    <a:pt x="0" y="0"/>
                    <a:pt x="3" y="0"/>
                  </a:cubicBezTo>
                  <a:cubicBezTo>
                    <a:pt x="7" y="1"/>
                    <a:pt x="8" y="2"/>
                    <a:pt x="7" y="5"/>
                  </a:cubicBezTo>
                  <a:close/>
                </a:path>
              </a:pathLst>
            </a:custGeom>
            <a:solidFill>
              <a:srgbClr val="3D5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EDC19C92-FC66-CEE2-428C-B488D3E4E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3" y="6646863"/>
              <a:ext cx="46038" cy="52387"/>
            </a:xfrm>
            <a:custGeom>
              <a:avLst/>
              <a:gdLst>
                <a:gd name="T0" fmla="*/ 3 w 8"/>
                <a:gd name="T1" fmla="*/ 9 h 9"/>
                <a:gd name="T2" fmla="*/ 0 w 8"/>
                <a:gd name="T3" fmla="*/ 4 h 9"/>
                <a:gd name="T4" fmla="*/ 3 w 8"/>
                <a:gd name="T5" fmla="*/ 0 h 9"/>
                <a:gd name="T6" fmla="*/ 7 w 8"/>
                <a:gd name="T7" fmla="*/ 4 h 9"/>
                <a:gd name="T8" fmla="*/ 3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7"/>
                    <a:pt x="1" y="6"/>
                    <a:pt x="0" y="4"/>
                  </a:cubicBezTo>
                  <a:cubicBezTo>
                    <a:pt x="1" y="4"/>
                    <a:pt x="0" y="0"/>
                    <a:pt x="3" y="0"/>
                  </a:cubicBezTo>
                  <a:cubicBezTo>
                    <a:pt x="5" y="1"/>
                    <a:pt x="7" y="0"/>
                    <a:pt x="7" y="4"/>
                  </a:cubicBezTo>
                  <a:cubicBezTo>
                    <a:pt x="8" y="8"/>
                    <a:pt x="4" y="6"/>
                    <a:pt x="3" y="9"/>
                  </a:cubicBezTo>
                  <a:close/>
                </a:path>
              </a:pathLst>
            </a:custGeom>
            <a:solidFill>
              <a:srgbClr val="E94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F6599AA-7DBB-DE9F-1FED-AB9DAE03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663" y="6613525"/>
              <a:ext cx="57150" cy="46037"/>
            </a:xfrm>
            <a:custGeom>
              <a:avLst/>
              <a:gdLst>
                <a:gd name="T0" fmla="*/ 8 w 10"/>
                <a:gd name="T1" fmla="*/ 3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1 h 8"/>
                <a:gd name="T8" fmla="*/ 8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3"/>
                  </a:moveTo>
                  <a:cubicBezTo>
                    <a:pt x="9" y="8"/>
                    <a:pt x="5" y="6"/>
                    <a:pt x="4" y="8"/>
                  </a:cubicBezTo>
                  <a:cubicBezTo>
                    <a:pt x="3" y="7"/>
                    <a:pt x="2" y="6"/>
                    <a:pt x="0" y="4"/>
                  </a:cubicBezTo>
                  <a:cubicBezTo>
                    <a:pt x="3" y="4"/>
                    <a:pt x="1" y="0"/>
                    <a:pt x="4" y="1"/>
                  </a:cubicBezTo>
                  <a:cubicBezTo>
                    <a:pt x="6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E83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BDDFA86F-0600-0F5E-A08E-CD8FD2F9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5945188"/>
              <a:ext cx="50800" cy="50800"/>
            </a:xfrm>
            <a:custGeom>
              <a:avLst/>
              <a:gdLst>
                <a:gd name="T0" fmla="*/ 4 w 9"/>
                <a:gd name="T1" fmla="*/ 1 h 9"/>
                <a:gd name="T2" fmla="*/ 8 w 9"/>
                <a:gd name="T3" fmla="*/ 5 h 9"/>
                <a:gd name="T4" fmla="*/ 4 w 9"/>
                <a:gd name="T5" fmla="*/ 9 h 9"/>
                <a:gd name="T6" fmla="*/ 0 w 9"/>
                <a:gd name="T7" fmla="*/ 5 h 9"/>
                <a:gd name="T8" fmla="*/ 4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cubicBezTo>
                    <a:pt x="9" y="0"/>
                    <a:pt x="8" y="4"/>
                    <a:pt x="8" y="5"/>
                  </a:cubicBezTo>
                  <a:cubicBezTo>
                    <a:pt x="9" y="8"/>
                    <a:pt x="5" y="7"/>
                    <a:pt x="4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4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E7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9DABB98F-A56B-BCDE-3473-A1455DAD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288" y="6281738"/>
              <a:ext cx="44450" cy="46037"/>
            </a:xfrm>
            <a:custGeom>
              <a:avLst/>
              <a:gdLst>
                <a:gd name="T0" fmla="*/ 5 w 8"/>
                <a:gd name="T1" fmla="*/ 1 h 8"/>
                <a:gd name="T2" fmla="*/ 7 w 8"/>
                <a:gd name="T3" fmla="*/ 5 h 8"/>
                <a:gd name="T4" fmla="*/ 4 w 8"/>
                <a:gd name="T5" fmla="*/ 8 h 8"/>
                <a:gd name="T6" fmla="*/ 0 w 8"/>
                <a:gd name="T7" fmla="*/ 4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8" y="0"/>
                    <a:pt x="7" y="4"/>
                    <a:pt x="7" y="5"/>
                  </a:cubicBezTo>
                  <a:cubicBezTo>
                    <a:pt x="8" y="8"/>
                    <a:pt x="4" y="6"/>
                    <a:pt x="4" y="8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2" y="4"/>
                    <a:pt x="1" y="0"/>
                    <a:pt x="5" y="1"/>
                  </a:cubicBezTo>
                  <a:close/>
                </a:path>
              </a:pathLst>
            </a:custGeom>
            <a:solidFill>
              <a:srgbClr val="263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5391775B-79BB-4781-2862-0AAC738E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6024563"/>
              <a:ext cx="39688" cy="39687"/>
            </a:xfrm>
            <a:custGeom>
              <a:avLst/>
              <a:gdLst>
                <a:gd name="T0" fmla="*/ 5 w 7"/>
                <a:gd name="T1" fmla="*/ 4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5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cubicBezTo>
                    <a:pt x="7" y="7"/>
                    <a:pt x="4" y="6"/>
                    <a:pt x="3" y="7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1" y="4"/>
                    <a:pt x="0" y="0"/>
                    <a:pt x="3" y="1"/>
                  </a:cubicBezTo>
                  <a:cubicBezTo>
                    <a:pt x="4" y="1"/>
                    <a:pt x="7" y="1"/>
                    <a:pt x="5" y="4"/>
                  </a:cubicBezTo>
                  <a:close/>
                </a:path>
              </a:pathLst>
            </a:custGeom>
            <a:solidFill>
              <a:srgbClr val="2B4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2173D2EA-4E4A-41BC-6F59-4C9B3503B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6446838"/>
              <a:ext cx="39688" cy="41275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4 h 7"/>
                <a:gd name="T4" fmla="*/ 3 w 7"/>
                <a:gd name="T5" fmla="*/ 0 h 7"/>
                <a:gd name="T6" fmla="*/ 6 w 7"/>
                <a:gd name="T7" fmla="*/ 3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7" y="6"/>
                    <a:pt x="4" y="5"/>
                    <a:pt x="3" y="7"/>
                  </a:cubicBezTo>
                  <a:close/>
                </a:path>
              </a:pathLst>
            </a:custGeom>
            <a:solidFill>
              <a:srgbClr val="E8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5A792E35-078B-9A0F-F04C-FEAEED37833C}"/>
              </a:ext>
            </a:extLst>
          </p:cNvPr>
          <p:cNvGrpSpPr/>
          <p:nvPr/>
        </p:nvGrpSpPr>
        <p:grpSpPr>
          <a:xfrm>
            <a:off x="10977562" y="6021387"/>
            <a:ext cx="1060451" cy="765176"/>
            <a:chOff x="10977562" y="6021387"/>
            <a:chExt cx="1060451" cy="765176"/>
          </a:xfrm>
        </p:grpSpPr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E885518F-1061-C90A-113B-8397ABFC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7562" y="6254750"/>
              <a:ext cx="504825" cy="125413"/>
            </a:xfrm>
            <a:custGeom>
              <a:avLst/>
              <a:gdLst>
                <a:gd name="T0" fmla="*/ 88 w 89"/>
                <a:gd name="T1" fmla="*/ 22 h 22"/>
                <a:gd name="T2" fmla="*/ 63 w 89"/>
                <a:gd name="T3" fmla="*/ 14 h 22"/>
                <a:gd name="T4" fmla="*/ 16 w 89"/>
                <a:gd name="T5" fmla="*/ 10 h 22"/>
                <a:gd name="T6" fmla="*/ 6 w 89"/>
                <a:gd name="T7" fmla="*/ 11 h 22"/>
                <a:gd name="T8" fmla="*/ 0 w 89"/>
                <a:gd name="T9" fmla="*/ 9 h 22"/>
                <a:gd name="T10" fmla="*/ 5 w 89"/>
                <a:gd name="T11" fmla="*/ 5 h 22"/>
                <a:gd name="T12" fmla="*/ 47 w 89"/>
                <a:gd name="T13" fmla="*/ 4 h 22"/>
                <a:gd name="T14" fmla="*/ 89 w 89"/>
                <a:gd name="T15" fmla="*/ 21 h 22"/>
                <a:gd name="T16" fmla="*/ 88 w 89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2">
                  <a:moveTo>
                    <a:pt x="88" y="22"/>
                  </a:moveTo>
                  <a:cubicBezTo>
                    <a:pt x="80" y="19"/>
                    <a:pt x="72" y="16"/>
                    <a:pt x="63" y="14"/>
                  </a:cubicBezTo>
                  <a:cubicBezTo>
                    <a:pt x="48" y="10"/>
                    <a:pt x="32" y="10"/>
                    <a:pt x="16" y="10"/>
                  </a:cubicBezTo>
                  <a:cubicBezTo>
                    <a:pt x="13" y="11"/>
                    <a:pt x="9" y="11"/>
                    <a:pt x="6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3" y="6"/>
                    <a:pt x="5" y="5"/>
                  </a:cubicBezTo>
                  <a:cubicBezTo>
                    <a:pt x="19" y="0"/>
                    <a:pt x="33" y="1"/>
                    <a:pt x="47" y="4"/>
                  </a:cubicBezTo>
                  <a:cubicBezTo>
                    <a:pt x="62" y="7"/>
                    <a:pt x="76" y="12"/>
                    <a:pt x="89" y="21"/>
                  </a:cubicBezTo>
                  <a:cubicBezTo>
                    <a:pt x="89" y="21"/>
                    <a:pt x="88" y="22"/>
                    <a:pt x="88" y="22"/>
                  </a:cubicBezTo>
                  <a:close/>
                </a:path>
              </a:pathLst>
            </a:custGeom>
            <a:solidFill>
              <a:srgbClr val="E6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52097AD4-213E-F396-8769-3AFFC6F3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8363" y="6397625"/>
              <a:ext cx="458788" cy="250825"/>
            </a:xfrm>
            <a:custGeom>
              <a:avLst/>
              <a:gdLst>
                <a:gd name="T0" fmla="*/ 81 w 81"/>
                <a:gd name="T1" fmla="*/ 0 h 44"/>
                <a:gd name="T2" fmla="*/ 69 w 81"/>
                <a:gd name="T3" fmla="*/ 6 h 44"/>
                <a:gd name="T4" fmla="*/ 18 w 81"/>
                <a:gd name="T5" fmla="*/ 34 h 44"/>
                <a:gd name="T6" fmla="*/ 6 w 81"/>
                <a:gd name="T7" fmla="*/ 42 h 44"/>
                <a:gd name="T8" fmla="*/ 2 w 81"/>
                <a:gd name="T9" fmla="*/ 43 h 44"/>
                <a:gd name="T10" fmla="*/ 2 w 81"/>
                <a:gd name="T11" fmla="*/ 39 h 44"/>
                <a:gd name="T12" fmla="*/ 12 w 81"/>
                <a:gd name="T13" fmla="*/ 28 h 44"/>
                <a:gd name="T14" fmla="*/ 81 w 81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4">
                  <a:moveTo>
                    <a:pt x="81" y="0"/>
                  </a:moveTo>
                  <a:cubicBezTo>
                    <a:pt x="77" y="4"/>
                    <a:pt x="73" y="5"/>
                    <a:pt x="69" y="6"/>
                  </a:cubicBezTo>
                  <a:cubicBezTo>
                    <a:pt x="50" y="12"/>
                    <a:pt x="33" y="22"/>
                    <a:pt x="18" y="34"/>
                  </a:cubicBezTo>
                  <a:cubicBezTo>
                    <a:pt x="14" y="37"/>
                    <a:pt x="10" y="40"/>
                    <a:pt x="6" y="42"/>
                  </a:cubicBezTo>
                  <a:cubicBezTo>
                    <a:pt x="4" y="43"/>
                    <a:pt x="3" y="44"/>
                    <a:pt x="2" y="43"/>
                  </a:cubicBezTo>
                  <a:cubicBezTo>
                    <a:pt x="0" y="41"/>
                    <a:pt x="1" y="40"/>
                    <a:pt x="2" y="39"/>
                  </a:cubicBezTo>
                  <a:cubicBezTo>
                    <a:pt x="5" y="34"/>
                    <a:pt x="8" y="31"/>
                    <a:pt x="12" y="28"/>
                  </a:cubicBezTo>
                  <a:cubicBezTo>
                    <a:pt x="32" y="13"/>
                    <a:pt x="54" y="4"/>
                    <a:pt x="81" y="0"/>
                  </a:cubicBezTo>
                  <a:close/>
                </a:path>
              </a:pathLst>
            </a:custGeom>
            <a:solidFill>
              <a:srgbClr val="E6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0758C634-3955-51BA-B121-0C3C2F6CB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0650" y="6408738"/>
              <a:ext cx="368300" cy="377825"/>
            </a:xfrm>
            <a:custGeom>
              <a:avLst/>
              <a:gdLst>
                <a:gd name="T0" fmla="*/ 3 w 65"/>
                <a:gd name="T1" fmla="*/ 6 h 66"/>
                <a:gd name="T2" fmla="*/ 0 w 65"/>
                <a:gd name="T3" fmla="*/ 1 h 66"/>
                <a:gd name="T4" fmla="*/ 4 w 65"/>
                <a:gd name="T5" fmla="*/ 2 h 66"/>
                <a:gd name="T6" fmla="*/ 59 w 65"/>
                <a:gd name="T7" fmla="*/ 54 h 66"/>
                <a:gd name="T8" fmla="*/ 61 w 65"/>
                <a:gd name="T9" fmla="*/ 64 h 66"/>
                <a:gd name="T10" fmla="*/ 53 w 65"/>
                <a:gd name="T11" fmla="*/ 57 h 66"/>
                <a:gd name="T12" fmla="*/ 7 w 65"/>
                <a:gd name="T13" fmla="*/ 8 h 66"/>
                <a:gd name="T14" fmla="*/ 3 w 65"/>
                <a:gd name="T1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6">
                  <a:moveTo>
                    <a:pt x="3" y="6"/>
                  </a:moveTo>
                  <a:cubicBezTo>
                    <a:pt x="3" y="4"/>
                    <a:pt x="0" y="4"/>
                    <a:pt x="0" y="1"/>
                  </a:cubicBezTo>
                  <a:cubicBezTo>
                    <a:pt x="2" y="0"/>
                    <a:pt x="3" y="2"/>
                    <a:pt x="4" y="2"/>
                  </a:cubicBezTo>
                  <a:cubicBezTo>
                    <a:pt x="27" y="15"/>
                    <a:pt x="46" y="31"/>
                    <a:pt x="59" y="54"/>
                  </a:cubicBezTo>
                  <a:cubicBezTo>
                    <a:pt x="61" y="57"/>
                    <a:pt x="65" y="62"/>
                    <a:pt x="61" y="64"/>
                  </a:cubicBezTo>
                  <a:cubicBezTo>
                    <a:pt x="58" y="66"/>
                    <a:pt x="55" y="61"/>
                    <a:pt x="53" y="57"/>
                  </a:cubicBezTo>
                  <a:cubicBezTo>
                    <a:pt x="40" y="39"/>
                    <a:pt x="25" y="21"/>
                    <a:pt x="7" y="8"/>
                  </a:cubicBezTo>
                  <a:cubicBezTo>
                    <a:pt x="6" y="7"/>
                    <a:pt x="5" y="5"/>
                    <a:pt x="3" y="6"/>
                  </a:cubicBezTo>
                  <a:close/>
                </a:path>
              </a:pathLst>
            </a:custGeom>
            <a:solidFill>
              <a:srgbClr val="E6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B5E57F4A-A356-CA94-3115-A6A1A026A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0650" y="6357938"/>
              <a:ext cx="481013" cy="125413"/>
            </a:xfrm>
            <a:custGeom>
              <a:avLst/>
              <a:gdLst>
                <a:gd name="T0" fmla="*/ 0 w 85"/>
                <a:gd name="T1" fmla="*/ 6 h 22"/>
                <a:gd name="T2" fmla="*/ 16 w 85"/>
                <a:gd name="T3" fmla="*/ 2 h 22"/>
                <a:gd name="T4" fmla="*/ 70 w 85"/>
                <a:gd name="T5" fmla="*/ 8 h 22"/>
                <a:gd name="T6" fmla="*/ 82 w 85"/>
                <a:gd name="T7" fmla="*/ 16 h 22"/>
                <a:gd name="T8" fmla="*/ 84 w 85"/>
                <a:gd name="T9" fmla="*/ 20 h 22"/>
                <a:gd name="T10" fmla="*/ 79 w 85"/>
                <a:gd name="T11" fmla="*/ 21 h 22"/>
                <a:gd name="T12" fmla="*/ 53 w 85"/>
                <a:gd name="T13" fmla="*/ 11 h 22"/>
                <a:gd name="T14" fmla="*/ 8 w 85"/>
                <a:gd name="T15" fmla="*/ 6 h 22"/>
                <a:gd name="T16" fmla="*/ 0 w 85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2">
                  <a:moveTo>
                    <a:pt x="0" y="6"/>
                  </a:moveTo>
                  <a:cubicBezTo>
                    <a:pt x="6" y="2"/>
                    <a:pt x="11" y="2"/>
                    <a:pt x="16" y="2"/>
                  </a:cubicBezTo>
                  <a:cubicBezTo>
                    <a:pt x="34" y="0"/>
                    <a:pt x="53" y="0"/>
                    <a:pt x="70" y="8"/>
                  </a:cubicBezTo>
                  <a:cubicBezTo>
                    <a:pt x="74" y="10"/>
                    <a:pt x="78" y="12"/>
                    <a:pt x="82" y="16"/>
                  </a:cubicBezTo>
                  <a:cubicBezTo>
                    <a:pt x="83" y="17"/>
                    <a:pt x="85" y="18"/>
                    <a:pt x="84" y="20"/>
                  </a:cubicBezTo>
                  <a:cubicBezTo>
                    <a:pt x="83" y="22"/>
                    <a:pt x="81" y="21"/>
                    <a:pt x="79" y="21"/>
                  </a:cubicBezTo>
                  <a:cubicBezTo>
                    <a:pt x="70" y="17"/>
                    <a:pt x="62" y="14"/>
                    <a:pt x="53" y="11"/>
                  </a:cubicBezTo>
                  <a:cubicBezTo>
                    <a:pt x="38" y="7"/>
                    <a:pt x="23" y="5"/>
                    <a:pt x="8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24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464B39EE-8D6F-14DC-5C1E-6AEE6D1A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38" y="6415088"/>
              <a:ext cx="101600" cy="360363"/>
            </a:xfrm>
            <a:custGeom>
              <a:avLst/>
              <a:gdLst>
                <a:gd name="T0" fmla="*/ 16 w 18"/>
                <a:gd name="T1" fmla="*/ 0 h 63"/>
                <a:gd name="T2" fmla="*/ 14 w 18"/>
                <a:gd name="T3" fmla="*/ 21 h 63"/>
                <a:gd name="T4" fmla="*/ 9 w 18"/>
                <a:gd name="T5" fmla="*/ 57 h 63"/>
                <a:gd name="T6" fmla="*/ 6 w 18"/>
                <a:gd name="T7" fmla="*/ 63 h 63"/>
                <a:gd name="T8" fmla="*/ 1 w 18"/>
                <a:gd name="T9" fmla="*/ 56 h 63"/>
                <a:gd name="T10" fmla="*/ 8 w 18"/>
                <a:gd name="T11" fmla="*/ 16 h 63"/>
                <a:gd name="T12" fmla="*/ 16 w 1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3">
                  <a:moveTo>
                    <a:pt x="16" y="0"/>
                  </a:moveTo>
                  <a:cubicBezTo>
                    <a:pt x="18" y="8"/>
                    <a:pt x="15" y="15"/>
                    <a:pt x="14" y="21"/>
                  </a:cubicBezTo>
                  <a:cubicBezTo>
                    <a:pt x="12" y="33"/>
                    <a:pt x="11" y="45"/>
                    <a:pt x="9" y="57"/>
                  </a:cubicBezTo>
                  <a:cubicBezTo>
                    <a:pt x="9" y="59"/>
                    <a:pt x="8" y="63"/>
                    <a:pt x="6" y="63"/>
                  </a:cubicBezTo>
                  <a:cubicBezTo>
                    <a:pt x="2" y="63"/>
                    <a:pt x="2" y="59"/>
                    <a:pt x="1" y="56"/>
                  </a:cubicBezTo>
                  <a:cubicBezTo>
                    <a:pt x="0" y="42"/>
                    <a:pt x="4" y="29"/>
                    <a:pt x="8" y="16"/>
                  </a:cubicBezTo>
                  <a:cubicBezTo>
                    <a:pt x="9" y="11"/>
                    <a:pt x="11" y="5"/>
                    <a:pt x="16" y="0"/>
                  </a:cubicBezTo>
                  <a:close/>
                </a:path>
              </a:pathLst>
            </a:custGeom>
            <a:solidFill>
              <a:srgbClr val="244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127D9591-17D6-0190-66D6-687F1141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5725" y="6021387"/>
              <a:ext cx="96838" cy="347663"/>
            </a:xfrm>
            <a:custGeom>
              <a:avLst/>
              <a:gdLst>
                <a:gd name="T0" fmla="*/ 0 w 17"/>
                <a:gd name="T1" fmla="*/ 60 h 61"/>
                <a:gd name="T2" fmla="*/ 4 w 17"/>
                <a:gd name="T3" fmla="*/ 39 h 61"/>
                <a:gd name="T4" fmla="*/ 8 w 17"/>
                <a:gd name="T5" fmla="*/ 6 h 61"/>
                <a:gd name="T6" fmla="*/ 11 w 17"/>
                <a:gd name="T7" fmla="*/ 0 h 61"/>
                <a:gd name="T8" fmla="*/ 17 w 17"/>
                <a:gd name="T9" fmla="*/ 7 h 61"/>
                <a:gd name="T10" fmla="*/ 15 w 17"/>
                <a:gd name="T11" fmla="*/ 27 h 61"/>
                <a:gd name="T12" fmla="*/ 4 w 17"/>
                <a:gd name="T13" fmla="*/ 58 h 61"/>
                <a:gd name="T14" fmla="*/ 2 w 17"/>
                <a:gd name="T15" fmla="*/ 61 h 61"/>
                <a:gd name="T16" fmla="*/ 0 w 17"/>
                <a:gd name="T1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1">
                  <a:moveTo>
                    <a:pt x="0" y="60"/>
                  </a:moveTo>
                  <a:cubicBezTo>
                    <a:pt x="2" y="53"/>
                    <a:pt x="3" y="46"/>
                    <a:pt x="4" y="39"/>
                  </a:cubicBezTo>
                  <a:cubicBezTo>
                    <a:pt x="7" y="28"/>
                    <a:pt x="7" y="17"/>
                    <a:pt x="8" y="6"/>
                  </a:cubicBezTo>
                  <a:cubicBezTo>
                    <a:pt x="8" y="4"/>
                    <a:pt x="7" y="0"/>
                    <a:pt x="11" y="0"/>
                  </a:cubicBezTo>
                  <a:cubicBezTo>
                    <a:pt x="15" y="0"/>
                    <a:pt x="16" y="3"/>
                    <a:pt x="17" y="7"/>
                  </a:cubicBezTo>
                  <a:cubicBezTo>
                    <a:pt x="17" y="13"/>
                    <a:pt x="17" y="20"/>
                    <a:pt x="15" y="27"/>
                  </a:cubicBezTo>
                  <a:cubicBezTo>
                    <a:pt x="12" y="37"/>
                    <a:pt x="8" y="48"/>
                    <a:pt x="4" y="58"/>
                  </a:cubicBezTo>
                  <a:cubicBezTo>
                    <a:pt x="3" y="59"/>
                    <a:pt x="2" y="60"/>
                    <a:pt x="2" y="61"/>
                  </a:cubicBezTo>
                  <a:cubicBezTo>
                    <a:pt x="1" y="60"/>
                    <a:pt x="1" y="60"/>
                    <a:pt x="0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40C723A2-726C-119F-666F-6915D266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0338" y="6203950"/>
              <a:ext cx="333375" cy="147638"/>
            </a:xfrm>
            <a:custGeom>
              <a:avLst/>
              <a:gdLst>
                <a:gd name="T0" fmla="*/ 0 w 59"/>
                <a:gd name="T1" fmla="*/ 24 h 26"/>
                <a:gd name="T2" fmla="*/ 52 w 59"/>
                <a:gd name="T3" fmla="*/ 0 h 26"/>
                <a:gd name="T4" fmla="*/ 55 w 59"/>
                <a:gd name="T5" fmla="*/ 0 h 26"/>
                <a:gd name="T6" fmla="*/ 59 w 59"/>
                <a:gd name="T7" fmla="*/ 2 h 26"/>
                <a:gd name="T8" fmla="*/ 56 w 59"/>
                <a:gd name="T9" fmla="*/ 5 h 26"/>
                <a:gd name="T10" fmla="*/ 22 w 59"/>
                <a:gd name="T11" fmla="*/ 17 h 26"/>
                <a:gd name="T12" fmla="*/ 1 w 59"/>
                <a:gd name="T13" fmla="*/ 26 h 26"/>
                <a:gd name="T14" fmla="*/ 0 w 59"/>
                <a:gd name="T1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6">
                  <a:moveTo>
                    <a:pt x="0" y="24"/>
                  </a:moveTo>
                  <a:cubicBezTo>
                    <a:pt x="16" y="13"/>
                    <a:pt x="33" y="3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1"/>
                    <a:pt x="59" y="1"/>
                    <a:pt x="59" y="2"/>
                  </a:cubicBezTo>
                  <a:cubicBezTo>
                    <a:pt x="59" y="4"/>
                    <a:pt x="57" y="5"/>
                    <a:pt x="56" y="5"/>
                  </a:cubicBezTo>
                  <a:cubicBezTo>
                    <a:pt x="44" y="9"/>
                    <a:pt x="33" y="13"/>
                    <a:pt x="22" y="17"/>
                  </a:cubicBezTo>
                  <a:cubicBezTo>
                    <a:pt x="15" y="19"/>
                    <a:pt x="8" y="23"/>
                    <a:pt x="1" y="26"/>
                  </a:cubicBezTo>
                  <a:cubicBezTo>
                    <a:pt x="0" y="25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E6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6DB42837-55B9-A653-0850-C138384F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380163"/>
              <a:ext cx="357188" cy="125413"/>
            </a:xfrm>
            <a:custGeom>
              <a:avLst/>
              <a:gdLst>
                <a:gd name="T0" fmla="*/ 63 w 63"/>
                <a:gd name="T1" fmla="*/ 1 h 22"/>
                <a:gd name="T2" fmla="*/ 54 w 63"/>
                <a:gd name="T3" fmla="*/ 4 h 22"/>
                <a:gd name="T4" fmla="*/ 11 w 63"/>
                <a:gd name="T5" fmla="*/ 18 h 22"/>
                <a:gd name="T6" fmla="*/ 2 w 63"/>
                <a:gd name="T7" fmla="*/ 19 h 22"/>
                <a:gd name="T8" fmla="*/ 8 w 63"/>
                <a:gd name="T9" fmla="*/ 12 h 22"/>
                <a:gd name="T10" fmla="*/ 63 w 6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2">
                  <a:moveTo>
                    <a:pt x="63" y="1"/>
                  </a:moveTo>
                  <a:cubicBezTo>
                    <a:pt x="60" y="5"/>
                    <a:pt x="56" y="3"/>
                    <a:pt x="54" y="4"/>
                  </a:cubicBezTo>
                  <a:cubicBezTo>
                    <a:pt x="39" y="7"/>
                    <a:pt x="24" y="11"/>
                    <a:pt x="11" y="18"/>
                  </a:cubicBezTo>
                  <a:cubicBezTo>
                    <a:pt x="8" y="19"/>
                    <a:pt x="4" y="22"/>
                    <a:pt x="2" y="19"/>
                  </a:cubicBezTo>
                  <a:cubicBezTo>
                    <a:pt x="0" y="15"/>
                    <a:pt x="5" y="13"/>
                    <a:pt x="8" y="12"/>
                  </a:cubicBezTo>
                  <a:cubicBezTo>
                    <a:pt x="25" y="3"/>
                    <a:pt x="43" y="0"/>
                    <a:pt x="63" y="1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60A5FB59-09CB-0AFD-915B-20D26939A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0763" y="6089650"/>
              <a:ext cx="284163" cy="239713"/>
            </a:xfrm>
            <a:custGeom>
              <a:avLst/>
              <a:gdLst>
                <a:gd name="T0" fmla="*/ 50 w 50"/>
                <a:gd name="T1" fmla="*/ 42 h 42"/>
                <a:gd name="T2" fmla="*/ 32 w 50"/>
                <a:gd name="T3" fmla="*/ 27 h 42"/>
                <a:gd name="T4" fmla="*/ 4 w 50"/>
                <a:gd name="T5" fmla="*/ 7 h 42"/>
                <a:gd name="T6" fmla="*/ 1 w 50"/>
                <a:gd name="T7" fmla="*/ 2 h 42"/>
                <a:gd name="T8" fmla="*/ 7 w 50"/>
                <a:gd name="T9" fmla="*/ 2 h 42"/>
                <a:gd name="T10" fmla="*/ 23 w 50"/>
                <a:gd name="T11" fmla="*/ 12 h 42"/>
                <a:gd name="T12" fmla="*/ 50 w 5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2">
                  <a:moveTo>
                    <a:pt x="50" y="42"/>
                  </a:moveTo>
                  <a:cubicBezTo>
                    <a:pt x="43" y="38"/>
                    <a:pt x="38" y="32"/>
                    <a:pt x="32" y="27"/>
                  </a:cubicBezTo>
                  <a:cubicBezTo>
                    <a:pt x="23" y="20"/>
                    <a:pt x="14" y="14"/>
                    <a:pt x="4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2" y="0"/>
                    <a:pt x="5" y="1"/>
                    <a:pt x="7" y="2"/>
                  </a:cubicBezTo>
                  <a:cubicBezTo>
                    <a:pt x="13" y="4"/>
                    <a:pt x="18" y="8"/>
                    <a:pt x="23" y="12"/>
                  </a:cubicBezTo>
                  <a:cubicBezTo>
                    <a:pt x="33" y="20"/>
                    <a:pt x="43" y="30"/>
                    <a:pt x="50" y="42"/>
                  </a:cubicBezTo>
                  <a:close/>
                </a:path>
              </a:pathLst>
            </a:custGeom>
            <a:solidFill>
              <a:srgbClr val="2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4">
              <a:extLst>
                <a:ext uri="{FF2B5EF4-FFF2-40B4-BE49-F238E27FC236}">
                  <a16:creationId xmlns:a16="http://schemas.microsoft.com/office/drawing/2014/main" id="{0546CC17-6621-BA62-8B60-588DDF67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6426200"/>
              <a:ext cx="392113" cy="222250"/>
            </a:xfrm>
            <a:custGeom>
              <a:avLst/>
              <a:gdLst>
                <a:gd name="T0" fmla="*/ 0 w 69"/>
                <a:gd name="T1" fmla="*/ 0 h 39"/>
                <a:gd name="T2" fmla="*/ 69 w 69"/>
                <a:gd name="T3" fmla="*/ 39 h 39"/>
                <a:gd name="T4" fmla="*/ 0 w 6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39">
                  <a:moveTo>
                    <a:pt x="0" y="0"/>
                  </a:moveTo>
                  <a:cubicBezTo>
                    <a:pt x="26" y="7"/>
                    <a:pt x="51" y="17"/>
                    <a:pt x="69" y="39"/>
                  </a:cubicBezTo>
                  <a:cubicBezTo>
                    <a:pt x="47" y="24"/>
                    <a:pt x="25" y="9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D3E9ACAE-53E1-44E2-5B15-E3763B84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0650" y="6443663"/>
              <a:ext cx="134938" cy="285750"/>
            </a:xfrm>
            <a:custGeom>
              <a:avLst/>
              <a:gdLst>
                <a:gd name="T0" fmla="*/ 3 w 24"/>
                <a:gd name="T1" fmla="*/ 0 h 50"/>
                <a:gd name="T2" fmla="*/ 21 w 24"/>
                <a:gd name="T3" fmla="*/ 38 h 50"/>
                <a:gd name="T4" fmla="*/ 21 w 24"/>
                <a:gd name="T5" fmla="*/ 48 h 50"/>
                <a:gd name="T6" fmla="*/ 16 w 24"/>
                <a:gd name="T7" fmla="*/ 40 h 50"/>
                <a:gd name="T8" fmla="*/ 2 w 24"/>
                <a:gd name="T9" fmla="*/ 4 h 50"/>
                <a:gd name="T10" fmla="*/ 3 w 24"/>
                <a:gd name="T11" fmla="*/ 0 h 50"/>
                <a:gd name="T12" fmla="*/ 3 w 24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0">
                  <a:moveTo>
                    <a:pt x="3" y="0"/>
                  </a:moveTo>
                  <a:cubicBezTo>
                    <a:pt x="11" y="12"/>
                    <a:pt x="18" y="24"/>
                    <a:pt x="21" y="38"/>
                  </a:cubicBezTo>
                  <a:cubicBezTo>
                    <a:pt x="22" y="41"/>
                    <a:pt x="24" y="47"/>
                    <a:pt x="21" y="48"/>
                  </a:cubicBezTo>
                  <a:cubicBezTo>
                    <a:pt x="18" y="50"/>
                    <a:pt x="17" y="43"/>
                    <a:pt x="16" y="40"/>
                  </a:cubicBezTo>
                  <a:cubicBezTo>
                    <a:pt x="13" y="28"/>
                    <a:pt x="8" y="15"/>
                    <a:pt x="2" y="4"/>
                  </a:cubicBezTo>
                  <a:cubicBezTo>
                    <a:pt x="2" y="3"/>
                    <a:pt x="0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6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id="{12423DDD-72E6-6C86-5447-B3E06816B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138" y="6454775"/>
              <a:ext cx="187325" cy="234950"/>
            </a:xfrm>
            <a:custGeom>
              <a:avLst/>
              <a:gdLst>
                <a:gd name="T0" fmla="*/ 33 w 33"/>
                <a:gd name="T1" fmla="*/ 0 h 41"/>
                <a:gd name="T2" fmla="*/ 9 w 33"/>
                <a:gd name="T3" fmla="*/ 33 h 41"/>
                <a:gd name="T4" fmla="*/ 4 w 33"/>
                <a:gd name="T5" fmla="*/ 39 h 41"/>
                <a:gd name="T6" fmla="*/ 1 w 33"/>
                <a:gd name="T7" fmla="*/ 40 h 41"/>
                <a:gd name="T8" fmla="*/ 1 w 33"/>
                <a:gd name="T9" fmla="*/ 37 h 41"/>
                <a:gd name="T10" fmla="*/ 18 w 33"/>
                <a:gd name="T11" fmla="*/ 12 h 41"/>
                <a:gd name="T12" fmla="*/ 33 w 3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1">
                  <a:moveTo>
                    <a:pt x="33" y="0"/>
                  </a:moveTo>
                  <a:cubicBezTo>
                    <a:pt x="25" y="11"/>
                    <a:pt x="16" y="21"/>
                    <a:pt x="9" y="33"/>
                  </a:cubicBezTo>
                  <a:cubicBezTo>
                    <a:pt x="7" y="35"/>
                    <a:pt x="6" y="37"/>
                    <a:pt x="4" y="39"/>
                  </a:cubicBezTo>
                  <a:cubicBezTo>
                    <a:pt x="4" y="40"/>
                    <a:pt x="2" y="41"/>
                    <a:pt x="1" y="40"/>
                  </a:cubicBezTo>
                  <a:cubicBezTo>
                    <a:pt x="0" y="40"/>
                    <a:pt x="1" y="38"/>
                    <a:pt x="1" y="37"/>
                  </a:cubicBezTo>
                  <a:cubicBezTo>
                    <a:pt x="4" y="27"/>
                    <a:pt x="11" y="20"/>
                    <a:pt x="18" y="12"/>
                  </a:cubicBezTo>
                  <a:cubicBezTo>
                    <a:pt x="22" y="7"/>
                    <a:pt x="27" y="3"/>
                    <a:pt x="33" y="0"/>
                  </a:cubicBezTo>
                  <a:close/>
                </a:path>
              </a:pathLst>
            </a:custGeom>
            <a:solidFill>
              <a:srgbClr val="EE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193BE795-5500-427E-9109-C298D3972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75" y="6461125"/>
              <a:ext cx="204788" cy="176213"/>
            </a:xfrm>
            <a:custGeom>
              <a:avLst/>
              <a:gdLst>
                <a:gd name="T0" fmla="*/ 36 w 36"/>
                <a:gd name="T1" fmla="*/ 2 h 31"/>
                <a:gd name="T2" fmla="*/ 6 w 36"/>
                <a:gd name="T3" fmla="*/ 28 h 31"/>
                <a:gd name="T4" fmla="*/ 2 w 36"/>
                <a:gd name="T5" fmla="*/ 29 h 31"/>
                <a:gd name="T6" fmla="*/ 2 w 36"/>
                <a:gd name="T7" fmla="*/ 24 h 31"/>
                <a:gd name="T8" fmla="*/ 36 w 36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2"/>
                  </a:moveTo>
                  <a:cubicBezTo>
                    <a:pt x="23" y="7"/>
                    <a:pt x="14" y="17"/>
                    <a:pt x="6" y="28"/>
                  </a:cubicBezTo>
                  <a:cubicBezTo>
                    <a:pt x="5" y="29"/>
                    <a:pt x="4" y="31"/>
                    <a:pt x="2" y="29"/>
                  </a:cubicBezTo>
                  <a:cubicBezTo>
                    <a:pt x="0" y="28"/>
                    <a:pt x="1" y="26"/>
                    <a:pt x="2" y="24"/>
                  </a:cubicBezTo>
                  <a:cubicBezTo>
                    <a:pt x="7" y="13"/>
                    <a:pt x="26" y="0"/>
                    <a:pt x="36" y="2"/>
                  </a:cubicBezTo>
                  <a:close/>
                </a:path>
              </a:pathLst>
            </a:custGeom>
            <a:solidFill>
              <a:srgbClr val="25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DA2DEA84-268C-4122-5CC7-B6FC3BD4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151563"/>
              <a:ext cx="176213" cy="177800"/>
            </a:xfrm>
            <a:custGeom>
              <a:avLst/>
              <a:gdLst>
                <a:gd name="T0" fmla="*/ 0 w 31"/>
                <a:gd name="T1" fmla="*/ 30 h 31"/>
                <a:gd name="T2" fmla="*/ 23 w 31"/>
                <a:gd name="T3" fmla="*/ 1 h 31"/>
                <a:gd name="T4" fmla="*/ 28 w 31"/>
                <a:gd name="T5" fmla="*/ 0 h 31"/>
                <a:gd name="T6" fmla="*/ 30 w 31"/>
                <a:gd name="T7" fmla="*/ 1 h 31"/>
                <a:gd name="T8" fmla="*/ 29 w 31"/>
                <a:gd name="T9" fmla="*/ 4 h 31"/>
                <a:gd name="T10" fmla="*/ 26 w 31"/>
                <a:gd name="T11" fmla="*/ 6 h 31"/>
                <a:gd name="T12" fmla="*/ 2 w 31"/>
                <a:gd name="T13" fmla="*/ 29 h 31"/>
                <a:gd name="T14" fmla="*/ 0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0" y="30"/>
                  </a:moveTo>
                  <a:cubicBezTo>
                    <a:pt x="0" y="19"/>
                    <a:pt x="13" y="3"/>
                    <a:pt x="23" y="1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0" y="0"/>
                    <a:pt x="30" y="1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5"/>
                    <a:pt x="26" y="6"/>
                  </a:cubicBezTo>
                  <a:cubicBezTo>
                    <a:pt x="15" y="10"/>
                    <a:pt x="8" y="18"/>
                    <a:pt x="2" y="29"/>
                  </a:cubicBezTo>
                  <a:cubicBezTo>
                    <a:pt x="2" y="30"/>
                    <a:pt x="2" y="31"/>
                    <a:pt x="0" y="30"/>
                  </a:cubicBezTo>
                  <a:close/>
                </a:path>
              </a:pathLst>
            </a:custGeom>
            <a:solidFill>
              <a:srgbClr val="26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A0B655AC-39B6-B985-FF22-65A08A603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3013" y="6100763"/>
              <a:ext cx="107950" cy="204788"/>
            </a:xfrm>
            <a:custGeom>
              <a:avLst/>
              <a:gdLst>
                <a:gd name="T0" fmla="*/ 17 w 19"/>
                <a:gd name="T1" fmla="*/ 36 h 36"/>
                <a:gd name="T2" fmla="*/ 13 w 19"/>
                <a:gd name="T3" fmla="*/ 25 h 36"/>
                <a:gd name="T4" fmla="*/ 3 w 19"/>
                <a:gd name="T5" fmla="*/ 7 h 36"/>
                <a:gd name="T6" fmla="*/ 2 w 19"/>
                <a:gd name="T7" fmla="*/ 1 h 36"/>
                <a:gd name="T8" fmla="*/ 7 w 19"/>
                <a:gd name="T9" fmla="*/ 3 h 36"/>
                <a:gd name="T10" fmla="*/ 17 w 19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6">
                  <a:moveTo>
                    <a:pt x="17" y="36"/>
                  </a:moveTo>
                  <a:cubicBezTo>
                    <a:pt x="14" y="32"/>
                    <a:pt x="14" y="29"/>
                    <a:pt x="13" y="25"/>
                  </a:cubicBezTo>
                  <a:cubicBezTo>
                    <a:pt x="10" y="19"/>
                    <a:pt x="7" y="13"/>
                    <a:pt x="3" y="7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4" y="0"/>
                    <a:pt x="6" y="2"/>
                    <a:pt x="7" y="3"/>
                  </a:cubicBezTo>
                  <a:cubicBezTo>
                    <a:pt x="14" y="9"/>
                    <a:pt x="19" y="26"/>
                    <a:pt x="17" y="36"/>
                  </a:cubicBezTo>
                  <a:close/>
                </a:path>
              </a:pathLst>
            </a:custGeom>
            <a:solidFill>
              <a:srgbClr val="E6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id="{4A543440-B538-7766-4753-5DFDEA9F1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6340475"/>
              <a:ext cx="311150" cy="39688"/>
            </a:xfrm>
            <a:custGeom>
              <a:avLst/>
              <a:gdLst>
                <a:gd name="T0" fmla="*/ 0 w 55"/>
                <a:gd name="T1" fmla="*/ 7 h 7"/>
                <a:gd name="T2" fmla="*/ 55 w 55"/>
                <a:gd name="T3" fmla="*/ 5 h 7"/>
                <a:gd name="T4" fmla="*/ 0 w 5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7"/>
                  </a:moveTo>
                  <a:cubicBezTo>
                    <a:pt x="18" y="0"/>
                    <a:pt x="36" y="1"/>
                    <a:pt x="55" y="5"/>
                  </a:cubicBezTo>
                  <a:cubicBezTo>
                    <a:pt x="36" y="3"/>
                    <a:pt x="18" y="5"/>
                    <a:pt x="0" y="7"/>
                  </a:cubicBezTo>
                  <a:close/>
                </a:path>
              </a:pathLst>
            </a:custGeom>
            <a:solidFill>
              <a:srgbClr val="2A4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1">
              <a:extLst>
                <a:ext uri="{FF2B5EF4-FFF2-40B4-BE49-F238E27FC236}">
                  <a16:creationId xmlns:a16="http://schemas.microsoft.com/office/drawing/2014/main" id="{797D024E-8AA7-E7EF-6798-74079E531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8" y="6448425"/>
              <a:ext cx="73025" cy="257175"/>
            </a:xfrm>
            <a:custGeom>
              <a:avLst/>
              <a:gdLst>
                <a:gd name="T0" fmla="*/ 0 w 13"/>
                <a:gd name="T1" fmla="*/ 0 h 45"/>
                <a:gd name="T2" fmla="*/ 6 w 13"/>
                <a:gd name="T3" fmla="*/ 45 h 45"/>
                <a:gd name="T4" fmla="*/ 0 w 1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cubicBezTo>
                    <a:pt x="6" y="14"/>
                    <a:pt x="13" y="29"/>
                    <a:pt x="6" y="45"/>
                  </a:cubicBezTo>
                  <a:cubicBezTo>
                    <a:pt x="6" y="30"/>
                    <a:pt x="5" y="15"/>
                    <a:pt x="0" y="0"/>
                  </a:cubicBezTo>
                  <a:close/>
                </a:path>
              </a:pathLst>
            </a:custGeom>
            <a:solidFill>
              <a:srgbClr val="E7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2">
              <a:extLst>
                <a:ext uri="{FF2B5EF4-FFF2-40B4-BE49-F238E27FC236}">
                  <a16:creationId xmlns:a16="http://schemas.microsoft.com/office/drawing/2014/main" id="{D8EA91A9-419E-55A1-59D0-F17A1C74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5" y="6483350"/>
              <a:ext cx="114300" cy="188913"/>
            </a:xfrm>
            <a:custGeom>
              <a:avLst/>
              <a:gdLst>
                <a:gd name="T0" fmla="*/ 3 w 20"/>
                <a:gd name="T1" fmla="*/ 33 h 33"/>
                <a:gd name="T2" fmla="*/ 20 w 20"/>
                <a:gd name="T3" fmla="*/ 0 h 33"/>
                <a:gd name="T4" fmla="*/ 3 w 2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3">
                  <a:moveTo>
                    <a:pt x="3" y="33"/>
                  </a:moveTo>
                  <a:cubicBezTo>
                    <a:pt x="0" y="23"/>
                    <a:pt x="10" y="4"/>
                    <a:pt x="20" y="0"/>
                  </a:cubicBezTo>
                  <a:cubicBezTo>
                    <a:pt x="9" y="10"/>
                    <a:pt x="8" y="22"/>
                    <a:pt x="3" y="33"/>
                  </a:cubicBezTo>
                  <a:close/>
                </a:path>
              </a:pathLst>
            </a:custGeom>
            <a:solidFill>
              <a:srgbClr val="E63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21E0E8A2-A808-AA05-27A1-8C04E2BE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888" y="6551613"/>
              <a:ext cx="141288" cy="120650"/>
            </a:xfrm>
            <a:custGeom>
              <a:avLst/>
              <a:gdLst>
                <a:gd name="T0" fmla="*/ 0 w 25"/>
                <a:gd name="T1" fmla="*/ 0 h 21"/>
                <a:gd name="T2" fmla="*/ 24 w 25"/>
                <a:gd name="T3" fmla="*/ 17 h 21"/>
                <a:gd name="T4" fmla="*/ 24 w 25"/>
                <a:gd name="T5" fmla="*/ 20 h 21"/>
                <a:gd name="T6" fmla="*/ 21 w 25"/>
                <a:gd name="T7" fmla="*/ 20 h 21"/>
                <a:gd name="T8" fmla="*/ 13 w 25"/>
                <a:gd name="T9" fmla="*/ 13 h 21"/>
                <a:gd name="T10" fmla="*/ 0 w 2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">
                  <a:moveTo>
                    <a:pt x="0" y="0"/>
                  </a:moveTo>
                  <a:cubicBezTo>
                    <a:pt x="9" y="4"/>
                    <a:pt x="18" y="9"/>
                    <a:pt x="24" y="17"/>
                  </a:cubicBezTo>
                  <a:cubicBezTo>
                    <a:pt x="24" y="18"/>
                    <a:pt x="25" y="19"/>
                    <a:pt x="24" y="20"/>
                  </a:cubicBezTo>
                  <a:cubicBezTo>
                    <a:pt x="23" y="21"/>
                    <a:pt x="22" y="20"/>
                    <a:pt x="21" y="20"/>
                  </a:cubicBezTo>
                  <a:cubicBezTo>
                    <a:pt x="19" y="17"/>
                    <a:pt x="16" y="15"/>
                    <a:pt x="13" y="13"/>
                  </a:cubicBezTo>
                  <a:cubicBezTo>
                    <a:pt x="9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294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4">
              <a:extLst>
                <a:ext uri="{FF2B5EF4-FFF2-40B4-BE49-F238E27FC236}">
                  <a16:creationId xmlns:a16="http://schemas.microsoft.com/office/drawing/2014/main" id="{BF7761BB-A20C-55AB-4A4D-7EBCA9196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650" y="6437313"/>
              <a:ext cx="171450" cy="92075"/>
            </a:xfrm>
            <a:custGeom>
              <a:avLst/>
              <a:gdLst>
                <a:gd name="T0" fmla="*/ 0 w 30"/>
                <a:gd name="T1" fmla="*/ 0 h 16"/>
                <a:gd name="T2" fmla="*/ 27 w 30"/>
                <a:gd name="T3" fmla="*/ 11 h 16"/>
                <a:gd name="T4" fmla="*/ 29 w 30"/>
                <a:gd name="T5" fmla="*/ 14 h 16"/>
                <a:gd name="T6" fmla="*/ 24 w 30"/>
                <a:gd name="T7" fmla="*/ 14 h 16"/>
                <a:gd name="T8" fmla="*/ 0 w 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10" y="1"/>
                    <a:pt x="19" y="5"/>
                    <a:pt x="27" y="11"/>
                  </a:cubicBezTo>
                  <a:cubicBezTo>
                    <a:pt x="28" y="11"/>
                    <a:pt x="30" y="12"/>
                    <a:pt x="29" y="14"/>
                  </a:cubicBezTo>
                  <a:cubicBezTo>
                    <a:pt x="28" y="16"/>
                    <a:pt x="26" y="15"/>
                    <a:pt x="24" y="14"/>
                  </a:cubicBezTo>
                  <a:cubicBezTo>
                    <a:pt x="16" y="9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E62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id="{B77FB52F-A941-FFA6-82AA-54A1174F9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5" y="6648450"/>
              <a:ext cx="46038" cy="46038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8 h 8"/>
                <a:gd name="T4" fmla="*/ 0 w 8"/>
                <a:gd name="T5" fmla="*/ 4 h 8"/>
                <a:gd name="T6" fmla="*/ 3 w 8"/>
                <a:gd name="T7" fmla="*/ 0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7" y="8"/>
                    <a:pt x="4" y="6"/>
                    <a:pt x="3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2" y="4"/>
                    <a:pt x="0" y="0"/>
                    <a:pt x="3" y="0"/>
                  </a:cubicBezTo>
                  <a:cubicBezTo>
                    <a:pt x="7" y="1"/>
                    <a:pt x="8" y="2"/>
                    <a:pt x="7" y="5"/>
                  </a:cubicBezTo>
                  <a:close/>
                </a:path>
              </a:pathLst>
            </a:custGeom>
            <a:solidFill>
              <a:srgbClr val="3D5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6">
              <a:extLst>
                <a:ext uri="{FF2B5EF4-FFF2-40B4-BE49-F238E27FC236}">
                  <a16:creationId xmlns:a16="http://schemas.microsoft.com/office/drawing/2014/main" id="{B90C01F7-07DB-909F-799B-23852534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0650" y="6734175"/>
              <a:ext cx="44450" cy="52388"/>
            </a:xfrm>
            <a:custGeom>
              <a:avLst/>
              <a:gdLst>
                <a:gd name="T0" fmla="*/ 3 w 8"/>
                <a:gd name="T1" fmla="*/ 9 h 9"/>
                <a:gd name="T2" fmla="*/ 0 w 8"/>
                <a:gd name="T3" fmla="*/ 4 h 9"/>
                <a:gd name="T4" fmla="*/ 3 w 8"/>
                <a:gd name="T5" fmla="*/ 0 h 9"/>
                <a:gd name="T6" fmla="*/ 7 w 8"/>
                <a:gd name="T7" fmla="*/ 4 h 9"/>
                <a:gd name="T8" fmla="*/ 3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7"/>
                    <a:pt x="1" y="6"/>
                    <a:pt x="0" y="4"/>
                  </a:cubicBezTo>
                  <a:cubicBezTo>
                    <a:pt x="1" y="4"/>
                    <a:pt x="0" y="0"/>
                    <a:pt x="3" y="0"/>
                  </a:cubicBezTo>
                  <a:cubicBezTo>
                    <a:pt x="5" y="1"/>
                    <a:pt x="7" y="0"/>
                    <a:pt x="7" y="4"/>
                  </a:cubicBezTo>
                  <a:cubicBezTo>
                    <a:pt x="8" y="8"/>
                    <a:pt x="4" y="6"/>
                    <a:pt x="3" y="9"/>
                  </a:cubicBezTo>
                  <a:close/>
                </a:path>
              </a:pathLst>
            </a:custGeom>
            <a:solidFill>
              <a:srgbClr val="E94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id="{AB2BC57B-1F80-0B44-8B5C-E95BEF5D6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50" y="6700838"/>
              <a:ext cx="55563" cy="46038"/>
            </a:xfrm>
            <a:custGeom>
              <a:avLst/>
              <a:gdLst>
                <a:gd name="T0" fmla="*/ 8 w 10"/>
                <a:gd name="T1" fmla="*/ 3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1 h 8"/>
                <a:gd name="T8" fmla="*/ 8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3"/>
                  </a:moveTo>
                  <a:cubicBezTo>
                    <a:pt x="9" y="8"/>
                    <a:pt x="5" y="6"/>
                    <a:pt x="4" y="8"/>
                  </a:cubicBezTo>
                  <a:cubicBezTo>
                    <a:pt x="3" y="7"/>
                    <a:pt x="2" y="6"/>
                    <a:pt x="0" y="4"/>
                  </a:cubicBezTo>
                  <a:cubicBezTo>
                    <a:pt x="3" y="4"/>
                    <a:pt x="1" y="0"/>
                    <a:pt x="4" y="1"/>
                  </a:cubicBezTo>
                  <a:cubicBezTo>
                    <a:pt x="6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E83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0E025F97-E297-0888-B628-A6C0B3D7F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88" y="6032500"/>
              <a:ext cx="50800" cy="50800"/>
            </a:xfrm>
            <a:custGeom>
              <a:avLst/>
              <a:gdLst>
                <a:gd name="T0" fmla="*/ 4 w 9"/>
                <a:gd name="T1" fmla="*/ 1 h 9"/>
                <a:gd name="T2" fmla="*/ 8 w 9"/>
                <a:gd name="T3" fmla="*/ 5 h 9"/>
                <a:gd name="T4" fmla="*/ 4 w 9"/>
                <a:gd name="T5" fmla="*/ 9 h 9"/>
                <a:gd name="T6" fmla="*/ 0 w 9"/>
                <a:gd name="T7" fmla="*/ 5 h 9"/>
                <a:gd name="T8" fmla="*/ 4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cubicBezTo>
                    <a:pt x="9" y="0"/>
                    <a:pt x="8" y="4"/>
                    <a:pt x="8" y="5"/>
                  </a:cubicBezTo>
                  <a:cubicBezTo>
                    <a:pt x="9" y="8"/>
                    <a:pt x="5" y="7"/>
                    <a:pt x="4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4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E7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9">
              <a:extLst>
                <a:ext uri="{FF2B5EF4-FFF2-40B4-BE49-F238E27FC236}">
                  <a16:creationId xmlns:a16="http://schemas.microsoft.com/office/drawing/2014/main" id="{A553C1E6-BB9D-8D29-7D11-85542579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88" y="6369050"/>
              <a:ext cx="44450" cy="46038"/>
            </a:xfrm>
            <a:custGeom>
              <a:avLst/>
              <a:gdLst>
                <a:gd name="T0" fmla="*/ 5 w 8"/>
                <a:gd name="T1" fmla="*/ 1 h 8"/>
                <a:gd name="T2" fmla="*/ 7 w 8"/>
                <a:gd name="T3" fmla="*/ 5 h 8"/>
                <a:gd name="T4" fmla="*/ 4 w 8"/>
                <a:gd name="T5" fmla="*/ 8 h 8"/>
                <a:gd name="T6" fmla="*/ 0 w 8"/>
                <a:gd name="T7" fmla="*/ 4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8" y="0"/>
                    <a:pt x="7" y="4"/>
                    <a:pt x="7" y="5"/>
                  </a:cubicBezTo>
                  <a:cubicBezTo>
                    <a:pt x="8" y="8"/>
                    <a:pt x="4" y="6"/>
                    <a:pt x="4" y="8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2" y="4"/>
                    <a:pt x="1" y="0"/>
                    <a:pt x="5" y="1"/>
                  </a:cubicBezTo>
                  <a:close/>
                </a:path>
              </a:pathLst>
            </a:custGeom>
            <a:solidFill>
              <a:srgbClr val="263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6CEBE368-632C-94A2-4D55-4E0E925A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3850" y="6111875"/>
              <a:ext cx="39688" cy="39688"/>
            </a:xfrm>
            <a:custGeom>
              <a:avLst/>
              <a:gdLst>
                <a:gd name="T0" fmla="*/ 5 w 7"/>
                <a:gd name="T1" fmla="*/ 4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5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cubicBezTo>
                    <a:pt x="7" y="7"/>
                    <a:pt x="4" y="6"/>
                    <a:pt x="3" y="7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1" y="4"/>
                    <a:pt x="0" y="0"/>
                    <a:pt x="3" y="1"/>
                  </a:cubicBezTo>
                  <a:cubicBezTo>
                    <a:pt x="4" y="1"/>
                    <a:pt x="7" y="1"/>
                    <a:pt x="5" y="4"/>
                  </a:cubicBezTo>
                  <a:close/>
                </a:path>
              </a:pathLst>
            </a:custGeom>
            <a:solidFill>
              <a:srgbClr val="2B4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1">
              <a:extLst>
                <a:ext uri="{FF2B5EF4-FFF2-40B4-BE49-F238E27FC236}">
                  <a16:creationId xmlns:a16="http://schemas.microsoft.com/office/drawing/2014/main" id="{44ABCBBE-A694-71D9-CA10-314CA856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5" y="6534150"/>
              <a:ext cx="39688" cy="41275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4 h 7"/>
                <a:gd name="T4" fmla="*/ 3 w 7"/>
                <a:gd name="T5" fmla="*/ 0 h 7"/>
                <a:gd name="T6" fmla="*/ 6 w 7"/>
                <a:gd name="T7" fmla="*/ 3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7" y="6"/>
                    <a:pt x="4" y="5"/>
                    <a:pt x="3" y="7"/>
                  </a:cubicBezTo>
                  <a:close/>
                </a:path>
              </a:pathLst>
            </a:custGeom>
            <a:solidFill>
              <a:srgbClr val="E8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D2293D37-4DD8-D359-C215-DA21A252BFD3}"/>
              </a:ext>
            </a:extLst>
          </p:cNvPr>
          <p:cNvGrpSpPr/>
          <p:nvPr/>
        </p:nvGrpSpPr>
        <p:grpSpPr>
          <a:xfrm>
            <a:off x="3106737" y="4217988"/>
            <a:ext cx="1598613" cy="1600200"/>
            <a:chOff x="3106737" y="4217988"/>
            <a:chExt cx="1598613" cy="1600200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C91A9FA9-BA0B-4646-93EE-C81CD29E544A}"/>
                </a:ext>
              </a:extLst>
            </p:cNvPr>
            <p:cNvSpPr/>
            <p:nvPr/>
          </p:nvSpPr>
          <p:spPr>
            <a:xfrm>
              <a:off x="3298153" y="4409435"/>
              <a:ext cx="1214791" cy="1214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Freeform 65">
              <a:extLst>
                <a:ext uri="{FF2B5EF4-FFF2-40B4-BE49-F238E27FC236}">
                  <a16:creationId xmlns:a16="http://schemas.microsoft.com/office/drawing/2014/main" id="{F4A8FE83-99BD-47FF-6E5D-DEA843B76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7" y="4217988"/>
              <a:ext cx="1598613" cy="1600200"/>
            </a:xfrm>
            <a:custGeom>
              <a:avLst/>
              <a:gdLst>
                <a:gd name="T0" fmla="*/ 26 w 417"/>
                <a:gd name="T1" fmla="*/ 281 h 417"/>
                <a:gd name="T2" fmla="*/ 14 w 417"/>
                <a:gd name="T3" fmla="*/ 236 h 417"/>
                <a:gd name="T4" fmla="*/ 13 w 417"/>
                <a:gd name="T5" fmla="*/ 181 h 417"/>
                <a:gd name="T6" fmla="*/ 26 w 417"/>
                <a:gd name="T7" fmla="*/ 133 h 417"/>
                <a:gd name="T8" fmla="*/ 53 w 417"/>
                <a:gd name="T9" fmla="*/ 87 h 417"/>
                <a:gd name="T10" fmla="*/ 88 w 417"/>
                <a:gd name="T11" fmla="*/ 52 h 417"/>
                <a:gd name="T12" fmla="*/ 133 w 417"/>
                <a:gd name="T13" fmla="*/ 26 h 417"/>
                <a:gd name="T14" fmla="*/ 184 w 417"/>
                <a:gd name="T15" fmla="*/ 12 h 417"/>
                <a:gd name="T16" fmla="*/ 233 w 417"/>
                <a:gd name="T17" fmla="*/ 12 h 417"/>
                <a:gd name="T18" fmla="*/ 287 w 417"/>
                <a:gd name="T19" fmla="*/ 26 h 417"/>
                <a:gd name="T20" fmla="*/ 328 w 417"/>
                <a:gd name="T21" fmla="*/ 49 h 417"/>
                <a:gd name="T22" fmla="*/ 368 w 417"/>
                <a:gd name="T23" fmla="*/ 89 h 417"/>
                <a:gd name="T24" fmla="*/ 391 w 417"/>
                <a:gd name="T25" fmla="*/ 131 h 417"/>
                <a:gd name="T26" fmla="*/ 405 w 417"/>
                <a:gd name="T27" fmla="*/ 183 h 417"/>
                <a:gd name="T28" fmla="*/ 405 w 417"/>
                <a:gd name="T29" fmla="*/ 233 h 417"/>
                <a:gd name="T30" fmla="*/ 391 w 417"/>
                <a:gd name="T31" fmla="*/ 286 h 417"/>
                <a:gd name="T32" fmla="*/ 368 w 417"/>
                <a:gd name="T33" fmla="*/ 327 h 417"/>
                <a:gd name="T34" fmla="*/ 327 w 417"/>
                <a:gd name="T35" fmla="*/ 368 h 417"/>
                <a:gd name="T36" fmla="*/ 287 w 417"/>
                <a:gd name="T37" fmla="*/ 391 h 417"/>
                <a:gd name="T38" fmla="*/ 233 w 417"/>
                <a:gd name="T39" fmla="*/ 405 h 417"/>
                <a:gd name="T40" fmla="*/ 184 w 417"/>
                <a:gd name="T41" fmla="*/ 405 h 417"/>
                <a:gd name="T42" fmla="*/ 131 w 417"/>
                <a:gd name="T43" fmla="*/ 391 h 417"/>
                <a:gd name="T44" fmla="*/ 89 w 417"/>
                <a:gd name="T45" fmla="*/ 367 h 417"/>
                <a:gd name="T46" fmla="*/ 51 w 417"/>
                <a:gd name="T47" fmla="*/ 328 h 417"/>
                <a:gd name="T48" fmla="*/ 26 w 417"/>
                <a:gd name="T49" fmla="*/ 281 h 417"/>
                <a:gd name="T50" fmla="*/ 266 w 417"/>
                <a:gd name="T51" fmla="*/ 346 h 417"/>
                <a:gd name="T52" fmla="*/ 298 w 417"/>
                <a:gd name="T53" fmla="*/ 329 h 417"/>
                <a:gd name="T54" fmla="*/ 329 w 417"/>
                <a:gd name="T55" fmla="*/ 297 h 417"/>
                <a:gd name="T56" fmla="*/ 346 w 417"/>
                <a:gd name="T57" fmla="*/ 268 h 417"/>
                <a:gd name="T58" fmla="*/ 358 w 417"/>
                <a:gd name="T59" fmla="*/ 225 h 417"/>
                <a:gd name="T60" fmla="*/ 358 w 417"/>
                <a:gd name="T61" fmla="*/ 192 h 417"/>
                <a:gd name="T62" fmla="*/ 346 w 417"/>
                <a:gd name="T63" fmla="*/ 148 h 417"/>
                <a:gd name="T64" fmla="*/ 329 w 417"/>
                <a:gd name="T65" fmla="*/ 119 h 417"/>
                <a:gd name="T66" fmla="*/ 298 w 417"/>
                <a:gd name="T67" fmla="*/ 89 h 417"/>
                <a:gd name="T68" fmla="*/ 268 w 417"/>
                <a:gd name="T69" fmla="*/ 71 h 417"/>
                <a:gd name="T70" fmla="*/ 228 w 417"/>
                <a:gd name="T71" fmla="*/ 61 h 417"/>
                <a:gd name="T72" fmla="*/ 190 w 417"/>
                <a:gd name="T73" fmla="*/ 61 h 417"/>
                <a:gd name="T74" fmla="*/ 151 w 417"/>
                <a:gd name="T75" fmla="*/ 71 h 417"/>
                <a:gd name="T76" fmla="*/ 118 w 417"/>
                <a:gd name="T77" fmla="*/ 90 h 417"/>
                <a:gd name="T78" fmla="*/ 92 w 417"/>
                <a:gd name="T79" fmla="*/ 118 h 417"/>
                <a:gd name="T80" fmla="*/ 72 w 417"/>
                <a:gd name="T81" fmla="*/ 153 h 417"/>
                <a:gd name="T82" fmla="*/ 63 w 417"/>
                <a:gd name="T83" fmla="*/ 186 h 417"/>
                <a:gd name="T84" fmla="*/ 63 w 417"/>
                <a:gd name="T85" fmla="*/ 230 h 417"/>
                <a:gd name="T86" fmla="*/ 72 w 417"/>
                <a:gd name="T87" fmla="*/ 263 h 417"/>
                <a:gd name="T88" fmla="*/ 71 w 417"/>
                <a:gd name="T89" fmla="*/ 272 h 417"/>
                <a:gd name="T90" fmla="*/ 85 w 417"/>
                <a:gd name="T91" fmla="*/ 296 h 417"/>
                <a:gd name="T92" fmla="*/ 121 w 417"/>
                <a:gd name="T93" fmla="*/ 332 h 417"/>
                <a:gd name="T94" fmla="*/ 147 w 417"/>
                <a:gd name="T95" fmla="*/ 346 h 417"/>
                <a:gd name="T96" fmla="*/ 193 w 417"/>
                <a:gd name="T97" fmla="*/ 358 h 417"/>
                <a:gd name="T98" fmla="*/ 225 w 417"/>
                <a:gd name="T99" fmla="*/ 358 h 417"/>
                <a:gd name="T100" fmla="*/ 266 w 417"/>
                <a:gd name="T101" fmla="*/ 34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7" h="417">
                  <a:moveTo>
                    <a:pt x="26" y="281"/>
                  </a:moveTo>
                  <a:cubicBezTo>
                    <a:pt x="28" y="264"/>
                    <a:pt x="23" y="250"/>
                    <a:pt x="14" y="236"/>
                  </a:cubicBezTo>
                  <a:cubicBezTo>
                    <a:pt x="1" y="218"/>
                    <a:pt x="0" y="200"/>
                    <a:pt x="13" y="181"/>
                  </a:cubicBezTo>
                  <a:cubicBezTo>
                    <a:pt x="24" y="167"/>
                    <a:pt x="28" y="151"/>
                    <a:pt x="26" y="133"/>
                  </a:cubicBezTo>
                  <a:cubicBezTo>
                    <a:pt x="24" y="111"/>
                    <a:pt x="33" y="96"/>
                    <a:pt x="53" y="87"/>
                  </a:cubicBezTo>
                  <a:cubicBezTo>
                    <a:pt x="69" y="80"/>
                    <a:pt x="81" y="68"/>
                    <a:pt x="88" y="52"/>
                  </a:cubicBezTo>
                  <a:cubicBezTo>
                    <a:pt x="97" y="33"/>
                    <a:pt x="112" y="24"/>
                    <a:pt x="133" y="26"/>
                  </a:cubicBezTo>
                  <a:cubicBezTo>
                    <a:pt x="152" y="27"/>
                    <a:pt x="168" y="23"/>
                    <a:pt x="184" y="12"/>
                  </a:cubicBezTo>
                  <a:cubicBezTo>
                    <a:pt x="200" y="0"/>
                    <a:pt x="217" y="0"/>
                    <a:pt x="233" y="12"/>
                  </a:cubicBezTo>
                  <a:cubicBezTo>
                    <a:pt x="250" y="23"/>
                    <a:pt x="267" y="27"/>
                    <a:pt x="287" y="26"/>
                  </a:cubicBezTo>
                  <a:cubicBezTo>
                    <a:pt x="306" y="24"/>
                    <a:pt x="320" y="32"/>
                    <a:pt x="328" y="49"/>
                  </a:cubicBezTo>
                  <a:cubicBezTo>
                    <a:pt x="336" y="68"/>
                    <a:pt x="349" y="81"/>
                    <a:pt x="368" y="89"/>
                  </a:cubicBezTo>
                  <a:cubicBezTo>
                    <a:pt x="385" y="97"/>
                    <a:pt x="393" y="111"/>
                    <a:pt x="391" y="131"/>
                  </a:cubicBezTo>
                  <a:cubicBezTo>
                    <a:pt x="389" y="150"/>
                    <a:pt x="394" y="167"/>
                    <a:pt x="405" y="183"/>
                  </a:cubicBezTo>
                  <a:cubicBezTo>
                    <a:pt x="417" y="200"/>
                    <a:pt x="417" y="217"/>
                    <a:pt x="405" y="233"/>
                  </a:cubicBezTo>
                  <a:cubicBezTo>
                    <a:pt x="394" y="249"/>
                    <a:pt x="389" y="266"/>
                    <a:pt x="391" y="286"/>
                  </a:cubicBezTo>
                  <a:cubicBezTo>
                    <a:pt x="393" y="305"/>
                    <a:pt x="385" y="319"/>
                    <a:pt x="368" y="327"/>
                  </a:cubicBezTo>
                  <a:cubicBezTo>
                    <a:pt x="349" y="336"/>
                    <a:pt x="336" y="350"/>
                    <a:pt x="327" y="368"/>
                  </a:cubicBezTo>
                  <a:cubicBezTo>
                    <a:pt x="320" y="385"/>
                    <a:pt x="305" y="392"/>
                    <a:pt x="287" y="391"/>
                  </a:cubicBezTo>
                  <a:cubicBezTo>
                    <a:pt x="267" y="389"/>
                    <a:pt x="249" y="394"/>
                    <a:pt x="233" y="405"/>
                  </a:cubicBezTo>
                  <a:cubicBezTo>
                    <a:pt x="217" y="417"/>
                    <a:pt x="200" y="416"/>
                    <a:pt x="184" y="405"/>
                  </a:cubicBezTo>
                  <a:cubicBezTo>
                    <a:pt x="168" y="394"/>
                    <a:pt x="151" y="389"/>
                    <a:pt x="131" y="391"/>
                  </a:cubicBezTo>
                  <a:cubicBezTo>
                    <a:pt x="112" y="392"/>
                    <a:pt x="98" y="384"/>
                    <a:pt x="89" y="367"/>
                  </a:cubicBezTo>
                  <a:cubicBezTo>
                    <a:pt x="81" y="349"/>
                    <a:pt x="69" y="336"/>
                    <a:pt x="51" y="328"/>
                  </a:cubicBezTo>
                  <a:cubicBezTo>
                    <a:pt x="31" y="319"/>
                    <a:pt x="23" y="303"/>
                    <a:pt x="26" y="281"/>
                  </a:cubicBezTo>
                  <a:close/>
                  <a:moveTo>
                    <a:pt x="266" y="346"/>
                  </a:moveTo>
                  <a:cubicBezTo>
                    <a:pt x="286" y="347"/>
                    <a:pt x="292" y="345"/>
                    <a:pt x="298" y="329"/>
                  </a:cubicBezTo>
                  <a:cubicBezTo>
                    <a:pt x="304" y="313"/>
                    <a:pt x="314" y="303"/>
                    <a:pt x="329" y="297"/>
                  </a:cubicBezTo>
                  <a:cubicBezTo>
                    <a:pt x="345" y="291"/>
                    <a:pt x="349" y="285"/>
                    <a:pt x="346" y="268"/>
                  </a:cubicBezTo>
                  <a:cubicBezTo>
                    <a:pt x="343" y="251"/>
                    <a:pt x="347" y="238"/>
                    <a:pt x="358" y="225"/>
                  </a:cubicBezTo>
                  <a:cubicBezTo>
                    <a:pt x="368" y="213"/>
                    <a:pt x="368" y="203"/>
                    <a:pt x="358" y="192"/>
                  </a:cubicBezTo>
                  <a:cubicBezTo>
                    <a:pt x="347" y="179"/>
                    <a:pt x="343" y="165"/>
                    <a:pt x="346" y="148"/>
                  </a:cubicBezTo>
                  <a:cubicBezTo>
                    <a:pt x="349" y="132"/>
                    <a:pt x="345" y="125"/>
                    <a:pt x="329" y="119"/>
                  </a:cubicBezTo>
                  <a:cubicBezTo>
                    <a:pt x="314" y="114"/>
                    <a:pt x="304" y="104"/>
                    <a:pt x="298" y="89"/>
                  </a:cubicBezTo>
                  <a:cubicBezTo>
                    <a:pt x="292" y="71"/>
                    <a:pt x="286" y="68"/>
                    <a:pt x="268" y="71"/>
                  </a:cubicBezTo>
                  <a:cubicBezTo>
                    <a:pt x="253" y="73"/>
                    <a:pt x="240" y="71"/>
                    <a:pt x="228" y="61"/>
                  </a:cubicBezTo>
                  <a:cubicBezTo>
                    <a:pt x="212" y="48"/>
                    <a:pt x="205" y="48"/>
                    <a:pt x="190" y="61"/>
                  </a:cubicBezTo>
                  <a:cubicBezTo>
                    <a:pt x="178" y="70"/>
                    <a:pt x="166" y="73"/>
                    <a:pt x="151" y="71"/>
                  </a:cubicBezTo>
                  <a:cubicBezTo>
                    <a:pt x="131" y="68"/>
                    <a:pt x="126" y="71"/>
                    <a:pt x="118" y="90"/>
                  </a:cubicBezTo>
                  <a:cubicBezTo>
                    <a:pt x="113" y="104"/>
                    <a:pt x="105" y="112"/>
                    <a:pt x="92" y="118"/>
                  </a:cubicBezTo>
                  <a:cubicBezTo>
                    <a:pt x="71" y="126"/>
                    <a:pt x="68" y="132"/>
                    <a:pt x="72" y="153"/>
                  </a:cubicBezTo>
                  <a:cubicBezTo>
                    <a:pt x="74" y="166"/>
                    <a:pt x="71" y="176"/>
                    <a:pt x="63" y="186"/>
                  </a:cubicBezTo>
                  <a:cubicBezTo>
                    <a:pt x="48" y="206"/>
                    <a:pt x="48" y="211"/>
                    <a:pt x="63" y="230"/>
                  </a:cubicBezTo>
                  <a:cubicBezTo>
                    <a:pt x="71" y="240"/>
                    <a:pt x="75" y="251"/>
                    <a:pt x="72" y="263"/>
                  </a:cubicBezTo>
                  <a:cubicBezTo>
                    <a:pt x="71" y="266"/>
                    <a:pt x="71" y="269"/>
                    <a:pt x="71" y="272"/>
                  </a:cubicBezTo>
                  <a:cubicBezTo>
                    <a:pt x="69" y="284"/>
                    <a:pt x="74" y="293"/>
                    <a:pt x="85" y="296"/>
                  </a:cubicBezTo>
                  <a:cubicBezTo>
                    <a:pt x="104" y="302"/>
                    <a:pt x="115" y="314"/>
                    <a:pt x="121" y="332"/>
                  </a:cubicBezTo>
                  <a:cubicBezTo>
                    <a:pt x="126" y="344"/>
                    <a:pt x="133" y="348"/>
                    <a:pt x="147" y="346"/>
                  </a:cubicBezTo>
                  <a:cubicBezTo>
                    <a:pt x="164" y="343"/>
                    <a:pt x="179" y="346"/>
                    <a:pt x="193" y="358"/>
                  </a:cubicBezTo>
                  <a:cubicBezTo>
                    <a:pt x="205" y="368"/>
                    <a:pt x="213" y="368"/>
                    <a:pt x="225" y="358"/>
                  </a:cubicBezTo>
                  <a:cubicBezTo>
                    <a:pt x="238" y="347"/>
                    <a:pt x="252" y="341"/>
                    <a:pt x="266" y="346"/>
                  </a:cubicBezTo>
                  <a:close/>
                </a:path>
              </a:pathLst>
            </a:custGeom>
            <a:solidFill>
              <a:srgbClr val="E5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6">
              <a:extLst>
                <a:ext uri="{FF2B5EF4-FFF2-40B4-BE49-F238E27FC236}">
                  <a16:creationId xmlns:a16="http://schemas.microsoft.com/office/drawing/2014/main" id="{84F2FE64-5CDD-470F-8264-CAE156151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9325" y="4597400"/>
              <a:ext cx="836613" cy="836613"/>
            </a:xfrm>
            <a:custGeom>
              <a:avLst/>
              <a:gdLst>
                <a:gd name="T0" fmla="*/ 202 w 218"/>
                <a:gd name="T1" fmla="*/ 63 h 218"/>
                <a:gd name="T2" fmla="*/ 198 w 218"/>
                <a:gd name="T3" fmla="*/ 74 h 218"/>
                <a:gd name="T4" fmla="*/ 204 w 218"/>
                <a:gd name="T5" fmla="*/ 95 h 218"/>
                <a:gd name="T6" fmla="*/ 204 w 218"/>
                <a:gd name="T7" fmla="*/ 123 h 218"/>
                <a:gd name="T8" fmla="*/ 198 w 218"/>
                <a:gd name="T9" fmla="*/ 145 h 218"/>
                <a:gd name="T10" fmla="*/ 185 w 218"/>
                <a:gd name="T11" fmla="*/ 169 h 218"/>
                <a:gd name="T12" fmla="*/ 168 w 218"/>
                <a:gd name="T13" fmla="*/ 188 h 218"/>
                <a:gd name="T14" fmla="*/ 148 w 218"/>
                <a:gd name="T15" fmla="*/ 200 h 218"/>
                <a:gd name="T16" fmla="*/ 120 w 218"/>
                <a:gd name="T17" fmla="*/ 208 h 218"/>
                <a:gd name="T18" fmla="*/ 98 w 218"/>
                <a:gd name="T19" fmla="*/ 208 h 218"/>
                <a:gd name="T20" fmla="*/ 69 w 218"/>
                <a:gd name="T21" fmla="*/ 200 h 218"/>
                <a:gd name="T22" fmla="*/ 50 w 218"/>
                <a:gd name="T23" fmla="*/ 189 h 218"/>
                <a:gd name="T24" fmla="*/ 29 w 218"/>
                <a:gd name="T25" fmla="*/ 168 h 218"/>
                <a:gd name="T26" fmla="*/ 18 w 218"/>
                <a:gd name="T27" fmla="*/ 148 h 218"/>
                <a:gd name="T28" fmla="*/ 11 w 218"/>
                <a:gd name="T29" fmla="*/ 121 h 218"/>
                <a:gd name="T30" fmla="*/ 11 w 218"/>
                <a:gd name="T31" fmla="*/ 98 h 218"/>
                <a:gd name="T32" fmla="*/ 18 w 218"/>
                <a:gd name="T33" fmla="*/ 69 h 218"/>
                <a:gd name="T34" fmla="*/ 29 w 218"/>
                <a:gd name="T35" fmla="*/ 50 h 218"/>
                <a:gd name="T36" fmla="*/ 50 w 218"/>
                <a:gd name="T37" fmla="*/ 29 h 218"/>
                <a:gd name="T38" fmla="*/ 69 w 218"/>
                <a:gd name="T39" fmla="*/ 18 h 218"/>
                <a:gd name="T40" fmla="*/ 98 w 218"/>
                <a:gd name="T41" fmla="*/ 11 h 218"/>
                <a:gd name="T42" fmla="*/ 120 w 218"/>
                <a:gd name="T43" fmla="*/ 11 h 218"/>
                <a:gd name="T44" fmla="*/ 149 w 218"/>
                <a:gd name="T45" fmla="*/ 19 h 218"/>
                <a:gd name="T46" fmla="*/ 167 w 218"/>
                <a:gd name="T47" fmla="*/ 29 h 218"/>
                <a:gd name="T48" fmla="*/ 189 w 218"/>
                <a:gd name="T49" fmla="*/ 51 h 218"/>
                <a:gd name="T50" fmla="*/ 202 w 218"/>
                <a:gd name="T51" fmla="*/ 63 h 218"/>
                <a:gd name="T52" fmla="*/ 76 w 218"/>
                <a:gd name="T53" fmla="*/ 149 h 218"/>
                <a:gd name="T54" fmla="*/ 87 w 218"/>
                <a:gd name="T55" fmla="*/ 156 h 218"/>
                <a:gd name="T56" fmla="*/ 130 w 218"/>
                <a:gd name="T57" fmla="*/ 156 h 218"/>
                <a:gd name="T58" fmla="*/ 139 w 218"/>
                <a:gd name="T59" fmla="*/ 159 h 218"/>
                <a:gd name="T60" fmla="*/ 141 w 218"/>
                <a:gd name="T61" fmla="*/ 149 h 218"/>
                <a:gd name="T62" fmla="*/ 154 w 218"/>
                <a:gd name="T63" fmla="*/ 106 h 218"/>
                <a:gd name="T64" fmla="*/ 155 w 218"/>
                <a:gd name="T65" fmla="*/ 105 h 218"/>
                <a:gd name="T66" fmla="*/ 151 w 218"/>
                <a:gd name="T67" fmla="*/ 93 h 218"/>
                <a:gd name="T68" fmla="*/ 115 w 218"/>
                <a:gd name="T69" fmla="*/ 66 h 218"/>
                <a:gd name="T70" fmla="*/ 114 w 218"/>
                <a:gd name="T71" fmla="*/ 65 h 218"/>
                <a:gd name="T72" fmla="*/ 109 w 218"/>
                <a:gd name="T73" fmla="*/ 60 h 218"/>
                <a:gd name="T74" fmla="*/ 103 w 218"/>
                <a:gd name="T75" fmla="*/ 65 h 218"/>
                <a:gd name="T76" fmla="*/ 65 w 218"/>
                <a:gd name="T77" fmla="*/ 94 h 218"/>
                <a:gd name="T78" fmla="*/ 61 w 218"/>
                <a:gd name="T79" fmla="*/ 103 h 218"/>
                <a:gd name="T80" fmla="*/ 76 w 218"/>
                <a:gd name="T81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8">
                  <a:moveTo>
                    <a:pt x="202" y="63"/>
                  </a:moveTo>
                  <a:cubicBezTo>
                    <a:pt x="201" y="66"/>
                    <a:pt x="200" y="70"/>
                    <a:pt x="198" y="74"/>
                  </a:cubicBezTo>
                  <a:cubicBezTo>
                    <a:pt x="195" y="82"/>
                    <a:pt x="197" y="89"/>
                    <a:pt x="204" y="95"/>
                  </a:cubicBezTo>
                  <a:cubicBezTo>
                    <a:pt x="218" y="108"/>
                    <a:pt x="218" y="111"/>
                    <a:pt x="204" y="123"/>
                  </a:cubicBezTo>
                  <a:cubicBezTo>
                    <a:pt x="197" y="130"/>
                    <a:pt x="196" y="136"/>
                    <a:pt x="198" y="145"/>
                  </a:cubicBezTo>
                  <a:cubicBezTo>
                    <a:pt x="204" y="164"/>
                    <a:pt x="204" y="165"/>
                    <a:pt x="185" y="169"/>
                  </a:cubicBezTo>
                  <a:cubicBezTo>
                    <a:pt x="173" y="171"/>
                    <a:pt x="170" y="179"/>
                    <a:pt x="168" y="188"/>
                  </a:cubicBezTo>
                  <a:cubicBezTo>
                    <a:pt x="165" y="202"/>
                    <a:pt x="161" y="204"/>
                    <a:pt x="148" y="200"/>
                  </a:cubicBezTo>
                  <a:cubicBezTo>
                    <a:pt x="136" y="195"/>
                    <a:pt x="128" y="198"/>
                    <a:pt x="120" y="208"/>
                  </a:cubicBezTo>
                  <a:cubicBezTo>
                    <a:pt x="111" y="218"/>
                    <a:pt x="107" y="218"/>
                    <a:pt x="98" y="208"/>
                  </a:cubicBezTo>
                  <a:cubicBezTo>
                    <a:pt x="90" y="198"/>
                    <a:pt x="81" y="196"/>
                    <a:pt x="69" y="200"/>
                  </a:cubicBezTo>
                  <a:cubicBezTo>
                    <a:pt x="56" y="205"/>
                    <a:pt x="52" y="202"/>
                    <a:pt x="50" y="189"/>
                  </a:cubicBezTo>
                  <a:cubicBezTo>
                    <a:pt x="48" y="176"/>
                    <a:pt x="42" y="170"/>
                    <a:pt x="29" y="168"/>
                  </a:cubicBezTo>
                  <a:cubicBezTo>
                    <a:pt x="15" y="166"/>
                    <a:pt x="13" y="162"/>
                    <a:pt x="18" y="148"/>
                  </a:cubicBezTo>
                  <a:cubicBezTo>
                    <a:pt x="22" y="137"/>
                    <a:pt x="20" y="128"/>
                    <a:pt x="11" y="121"/>
                  </a:cubicBezTo>
                  <a:cubicBezTo>
                    <a:pt x="0" y="112"/>
                    <a:pt x="0" y="107"/>
                    <a:pt x="11" y="98"/>
                  </a:cubicBezTo>
                  <a:cubicBezTo>
                    <a:pt x="21" y="90"/>
                    <a:pt x="22" y="81"/>
                    <a:pt x="18" y="69"/>
                  </a:cubicBezTo>
                  <a:cubicBezTo>
                    <a:pt x="13" y="57"/>
                    <a:pt x="16" y="52"/>
                    <a:pt x="29" y="50"/>
                  </a:cubicBezTo>
                  <a:cubicBezTo>
                    <a:pt x="42" y="49"/>
                    <a:pt x="48" y="42"/>
                    <a:pt x="50" y="29"/>
                  </a:cubicBezTo>
                  <a:cubicBezTo>
                    <a:pt x="52" y="17"/>
                    <a:pt x="57" y="14"/>
                    <a:pt x="69" y="18"/>
                  </a:cubicBezTo>
                  <a:cubicBezTo>
                    <a:pt x="81" y="23"/>
                    <a:pt x="89" y="21"/>
                    <a:pt x="98" y="11"/>
                  </a:cubicBezTo>
                  <a:cubicBezTo>
                    <a:pt x="106" y="0"/>
                    <a:pt x="111" y="0"/>
                    <a:pt x="120" y="11"/>
                  </a:cubicBezTo>
                  <a:cubicBezTo>
                    <a:pt x="128" y="21"/>
                    <a:pt x="136" y="23"/>
                    <a:pt x="149" y="19"/>
                  </a:cubicBezTo>
                  <a:cubicBezTo>
                    <a:pt x="161" y="14"/>
                    <a:pt x="165" y="17"/>
                    <a:pt x="167" y="29"/>
                  </a:cubicBezTo>
                  <a:cubicBezTo>
                    <a:pt x="169" y="42"/>
                    <a:pt x="176" y="49"/>
                    <a:pt x="189" y="51"/>
                  </a:cubicBezTo>
                  <a:cubicBezTo>
                    <a:pt x="195" y="51"/>
                    <a:pt x="201" y="54"/>
                    <a:pt x="202" y="63"/>
                  </a:cubicBezTo>
                  <a:close/>
                  <a:moveTo>
                    <a:pt x="76" y="149"/>
                  </a:moveTo>
                  <a:cubicBezTo>
                    <a:pt x="76" y="160"/>
                    <a:pt x="80" y="162"/>
                    <a:pt x="87" y="156"/>
                  </a:cubicBezTo>
                  <a:cubicBezTo>
                    <a:pt x="102" y="145"/>
                    <a:pt x="115" y="144"/>
                    <a:pt x="130" y="156"/>
                  </a:cubicBezTo>
                  <a:cubicBezTo>
                    <a:pt x="132" y="158"/>
                    <a:pt x="136" y="158"/>
                    <a:pt x="139" y="159"/>
                  </a:cubicBezTo>
                  <a:cubicBezTo>
                    <a:pt x="140" y="155"/>
                    <a:pt x="142" y="151"/>
                    <a:pt x="141" y="149"/>
                  </a:cubicBezTo>
                  <a:cubicBezTo>
                    <a:pt x="134" y="131"/>
                    <a:pt x="139" y="116"/>
                    <a:pt x="154" y="106"/>
                  </a:cubicBezTo>
                  <a:cubicBezTo>
                    <a:pt x="154" y="105"/>
                    <a:pt x="155" y="105"/>
                    <a:pt x="155" y="105"/>
                  </a:cubicBezTo>
                  <a:cubicBezTo>
                    <a:pt x="161" y="98"/>
                    <a:pt x="160" y="93"/>
                    <a:pt x="151" y="93"/>
                  </a:cubicBezTo>
                  <a:cubicBezTo>
                    <a:pt x="131" y="93"/>
                    <a:pt x="120" y="84"/>
                    <a:pt x="115" y="66"/>
                  </a:cubicBezTo>
                  <a:cubicBezTo>
                    <a:pt x="115" y="65"/>
                    <a:pt x="115" y="65"/>
                    <a:pt x="114" y="65"/>
                  </a:cubicBezTo>
                  <a:cubicBezTo>
                    <a:pt x="113" y="63"/>
                    <a:pt x="111" y="60"/>
                    <a:pt x="109" y="60"/>
                  </a:cubicBezTo>
                  <a:cubicBezTo>
                    <a:pt x="107" y="60"/>
                    <a:pt x="104" y="63"/>
                    <a:pt x="103" y="65"/>
                  </a:cubicBezTo>
                  <a:cubicBezTo>
                    <a:pt x="98" y="84"/>
                    <a:pt x="85" y="94"/>
                    <a:pt x="65" y="94"/>
                  </a:cubicBezTo>
                  <a:cubicBezTo>
                    <a:pt x="59" y="94"/>
                    <a:pt x="56" y="99"/>
                    <a:pt x="61" y="103"/>
                  </a:cubicBezTo>
                  <a:cubicBezTo>
                    <a:pt x="77" y="116"/>
                    <a:pt x="86" y="131"/>
                    <a:pt x="76" y="149"/>
                  </a:cubicBezTo>
                  <a:close/>
                </a:path>
              </a:pathLst>
            </a:custGeom>
            <a:solidFill>
              <a:srgbClr val="204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7">
              <a:extLst>
                <a:ext uri="{FF2B5EF4-FFF2-40B4-BE49-F238E27FC236}">
                  <a16:creationId xmlns:a16="http://schemas.microsoft.com/office/drawing/2014/main" id="{FCA39777-262F-98CF-A035-F80EC3E14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4827588"/>
              <a:ext cx="401638" cy="392113"/>
            </a:xfrm>
            <a:custGeom>
              <a:avLst/>
              <a:gdLst>
                <a:gd name="T0" fmla="*/ 20 w 105"/>
                <a:gd name="T1" fmla="*/ 89 h 102"/>
                <a:gd name="T2" fmla="*/ 5 w 105"/>
                <a:gd name="T3" fmla="*/ 43 h 102"/>
                <a:gd name="T4" fmla="*/ 9 w 105"/>
                <a:gd name="T5" fmla="*/ 34 h 102"/>
                <a:gd name="T6" fmla="*/ 47 w 105"/>
                <a:gd name="T7" fmla="*/ 5 h 102"/>
                <a:gd name="T8" fmla="*/ 53 w 105"/>
                <a:gd name="T9" fmla="*/ 0 h 102"/>
                <a:gd name="T10" fmla="*/ 58 w 105"/>
                <a:gd name="T11" fmla="*/ 5 h 102"/>
                <a:gd name="T12" fmla="*/ 59 w 105"/>
                <a:gd name="T13" fmla="*/ 6 h 102"/>
                <a:gd name="T14" fmla="*/ 95 w 105"/>
                <a:gd name="T15" fmla="*/ 33 h 102"/>
                <a:gd name="T16" fmla="*/ 99 w 105"/>
                <a:gd name="T17" fmla="*/ 45 h 102"/>
                <a:gd name="T18" fmla="*/ 98 w 105"/>
                <a:gd name="T19" fmla="*/ 46 h 102"/>
                <a:gd name="T20" fmla="*/ 85 w 105"/>
                <a:gd name="T21" fmla="*/ 89 h 102"/>
                <a:gd name="T22" fmla="*/ 83 w 105"/>
                <a:gd name="T23" fmla="*/ 99 h 102"/>
                <a:gd name="T24" fmla="*/ 74 w 105"/>
                <a:gd name="T25" fmla="*/ 96 h 102"/>
                <a:gd name="T26" fmla="*/ 31 w 105"/>
                <a:gd name="T27" fmla="*/ 96 h 102"/>
                <a:gd name="T28" fmla="*/ 20 w 105"/>
                <a:gd name="T2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2">
                  <a:moveTo>
                    <a:pt x="20" y="89"/>
                  </a:moveTo>
                  <a:cubicBezTo>
                    <a:pt x="30" y="71"/>
                    <a:pt x="21" y="56"/>
                    <a:pt x="5" y="43"/>
                  </a:cubicBezTo>
                  <a:cubicBezTo>
                    <a:pt x="0" y="39"/>
                    <a:pt x="3" y="34"/>
                    <a:pt x="9" y="34"/>
                  </a:cubicBezTo>
                  <a:cubicBezTo>
                    <a:pt x="29" y="34"/>
                    <a:pt x="42" y="24"/>
                    <a:pt x="47" y="5"/>
                  </a:cubicBezTo>
                  <a:cubicBezTo>
                    <a:pt x="48" y="3"/>
                    <a:pt x="51" y="0"/>
                    <a:pt x="53" y="0"/>
                  </a:cubicBezTo>
                  <a:cubicBezTo>
                    <a:pt x="55" y="0"/>
                    <a:pt x="57" y="3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64" y="24"/>
                    <a:pt x="75" y="33"/>
                    <a:pt x="95" y="33"/>
                  </a:cubicBezTo>
                  <a:cubicBezTo>
                    <a:pt x="104" y="33"/>
                    <a:pt x="105" y="38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83" y="56"/>
                    <a:pt x="78" y="71"/>
                    <a:pt x="85" y="89"/>
                  </a:cubicBezTo>
                  <a:cubicBezTo>
                    <a:pt x="86" y="91"/>
                    <a:pt x="84" y="95"/>
                    <a:pt x="83" y="99"/>
                  </a:cubicBezTo>
                  <a:cubicBezTo>
                    <a:pt x="80" y="98"/>
                    <a:pt x="76" y="98"/>
                    <a:pt x="74" y="96"/>
                  </a:cubicBezTo>
                  <a:cubicBezTo>
                    <a:pt x="59" y="84"/>
                    <a:pt x="46" y="85"/>
                    <a:pt x="31" y="96"/>
                  </a:cubicBezTo>
                  <a:cubicBezTo>
                    <a:pt x="24" y="102"/>
                    <a:pt x="20" y="100"/>
                    <a:pt x="2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43FEDDBE-DAF3-A56F-7915-AB82CAB8DE57}"/>
              </a:ext>
            </a:extLst>
          </p:cNvPr>
          <p:cNvGrpSpPr/>
          <p:nvPr/>
        </p:nvGrpSpPr>
        <p:grpSpPr>
          <a:xfrm>
            <a:off x="671513" y="706438"/>
            <a:ext cx="941387" cy="944563"/>
            <a:chOff x="671513" y="706438"/>
            <a:chExt cx="941387" cy="944563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83C6D134-C6DB-413E-AA32-9E44F98C952F}"/>
                </a:ext>
              </a:extLst>
            </p:cNvPr>
            <p:cNvSpPr/>
            <p:nvPr/>
          </p:nvSpPr>
          <p:spPr>
            <a:xfrm>
              <a:off x="783876" y="820657"/>
              <a:ext cx="716401" cy="7164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Freeform 71">
              <a:extLst>
                <a:ext uri="{FF2B5EF4-FFF2-40B4-BE49-F238E27FC236}">
                  <a16:creationId xmlns:a16="http://schemas.microsoft.com/office/drawing/2014/main" id="{A121AC9C-E0CF-F1F0-6982-464E03D3F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13" y="706438"/>
              <a:ext cx="941387" cy="944563"/>
            </a:xfrm>
            <a:custGeom>
              <a:avLst/>
              <a:gdLst>
                <a:gd name="T0" fmla="*/ 26 w 417"/>
                <a:gd name="T1" fmla="*/ 281 h 417"/>
                <a:gd name="T2" fmla="*/ 14 w 417"/>
                <a:gd name="T3" fmla="*/ 236 h 417"/>
                <a:gd name="T4" fmla="*/ 13 w 417"/>
                <a:gd name="T5" fmla="*/ 181 h 417"/>
                <a:gd name="T6" fmla="*/ 26 w 417"/>
                <a:gd name="T7" fmla="*/ 133 h 417"/>
                <a:gd name="T8" fmla="*/ 53 w 417"/>
                <a:gd name="T9" fmla="*/ 87 h 417"/>
                <a:gd name="T10" fmla="*/ 88 w 417"/>
                <a:gd name="T11" fmla="*/ 52 h 417"/>
                <a:gd name="T12" fmla="*/ 133 w 417"/>
                <a:gd name="T13" fmla="*/ 26 h 417"/>
                <a:gd name="T14" fmla="*/ 184 w 417"/>
                <a:gd name="T15" fmla="*/ 12 h 417"/>
                <a:gd name="T16" fmla="*/ 233 w 417"/>
                <a:gd name="T17" fmla="*/ 12 h 417"/>
                <a:gd name="T18" fmla="*/ 287 w 417"/>
                <a:gd name="T19" fmla="*/ 26 h 417"/>
                <a:gd name="T20" fmla="*/ 328 w 417"/>
                <a:gd name="T21" fmla="*/ 49 h 417"/>
                <a:gd name="T22" fmla="*/ 368 w 417"/>
                <a:gd name="T23" fmla="*/ 89 h 417"/>
                <a:gd name="T24" fmla="*/ 391 w 417"/>
                <a:gd name="T25" fmla="*/ 131 h 417"/>
                <a:gd name="T26" fmla="*/ 405 w 417"/>
                <a:gd name="T27" fmla="*/ 183 h 417"/>
                <a:gd name="T28" fmla="*/ 405 w 417"/>
                <a:gd name="T29" fmla="*/ 233 h 417"/>
                <a:gd name="T30" fmla="*/ 391 w 417"/>
                <a:gd name="T31" fmla="*/ 286 h 417"/>
                <a:gd name="T32" fmla="*/ 368 w 417"/>
                <a:gd name="T33" fmla="*/ 327 h 417"/>
                <a:gd name="T34" fmla="*/ 327 w 417"/>
                <a:gd name="T35" fmla="*/ 368 h 417"/>
                <a:gd name="T36" fmla="*/ 287 w 417"/>
                <a:gd name="T37" fmla="*/ 391 h 417"/>
                <a:gd name="T38" fmla="*/ 233 w 417"/>
                <a:gd name="T39" fmla="*/ 405 h 417"/>
                <a:gd name="T40" fmla="*/ 184 w 417"/>
                <a:gd name="T41" fmla="*/ 405 h 417"/>
                <a:gd name="T42" fmla="*/ 131 w 417"/>
                <a:gd name="T43" fmla="*/ 391 h 417"/>
                <a:gd name="T44" fmla="*/ 89 w 417"/>
                <a:gd name="T45" fmla="*/ 367 h 417"/>
                <a:gd name="T46" fmla="*/ 51 w 417"/>
                <a:gd name="T47" fmla="*/ 328 h 417"/>
                <a:gd name="T48" fmla="*/ 26 w 417"/>
                <a:gd name="T49" fmla="*/ 281 h 417"/>
                <a:gd name="T50" fmla="*/ 266 w 417"/>
                <a:gd name="T51" fmla="*/ 346 h 417"/>
                <a:gd name="T52" fmla="*/ 298 w 417"/>
                <a:gd name="T53" fmla="*/ 329 h 417"/>
                <a:gd name="T54" fmla="*/ 329 w 417"/>
                <a:gd name="T55" fmla="*/ 297 h 417"/>
                <a:gd name="T56" fmla="*/ 346 w 417"/>
                <a:gd name="T57" fmla="*/ 268 h 417"/>
                <a:gd name="T58" fmla="*/ 358 w 417"/>
                <a:gd name="T59" fmla="*/ 225 h 417"/>
                <a:gd name="T60" fmla="*/ 358 w 417"/>
                <a:gd name="T61" fmla="*/ 192 h 417"/>
                <a:gd name="T62" fmla="*/ 346 w 417"/>
                <a:gd name="T63" fmla="*/ 148 h 417"/>
                <a:gd name="T64" fmla="*/ 329 w 417"/>
                <a:gd name="T65" fmla="*/ 119 h 417"/>
                <a:gd name="T66" fmla="*/ 298 w 417"/>
                <a:gd name="T67" fmla="*/ 89 h 417"/>
                <a:gd name="T68" fmla="*/ 268 w 417"/>
                <a:gd name="T69" fmla="*/ 71 h 417"/>
                <a:gd name="T70" fmla="*/ 228 w 417"/>
                <a:gd name="T71" fmla="*/ 61 h 417"/>
                <a:gd name="T72" fmla="*/ 190 w 417"/>
                <a:gd name="T73" fmla="*/ 61 h 417"/>
                <a:gd name="T74" fmla="*/ 151 w 417"/>
                <a:gd name="T75" fmla="*/ 71 h 417"/>
                <a:gd name="T76" fmla="*/ 118 w 417"/>
                <a:gd name="T77" fmla="*/ 90 h 417"/>
                <a:gd name="T78" fmla="*/ 92 w 417"/>
                <a:gd name="T79" fmla="*/ 118 h 417"/>
                <a:gd name="T80" fmla="*/ 72 w 417"/>
                <a:gd name="T81" fmla="*/ 153 h 417"/>
                <a:gd name="T82" fmla="*/ 63 w 417"/>
                <a:gd name="T83" fmla="*/ 186 h 417"/>
                <a:gd name="T84" fmla="*/ 63 w 417"/>
                <a:gd name="T85" fmla="*/ 230 h 417"/>
                <a:gd name="T86" fmla="*/ 72 w 417"/>
                <a:gd name="T87" fmla="*/ 263 h 417"/>
                <a:gd name="T88" fmla="*/ 71 w 417"/>
                <a:gd name="T89" fmla="*/ 272 h 417"/>
                <a:gd name="T90" fmla="*/ 85 w 417"/>
                <a:gd name="T91" fmla="*/ 296 h 417"/>
                <a:gd name="T92" fmla="*/ 121 w 417"/>
                <a:gd name="T93" fmla="*/ 332 h 417"/>
                <a:gd name="T94" fmla="*/ 147 w 417"/>
                <a:gd name="T95" fmla="*/ 346 h 417"/>
                <a:gd name="T96" fmla="*/ 193 w 417"/>
                <a:gd name="T97" fmla="*/ 358 h 417"/>
                <a:gd name="T98" fmla="*/ 225 w 417"/>
                <a:gd name="T99" fmla="*/ 358 h 417"/>
                <a:gd name="T100" fmla="*/ 266 w 417"/>
                <a:gd name="T101" fmla="*/ 34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7" h="417">
                  <a:moveTo>
                    <a:pt x="26" y="281"/>
                  </a:moveTo>
                  <a:cubicBezTo>
                    <a:pt x="28" y="264"/>
                    <a:pt x="23" y="250"/>
                    <a:pt x="14" y="236"/>
                  </a:cubicBezTo>
                  <a:cubicBezTo>
                    <a:pt x="1" y="218"/>
                    <a:pt x="0" y="200"/>
                    <a:pt x="13" y="181"/>
                  </a:cubicBezTo>
                  <a:cubicBezTo>
                    <a:pt x="24" y="167"/>
                    <a:pt x="28" y="151"/>
                    <a:pt x="26" y="133"/>
                  </a:cubicBezTo>
                  <a:cubicBezTo>
                    <a:pt x="24" y="111"/>
                    <a:pt x="33" y="96"/>
                    <a:pt x="53" y="87"/>
                  </a:cubicBezTo>
                  <a:cubicBezTo>
                    <a:pt x="69" y="80"/>
                    <a:pt x="81" y="68"/>
                    <a:pt x="88" y="52"/>
                  </a:cubicBezTo>
                  <a:cubicBezTo>
                    <a:pt x="97" y="33"/>
                    <a:pt x="112" y="24"/>
                    <a:pt x="133" y="26"/>
                  </a:cubicBezTo>
                  <a:cubicBezTo>
                    <a:pt x="152" y="27"/>
                    <a:pt x="168" y="23"/>
                    <a:pt x="184" y="12"/>
                  </a:cubicBezTo>
                  <a:cubicBezTo>
                    <a:pt x="200" y="0"/>
                    <a:pt x="217" y="0"/>
                    <a:pt x="233" y="12"/>
                  </a:cubicBezTo>
                  <a:cubicBezTo>
                    <a:pt x="250" y="23"/>
                    <a:pt x="267" y="27"/>
                    <a:pt x="287" y="26"/>
                  </a:cubicBezTo>
                  <a:cubicBezTo>
                    <a:pt x="306" y="24"/>
                    <a:pt x="320" y="32"/>
                    <a:pt x="328" y="49"/>
                  </a:cubicBezTo>
                  <a:cubicBezTo>
                    <a:pt x="336" y="68"/>
                    <a:pt x="349" y="81"/>
                    <a:pt x="368" y="89"/>
                  </a:cubicBezTo>
                  <a:cubicBezTo>
                    <a:pt x="385" y="97"/>
                    <a:pt x="393" y="111"/>
                    <a:pt x="391" y="131"/>
                  </a:cubicBezTo>
                  <a:cubicBezTo>
                    <a:pt x="389" y="150"/>
                    <a:pt x="394" y="167"/>
                    <a:pt x="405" y="183"/>
                  </a:cubicBezTo>
                  <a:cubicBezTo>
                    <a:pt x="417" y="200"/>
                    <a:pt x="417" y="217"/>
                    <a:pt x="405" y="233"/>
                  </a:cubicBezTo>
                  <a:cubicBezTo>
                    <a:pt x="394" y="249"/>
                    <a:pt x="389" y="266"/>
                    <a:pt x="391" y="286"/>
                  </a:cubicBezTo>
                  <a:cubicBezTo>
                    <a:pt x="393" y="305"/>
                    <a:pt x="385" y="319"/>
                    <a:pt x="368" y="327"/>
                  </a:cubicBezTo>
                  <a:cubicBezTo>
                    <a:pt x="349" y="336"/>
                    <a:pt x="336" y="350"/>
                    <a:pt x="327" y="368"/>
                  </a:cubicBezTo>
                  <a:cubicBezTo>
                    <a:pt x="320" y="385"/>
                    <a:pt x="305" y="392"/>
                    <a:pt x="287" y="391"/>
                  </a:cubicBezTo>
                  <a:cubicBezTo>
                    <a:pt x="267" y="389"/>
                    <a:pt x="249" y="394"/>
                    <a:pt x="233" y="405"/>
                  </a:cubicBezTo>
                  <a:cubicBezTo>
                    <a:pt x="217" y="417"/>
                    <a:pt x="200" y="416"/>
                    <a:pt x="184" y="405"/>
                  </a:cubicBezTo>
                  <a:cubicBezTo>
                    <a:pt x="168" y="394"/>
                    <a:pt x="151" y="389"/>
                    <a:pt x="131" y="391"/>
                  </a:cubicBezTo>
                  <a:cubicBezTo>
                    <a:pt x="112" y="392"/>
                    <a:pt x="98" y="384"/>
                    <a:pt x="89" y="367"/>
                  </a:cubicBezTo>
                  <a:cubicBezTo>
                    <a:pt x="81" y="349"/>
                    <a:pt x="69" y="336"/>
                    <a:pt x="51" y="328"/>
                  </a:cubicBezTo>
                  <a:cubicBezTo>
                    <a:pt x="31" y="319"/>
                    <a:pt x="23" y="303"/>
                    <a:pt x="26" y="281"/>
                  </a:cubicBezTo>
                  <a:close/>
                  <a:moveTo>
                    <a:pt x="266" y="346"/>
                  </a:moveTo>
                  <a:cubicBezTo>
                    <a:pt x="286" y="347"/>
                    <a:pt x="292" y="345"/>
                    <a:pt x="298" y="329"/>
                  </a:cubicBezTo>
                  <a:cubicBezTo>
                    <a:pt x="304" y="313"/>
                    <a:pt x="314" y="303"/>
                    <a:pt x="329" y="297"/>
                  </a:cubicBezTo>
                  <a:cubicBezTo>
                    <a:pt x="345" y="291"/>
                    <a:pt x="349" y="285"/>
                    <a:pt x="346" y="268"/>
                  </a:cubicBezTo>
                  <a:cubicBezTo>
                    <a:pt x="343" y="251"/>
                    <a:pt x="347" y="238"/>
                    <a:pt x="358" y="225"/>
                  </a:cubicBezTo>
                  <a:cubicBezTo>
                    <a:pt x="368" y="213"/>
                    <a:pt x="368" y="203"/>
                    <a:pt x="358" y="192"/>
                  </a:cubicBezTo>
                  <a:cubicBezTo>
                    <a:pt x="347" y="179"/>
                    <a:pt x="343" y="165"/>
                    <a:pt x="346" y="148"/>
                  </a:cubicBezTo>
                  <a:cubicBezTo>
                    <a:pt x="349" y="132"/>
                    <a:pt x="345" y="125"/>
                    <a:pt x="329" y="119"/>
                  </a:cubicBezTo>
                  <a:cubicBezTo>
                    <a:pt x="314" y="114"/>
                    <a:pt x="304" y="104"/>
                    <a:pt x="298" y="89"/>
                  </a:cubicBezTo>
                  <a:cubicBezTo>
                    <a:pt x="292" y="71"/>
                    <a:pt x="286" y="68"/>
                    <a:pt x="268" y="71"/>
                  </a:cubicBezTo>
                  <a:cubicBezTo>
                    <a:pt x="253" y="73"/>
                    <a:pt x="240" y="71"/>
                    <a:pt x="228" y="61"/>
                  </a:cubicBezTo>
                  <a:cubicBezTo>
                    <a:pt x="212" y="48"/>
                    <a:pt x="205" y="48"/>
                    <a:pt x="190" y="61"/>
                  </a:cubicBezTo>
                  <a:cubicBezTo>
                    <a:pt x="178" y="70"/>
                    <a:pt x="166" y="73"/>
                    <a:pt x="151" y="71"/>
                  </a:cubicBezTo>
                  <a:cubicBezTo>
                    <a:pt x="131" y="68"/>
                    <a:pt x="126" y="71"/>
                    <a:pt x="118" y="90"/>
                  </a:cubicBezTo>
                  <a:cubicBezTo>
                    <a:pt x="113" y="104"/>
                    <a:pt x="105" y="112"/>
                    <a:pt x="92" y="118"/>
                  </a:cubicBezTo>
                  <a:cubicBezTo>
                    <a:pt x="71" y="126"/>
                    <a:pt x="68" y="132"/>
                    <a:pt x="72" y="153"/>
                  </a:cubicBezTo>
                  <a:cubicBezTo>
                    <a:pt x="74" y="166"/>
                    <a:pt x="71" y="176"/>
                    <a:pt x="63" y="186"/>
                  </a:cubicBezTo>
                  <a:cubicBezTo>
                    <a:pt x="48" y="206"/>
                    <a:pt x="48" y="211"/>
                    <a:pt x="63" y="230"/>
                  </a:cubicBezTo>
                  <a:cubicBezTo>
                    <a:pt x="71" y="240"/>
                    <a:pt x="75" y="251"/>
                    <a:pt x="72" y="263"/>
                  </a:cubicBezTo>
                  <a:cubicBezTo>
                    <a:pt x="71" y="266"/>
                    <a:pt x="71" y="269"/>
                    <a:pt x="71" y="272"/>
                  </a:cubicBezTo>
                  <a:cubicBezTo>
                    <a:pt x="69" y="284"/>
                    <a:pt x="74" y="293"/>
                    <a:pt x="85" y="296"/>
                  </a:cubicBezTo>
                  <a:cubicBezTo>
                    <a:pt x="104" y="302"/>
                    <a:pt x="115" y="314"/>
                    <a:pt x="121" y="332"/>
                  </a:cubicBezTo>
                  <a:cubicBezTo>
                    <a:pt x="126" y="344"/>
                    <a:pt x="133" y="348"/>
                    <a:pt x="147" y="346"/>
                  </a:cubicBezTo>
                  <a:cubicBezTo>
                    <a:pt x="164" y="343"/>
                    <a:pt x="179" y="346"/>
                    <a:pt x="193" y="358"/>
                  </a:cubicBezTo>
                  <a:cubicBezTo>
                    <a:pt x="205" y="368"/>
                    <a:pt x="213" y="368"/>
                    <a:pt x="225" y="358"/>
                  </a:cubicBezTo>
                  <a:cubicBezTo>
                    <a:pt x="238" y="347"/>
                    <a:pt x="252" y="341"/>
                    <a:pt x="266" y="346"/>
                  </a:cubicBezTo>
                  <a:close/>
                </a:path>
              </a:pathLst>
            </a:custGeom>
            <a:solidFill>
              <a:srgbClr val="E5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2">
              <a:extLst>
                <a:ext uri="{FF2B5EF4-FFF2-40B4-BE49-F238E27FC236}">
                  <a16:creationId xmlns:a16="http://schemas.microsoft.com/office/drawing/2014/main" id="{133A614A-FF3D-DA8E-31B1-1C6C9F75C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938" y="931863"/>
              <a:ext cx="492125" cy="492125"/>
            </a:xfrm>
            <a:custGeom>
              <a:avLst/>
              <a:gdLst>
                <a:gd name="T0" fmla="*/ 202 w 218"/>
                <a:gd name="T1" fmla="*/ 63 h 218"/>
                <a:gd name="T2" fmla="*/ 198 w 218"/>
                <a:gd name="T3" fmla="*/ 74 h 218"/>
                <a:gd name="T4" fmla="*/ 204 w 218"/>
                <a:gd name="T5" fmla="*/ 95 h 218"/>
                <a:gd name="T6" fmla="*/ 204 w 218"/>
                <a:gd name="T7" fmla="*/ 123 h 218"/>
                <a:gd name="T8" fmla="*/ 198 w 218"/>
                <a:gd name="T9" fmla="*/ 145 h 218"/>
                <a:gd name="T10" fmla="*/ 185 w 218"/>
                <a:gd name="T11" fmla="*/ 169 h 218"/>
                <a:gd name="T12" fmla="*/ 168 w 218"/>
                <a:gd name="T13" fmla="*/ 188 h 218"/>
                <a:gd name="T14" fmla="*/ 148 w 218"/>
                <a:gd name="T15" fmla="*/ 200 h 218"/>
                <a:gd name="T16" fmla="*/ 120 w 218"/>
                <a:gd name="T17" fmla="*/ 208 h 218"/>
                <a:gd name="T18" fmla="*/ 98 w 218"/>
                <a:gd name="T19" fmla="*/ 208 h 218"/>
                <a:gd name="T20" fmla="*/ 69 w 218"/>
                <a:gd name="T21" fmla="*/ 200 h 218"/>
                <a:gd name="T22" fmla="*/ 50 w 218"/>
                <a:gd name="T23" fmla="*/ 189 h 218"/>
                <a:gd name="T24" fmla="*/ 29 w 218"/>
                <a:gd name="T25" fmla="*/ 168 h 218"/>
                <a:gd name="T26" fmla="*/ 18 w 218"/>
                <a:gd name="T27" fmla="*/ 148 h 218"/>
                <a:gd name="T28" fmla="*/ 11 w 218"/>
                <a:gd name="T29" fmla="*/ 121 h 218"/>
                <a:gd name="T30" fmla="*/ 11 w 218"/>
                <a:gd name="T31" fmla="*/ 98 h 218"/>
                <a:gd name="T32" fmla="*/ 18 w 218"/>
                <a:gd name="T33" fmla="*/ 69 h 218"/>
                <a:gd name="T34" fmla="*/ 29 w 218"/>
                <a:gd name="T35" fmla="*/ 50 h 218"/>
                <a:gd name="T36" fmla="*/ 50 w 218"/>
                <a:gd name="T37" fmla="*/ 29 h 218"/>
                <a:gd name="T38" fmla="*/ 69 w 218"/>
                <a:gd name="T39" fmla="*/ 18 h 218"/>
                <a:gd name="T40" fmla="*/ 98 w 218"/>
                <a:gd name="T41" fmla="*/ 11 h 218"/>
                <a:gd name="T42" fmla="*/ 120 w 218"/>
                <a:gd name="T43" fmla="*/ 11 h 218"/>
                <a:gd name="T44" fmla="*/ 149 w 218"/>
                <a:gd name="T45" fmla="*/ 19 h 218"/>
                <a:gd name="T46" fmla="*/ 167 w 218"/>
                <a:gd name="T47" fmla="*/ 29 h 218"/>
                <a:gd name="T48" fmla="*/ 189 w 218"/>
                <a:gd name="T49" fmla="*/ 51 h 218"/>
                <a:gd name="T50" fmla="*/ 202 w 218"/>
                <a:gd name="T51" fmla="*/ 63 h 218"/>
                <a:gd name="T52" fmla="*/ 76 w 218"/>
                <a:gd name="T53" fmla="*/ 149 h 218"/>
                <a:gd name="T54" fmla="*/ 87 w 218"/>
                <a:gd name="T55" fmla="*/ 156 h 218"/>
                <a:gd name="T56" fmla="*/ 130 w 218"/>
                <a:gd name="T57" fmla="*/ 156 h 218"/>
                <a:gd name="T58" fmla="*/ 139 w 218"/>
                <a:gd name="T59" fmla="*/ 159 h 218"/>
                <a:gd name="T60" fmla="*/ 141 w 218"/>
                <a:gd name="T61" fmla="*/ 149 h 218"/>
                <a:gd name="T62" fmla="*/ 154 w 218"/>
                <a:gd name="T63" fmla="*/ 106 h 218"/>
                <a:gd name="T64" fmla="*/ 155 w 218"/>
                <a:gd name="T65" fmla="*/ 105 h 218"/>
                <a:gd name="T66" fmla="*/ 151 w 218"/>
                <a:gd name="T67" fmla="*/ 93 h 218"/>
                <a:gd name="T68" fmla="*/ 115 w 218"/>
                <a:gd name="T69" fmla="*/ 66 h 218"/>
                <a:gd name="T70" fmla="*/ 114 w 218"/>
                <a:gd name="T71" fmla="*/ 65 h 218"/>
                <a:gd name="T72" fmla="*/ 109 w 218"/>
                <a:gd name="T73" fmla="*/ 60 h 218"/>
                <a:gd name="T74" fmla="*/ 103 w 218"/>
                <a:gd name="T75" fmla="*/ 65 h 218"/>
                <a:gd name="T76" fmla="*/ 65 w 218"/>
                <a:gd name="T77" fmla="*/ 94 h 218"/>
                <a:gd name="T78" fmla="*/ 61 w 218"/>
                <a:gd name="T79" fmla="*/ 103 h 218"/>
                <a:gd name="T80" fmla="*/ 76 w 218"/>
                <a:gd name="T81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8">
                  <a:moveTo>
                    <a:pt x="202" y="63"/>
                  </a:moveTo>
                  <a:cubicBezTo>
                    <a:pt x="201" y="66"/>
                    <a:pt x="200" y="70"/>
                    <a:pt x="198" y="74"/>
                  </a:cubicBezTo>
                  <a:cubicBezTo>
                    <a:pt x="195" y="82"/>
                    <a:pt x="197" y="89"/>
                    <a:pt x="204" y="95"/>
                  </a:cubicBezTo>
                  <a:cubicBezTo>
                    <a:pt x="218" y="108"/>
                    <a:pt x="218" y="111"/>
                    <a:pt x="204" y="123"/>
                  </a:cubicBezTo>
                  <a:cubicBezTo>
                    <a:pt x="197" y="130"/>
                    <a:pt x="196" y="136"/>
                    <a:pt x="198" y="145"/>
                  </a:cubicBezTo>
                  <a:cubicBezTo>
                    <a:pt x="204" y="164"/>
                    <a:pt x="204" y="165"/>
                    <a:pt x="185" y="169"/>
                  </a:cubicBezTo>
                  <a:cubicBezTo>
                    <a:pt x="173" y="171"/>
                    <a:pt x="170" y="179"/>
                    <a:pt x="168" y="188"/>
                  </a:cubicBezTo>
                  <a:cubicBezTo>
                    <a:pt x="165" y="202"/>
                    <a:pt x="161" y="204"/>
                    <a:pt x="148" y="200"/>
                  </a:cubicBezTo>
                  <a:cubicBezTo>
                    <a:pt x="136" y="195"/>
                    <a:pt x="128" y="198"/>
                    <a:pt x="120" y="208"/>
                  </a:cubicBezTo>
                  <a:cubicBezTo>
                    <a:pt x="111" y="218"/>
                    <a:pt x="107" y="218"/>
                    <a:pt x="98" y="208"/>
                  </a:cubicBezTo>
                  <a:cubicBezTo>
                    <a:pt x="90" y="198"/>
                    <a:pt x="81" y="196"/>
                    <a:pt x="69" y="200"/>
                  </a:cubicBezTo>
                  <a:cubicBezTo>
                    <a:pt x="56" y="205"/>
                    <a:pt x="52" y="202"/>
                    <a:pt x="50" y="189"/>
                  </a:cubicBezTo>
                  <a:cubicBezTo>
                    <a:pt x="48" y="176"/>
                    <a:pt x="42" y="170"/>
                    <a:pt x="29" y="168"/>
                  </a:cubicBezTo>
                  <a:cubicBezTo>
                    <a:pt x="15" y="166"/>
                    <a:pt x="13" y="162"/>
                    <a:pt x="18" y="148"/>
                  </a:cubicBezTo>
                  <a:cubicBezTo>
                    <a:pt x="22" y="137"/>
                    <a:pt x="20" y="128"/>
                    <a:pt x="11" y="121"/>
                  </a:cubicBezTo>
                  <a:cubicBezTo>
                    <a:pt x="0" y="112"/>
                    <a:pt x="0" y="107"/>
                    <a:pt x="11" y="98"/>
                  </a:cubicBezTo>
                  <a:cubicBezTo>
                    <a:pt x="21" y="90"/>
                    <a:pt x="22" y="81"/>
                    <a:pt x="18" y="69"/>
                  </a:cubicBezTo>
                  <a:cubicBezTo>
                    <a:pt x="13" y="57"/>
                    <a:pt x="16" y="52"/>
                    <a:pt x="29" y="50"/>
                  </a:cubicBezTo>
                  <a:cubicBezTo>
                    <a:pt x="42" y="49"/>
                    <a:pt x="48" y="42"/>
                    <a:pt x="50" y="29"/>
                  </a:cubicBezTo>
                  <a:cubicBezTo>
                    <a:pt x="52" y="17"/>
                    <a:pt x="57" y="14"/>
                    <a:pt x="69" y="18"/>
                  </a:cubicBezTo>
                  <a:cubicBezTo>
                    <a:pt x="81" y="23"/>
                    <a:pt x="89" y="21"/>
                    <a:pt x="98" y="11"/>
                  </a:cubicBezTo>
                  <a:cubicBezTo>
                    <a:pt x="106" y="0"/>
                    <a:pt x="111" y="0"/>
                    <a:pt x="120" y="11"/>
                  </a:cubicBezTo>
                  <a:cubicBezTo>
                    <a:pt x="128" y="21"/>
                    <a:pt x="136" y="23"/>
                    <a:pt x="149" y="19"/>
                  </a:cubicBezTo>
                  <a:cubicBezTo>
                    <a:pt x="161" y="14"/>
                    <a:pt x="165" y="17"/>
                    <a:pt x="167" y="29"/>
                  </a:cubicBezTo>
                  <a:cubicBezTo>
                    <a:pt x="169" y="42"/>
                    <a:pt x="176" y="49"/>
                    <a:pt x="189" y="51"/>
                  </a:cubicBezTo>
                  <a:cubicBezTo>
                    <a:pt x="195" y="51"/>
                    <a:pt x="201" y="54"/>
                    <a:pt x="202" y="63"/>
                  </a:cubicBezTo>
                  <a:close/>
                  <a:moveTo>
                    <a:pt x="76" y="149"/>
                  </a:moveTo>
                  <a:cubicBezTo>
                    <a:pt x="76" y="160"/>
                    <a:pt x="80" y="162"/>
                    <a:pt x="87" y="156"/>
                  </a:cubicBezTo>
                  <a:cubicBezTo>
                    <a:pt x="102" y="145"/>
                    <a:pt x="115" y="144"/>
                    <a:pt x="130" y="156"/>
                  </a:cubicBezTo>
                  <a:cubicBezTo>
                    <a:pt x="132" y="158"/>
                    <a:pt x="136" y="158"/>
                    <a:pt x="139" y="159"/>
                  </a:cubicBezTo>
                  <a:cubicBezTo>
                    <a:pt x="140" y="155"/>
                    <a:pt x="142" y="151"/>
                    <a:pt x="141" y="149"/>
                  </a:cubicBezTo>
                  <a:cubicBezTo>
                    <a:pt x="134" y="131"/>
                    <a:pt x="139" y="116"/>
                    <a:pt x="154" y="106"/>
                  </a:cubicBezTo>
                  <a:cubicBezTo>
                    <a:pt x="154" y="105"/>
                    <a:pt x="155" y="105"/>
                    <a:pt x="155" y="105"/>
                  </a:cubicBezTo>
                  <a:cubicBezTo>
                    <a:pt x="161" y="98"/>
                    <a:pt x="160" y="93"/>
                    <a:pt x="151" y="93"/>
                  </a:cubicBezTo>
                  <a:cubicBezTo>
                    <a:pt x="131" y="93"/>
                    <a:pt x="120" y="84"/>
                    <a:pt x="115" y="66"/>
                  </a:cubicBezTo>
                  <a:cubicBezTo>
                    <a:pt x="115" y="65"/>
                    <a:pt x="115" y="65"/>
                    <a:pt x="114" y="65"/>
                  </a:cubicBezTo>
                  <a:cubicBezTo>
                    <a:pt x="113" y="63"/>
                    <a:pt x="111" y="60"/>
                    <a:pt x="109" y="60"/>
                  </a:cubicBezTo>
                  <a:cubicBezTo>
                    <a:pt x="107" y="60"/>
                    <a:pt x="104" y="63"/>
                    <a:pt x="103" y="65"/>
                  </a:cubicBezTo>
                  <a:cubicBezTo>
                    <a:pt x="98" y="84"/>
                    <a:pt x="85" y="94"/>
                    <a:pt x="65" y="94"/>
                  </a:cubicBezTo>
                  <a:cubicBezTo>
                    <a:pt x="59" y="94"/>
                    <a:pt x="56" y="99"/>
                    <a:pt x="61" y="103"/>
                  </a:cubicBezTo>
                  <a:cubicBezTo>
                    <a:pt x="77" y="116"/>
                    <a:pt x="86" y="131"/>
                    <a:pt x="76" y="149"/>
                  </a:cubicBezTo>
                  <a:close/>
                </a:path>
              </a:pathLst>
            </a:custGeom>
            <a:solidFill>
              <a:srgbClr val="204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3">
              <a:extLst>
                <a:ext uri="{FF2B5EF4-FFF2-40B4-BE49-F238E27FC236}">
                  <a16:creationId xmlns:a16="http://schemas.microsoft.com/office/drawing/2014/main" id="{6C0F80E0-6D32-B2A9-A4AA-B4004FA6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1066801"/>
              <a:ext cx="236537" cy="230188"/>
            </a:xfrm>
            <a:custGeom>
              <a:avLst/>
              <a:gdLst>
                <a:gd name="T0" fmla="*/ 20 w 105"/>
                <a:gd name="T1" fmla="*/ 89 h 102"/>
                <a:gd name="T2" fmla="*/ 5 w 105"/>
                <a:gd name="T3" fmla="*/ 43 h 102"/>
                <a:gd name="T4" fmla="*/ 9 w 105"/>
                <a:gd name="T5" fmla="*/ 34 h 102"/>
                <a:gd name="T6" fmla="*/ 47 w 105"/>
                <a:gd name="T7" fmla="*/ 5 h 102"/>
                <a:gd name="T8" fmla="*/ 53 w 105"/>
                <a:gd name="T9" fmla="*/ 0 h 102"/>
                <a:gd name="T10" fmla="*/ 58 w 105"/>
                <a:gd name="T11" fmla="*/ 5 h 102"/>
                <a:gd name="T12" fmla="*/ 59 w 105"/>
                <a:gd name="T13" fmla="*/ 6 h 102"/>
                <a:gd name="T14" fmla="*/ 95 w 105"/>
                <a:gd name="T15" fmla="*/ 33 h 102"/>
                <a:gd name="T16" fmla="*/ 99 w 105"/>
                <a:gd name="T17" fmla="*/ 45 h 102"/>
                <a:gd name="T18" fmla="*/ 98 w 105"/>
                <a:gd name="T19" fmla="*/ 46 h 102"/>
                <a:gd name="T20" fmla="*/ 85 w 105"/>
                <a:gd name="T21" fmla="*/ 89 h 102"/>
                <a:gd name="T22" fmla="*/ 83 w 105"/>
                <a:gd name="T23" fmla="*/ 99 h 102"/>
                <a:gd name="T24" fmla="*/ 74 w 105"/>
                <a:gd name="T25" fmla="*/ 96 h 102"/>
                <a:gd name="T26" fmla="*/ 31 w 105"/>
                <a:gd name="T27" fmla="*/ 96 h 102"/>
                <a:gd name="T28" fmla="*/ 20 w 105"/>
                <a:gd name="T2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2">
                  <a:moveTo>
                    <a:pt x="20" y="89"/>
                  </a:moveTo>
                  <a:cubicBezTo>
                    <a:pt x="30" y="71"/>
                    <a:pt x="21" y="56"/>
                    <a:pt x="5" y="43"/>
                  </a:cubicBezTo>
                  <a:cubicBezTo>
                    <a:pt x="0" y="39"/>
                    <a:pt x="3" y="34"/>
                    <a:pt x="9" y="34"/>
                  </a:cubicBezTo>
                  <a:cubicBezTo>
                    <a:pt x="29" y="34"/>
                    <a:pt x="42" y="24"/>
                    <a:pt x="47" y="5"/>
                  </a:cubicBezTo>
                  <a:cubicBezTo>
                    <a:pt x="48" y="3"/>
                    <a:pt x="51" y="0"/>
                    <a:pt x="53" y="0"/>
                  </a:cubicBezTo>
                  <a:cubicBezTo>
                    <a:pt x="55" y="0"/>
                    <a:pt x="57" y="3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64" y="24"/>
                    <a:pt x="75" y="33"/>
                    <a:pt x="95" y="33"/>
                  </a:cubicBezTo>
                  <a:cubicBezTo>
                    <a:pt x="104" y="33"/>
                    <a:pt x="105" y="38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83" y="56"/>
                    <a:pt x="78" y="71"/>
                    <a:pt x="85" y="89"/>
                  </a:cubicBezTo>
                  <a:cubicBezTo>
                    <a:pt x="86" y="91"/>
                    <a:pt x="84" y="95"/>
                    <a:pt x="83" y="99"/>
                  </a:cubicBezTo>
                  <a:cubicBezTo>
                    <a:pt x="80" y="98"/>
                    <a:pt x="76" y="98"/>
                    <a:pt x="74" y="96"/>
                  </a:cubicBezTo>
                  <a:cubicBezTo>
                    <a:pt x="59" y="84"/>
                    <a:pt x="46" y="85"/>
                    <a:pt x="31" y="96"/>
                  </a:cubicBezTo>
                  <a:cubicBezTo>
                    <a:pt x="24" y="102"/>
                    <a:pt x="20" y="100"/>
                    <a:pt x="2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BE6116EB-7528-6C60-8A4B-452981C3ABDC}"/>
              </a:ext>
            </a:extLst>
          </p:cNvPr>
          <p:cNvGrpSpPr/>
          <p:nvPr/>
        </p:nvGrpSpPr>
        <p:grpSpPr>
          <a:xfrm>
            <a:off x="6298998" y="638305"/>
            <a:ext cx="941387" cy="944563"/>
            <a:chOff x="671513" y="706438"/>
            <a:chExt cx="941387" cy="944563"/>
          </a:xfrm>
        </p:grpSpPr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C888A553-DA80-447D-1950-36ED1C1B8790}"/>
                </a:ext>
              </a:extLst>
            </p:cNvPr>
            <p:cNvSpPr/>
            <p:nvPr/>
          </p:nvSpPr>
          <p:spPr>
            <a:xfrm>
              <a:off x="783876" y="820657"/>
              <a:ext cx="716401" cy="7164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Freeform 71">
              <a:extLst>
                <a:ext uri="{FF2B5EF4-FFF2-40B4-BE49-F238E27FC236}">
                  <a16:creationId xmlns:a16="http://schemas.microsoft.com/office/drawing/2014/main" id="{370CE129-EBE2-499E-01A6-E804B201B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13" y="706438"/>
              <a:ext cx="941387" cy="944563"/>
            </a:xfrm>
            <a:custGeom>
              <a:avLst/>
              <a:gdLst>
                <a:gd name="T0" fmla="*/ 26 w 417"/>
                <a:gd name="T1" fmla="*/ 281 h 417"/>
                <a:gd name="T2" fmla="*/ 14 w 417"/>
                <a:gd name="T3" fmla="*/ 236 h 417"/>
                <a:gd name="T4" fmla="*/ 13 w 417"/>
                <a:gd name="T5" fmla="*/ 181 h 417"/>
                <a:gd name="T6" fmla="*/ 26 w 417"/>
                <a:gd name="T7" fmla="*/ 133 h 417"/>
                <a:gd name="T8" fmla="*/ 53 w 417"/>
                <a:gd name="T9" fmla="*/ 87 h 417"/>
                <a:gd name="T10" fmla="*/ 88 w 417"/>
                <a:gd name="T11" fmla="*/ 52 h 417"/>
                <a:gd name="T12" fmla="*/ 133 w 417"/>
                <a:gd name="T13" fmla="*/ 26 h 417"/>
                <a:gd name="T14" fmla="*/ 184 w 417"/>
                <a:gd name="T15" fmla="*/ 12 h 417"/>
                <a:gd name="T16" fmla="*/ 233 w 417"/>
                <a:gd name="T17" fmla="*/ 12 h 417"/>
                <a:gd name="T18" fmla="*/ 287 w 417"/>
                <a:gd name="T19" fmla="*/ 26 h 417"/>
                <a:gd name="T20" fmla="*/ 328 w 417"/>
                <a:gd name="T21" fmla="*/ 49 h 417"/>
                <a:gd name="T22" fmla="*/ 368 w 417"/>
                <a:gd name="T23" fmla="*/ 89 h 417"/>
                <a:gd name="T24" fmla="*/ 391 w 417"/>
                <a:gd name="T25" fmla="*/ 131 h 417"/>
                <a:gd name="T26" fmla="*/ 405 w 417"/>
                <a:gd name="T27" fmla="*/ 183 h 417"/>
                <a:gd name="T28" fmla="*/ 405 w 417"/>
                <a:gd name="T29" fmla="*/ 233 h 417"/>
                <a:gd name="T30" fmla="*/ 391 w 417"/>
                <a:gd name="T31" fmla="*/ 286 h 417"/>
                <a:gd name="T32" fmla="*/ 368 w 417"/>
                <a:gd name="T33" fmla="*/ 327 h 417"/>
                <a:gd name="T34" fmla="*/ 327 w 417"/>
                <a:gd name="T35" fmla="*/ 368 h 417"/>
                <a:gd name="T36" fmla="*/ 287 w 417"/>
                <a:gd name="T37" fmla="*/ 391 h 417"/>
                <a:gd name="T38" fmla="*/ 233 w 417"/>
                <a:gd name="T39" fmla="*/ 405 h 417"/>
                <a:gd name="T40" fmla="*/ 184 w 417"/>
                <a:gd name="T41" fmla="*/ 405 h 417"/>
                <a:gd name="T42" fmla="*/ 131 w 417"/>
                <a:gd name="T43" fmla="*/ 391 h 417"/>
                <a:gd name="T44" fmla="*/ 89 w 417"/>
                <a:gd name="T45" fmla="*/ 367 h 417"/>
                <a:gd name="T46" fmla="*/ 51 w 417"/>
                <a:gd name="T47" fmla="*/ 328 h 417"/>
                <a:gd name="T48" fmla="*/ 26 w 417"/>
                <a:gd name="T49" fmla="*/ 281 h 417"/>
                <a:gd name="T50" fmla="*/ 266 w 417"/>
                <a:gd name="T51" fmla="*/ 346 h 417"/>
                <a:gd name="T52" fmla="*/ 298 w 417"/>
                <a:gd name="T53" fmla="*/ 329 h 417"/>
                <a:gd name="T54" fmla="*/ 329 w 417"/>
                <a:gd name="T55" fmla="*/ 297 h 417"/>
                <a:gd name="T56" fmla="*/ 346 w 417"/>
                <a:gd name="T57" fmla="*/ 268 h 417"/>
                <a:gd name="T58" fmla="*/ 358 w 417"/>
                <a:gd name="T59" fmla="*/ 225 h 417"/>
                <a:gd name="T60" fmla="*/ 358 w 417"/>
                <a:gd name="T61" fmla="*/ 192 h 417"/>
                <a:gd name="T62" fmla="*/ 346 w 417"/>
                <a:gd name="T63" fmla="*/ 148 h 417"/>
                <a:gd name="T64" fmla="*/ 329 w 417"/>
                <a:gd name="T65" fmla="*/ 119 h 417"/>
                <a:gd name="T66" fmla="*/ 298 w 417"/>
                <a:gd name="T67" fmla="*/ 89 h 417"/>
                <a:gd name="T68" fmla="*/ 268 w 417"/>
                <a:gd name="T69" fmla="*/ 71 h 417"/>
                <a:gd name="T70" fmla="*/ 228 w 417"/>
                <a:gd name="T71" fmla="*/ 61 h 417"/>
                <a:gd name="T72" fmla="*/ 190 w 417"/>
                <a:gd name="T73" fmla="*/ 61 h 417"/>
                <a:gd name="T74" fmla="*/ 151 w 417"/>
                <a:gd name="T75" fmla="*/ 71 h 417"/>
                <a:gd name="T76" fmla="*/ 118 w 417"/>
                <a:gd name="T77" fmla="*/ 90 h 417"/>
                <a:gd name="T78" fmla="*/ 92 w 417"/>
                <a:gd name="T79" fmla="*/ 118 h 417"/>
                <a:gd name="T80" fmla="*/ 72 w 417"/>
                <a:gd name="T81" fmla="*/ 153 h 417"/>
                <a:gd name="T82" fmla="*/ 63 w 417"/>
                <a:gd name="T83" fmla="*/ 186 h 417"/>
                <a:gd name="T84" fmla="*/ 63 w 417"/>
                <a:gd name="T85" fmla="*/ 230 h 417"/>
                <a:gd name="T86" fmla="*/ 72 w 417"/>
                <a:gd name="T87" fmla="*/ 263 h 417"/>
                <a:gd name="T88" fmla="*/ 71 w 417"/>
                <a:gd name="T89" fmla="*/ 272 h 417"/>
                <a:gd name="T90" fmla="*/ 85 w 417"/>
                <a:gd name="T91" fmla="*/ 296 h 417"/>
                <a:gd name="T92" fmla="*/ 121 w 417"/>
                <a:gd name="T93" fmla="*/ 332 h 417"/>
                <a:gd name="T94" fmla="*/ 147 w 417"/>
                <a:gd name="T95" fmla="*/ 346 h 417"/>
                <a:gd name="T96" fmla="*/ 193 w 417"/>
                <a:gd name="T97" fmla="*/ 358 h 417"/>
                <a:gd name="T98" fmla="*/ 225 w 417"/>
                <a:gd name="T99" fmla="*/ 358 h 417"/>
                <a:gd name="T100" fmla="*/ 266 w 417"/>
                <a:gd name="T101" fmla="*/ 34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7" h="417">
                  <a:moveTo>
                    <a:pt x="26" y="281"/>
                  </a:moveTo>
                  <a:cubicBezTo>
                    <a:pt x="28" y="264"/>
                    <a:pt x="23" y="250"/>
                    <a:pt x="14" y="236"/>
                  </a:cubicBezTo>
                  <a:cubicBezTo>
                    <a:pt x="1" y="218"/>
                    <a:pt x="0" y="200"/>
                    <a:pt x="13" y="181"/>
                  </a:cubicBezTo>
                  <a:cubicBezTo>
                    <a:pt x="24" y="167"/>
                    <a:pt x="28" y="151"/>
                    <a:pt x="26" y="133"/>
                  </a:cubicBezTo>
                  <a:cubicBezTo>
                    <a:pt x="24" y="111"/>
                    <a:pt x="33" y="96"/>
                    <a:pt x="53" y="87"/>
                  </a:cubicBezTo>
                  <a:cubicBezTo>
                    <a:pt x="69" y="80"/>
                    <a:pt x="81" y="68"/>
                    <a:pt x="88" y="52"/>
                  </a:cubicBezTo>
                  <a:cubicBezTo>
                    <a:pt x="97" y="33"/>
                    <a:pt x="112" y="24"/>
                    <a:pt x="133" y="26"/>
                  </a:cubicBezTo>
                  <a:cubicBezTo>
                    <a:pt x="152" y="27"/>
                    <a:pt x="168" y="23"/>
                    <a:pt x="184" y="12"/>
                  </a:cubicBezTo>
                  <a:cubicBezTo>
                    <a:pt x="200" y="0"/>
                    <a:pt x="217" y="0"/>
                    <a:pt x="233" y="12"/>
                  </a:cubicBezTo>
                  <a:cubicBezTo>
                    <a:pt x="250" y="23"/>
                    <a:pt x="267" y="27"/>
                    <a:pt x="287" y="26"/>
                  </a:cubicBezTo>
                  <a:cubicBezTo>
                    <a:pt x="306" y="24"/>
                    <a:pt x="320" y="32"/>
                    <a:pt x="328" y="49"/>
                  </a:cubicBezTo>
                  <a:cubicBezTo>
                    <a:pt x="336" y="68"/>
                    <a:pt x="349" y="81"/>
                    <a:pt x="368" y="89"/>
                  </a:cubicBezTo>
                  <a:cubicBezTo>
                    <a:pt x="385" y="97"/>
                    <a:pt x="393" y="111"/>
                    <a:pt x="391" y="131"/>
                  </a:cubicBezTo>
                  <a:cubicBezTo>
                    <a:pt x="389" y="150"/>
                    <a:pt x="394" y="167"/>
                    <a:pt x="405" y="183"/>
                  </a:cubicBezTo>
                  <a:cubicBezTo>
                    <a:pt x="417" y="200"/>
                    <a:pt x="417" y="217"/>
                    <a:pt x="405" y="233"/>
                  </a:cubicBezTo>
                  <a:cubicBezTo>
                    <a:pt x="394" y="249"/>
                    <a:pt x="389" y="266"/>
                    <a:pt x="391" y="286"/>
                  </a:cubicBezTo>
                  <a:cubicBezTo>
                    <a:pt x="393" y="305"/>
                    <a:pt x="385" y="319"/>
                    <a:pt x="368" y="327"/>
                  </a:cubicBezTo>
                  <a:cubicBezTo>
                    <a:pt x="349" y="336"/>
                    <a:pt x="336" y="350"/>
                    <a:pt x="327" y="368"/>
                  </a:cubicBezTo>
                  <a:cubicBezTo>
                    <a:pt x="320" y="385"/>
                    <a:pt x="305" y="392"/>
                    <a:pt x="287" y="391"/>
                  </a:cubicBezTo>
                  <a:cubicBezTo>
                    <a:pt x="267" y="389"/>
                    <a:pt x="249" y="394"/>
                    <a:pt x="233" y="405"/>
                  </a:cubicBezTo>
                  <a:cubicBezTo>
                    <a:pt x="217" y="417"/>
                    <a:pt x="200" y="416"/>
                    <a:pt x="184" y="405"/>
                  </a:cubicBezTo>
                  <a:cubicBezTo>
                    <a:pt x="168" y="394"/>
                    <a:pt x="151" y="389"/>
                    <a:pt x="131" y="391"/>
                  </a:cubicBezTo>
                  <a:cubicBezTo>
                    <a:pt x="112" y="392"/>
                    <a:pt x="98" y="384"/>
                    <a:pt x="89" y="367"/>
                  </a:cubicBezTo>
                  <a:cubicBezTo>
                    <a:pt x="81" y="349"/>
                    <a:pt x="69" y="336"/>
                    <a:pt x="51" y="328"/>
                  </a:cubicBezTo>
                  <a:cubicBezTo>
                    <a:pt x="31" y="319"/>
                    <a:pt x="23" y="303"/>
                    <a:pt x="26" y="281"/>
                  </a:cubicBezTo>
                  <a:close/>
                  <a:moveTo>
                    <a:pt x="266" y="346"/>
                  </a:moveTo>
                  <a:cubicBezTo>
                    <a:pt x="286" y="347"/>
                    <a:pt x="292" y="345"/>
                    <a:pt x="298" y="329"/>
                  </a:cubicBezTo>
                  <a:cubicBezTo>
                    <a:pt x="304" y="313"/>
                    <a:pt x="314" y="303"/>
                    <a:pt x="329" y="297"/>
                  </a:cubicBezTo>
                  <a:cubicBezTo>
                    <a:pt x="345" y="291"/>
                    <a:pt x="349" y="285"/>
                    <a:pt x="346" y="268"/>
                  </a:cubicBezTo>
                  <a:cubicBezTo>
                    <a:pt x="343" y="251"/>
                    <a:pt x="347" y="238"/>
                    <a:pt x="358" y="225"/>
                  </a:cubicBezTo>
                  <a:cubicBezTo>
                    <a:pt x="368" y="213"/>
                    <a:pt x="368" y="203"/>
                    <a:pt x="358" y="192"/>
                  </a:cubicBezTo>
                  <a:cubicBezTo>
                    <a:pt x="347" y="179"/>
                    <a:pt x="343" y="165"/>
                    <a:pt x="346" y="148"/>
                  </a:cubicBezTo>
                  <a:cubicBezTo>
                    <a:pt x="349" y="132"/>
                    <a:pt x="345" y="125"/>
                    <a:pt x="329" y="119"/>
                  </a:cubicBezTo>
                  <a:cubicBezTo>
                    <a:pt x="314" y="114"/>
                    <a:pt x="304" y="104"/>
                    <a:pt x="298" y="89"/>
                  </a:cubicBezTo>
                  <a:cubicBezTo>
                    <a:pt x="292" y="71"/>
                    <a:pt x="286" y="68"/>
                    <a:pt x="268" y="71"/>
                  </a:cubicBezTo>
                  <a:cubicBezTo>
                    <a:pt x="253" y="73"/>
                    <a:pt x="240" y="71"/>
                    <a:pt x="228" y="61"/>
                  </a:cubicBezTo>
                  <a:cubicBezTo>
                    <a:pt x="212" y="48"/>
                    <a:pt x="205" y="48"/>
                    <a:pt x="190" y="61"/>
                  </a:cubicBezTo>
                  <a:cubicBezTo>
                    <a:pt x="178" y="70"/>
                    <a:pt x="166" y="73"/>
                    <a:pt x="151" y="71"/>
                  </a:cubicBezTo>
                  <a:cubicBezTo>
                    <a:pt x="131" y="68"/>
                    <a:pt x="126" y="71"/>
                    <a:pt x="118" y="90"/>
                  </a:cubicBezTo>
                  <a:cubicBezTo>
                    <a:pt x="113" y="104"/>
                    <a:pt x="105" y="112"/>
                    <a:pt x="92" y="118"/>
                  </a:cubicBezTo>
                  <a:cubicBezTo>
                    <a:pt x="71" y="126"/>
                    <a:pt x="68" y="132"/>
                    <a:pt x="72" y="153"/>
                  </a:cubicBezTo>
                  <a:cubicBezTo>
                    <a:pt x="74" y="166"/>
                    <a:pt x="71" y="176"/>
                    <a:pt x="63" y="186"/>
                  </a:cubicBezTo>
                  <a:cubicBezTo>
                    <a:pt x="48" y="206"/>
                    <a:pt x="48" y="211"/>
                    <a:pt x="63" y="230"/>
                  </a:cubicBezTo>
                  <a:cubicBezTo>
                    <a:pt x="71" y="240"/>
                    <a:pt x="75" y="251"/>
                    <a:pt x="72" y="263"/>
                  </a:cubicBezTo>
                  <a:cubicBezTo>
                    <a:pt x="71" y="266"/>
                    <a:pt x="71" y="269"/>
                    <a:pt x="71" y="272"/>
                  </a:cubicBezTo>
                  <a:cubicBezTo>
                    <a:pt x="69" y="284"/>
                    <a:pt x="74" y="293"/>
                    <a:pt x="85" y="296"/>
                  </a:cubicBezTo>
                  <a:cubicBezTo>
                    <a:pt x="104" y="302"/>
                    <a:pt x="115" y="314"/>
                    <a:pt x="121" y="332"/>
                  </a:cubicBezTo>
                  <a:cubicBezTo>
                    <a:pt x="126" y="344"/>
                    <a:pt x="133" y="348"/>
                    <a:pt x="147" y="346"/>
                  </a:cubicBezTo>
                  <a:cubicBezTo>
                    <a:pt x="164" y="343"/>
                    <a:pt x="179" y="346"/>
                    <a:pt x="193" y="358"/>
                  </a:cubicBezTo>
                  <a:cubicBezTo>
                    <a:pt x="205" y="368"/>
                    <a:pt x="213" y="368"/>
                    <a:pt x="225" y="358"/>
                  </a:cubicBezTo>
                  <a:cubicBezTo>
                    <a:pt x="238" y="347"/>
                    <a:pt x="252" y="341"/>
                    <a:pt x="266" y="346"/>
                  </a:cubicBezTo>
                  <a:close/>
                </a:path>
              </a:pathLst>
            </a:custGeom>
            <a:solidFill>
              <a:srgbClr val="E5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72">
              <a:extLst>
                <a:ext uri="{FF2B5EF4-FFF2-40B4-BE49-F238E27FC236}">
                  <a16:creationId xmlns:a16="http://schemas.microsoft.com/office/drawing/2014/main" id="{5E6AA180-46BB-CC4C-DA63-FAEB6C062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938" y="931863"/>
              <a:ext cx="492125" cy="492125"/>
            </a:xfrm>
            <a:custGeom>
              <a:avLst/>
              <a:gdLst>
                <a:gd name="T0" fmla="*/ 202 w 218"/>
                <a:gd name="T1" fmla="*/ 63 h 218"/>
                <a:gd name="T2" fmla="*/ 198 w 218"/>
                <a:gd name="T3" fmla="*/ 74 h 218"/>
                <a:gd name="T4" fmla="*/ 204 w 218"/>
                <a:gd name="T5" fmla="*/ 95 h 218"/>
                <a:gd name="T6" fmla="*/ 204 w 218"/>
                <a:gd name="T7" fmla="*/ 123 h 218"/>
                <a:gd name="T8" fmla="*/ 198 w 218"/>
                <a:gd name="T9" fmla="*/ 145 h 218"/>
                <a:gd name="T10" fmla="*/ 185 w 218"/>
                <a:gd name="T11" fmla="*/ 169 h 218"/>
                <a:gd name="T12" fmla="*/ 168 w 218"/>
                <a:gd name="T13" fmla="*/ 188 h 218"/>
                <a:gd name="T14" fmla="*/ 148 w 218"/>
                <a:gd name="T15" fmla="*/ 200 h 218"/>
                <a:gd name="T16" fmla="*/ 120 w 218"/>
                <a:gd name="T17" fmla="*/ 208 h 218"/>
                <a:gd name="T18" fmla="*/ 98 w 218"/>
                <a:gd name="T19" fmla="*/ 208 h 218"/>
                <a:gd name="T20" fmla="*/ 69 w 218"/>
                <a:gd name="T21" fmla="*/ 200 h 218"/>
                <a:gd name="T22" fmla="*/ 50 w 218"/>
                <a:gd name="T23" fmla="*/ 189 h 218"/>
                <a:gd name="T24" fmla="*/ 29 w 218"/>
                <a:gd name="T25" fmla="*/ 168 h 218"/>
                <a:gd name="T26" fmla="*/ 18 w 218"/>
                <a:gd name="T27" fmla="*/ 148 h 218"/>
                <a:gd name="T28" fmla="*/ 11 w 218"/>
                <a:gd name="T29" fmla="*/ 121 h 218"/>
                <a:gd name="T30" fmla="*/ 11 w 218"/>
                <a:gd name="T31" fmla="*/ 98 h 218"/>
                <a:gd name="T32" fmla="*/ 18 w 218"/>
                <a:gd name="T33" fmla="*/ 69 h 218"/>
                <a:gd name="T34" fmla="*/ 29 w 218"/>
                <a:gd name="T35" fmla="*/ 50 h 218"/>
                <a:gd name="T36" fmla="*/ 50 w 218"/>
                <a:gd name="T37" fmla="*/ 29 h 218"/>
                <a:gd name="T38" fmla="*/ 69 w 218"/>
                <a:gd name="T39" fmla="*/ 18 h 218"/>
                <a:gd name="T40" fmla="*/ 98 w 218"/>
                <a:gd name="T41" fmla="*/ 11 h 218"/>
                <a:gd name="T42" fmla="*/ 120 w 218"/>
                <a:gd name="T43" fmla="*/ 11 h 218"/>
                <a:gd name="T44" fmla="*/ 149 w 218"/>
                <a:gd name="T45" fmla="*/ 19 h 218"/>
                <a:gd name="T46" fmla="*/ 167 w 218"/>
                <a:gd name="T47" fmla="*/ 29 h 218"/>
                <a:gd name="T48" fmla="*/ 189 w 218"/>
                <a:gd name="T49" fmla="*/ 51 h 218"/>
                <a:gd name="T50" fmla="*/ 202 w 218"/>
                <a:gd name="T51" fmla="*/ 63 h 218"/>
                <a:gd name="T52" fmla="*/ 76 w 218"/>
                <a:gd name="T53" fmla="*/ 149 h 218"/>
                <a:gd name="T54" fmla="*/ 87 w 218"/>
                <a:gd name="T55" fmla="*/ 156 h 218"/>
                <a:gd name="T56" fmla="*/ 130 w 218"/>
                <a:gd name="T57" fmla="*/ 156 h 218"/>
                <a:gd name="T58" fmla="*/ 139 w 218"/>
                <a:gd name="T59" fmla="*/ 159 h 218"/>
                <a:gd name="T60" fmla="*/ 141 w 218"/>
                <a:gd name="T61" fmla="*/ 149 h 218"/>
                <a:gd name="T62" fmla="*/ 154 w 218"/>
                <a:gd name="T63" fmla="*/ 106 h 218"/>
                <a:gd name="T64" fmla="*/ 155 w 218"/>
                <a:gd name="T65" fmla="*/ 105 h 218"/>
                <a:gd name="T66" fmla="*/ 151 w 218"/>
                <a:gd name="T67" fmla="*/ 93 h 218"/>
                <a:gd name="T68" fmla="*/ 115 w 218"/>
                <a:gd name="T69" fmla="*/ 66 h 218"/>
                <a:gd name="T70" fmla="*/ 114 w 218"/>
                <a:gd name="T71" fmla="*/ 65 h 218"/>
                <a:gd name="T72" fmla="*/ 109 w 218"/>
                <a:gd name="T73" fmla="*/ 60 h 218"/>
                <a:gd name="T74" fmla="*/ 103 w 218"/>
                <a:gd name="T75" fmla="*/ 65 h 218"/>
                <a:gd name="T76" fmla="*/ 65 w 218"/>
                <a:gd name="T77" fmla="*/ 94 h 218"/>
                <a:gd name="T78" fmla="*/ 61 w 218"/>
                <a:gd name="T79" fmla="*/ 103 h 218"/>
                <a:gd name="T80" fmla="*/ 76 w 218"/>
                <a:gd name="T81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8">
                  <a:moveTo>
                    <a:pt x="202" y="63"/>
                  </a:moveTo>
                  <a:cubicBezTo>
                    <a:pt x="201" y="66"/>
                    <a:pt x="200" y="70"/>
                    <a:pt x="198" y="74"/>
                  </a:cubicBezTo>
                  <a:cubicBezTo>
                    <a:pt x="195" y="82"/>
                    <a:pt x="197" y="89"/>
                    <a:pt x="204" y="95"/>
                  </a:cubicBezTo>
                  <a:cubicBezTo>
                    <a:pt x="218" y="108"/>
                    <a:pt x="218" y="111"/>
                    <a:pt x="204" y="123"/>
                  </a:cubicBezTo>
                  <a:cubicBezTo>
                    <a:pt x="197" y="130"/>
                    <a:pt x="196" y="136"/>
                    <a:pt x="198" y="145"/>
                  </a:cubicBezTo>
                  <a:cubicBezTo>
                    <a:pt x="204" y="164"/>
                    <a:pt x="204" y="165"/>
                    <a:pt x="185" y="169"/>
                  </a:cubicBezTo>
                  <a:cubicBezTo>
                    <a:pt x="173" y="171"/>
                    <a:pt x="170" y="179"/>
                    <a:pt x="168" y="188"/>
                  </a:cubicBezTo>
                  <a:cubicBezTo>
                    <a:pt x="165" y="202"/>
                    <a:pt x="161" y="204"/>
                    <a:pt x="148" y="200"/>
                  </a:cubicBezTo>
                  <a:cubicBezTo>
                    <a:pt x="136" y="195"/>
                    <a:pt x="128" y="198"/>
                    <a:pt x="120" y="208"/>
                  </a:cubicBezTo>
                  <a:cubicBezTo>
                    <a:pt x="111" y="218"/>
                    <a:pt x="107" y="218"/>
                    <a:pt x="98" y="208"/>
                  </a:cubicBezTo>
                  <a:cubicBezTo>
                    <a:pt x="90" y="198"/>
                    <a:pt x="81" y="196"/>
                    <a:pt x="69" y="200"/>
                  </a:cubicBezTo>
                  <a:cubicBezTo>
                    <a:pt x="56" y="205"/>
                    <a:pt x="52" y="202"/>
                    <a:pt x="50" y="189"/>
                  </a:cubicBezTo>
                  <a:cubicBezTo>
                    <a:pt x="48" y="176"/>
                    <a:pt x="42" y="170"/>
                    <a:pt x="29" y="168"/>
                  </a:cubicBezTo>
                  <a:cubicBezTo>
                    <a:pt x="15" y="166"/>
                    <a:pt x="13" y="162"/>
                    <a:pt x="18" y="148"/>
                  </a:cubicBezTo>
                  <a:cubicBezTo>
                    <a:pt x="22" y="137"/>
                    <a:pt x="20" y="128"/>
                    <a:pt x="11" y="121"/>
                  </a:cubicBezTo>
                  <a:cubicBezTo>
                    <a:pt x="0" y="112"/>
                    <a:pt x="0" y="107"/>
                    <a:pt x="11" y="98"/>
                  </a:cubicBezTo>
                  <a:cubicBezTo>
                    <a:pt x="21" y="90"/>
                    <a:pt x="22" y="81"/>
                    <a:pt x="18" y="69"/>
                  </a:cubicBezTo>
                  <a:cubicBezTo>
                    <a:pt x="13" y="57"/>
                    <a:pt x="16" y="52"/>
                    <a:pt x="29" y="50"/>
                  </a:cubicBezTo>
                  <a:cubicBezTo>
                    <a:pt x="42" y="49"/>
                    <a:pt x="48" y="42"/>
                    <a:pt x="50" y="29"/>
                  </a:cubicBezTo>
                  <a:cubicBezTo>
                    <a:pt x="52" y="17"/>
                    <a:pt x="57" y="14"/>
                    <a:pt x="69" y="18"/>
                  </a:cubicBezTo>
                  <a:cubicBezTo>
                    <a:pt x="81" y="23"/>
                    <a:pt x="89" y="21"/>
                    <a:pt x="98" y="11"/>
                  </a:cubicBezTo>
                  <a:cubicBezTo>
                    <a:pt x="106" y="0"/>
                    <a:pt x="111" y="0"/>
                    <a:pt x="120" y="11"/>
                  </a:cubicBezTo>
                  <a:cubicBezTo>
                    <a:pt x="128" y="21"/>
                    <a:pt x="136" y="23"/>
                    <a:pt x="149" y="19"/>
                  </a:cubicBezTo>
                  <a:cubicBezTo>
                    <a:pt x="161" y="14"/>
                    <a:pt x="165" y="17"/>
                    <a:pt x="167" y="29"/>
                  </a:cubicBezTo>
                  <a:cubicBezTo>
                    <a:pt x="169" y="42"/>
                    <a:pt x="176" y="49"/>
                    <a:pt x="189" y="51"/>
                  </a:cubicBezTo>
                  <a:cubicBezTo>
                    <a:pt x="195" y="51"/>
                    <a:pt x="201" y="54"/>
                    <a:pt x="202" y="63"/>
                  </a:cubicBezTo>
                  <a:close/>
                  <a:moveTo>
                    <a:pt x="76" y="149"/>
                  </a:moveTo>
                  <a:cubicBezTo>
                    <a:pt x="76" y="160"/>
                    <a:pt x="80" y="162"/>
                    <a:pt x="87" y="156"/>
                  </a:cubicBezTo>
                  <a:cubicBezTo>
                    <a:pt x="102" y="145"/>
                    <a:pt x="115" y="144"/>
                    <a:pt x="130" y="156"/>
                  </a:cubicBezTo>
                  <a:cubicBezTo>
                    <a:pt x="132" y="158"/>
                    <a:pt x="136" y="158"/>
                    <a:pt x="139" y="159"/>
                  </a:cubicBezTo>
                  <a:cubicBezTo>
                    <a:pt x="140" y="155"/>
                    <a:pt x="142" y="151"/>
                    <a:pt x="141" y="149"/>
                  </a:cubicBezTo>
                  <a:cubicBezTo>
                    <a:pt x="134" y="131"/>
                    <a:pt x="139" y="116"/>
                    <a:pt x="154" y="106"/>
                  </a:cubicBezTo>
                  <a:cubicBezTo>
                    <a:pt x="154" y="105"/>
                    <a:pt x="155" y="105"/>
                    <a:pt x="155" y="105"/>
                  </a:cubicBezTo>
                  <a:cubicBezTo>
                    <a:pt x="161" y="98"/>
                    <a:pt x="160" y="93"/>
                    <a:pt x="151" y="93"/>
                  </a:cubicBezTo>
                  <a:cubicBezTo>
                    <a:pt x="131" y="93"/>
                    <a:pt x="120" y="84"/>
                    <a:pt x="115" y="66"/>
                  </a:cubicBezTo>
                  <a:cubicBezTo>
                    <a:pt x="115" y="65"/>
                    <a:pt x="115" y="65"/>
                    <a:pt x="114" y="65"/>
                  </a:cubicBezTo>
                  <a:cubicBezTo>
                    <a:pt x="113" y="63"/>
                    <a:pt x="111" y="60"/>
                    <a:pt x="109" y="60"/>
                  </a:cubicBezTo>
                  <a:cubicBezTo>
                    <a:pt x="107" y="60"/>
                    <a:pt x="104" y="63"/>
                    <a:pt x="103" y="65"/>
                  </a:cubicBezTo>
                  <a:cubicBezTo>
                    <a:pt x="98" y="84"/>
                    <a:pt x="85" y="94"/>
                    <a:pt x="65" y="94"/>
                  </a:cubicBezTo>
                  <a:cubicBezTo>
                    <a:pt x="59" y="94"/>
                    <a:pt x="56" y="99"/>
                    <a:pt x="61" y="103"/>
                  </a:cubicBezTo>
                  <a:cubicBezTo>
                    <a:pt x="77" y="116"/>
                    <a:pt x="86" y="131"/>
                    <a:pt x="76" y="149"/>
                  </a:cubicBezTo>
                  <a:close/>
                </a:path>
              </a:pathLst>
            </a:custGeom>
            <a:solidFill>
              <a:srgbClr val="204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E276DB0D-0272-9ACD-136E-391ECE24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1066801"/>
              <a:ext cx="236537" cy="230188"/>
            </a:xfrm>
            <a:custGeom>
              <a:avLst/>
              <a:gdLst>
                <a:gd name="T0" fmla="*/ 20 w 105"/>
                <a:gd name="T1" fmla="*/ 89 h 102"/>
                <a:gd name="T2" fmla="*/ 5 w 105"/>
                <a:gd name="T3" fmla="*/ 43 h 102"/>
                <a:gd name="T4" fmla="*/ 9 w 105"/>
                <a:gd name="T5" fmla="*/ 34 h 102"/>
                <a:gd name="T6" fmla="*/ 47 w 105"/>
                <a:gd name="T7" fmla="*/ 5 h 102"/>
                <a:gd name="T8" fmla="*/ 53 w 105"/>
                <a:gd name="T9" fmla="*/ 0 h 102"/>
                <a:gd name="T10" fmla="*/ 58 w 105"/>
                <a:gd name="T11" fmla="*/ 5 h 102"/>
                <a:gd name="T12" fmla="*/ 59 w 105"/>
                <a:gd name="T13" fmla="*/ 6 h 102"/>
                <a:gd name="T14" fmla="*/ 95 w 105"/>
                <a:gd name="T15" fmla="*/ 33 h 102"/>
                <a:gd name="T16" fmla="*/ 99 w 105"/>
                <a:gd name="T17" fmla="*/ 45 h 102"/>
                <a:gd name="T18" fmla="*/ 98 w 105"/>
                <a:gd name="T19" fmla="*/ 46 h 102"/>
                <a:gd name="T20" fmla="*/ 85 w 105"/>
                <a:gd name="T21" fmla="*/ 89 h 102"/>
                <a:gd name="T22" fmla="*/ 83 w 105"/>
                <a:gd name="T23" fmla="*/ 99 h 102"/>
                <a:gd name="T24" fmla="*/ 74 w 105"/>
                <a:gd name="T25" fmla="*/ 96 h 102"/>
                <a:gd name="T26" fmla="*/ 31 w 105"/>
                <a:gd name="T27" fmla="*/ 96 h 102"/>
                <a:gd name="T28" fmla="*/ 20 w 105"/>
                <a:gd name="T2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2">
                  <a:moveTo>
                    <a:pt x="20" y="89"/>
                  </a:moveTo>
                  <a:cubicBezTo>
                    <a:pt x="30" y="71"/>
                    <a:pt x="21" y="56"/>
                    <a:pt x="5" y="43"/>
                  </a:cubicBezTo>
                  <a:cubicBezTo>
                    <a:pt x="0" y="39"/>
                    <a:pt x="3" y="34"/>
                    <a:pt x="9" y="34"/>
                  </a:cubicBezTo>
                  <a:cubicBezTo>
                    <a:pt x="29" y="34"/>
                    <a:pt x="42" y="24"/>
                    <a:pt x="47" y="5"/>
                  </a:cubicBezTo>
                  <a:cubicBezTo>
                    <a:pt x="48" y="3"/>
                    <a:pt x="51" y="0"/>
                    <a:pt x="53" y="0"/>
                  </a:cubicBezTo>
                  <a:cubicBezTo>
                    <a:pt x="55" y="0"/>
                    <a:pt x="57" y="3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64" y="24"/>
                    <a:pt x="75" y="33"/>
                    <a:pt x="95" y="33"/>
                  </a:cubicBezTo>
                  <a:cubicBezTo>
                    <a:pt x="104" y="33"/>
                    <a:pt x="105" y="38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83" y="56"/>
                    <a:pt x="78" y="71"/>
                    <a:pt x="85" y="89"/>
                  </a:cubicBezTo>
                  <a:cubicBezTo>
                    <a:pt x="86" y="91"/>
                    <a:pt x="84" y="95"/>
                    <a:pt x="83" y="99"/>
                  </a:cubicBezTo>
                  <a:cubicBezTo>
                    <a:pt x="80" y="98"/>
                    <a:pt x="76" y="98"/>
                    <a:pt x="74" y="96"/>
                  </a:cubicBezTo>
                  <a:cubicBezTo>
                    <a:pt x="59" y="84"/>
                    <a:pt x="46" y="85"/>
                    <a:pt x="31" y="96"/>
                  </a:cubicBezTo>
                  <a:cubicBezTo>
                    <a:pt x="24" y="102"/>
                    <a:pt x="20" y="100"/>
                    <a:pt x="2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4288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3BC95BF9-0191-3EC4-92E9-E18F22161238}"/>
              </a:ext>
            </a:extLst>
          </p:cNvPr>
          <p:cNvGrpSpPr/>
          <p:nvPr/>
        </p:nvGrpSpPr>
        <p:grpSpPr>
          <a:xfrm>
            <a:off x="9283379" y="2953920"/>
            <a:ext cx="2393199" cy="2407365"/>
            <a:chOff x="9283379" y="2953920"/>
            <a:chExt cx="2393199" cy="240736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3D8BDD-6A64-FF92-E2CD-54A0584263E1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9350156" y="3795058"/>
              <a:ext cx="2146300" cy="823912"/>
            </a:xfrm>
            <a:custGeom>
              <a:avLst/>
              <a:gdLst>
                <a:gd name="T0" fmla="*/ 284 w 284"/>
                <a:gd name="T1" fmla="*/ 10 h 109"/>
                <a:gd name="T2" fmla="*/ 278 w 284"/>
                <a:gd name="T3" fmla="*/ 85 h 109"/>
                <a:gd name="T4" fmla="*/ 266 w 284"/>
                <a:gd name="T5" fmla="*/ 100 h 109"/>
                <a:gd name="T6" fmla="*/ 179 w 284"/>
                <a:gd name="T7" fmla="*/ 106 h 109"/>
                <a:gd name="T8" fmla="*/ 66 w 284"/>
                <a:gd name="T9" fmla="*/ 99 h 109"/>
                <a:gd name="T10" fmla="*/ 26 w 284"/>
                <a:gd name="T11" fmla="*/ 104 h 109"/>
                <a:gd name="T12" fmla="*/ 12 w 284"/>
                <a:gd name="T13" fmla="*/ 105 h 109"/>
                <a:gd name="T14" fmla="*/ 9 w 284"/>
                <a:gd name="T15" fmla="*/ 98 h 109"/>
                <a:gd name="T16" fmla="*/ 0 w 284"/>
                <a:gd name="T17" fmla="*/ 15 h 109"/>
                <a:gd name="T18" fmla="*/ 6 w 284"/>
                <a:gd name="T19" fmla="*/ 11 h 109"/>
                <a:gd name="T20" fmla="*/ 96 w 284"/>
                <a:gd name="T21" fmla="*/ 4 h 109"/>
                <a:gd name="T22" fmla="*/ 113 w 284"/>
                <a:gd name="T23" fmla="*/ 5 h 109"/>
                <a:gd name="T24" fmla="*/ 169 w 284"/>
                <a:gd name="T25" fmla="*/ 12 h 109"/>
                <a:gd name="T26" fmla="*/ 257 w 284"/>
                <a:gd name="T27" fmla="*/ 13 h 109"/>
                <a:gd name="T28" fmla="*/ 280 w 284"/>
                <a:gd name="T29" fmla="*/ 7 h 109"/>
                <a:gd name="T30" fmla="*/ 284 w 284"/>
                <a:gd name="T31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09">
                  <a:moveTo>
                    <a:pt x="284" y="10"/>
                  </a:moveTo>
                  <a:cubicBezTo>
                    <a:pt x="282" y="35"/>
                    <a:pt x="280" y="60"/>
                    <a:pt x="278" y="85"/>
                  </a:cubicBezTo>
                  <a:cubicBezTo>
                    <a:pt x="277" y="95"/>
                    <a:pt x="276" y="97"/>
                    <a:pt x="266" y="100"/>
                  </a:cubicBezTo>
                  <a:cubicBezTo>
                    <a:pt x="237" y="108"/>
                    <a:pt x="208" y="108"/>
                    <a:pt x="179" y="106"/>
                  </a:cubicBezTo>
                  <a:cubicBezTo>
                    <a:pt x="141" y="103"/>
                    <a:pt x="104" y="97"/>
                    <a:pt x="66" y="99"/>
                  </a:cubicBezTo>
                  <a:cubicBezTo>
                    <a:pt x="53" y="99"/>
                    <a:pt x="39" y="100"/>
                    <a:pt x="26" y="104"/>
                  </a:cubicBezTo>
                  <a:cubicBezTo>
                    <a:pt x="22" y="108"/>
                    <a:pt x="17" y="109"/>
                    <a:pt x="12" y="105"/>
                  </a:cubicBezTo>
                  <a:cubicBezTo>
                    <a:pt x="10" y="103"/>
                    <a:pt x="10" y="101"/>
                    <a:pt x="9" y="98"/>
                  </a:cubicBezTo>
                  <a:cubicBezTo>
                    <a:pt x="6" y="70"/>
                    <a:pt x="3" y="43"/>
                    <a:pt x="0" y="15"/>
                  </a:cubicBezTo>
                  <a:cubicBezTo>
                    <a:pt x="2" y="12"/>
                    <a:pt x="4" y="12"/>
                    <a:pt x="6" y="11"/>
                  </a:cubicBezTo>
                  <a:cubicBezTo>
                    <a:pt x="36" y="3"/>
                    <a:pt x="66" y="0"/>
                    <a:pt x="96" y="4"/>
                  </a:cubicBezTo>
                  <a:cubicBezTo>
                    <a:pt x="102" y="5"/>
                    <a:pt x="107" y="5"/>
                    <a:pt x="113" y="5"/>
                  </a:cubicBezTo>
                  <a:cubicBezTo>
                    <a:pt x="132" y="7"/>
                    <a:pt x="150" y="10"/>
                    <a:pt x="169" y="12"/>
                  </a:cubicBezTo>
                  <a:cubicBezTo>
                    <a:pt x="198" y="16"/>
                    <a:pt x="228" y="18"/>
                    <a:pt x="257" y="13"/>
                  </a:cubicBezTo>
                  <a:cubicBezTo>
                    <a:pt x="265" y="12"/>
                    <a:pt x="272" y="10"/>
                    <a:pt x="280" y="7"/>
                  </a:cubicBezTo>
                  <a:cubicBezTo>
                    <a:pt x="282" y="7"/>
                    <a:pt x="283" y="8"/>
                    <a:pt x="284" y="10"/>
                  </a:cubicBezTo>
                  <a:close/>
                </a:path>
              </a:pathLst>
            </a:custGeom>
            <a:solidFill>
              <a:srgbClr val="E83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332695F-30C5-69B7-BFAA-DF11A12F2E58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9419262" y="2953920"/>
              <a:ext cx="966788" cy="831850"/>
            </a:xfrm>
            <a:custGeom>
              <a:avLst/>
              <a:gdLst>
                <a:gd name="T0" fmla="*/ 125 w 128"/>
                <a:gd name="T1" fmla="*/ 102 h 110"/>
                <a:gd name="T2" fmla="*/ 100 w 128"/>
                <a:gd name="T3" fmla="*/ 100 h 110"/>
                <a:gd name="T4" fmla="*/ 12 w 128"/>
                <a:gd name="T5" fmla="*/ 110 h 110"/>
                <a:gd name="T6" fmla="*/ 1 w 128"/>
                <a:gd name="T7" fmla="*/ 20 h 110"/>
                <a:gd name="T8" fmla="*/ 9 w 128"/>
                <a:gd name="T9" fmla="*/ 9 h 110"/>
                <a:gd name="T10" fmla="*/ 114 w 128"/>
                <a:gd name="T11" fmla="*/ 6 h 110"/>
                <a:gd name="T12" fmla="*/ 120 w 128"/>
                <a:gd name="T13" fmla="*/ 6 h 110"/>
                <a:gd name="T14" fmla="*/ 123 w 128"/>
                <a:gd name="T15" fmla="*/ 11 h 110"/>
                <a:gd name="T16" fmla="*/ 123 w 128"/>
                <a:gd name="T17" fmla="*/ 15 h 110"/>
                <a:gd name="T18" fmla="*/ 124 w 128"/>
                <a:gd name="T19" fmla="*/ 33 h 110"/>
                <a:gd name="T20" fmla="*/ 126 w 128"/>
                <a:gd name="T21" fmla="*/ 74 h 110"/>
                <a:gd name="T22" fmla="*/ 127 w 128"/>
                <a:gd name="T23" fmla="*/ 93 h 110"/>
                <a:gd name="T24" fmla="*/ 125 w 128"/>
                <a:gd name="T25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10">
                  <a:moveTo>
                    <a:pt x="125" y="102"/>
                  </a:moveTo>
                  <a:cubicBezTo>
                    <a:pt x="117" y="103"/>
                    <a:pt x="108" y="101"/>
                    <a:pt x="100" y="100"/>
                  </a:cubicBezTo>
                  <a:cubicBezTo>
                    <a:pt x="70" y="98"/>
                    <a:pt x="41" y="101"/>
                    <a:pt x="12" y="110"/>
                  </a:cubicBezTo>
                  <a:cubicBezTo>
                    <a:pt x="9" y="80"/>
                    <a:pt x="5" y="50"/>
                    <a:pt x="1" y="20"/>
                  </a:cubicBezTo>
                  <a:cubicBezTo>
                    <a:pt x="0" y="14"/>
                    <a:pt x="3" y="11"/>
                    <a:pt x="9" y="9"/>
                  </a:cubicBezTo>
                  <a:cubicBezTo>
                    <a:pt x="44" y="0"/>
                    <a:pt x="79" y="0"/>
                    <a:pt x="114" y="6"/>
                  </a:cubicBezTo>
                  <a:cubicBezTo>
                    <a:pt x="116" y="6"/>
                    <a:pt x="118" y="6"/>
                    <a:pt x="120" y="6"/>
                  </a:cubicBezTo>
                  <a:cubicBezTo>
                    <a:pt x="121" y="7"/>
                    <a:pt x="122" y="9"/>
                    <a:pt x="123" y="11"/>
                  </a:cubicBezTo>
                  <a:cubicBezTo>
                    <a:pt x="123" y="12"/>
                    <a:pt x="123" y="14"/>
                    <a:pt x="123" y="15"/>
                  </a:cubicBezTo>
                  <a:cubicBezTo>
                    <a:pt x="123" y="21"/>
                    <a:pt x="122" y="27"/>
                    <a:pt x="124" y="33"/>
                  </a:cubicBezTo>
                  <a:cubicBezTo>
                    <a:pt x="124" y="47"/>
                    <a:pt x="125" y="61"/>
                    <a:pt x="126" y="74"/>
                  </a:cubicBezTo>
                  <a:cubicBezTo>
                    <a:pt x="126" y="81"/>
                    <a:pt x="126" y="87"/>
                    <a:pt x="127" y="93"/>
                  </a:cubicBezTo>
                  <a:cubicBezTo>
                    <a:pt x="127" y="96"/>
                    <a:pt x="128" y="99"/>
                    <a:pt x="125" y="102"/>
                  </a:cubicBezTo>
                  <a:close/>
                </a:path>
              </a:pathLst>
            </a:custGeom>
            <a:solidFill>
              <a:srgbClr val="335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B9D0AA6-9B7B-9AE0-C1EE-4B5EE653DE54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9283379" y="4384973"/>
              <a:ext cx="219075" cy="976312"/>
            </a:xfrm>
            <a:custGeom>
              <a:avLst/>
              <a:gdLst>
                <a:gd name="T0" fmla="*/ 0 w 29"/>
                <a:gd name="T1" fmla="*/ 1 h 129"/>
                <a:gd name="T2" fmla="*/ 14 w 29"/>
                <a:gd name="T3" fmla="*/ 0 h 129"/>
                <a:gd name="T4" fmla="*/ 20 w 29"/>
                <a:gd name="T5" fmla="*/ 54 h 129"/>
                <a:gd name="T6" fmla="*/ 28 w 29"/>
                <a:gd name="T7" fmla="*/ 121 h 129"/>
                <a:gd name="T8" fmla="*/ 22 w 29"/>
                <a:gd name="T9" fmla="*/ 128 h 129"/>
                <a:gd name="T10" fmla="*/ 15 w 29"/>
                <a:gd name="T11" fmla="*/ 123 h 129"/>
                <a:gd name="T12" fmla="*/ 10 w 29"/>
                <a:gd name="T13" fmla="*/ 87 h 129"/>
                <a:gd name="T14" fmla="*/ 0 w 29"/>
                <a:gd name="T1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29">
                  <a:moveTo>
                    <a:pt x="0" y="1"/>
                  </a:moveTo>
                  <a:cubicBezTo>
                    <a:pt x="5" y="2"/>
                    <a:pt x="9" y="1"/>
                    <a:pt x="14" y="0"/>
                  </a:cubicBezTo>
                  <a:cubicBezTo>
                    <a:pt x="16" y="18"/>
                    <a:pt x="18" y="36"/>
                    <a:pt x="20" y="54"/>
                  </a:cubicBezTo>
                  <a:cubicBezTo>
                    <a:pt x="23" y="76"/>
                    <a:pt x="25" y="98"/>
                    <a:pt x="28" y="121"/>
                  </a:cubicBezTo>
                  <a:cubicBezTo>
                    <a:pt x="29" y="127"/>
                    <a:pt x="26" y="127"/>
                    <a:pt x="22" y="128"/>
                  </a:cubicBezTo>
                  <a:cubicBezTo>
                    <a:pt x="18" y="129"/>
                    <a:pt x="15" y="128"/>
                    <a:pt x="15" y="123"/>
                  </a:cubicBezTo>
                  <a:cubicBezTo>
                    <a:pt x="13" y="111"/>
                    <a:pt x="12" y="99"/>
                    <a:pt x="10" y="87"/>
                  </a:cubicBezTo>
                  <a:cubicBezTo>
                    <a:pt x="7" y="59"/>
                    <a:pt x="4" y="30"/>
                    <a:pt x="0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566238F-B60D-8FE8-F8CB-204C2C0C2ECD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10301803" y="3224471"/>
              <a:ext cx="1374775" cy="749300"/>
            </a:xfrm>
            <a:custGeom>
              <a:avLst/>
              <a:gdLst>
                <a:gd name="T0" fmla="*/ 1 w 182"/>
                <a:gd name="T1" fmla="*/ 4 h 99"/>
                <a:gd name="T2" fmla="*/ 0 w 182"/>
                <a:gd name="T3" fmla="*/ 0 h 99"/>
                <a:gd name="T4" fmla="*/ 72 w 182"/>
                <a:gd name="T5" fmla="*/ 14 h 99"/>
                <a:gd name="T6" fmla="*/ 122 w 182"/>
                <a:gd name="T7" fmla="*/ 18 h 99"/>
                <a:gd name="T8" fmla="*/ 174 w 182"/>
                <a:gd name="T9" fmla="*/ 12 h 99"/>
                <a:gd name="T10" fmla="*/ 182 w 182"/>
                <a:gd name="T11" fmla="*/ 19 h 99"/>
                <a:gd name="T12" fmla="*/ 179 w 182"/>
                <a:gd name="T13" fmla="*/ 66 h 99"/>
                <a:gd name="T14" fmla="*/ 176 w 182"/>
                <a:gd name="T15" fmla="*/ 99 h 99"/>
                <a:gd name="T16" fmla="*/ 173 w 182"/>
                <a:gd name="T17" fmla="*/ 97 h 99"/>
                <a:gd name="T18" fmla="*/ 171 w 182"/>
                <a:gd name="T19" fmla="*/ 81 h 99"/>
                <a:gd name="T20" fmla="*/ 175 w 182"/>
                <a:gd name="T21" fmla="*/ 25 h 99"/>
                <a:gd name="T22" fmla="*/ 169 w 182"/>
                <a:gd name="T23" fmla="*/ 19 h 99"/>
                <a:gd name="T24" fmla="*/ 112 w 182"/>
                <a:gd name="T25" fmla="*/ 24 h 99"/>
                <a:gd name="T26" fmla="*/ 31 w 182"/>
                <a:gd name="T27" fmla="*/ 12 h 99"/>
                <a:gd name="T28" fmla="*/ 8 w 182"/>
                <a:gd name="T29" fmla="*/ 8 h 99"/>
                <a:gd name="T30" fmla="*/ 1 w 182"/>
                <a:gd name="T31" fmla="*/ 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99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4" y="5"/>
                    <a:pt x="48" y="10"/>
                    <a:pt x="72" y="14"/>
                  </a:cubicBezTo>
                  <a:cubicBezTo>
                    <a:pt x="89" y="17"/>
                    <a:pt x="105" y="18"/>
                    <a:pt x="122" y="18"/>
                  </a:cubicBezTo>
                  <a:cubicBezTo>
                    <a:pt x="140" y="18"/>
                    <a:pt x="157" y="16"/>
                    <a:pt x="174" y="12"/>
                  </a:cubicBezTo>
                  <a:cubicBezTo>
                    <a:pt x="180" y="11"/>
                    <a:pt x="182" y="12"/>
                    <a:pt x="182" y="19"/>
                  </a:cubicBezTo>
                  <a:cubicBezTo>
                    <a:pt x="180" y="35"/>
                    <a:pt x="179" y="50"/>
                    <a:pt x="179" y="66"/>
                  </a:cubicBezTo>
                  <a:cubicBezTo>
                    <a:pt x="178" y="77"/>
                    <a:pt x="175" y="88"/>
                    <a:pt x="176" y="99"/>
                  </a:cubicBezTo>
                  <a:cubicBezTo>
                    <a:pt x="175" y="98"/>
                    <a:pt x="174" y="98"/>
                    <a:pt x="173" y="97"/>
                  </a:cubicBezTo>
                  <a:cubicBezTo>
                    <a:pt x="169" y="92"/>
                    <a:pt x="171" y="86"/>
                    <a:pt x="171" y="81"/>
                  </a:cubicBezTo>
                  <a:cubicBezTo>
                    <a:pt x="173" y="62"/>
                    <a:pt x="174" y="44"/>
                    <a:pt x="175" y="25"/>
                  </a:cubicBezTo>
                  <a:cubicBezTo>
                    <a:pt x="176" y="18"/>
                    <a:pt x="176" y="17"/>
                    <a:pt x="169" y="19"/>
                  </a:cubicBezTo>
                  <a:cubicBezTo>
                    <a:pt x="150" y="24"/>
                    <a:pt x="131" y="25"/>
                    <a:pt x="112" y="24"/>
                  </a:cubicBezTo>
                  <a:cubicBezTo>
                    <a:pt x="85" y="23"/>
                    <a:pt x="58" y="18"/>
                    <a:pt x="31" y="12"/>
                  </a:cubicBezTo>
                  <a:cubicBezTo>
                    <a:pt x="24" y="11"/>
                    <a:pt x="16" y="10"/>
                    <a:pt x="8" y="8"/>
                  </a:cubicBezTo>
                  <a:cubicBezTo>
                    <a:pt x="6" y="7"/>
                    <a:pt x="3" y="7"/>
                    <a:pt x="1" y="4"/>
                  </a:cubicBezTo>
                  <a:close/>
                </a:path>
              </a:pathLst>
            </a:custGeom>
            <a:solidFill>
              <a:srgbClr val="DAD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C028257-3BAC-D30D-529E-FB4966718AC3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10299220" y="3252080"/>
              <a:ext cx="1344613" cy="793750"/>
            </a:xfrm>
            <a:custGeom>
              <a:avLst/>
              <a:gdLst>
                <a:gd name="T0" fmla="*/ 0 w 178"/>
                <a:gd name="T1" fmla="*/ 0 h 105"/>
                <a:gd name="T2" fmla="*/ 73 w 178"/>
                <a:gd name="T3" fmla="*/ 14 h 105"/>
                <a:gd name="T4" fmla="*/ 129 w 178"/>
                <a:gd name="T5" fmla="*/ 18 h 105"/>
                <a:gd name="T6" fmla="*/ 170 w 178"/>
                <a:gd name="T7" fmla="*/ 12 h 105"/>
                <a:gd name="T8" fmla="*/ 177 w 178"/>
                <a:gd name="T9" fmla="*/ 18 h 105"/>
                <a:gd name="T10" fmla="*/ 175 w 178"/>
                <a:gd name="T11" fmla="*/ 40 h 105"/>
                <a:gd name="T12" fmla="*/ 172 w 178"/>
                <a:gd name="T13" fmla="*/ 93 h 105"/>
                <a:gd name="T14" fmla="*/ 138 w 178"/>
                <a:gd name="T15" fmla="*/ 102 h 105"/>
                <a:gd name="T16" fmla="*/ 52 w 178"/>
                <a:gd name="T17" fmla="*/ 98 h 105"/>
                <a:gd name="T18" fmla="*/ 4 w 178"/>
                <a:gd name="T19" fmla="*/ 92 h 105"/>
                <a:gd name="T20" fmla="*/ 1 w 178"/>
                <a:gd name="T21" fmla="*/ 22 h 105"/>
                <a:gd name="T22" fmla="*/ 0 w 178"/>
                <a:gd name="T23" fmla="*/ 5 h 105"/>
                <a:gd name="T24" fmla="*/ 0 w 178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05">
                  <a:moveTo>
                    <a:pt x="0" y="0"/>
                  </a:moveTo>
                  <a:cubicBezTo>
                    <a:pt x="25" y="5"/>
                    <a:pt x="49" y="10"/>
                    <a:pt x="73" y="14"/>
                  </a:cubicBezTo>
                  <a:cubicBezTo>
                    <a:pt x="92" y="17"/>
                    <a:pt x="110" y="19"/>
                    <a:pt x="129" y="18"/>
                  </a:cubicBezTo>
                  <a:cubicBezTo>
                    <a:pt x="143" y="18"/>
                    <a:pt x="157" y="16"/>
                    <a:pt x="170" y="12"/>
                  </a:cubicBezTo>
                  <a:cubicBezTo>
                    <a:pt x="177" y="10"/>
                    <a:pt x="178" y="12"/>
                    <a:pt x="177" y="18"/>
                  </a:cubicBezTo>
                  <a:cubicBezTo>
                    <a:pt x="175" y="25"/>
                    <a:pt x="176" y="33"/>
                    <a:pt x="175" y="40"/>
                  </a:cubicBezTo>
                  <a:cubicBezTo>
                    <a:pt x="174" y="58"/>
                    <a:pt x="171" y="75"/>
                    <a:pt x="172" y="93"/>
                  </a:cubicBezTo>
                  <a:cubicBezTo>
                    <a:pt x="161" y="99"/>
                    <a:pt x="150" y="100"/>
                    <a:pt x="138" y="102"/>
                  </a:cubicBezTo>
                  <a:cubicBezTo>
                    <a:pt x="109" y="105"/>
                    <a:pt x="80" y="102"/>
                    <a:pt x="52" y="98"/>
                  </a:cubicBezTo>
                  <a:cubicBezTo>
                    <a:pt x="36" y="96"/>
                    <a:pt x="20" y="94"/>
                    <a:pt x="4" y="92"/>
                  </a:cubicBezTo>
                  <a:cubicBezTo>
                    <a:pt x="3" y="69"/>
                    <a:pt x="2" y="45"/>
                    <a:pt x="1" y="22"/>
                  </a:cubicBezTo>
                  <a:cubicBezTo>
                    <a:pt x="0" y="17"/>
                    <a:pt x="2" y="11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BFD568C-5A1E-E8AB-D4C5-11EA1C629FC3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9689751" y="3121207"/>
              <a:ext cx="454025" cy="431800"/>
            </a:xfrm>
            <a:custGeom>
              <a:avLst/>
              <a:gdLst>
                <a:gd name="T0" fmla="*/ 13 w 60"/>
                <a:gd name="T1" fmla="*/ 50 h 57"/>
                <a:gd name="T2" fmla="*/ 2 w 60"/>
                <a:gd name="T3" fmla="*/ 28 h 57"/>
                <a:gd name="T4" fmla="*/ 0 w 60"/>
                <a:gd name="T5" fmla="*/ 25 h 57"/>
                <a:gd name="T6" fmla="*/ 3 w 60"/>
                <a:gd name="T7" fmla="*/ 22 h 57"/>
                <a:gd name="T8" fmla="*/ 25 w 60"/>
                <a:gd name="T9" fmla="*/ 4 h 57"/>
                <a:gd name="T10" fmla="*/ 31 w 60"/>
                <a:gd name="T11" fmla="*/ 3 h 57"/>
                <a:gd name="T12" fmla="*/ 32 w 60"/>
                <a:gd name="T13" fmla="*/ 5 h 57"/>
                <a:gd name="T14" fmla="*/ 53 w 60"/>
                <a:gd name="T15" fmla="*/ 20 h 57"/>
                <a:gd name="T16" fmla="*/ 59 w 60"/>
                <a:gd name="T17" fmla="*/ 23 h 57"/>
                <a:gd name="T18" fmla="*/ 55 w 60"/>
                <a:gd name="T19" fmla="*/ 28 h 57"/>
                <a:gd name="T20" fmla="*/ 49 w 60"/>
                <a:gd name="T21" fmla="*/ 48 h 57"/>
                <a:gd name="T22" fmla="*/ 50 w 60"/>
                <a:gd name="T23" fmla="*/ 55 h 57"/>
                <a:gd name="T24" fmla="*/ 44 w 60"/>
                <a:gd name="T25" fmla="*/ 53 h 57"/>
                <a:gd name="T26" fmla="*/ 19 w 60"/>
                <a:gd name="T27" fmla="*/ 54 h 57"/>
                <a:gd name="T28" fmla="*/ 15 w 60"/>
                <a:gd name="T29" fmla="*/ 56 h 57"/>
                <a:gd name="T30" fmla="*/ 13 w 60"/>
                <a:gd name="T31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13" y="50"/>
                  </a:moveTo>
                  <a:cubicBezTo>
                    <a:pt x="19" y="39"/>
                    <a:pt x="12" y="33"/>
                    <a:pt x="2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23"/>
                    <a:pt x="2" y="23"/>
                    <a:pt x="3" y="22"/>
                  </a:cubicBezTo>
                  <a:cubicBezTo>
                    <a:pt x="15" y="22"/>
                    <a:pt x="23" y="17"/>
                    <a:pt x="25" y="4"/>
                  </a:cubicBezTo>
                  <a:cubicBezTo>
                    <a:pt x="26" y="1"/>
                    <a:pt x="28" y="0"/>
                    <a:pt x="31" y="3"/>
                  </a:cubicBezTo>
                  <a:cubicBezTo>
                    <a:pt x="31" y="4"/>
                    <a:pt x="31" y="5"/>
                    <a:pt x="32" y="5"/>
                  </a:cubicBezTo>
                  <a:cubicBezTo>
                    <a:pt x="35" y="15"/>
                    <a:pt x="41" y="21"/>
                    <a:pt x="53" y="20"/>
                  </a:cubicBezTo>
                  <a:cubicBezTo>
                    <a:pt x="55" y="20"/>
                    <a:pt x="58" y="20"/>
                    <a:pt x="59" y="23"/>
                  </a:cubicBezTo>
                  <a:cubicBezTo>
                    <a:pt x="60" y="26"/>
                    <a:pt x="57" y="27"/>
                    <a:pt x="55" y="28"/>
                  </a:cubicBezTo>
                  <a:cubicBezTo>
                    <a:pt x="46" y="33"/>
                    <a:pt x="45" y="40"/>
                    <a:pt x="49" y="48"/>
                  </a:cubicBezTo>
                  <a:cubicBezTo>
                    <a:pt x="50" y="50"/>
                    <a:pt x="52" y="53"/>
                    <a:pt x="50" y="55"/>
                  </a:cubicBezTo>
                  <a:cubicBezTo>
                    <a:pt x="48" y="56"/>
                    <a:pt x="46" y="54"/>
                    <a:pt x="44" y="53"/>
                  </a:cubicBezTo>
                  <a:cubicBezTo>
                    <a:pt x="35" y="46"/>
                    <a:pt x="27" y="47"/>
                    <a:pt x="19" y="54"/>
                  </a:cubicBezTo>
                  <a:cubicBezTo>
                    <a:pt x="18" y="55"/>
                    <a:pt x="17" y="57"/>
                    <a:pt x="15" y="56"/>
                  </a:cubicBezTo>
                  <a:cubicBezTo>
                    <a:pt x="13" y="55"/>
                    <a:pt x="14" y="53"/>
                    <a:pt x="13" y="50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77CE2E-93A6-BEC0-809E-7AD5D690F966}"/>
                </a:ext>
              </a:extLst>
            </p:cNvPr>
            <p:cNvSpPr>
              <a:spLocks/>
            </p:cNvSpPr>
            <p:nvPr/>
          </p:nvSpPr>
          <p:spPr bwMode="auto">
            <a:xfrm rot="705100">
              <a:off x="10373139" y="3160879"/>
              <a:ext cx="14288" cy="128587"/>
            </a:xfrm>
            <a:custGeom>
              <a:avLst/>
              <a:gdLst>
                <a:gd name="T0" fmla="*/ 0 w 2"/>
                <a:gd name="T1" fmla="*/ 0 h 17"/>
                <a:gd name="T2" fmla="*/ 1 w 2"/>
                <a:gd name="T3" fmla="*/ 17 h 17"/>
                <a:gd name="T4" fmla="*/ 0 w 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2" y="6"/>
                    <a:pt x="1" y="11"/>
                    <a:pt x="1" y="17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DAD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F2D4EFDE-A087-4D34-B118-80F7CB49B4D8}"/>
              </a:ext>
            </a:extLst>
          </p:cNvPr>
          <p:cNvSpPr/>
          <p:nvPr/>
        </p:nvSpPr>
        <p:spPr>
          <a:xfrm>
            <a:off x="112542" y="188563"/>
            <a:ext cx="11915335" cy="64546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3" name="그룹 2">
            <a:extLst>
              <a:ext uri="{FF2B5EF4-FFF2-40B4-BE49-F238E27FC236}">
                <a16:creationId xmlns:a16="http://schemas.microsoft.com/office/drawing/2014/main" id="{464FE394-0B1D-4E2D-88A3-C0EAFF5D4487}"/>
              </a:ext>
            </a:extLst>
          </p:cNvPr>
          <p:cNvGrpSpPr/>
          <p:nvPr/>
        </p:nvGrpSpPr>
        <p:grpSpPr>
          <a:xfrm>
            <a:off x="2835212" y="4479192"/>
            <a:ext cx="1893253" cy="1502077"/>
            <a:chOff x="4986771" y="4655451"/>
            <a:chExt cx="1996552" cy="15020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5D5FD3-79F9-426E-A135-5CA948A6404A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82613-3BCD-40C1-9011-DC8E0BD568B7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23">
            <a:extLst>
              <a:ext uri="{FF2B5EF4-FFF2-40B4-BE49-F238E27FC236}">
                <a16:creationId xmlns:a16="http://schemas.microsoft.com/office/drawing/2014/main" id="{C35CAF1A-DA85-4892-89C5-596106F5E27E}"/>
              </a:ext>
            </a:extLst>
          </p:cNvPr>
          <p:cNvGrpSpPr/>
          <p:nvPr/>
        </p:nvGrpSpPr>
        <p:grpSpPr>
          <a:xfrm>
            <a:off x="732421" y="4479192"/>
            <a:ext cx="1893253" cy="1502077"/>
            <a:chOff x="3059832" y="4655451"/>
            <a:chExt cx="1996552" cy="15020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B7C619-7DF5-4B8E-919A-9FFD39935425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DBC3E1-EBC5-4C95-A99C-8BE3AFEF57B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4938001" y="4479192"/>
            <a:ext cx="1893253" cy="1502077"/>
            <a:chOff x="6913710" y="4655451"/>
            <a:chExt cx="1996552" cy="1502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328" y="285472"/>
            <a:ext cx="4594334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5931476" y="2238860"/>
            <a:ext cx="731251" cy="185936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5926712" y="2240447"/>
            <a:ext cx="779985" cy="185936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93261" y="3246438"/>
            <a:ext cx="1292225" cy="1039812"/>
          </a:xfrm>
          <a:custGeom>
            <a:avLst/>
            <a:gdLst>
              <a:gd name="T0" fmla="*/ 124 w 142"/>
              <a:gd name="T1" fmla="*/ 0 h 113"/>
              <a:gd name="T2" fmla="*/ 142 w 142"/>
              <a:gd name="T3" fmla="*/ 24 h 113"/>
              <a:gd name="T4" fmla="*/ 142 w 142"/>
              <a:gd name="T5" fmla="*/ 101 h 113"/>
              <a:gd name="T6" fmla="*/ 131 w 142"/>
              <a:gd name="T7" fmla="*/ 113 h 113"/>
              <a:gd name="T8" fmla="*/ 11 w 142"/>
              <a:gd name="T9" fmla="*/ 113 h 113"/>
              <a:gd name="T10" fmla="*/ 0 w 142"/>
              <a:gd name="T11" fmla="*/ 102 h 113"/>
              <a:gd name="T12" fmla="*/ 0 w 142"/>
              <a:gd name="T13" fmla="*/ 18 h 113"/>
              <a:gd name="T14" fmla="*/ 13 w 142"/>
              <a:gd name="T15" fmla="*/ 1 h 113"/>
              <a:gd name="T16" fmla="*/ 18 w 142"/>
              <a:gd name="T17" fmla="*/ 0 h 113"/>
              <a:gd name="T18" fmla="*/ 22 w 142"/>
              <a:gd name="T19" fmla="*/ 12 h 113"/>
              <a:gd name="T20" fmla="*/ 22 w 142"/>
              <a:gd name="T21" fmla="*/ 22 h 113"/>
              <a:gd name="T22" fmla="*/ 22 w 142"/>
              <a:gd name="T23" fmla="*/ 49 h 113"/>
              <a:gd name="T24" fmla="*/ 22 w 142"/>
              <a:gd name="T25" fmla="*/ 57 h 113"/>
              <a:gd name="T26" fmla="*/ 22 w 142"/>
              <a:gd name="T27" fmla="*/ 84 h 113"/>
              <a:gd name="T28" fmla="*/ 29 w 142"/>
              <a:gd name="T29" fmla="*/ 90 h 113"/>
              <a:gd name="T30" fmla="*/ 113 w 142"/>
              <a:gd name="T31" fmla="*/ 90 h 113"/>
              <a:gd name="T32" fmla="*/ 120 w 142"/>
              <a:gd name="T33" fmla="*/ 83 h 113"/>
              <a:gd name="T34" fmla="*/ 120 w 142"/>
              <a:gd name="T35" fmla="*/ 59 h 113"/>
              <a:gd name="T36" fmla="*/ 120 w 142"/>
              <a:gd name="T37" fmla="*/ 49 h 113"/>
              <a:gd name="T38" fmla="*/ 120 w 142"/>
              <a:gd name="T39" fmla="*/ 22 h 113"/>
              <a:gd name="T40" fmla="*/ 120 w 142"/>
              <a:gd name="T41" fmla="*/ 12 h 113"/>
              <a:gd name="T42" fmla="*/ 124 w 142"/>
              <a:gd name="T4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113">
                <a:moveTo>
                  <a:pt x="124" y="0"/>
                </a:moveTo>
                <a:cubicBezTo>
                  <a:pt x="142" y="5"/>
                  <a:pt x="142" y="5"/>
                  <a:pt x="142" y="24"/>
                </a:cubicBezTo>
                <a:cubicBezTo>
                  <a:pt x="142" y="50"/>
                  <a:pt x="142" y="75"/>
                  <a:pt x="142" y="101"/>
                </a:cubicBezTo>
                <a:cubicBezTo>
                  <a:pt x="142" y="111"/>
                  <a:pt x="140" y="113"/>
                  <a:pt x="131" y="113"/>
                </a:cubicBezTo>
                <a:cubicBezTo>
                  <a:pt x="91" y="113"/>
                  <a:pt x="51" y="113"/>
                  <a:pt x="11" y="113"/>
                </a:cubicBezTo>
                <a:cubicBezTo>
                  <a:pt x="2" y="113"/>
                  <a:pt x="0" y="111"/>
                  <a:pt x="0" y="102"/>
                </a:cubicBezTo>
                <a:cubicBezTo>
                  <a:pt x="0" y="74"/>
                  <a:pt x="0" y="46"/>
                  <a:pt x="0" y="18"/>
                </a:cubicBezTo>
                <a:cubicBezTo>
                  <a:pt x="0" y="6"/>
                  <a:pt x="1" y="4"/>
                  <a:pt x="13" y="1"/>
                </a:cubicBezTo>
                <a:cubicBezTo>
                  <a:pt x="15" y="1"/>
                  <a:pt x="17" y="1"/>
                  <a:pt x="18" y="0"/>
                </a:cubicBezTo>
                <a:cubicBezTo>
                  <a:pt x="23" y="3"/>
                  <a:pt x="21" y="8"/>
                  <a:pt x="22" y="12"/>
                </a:cubicBezTo>
                <a:cubicBezTo>
                  <a:pt x="21" y="16"/>
                  <a:pt x="22" y="19"/>
                  <a:pt x="22" y="22"/>
                </a:cubicBezTo>
                <a:cubicBezTo>
                  <a:pt x="21" y="31"/>
                  <a:pt x="22" y="40"/>
                  <a:pt x="22" y="49"/>
                </a:cubicBezTo>
                <a:cubicBezTo>
                  <a:pt x="22" y="52"/>
                  <a:pt x="22" y="54"/>
                  <a:pt x="22" y="57"/>
                </a:cubicBezTo>
                <a:cubicBezTo>
                  <a:pt x="22" y="66"/>
                  <a:pt x="22" y="75"/>
                  <a:pt x="22" y="84"/>
                </a:cubicBezTo>
                <a:cubicBezTo>
                  <a:pt x="22" y="89"/>
                  <a:pt x="24" y="90"/>
                  <a:pt x="29" y="90"/>
                </a:cubicBezTo>
                <a:cubicBezTo>
                  <a:pt x="57" y="90"/>
                  <a:pt x="85" y="90"/>
                  <a:pt x="113" y="90"/>
                </a:cubicBezTo>
                <a:cubicBezTo>
                  <a:pt x="118" y="90"/>
                  <a:pt x="120" y="88"/>
                  <a:pt x="120" y="83"/>
                </a:cubicBezTo>
                <a:cubicBezTo>
                  <a:pt x="120" y="75"/>
                  <a:pt x="120" y="67"/>
                  <a:pt x="120" y="59"/>
                </a:cubicBezTo>
                <a:cubicBezTo>
                  <a:pt x="120" y="55"/>
                  <a:pt x="120" y="52"/>
                  <a:pt x="120" y="49"/>
                </a:cubicBezTo>
                <a:cubicBezTo>
                  <a:pt x="120" y="40"/>
                  <a:pt x="120" y="31"/>
                  <a:pt x="120" y="22"/>
                </a:cubicBezTo>
                <a:cubicBezTo>
                  <a:pt x="120" y="19"/>
                  <a:pt x="120" y="15"/>
                  <a:pt x="120" y="12"/>
                </a:cubicBezTo>
                <a:cubicBezTo>
                  <a:pt x="121" y="8"/>
                  <a:pt x="118" y="3"/>
                  <a:pt x="12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>
            <a:off x="5156748" y="2409825"/>
            <a:ext cx="1355725" cy="441325"/>
          </a:xfrm>
          <a:custGeom>
            <a:avLst/>
            <a:gdLst>
              <a:gd name="T0" fmla="*/ 108 w 149"/>
              <a:gd name="T1" fmla="*/ 1 h 48"/>
              <a:gd name="T2" fmla="*/ 110 w 149"/>
              <a:gd name="T3" fmla="*/ 16 h 48"/>
              <a:gd name="T4" fmla="*/ 117 w 149"/>
              <a:gd name="T5" fmla="*/ 23 h 48"/>
              <a:gd name="T6" fmla="*/ 144 w 149"/>
              <a:gd name="T7" fmla="*/ 28 h 48"/>
              <a:gd name="T8" fmla="*/ 149 w 149"/>
              <a:gd name="T9" fmla="*/ 32 h 48"/>
              <a:gd name="T10" fmla="*/ 145 w 149"/>
              <a:gd name="T11" fmla="*/ 37 h 48"/>
              <a:gd name="T12" fmla="*/ 117 w 149"/>
              <a:gd name="T13" fmla="*/ 43 h 48"/>
              <a:gd name="T14" fmla="*/ 66 w 149"/>
              <a:gd name="T15" fmla="*/ 47 h 48"/>
              <a:gd name="T16" fmla="*/ 33 w 149"/>
              <a:gd name="T17" fmla="*/ 43 h 48"/>
              <a:gd name="T18" fmla="*/ 7 w 149"/>
              <a:gd name="T19" fmla="*/ 38 h 48"/>
              <a:gd name="T20" fmla="*/ 2 w 149"/>
              <a:gd name="T21" fmla="*/ 31 h 48"/>
              <a:gd name="T22" fmla="*/ 10 w 149"/>
              <a:gd name="T23" fmla="*/ 34 h 48"/>
              <a:gd name="T24" fmla="*/ 28 w 149"/>
              <a:gd name="T25" fmla="*/ 23 h 48"/>
              <a:gd name="T26" fmla="*/ 40 w 149"/>
              <a:gd name="T27" fmla="*/ 7 h 48"/>
              <a:gd name="T28" fmla="*/ 41 w 149"/>
              <a:gd name="T29" fmla="*/ 2 h 48"/>
              <a:gd name="T30" fmla="*/ 60 w 149"/>
              <a:gd name="T31" fmla="*/ 3 h 48"/>
              <a:gd name="T32" fmla="*/ 105 w 149"/>
              <a:gd name="T33" fmla="*/ 1 h 48"/>
              <a:gd name="T34" fmla="*/ 108 w 149"/>
              <a:gd name="T35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9" h="48">
                <a:moveTo>
                  <a:pt x="108" y="1"/>
                </a:moveTo>
                <a:cubicBezTo>
                  <a:pt x="111" y="5"/>
                  <a:pt x="110" y="11"/>
                  <a:pt x="110" y="16"/>
                </a:cubicBezTo>
                <a:cubicBezTo>
                  <a:pt x="111" y="20"/>
                  <a:pt x="112" y="22"/>
                  <a:pt x="117" y="23"/>
                </a:cubicBezTo>
                <a:cubicBezTo>
                  <a:pt x="126" y="23"/>
                  <a:pt x="136" y="24"/>
                  <a:pt x="144" y="28"/>
                </a:cubicBezTo>
                <a:cubicBezTo>
                  <a:pt x="146" y="28"/>
                  <a:pt x="149" y="29"/>
                  <a:pt x="149" y="32"/>
                </a:cubicBezTo>
                <a:cubicBezTo>
                  <a:pt x="149" y="35"/>
                  <a:pt x="147" y="36"/>
                  <a:pt x="145" y="37"/>
                </a:cubicBezTo>
                <a:cubicBezTo>
                  <a:pt x="136" y="41"/>
                  <a:pt x="127" y="42"/>
                  <a:pt x="117" y="43"/>
                </a:cubicBezTo>
                <a:cubicBezTo>
                  <a:pt x="100" y="48"/>
                  <a:pt x="83" y="48"/>
                  <a:pt x="66" y="47"/>
                </a:cubicBezTo>
                <a:cubicBezTo>
                  <a:pt x="55" y="47"/>
                  <a:pt x="44" y="47"/>
                  <a:pt x="33" y="43"/>
                </a:cubicBezTo>
                <a:cubicBezTo>
                  <a:pt x="24" y="42"/>
                  <a:pt x="15" y="41"/>
                  <a:pt x="7" y="38"/>
                </a:cubicBezTo>
                <a:cubicBezTo>
                  <a:pt x="4" y="36"/>
                  <a:pt x="0" y="35"/>
                  <a:pt x="2" y="31"/>
                </a:cubicBezTo>
                <a:cubicBezTo>
                  <a:pt x="5" y="30"/>
                  <a:pt x="7" y="34"/>
                  <a:pt x="10" y="34"/>
                </a:cubicBezTo>
                <a:cubicBezTo>
                  <a:pt x="19" y="36"/>
                  <a:pt x="24" y="31"/>
                  <a:pt x="28" y="23"/>
                </a:cubicBezTo>
                <a:cubicBezTo>
                  <a:pt x="40" y="21"/>
                  <a:pt x="40" y="21"/>
                  <a:pt x="40" y="7"/>
                </a:cubicBezTo>
                <a:cubicBezTo>
                  <a:pt x="40" y="5"/>
                  <a:pt x="39" y="3"/>
                  <a:pt x="41" y="2"/>
                </a:cubicBezTo>
                <a:cubicBezTo>
                  <a:pt x="47" y="1"/>
                  <a:pt x="54" y="2"/>
                  <a:pt x="60" y="3"/>
                </a:cubicBezTo>
                <a:cubicBezTo>
                  <a:pt x="75" y="5"/>
                  <a:pt x="90" y="3"/>
                  <a:pt x="105" y="1"/>
                </a:cubicBezTo>
                <a:cubicBezTo>
                  <a:pt x="106" y="1"/>
                  <a:pt x="107" y="0"/>
                  <a:pt x="108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5456786" y="2805113"/>
            <a:ext cx="765175" cy="479425"/>
          </a:xfrm>
          <a:custGeom>
            <a:avLst/>
            <a:gdLst>
              <a:gd name="T0" fmla="*/ 0 w 84"/>
              <a:gd name="T1" fmla="*/ 0 h 52"/>
              <a:gd name="T2" fmla="*/ 55 w 84"/>
              <a:gd name="T3" fmla="*/ 2 h 52"/>
              <a:gd name="T4" fmla="*/ 84 w 84"/>
              <a:gd name="T5" fmla="*/ 0 h 52"/>
              <a:gd name="T6" fmla="*/ 78 w 84"/>
              <a:gd name="T7" fmla="*/ 6 h 52"/>
              <a:gd name="T8" fmla="*/ 63 w 84"/>
              <a:gd name="T9" fmla="*/ 40 h 52"/>
              <a:gd name="T10" fmla="*/ 20 w 84"/>
              <a:gd name="T11" fmla="*/ 41 h 52"/>
              <a:gd name="T12" fmla="*/ 9 w 84"/>
              <a:gd name="T13" fmla="*/ 24 h 52"/>
              <a:gd name="T14" fmla="*/ 6 w 84"/>
              <a:gd name="T15" fmla="*/ 8 h 52"/>
              <a:gd name="T16" fmla="*/ 0 w 84"/>
              <a:gd name="T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52">
                <a:moveTo>
                  <a:pt x="0" y="0"/>
                </a:moveTo>
                <a:cubicBezTo>
                  <a:pt x="19" y="1"/>
                  <a:pt x="37" y="3"/>
                  <a:pt x="55" y="2"/>
                </a:cubicBezTo>
                <a:cubicBezTo>
                  <a:pt x="65" y="2"/>
                  <a:pt x="75" y="1"/>
                  <a:pt x="84" y="0"/>
                </a:cubicBezTo>
                <a:cubicBezTo>
                  <a:pt x="82" y="2"/>
                  <a:pt x="78" y="1"/>
                  <a:pt x="78" y="6"/>
                </a:cubicBezTo>
                <a:cubicBezTo>
                  <a:pt x="79" y="20"/>
                  <a:pt x="73" y="31"/>
                  <a:pt x="63" y="40"/>
                </a:cubicBezTo>
                <a:cubicBezTo>
                  <a:pt x="53" y="51"/>
                  <a:pt x="33" y="52"/>
                  <a:pt x="20" y="41"/>
                </a:cubicBezTo>
                <a:cubicBezTo>
                  <a:pt x="17" y="35"/>
                  <a:pt x="12" y="30"/>
                  <a:pt x="9" y="24"/>
                </a:cubicBezTo>
                <a:cubicBezTo>
                  <a:pt x="7" y="19"/>
                  <a:pt x="6" y="13"/>
                  <a:pt x="6" y="8"/>
                </a:cubicBezTo>
                <a:cubicBezTo>
                  <a:pt x="6" y="3"/>
                  <a:pt x="4" y="1"/>
                  <a:pt x="0" y="0"/>
                </a:cubicBezTo>
                <a:close/>
              </a:path>
            </a:pathLst>
          </a:custGeom>
          <a:solidFill>
            <a:srgbClr val="F6C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14"/>
          <p:cNvSpPr>
            <a:spLocks/>
          </p:cNvSpPr>
          <p:nvPr/>
        </p:nvSpPr>
        <p:spPr bwMode="auto">
          <a:xfrm>
            <a:off x="5356773" y="3173413"/>
            <a:ext cx="965200" cy="201612"/>
          </a:xfrm>
          <a:custGeom>
            <a:avLst/>
            <a:gdLst>
              <a:gd name="T0" fmla="*/ 31 w 106"/>
              <a:gd name="T1" fmla="*/ 1 h 22"/>
              <a:gd name="T2" fmla="*/ 33 w 106"/>
              <a:gd name="T3" fmla="*/ 1 h 22"/>
              <a:gd name="T4" fmla="*/ 74 w 106"/>
              <a:gd name="T5" fmla="*/ 0 h 22"/>
              <a:gd name="T6" fmla="*/ 106 w 106"/>
              <a:gd name="T7" fmla="*/ 8 h 22"/>
              <a:gd name="T8" fmla="*/ 104 w 106"/>
              <a:gd name="T9" fmla="*/ 19 h 22"/>
              <a:gd name="T10" fmla="*/ 95 w 106"/>
              <a:gd name="T11" fmla="*/ 22 h 22"/>
              <a:gd name="T12" fmla="*/ 10 w 106"/>
              <a:gd name="T13" fmla="*/ 22 h 22"/>
              <a:gd name="T14" fmla="*/ 2 w 106"/>
              <a:gd name="T15" fmla="*/ 20 h 22"/>
              <a:gd name="T16" fmla="*/ 0 w 106"/>
              <a:gd name="T17" fmla="*/ 8 h 22"/>
              <a:gd name="T18" fmla="*/ 31 w 106"/>
              <a:gd name="T19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22">
                <a:moveTo>
                  <a:pt x="31" y="1"/>
                </a:moveTo>
                <a:cubicBezTo>
                  <a:pt x="32" y="1"/>
                  <a:pt x="33" y="1"/>
                  <a:pt x="33" y="1"/>
                </a:cubicBezTo>
                <a:cubicBezTo>
                  <a:pt x="47" y="10"/>
                  <a:pt x="61" y="8"/>
                  <a:pt x="74" y="0"/>
                </a:cubicBezTo>
                <a:cubicBezTo>
                  <a:pt x="85" y="3"/>
                  <a:pt x="95" y="6"/>
                  <a:pt x="106" y="8"/>
                </a:cubicBezTo>
                <a:cubicBezTo>
                  <a:pt x="103" y="11"/>
                  <a:pt x="105" y="16"/>
                  <a:pt x="104" y="19"/>
                </a:cubicBezTo>
                <a:cubicBezTo>
                  <a:pt x="101" y="22"/>
                  <a:pt x="98" y="22"/>
                  <a:pt x="95" y="22"/>
                </a:cubicBezTo>
                <a:cubicBezTo>
                  <a:pt x="67" y="22"/>
                  <a:pt x="39" y="22"/>
                  <a:pt x="10" y="22"/>
                </a:cubicBezTo>
                <a:cubicBezTo>
                  <a:pt x="7" y="22"/>
                  <a:pt x="4" y="22"/>
                  <a:pt x="2" y="20"/>
                </a:cubicBezTo>
                <a:cubicBezTo>
                  <a:pt x="2" y="16"/>
                  <a:pt x="3" y="12"/>
                  <a:pt x="0" y="8"/>
                </a:cubicBezTo>
                <a:cubicBezTo>
                  <a:pt x="11" y="6"/>
                  <a:pt x="21" y="3"/>
                  <a:pt x="31" y="1"/>
                </a:cubicBezTo>
                <a:close/>
              </a:path>
            </a:pathLst>
          </a:custGeom>
          <a:solidFill>
            <a:srgbClr val="E739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17"/>
          <p:cNvSpPr>
            <a:spLocks/>
          </p:cNvSpPr>
          <p:nvPr/>
        </p:nvSpPr>
        <p:spPr bwMode="auto">
          <a:xfrm>
            <a:off x="5529811" y="2363788"/>
            <a:ext cx="609600" cy="109537"/>
          </a:xfrm>
          <a:custGeom>
            <a:avLst/>
            <a:gdLst>
              <a:gd name="T0" fmla="*/ 67 w 67"/>
              <a:gd name="T1" fmla="*/ 6 h 12"/>
              <a:gd name="T2" fmla="*/ 59 w 67"/>
              <a:gd name="T3" fmla="*/ 9 h 12"/>
              <a:gd name="T4" fmla="*/ 4 w 67"/>
              <a:gd name="T5" fmla="*/ 8 h 12"/>
              <a:gd name="T6" fmla="*/ 0 w 67"/>
              <a:gd name="T7" fmla="*/ 7 h 12"/>
              <a:gd name="T8" fmla="*/ 6 w 67"/>
              <a:gd name="T9" fmla="*/ 3 h 12"/>
              <a:gd name="T10" fmla="*/ 62 w 67"/>
              <a:gd name="T11" fmla="*/ 3 h 12"/>
              <a:gd name="T12" fmla="*/ 67 w 67"/>
              <a:gd name="T1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12">
                <a:moveTo>
                  <a:pt x="67" y="6"/>
                </a:moveTo>
                <a:cubicBezTo>
                  <a:pt x="65" y="9"/>
                  <a:pt x="62" y="8"/>
                  <a:pt x="59" y="9"/>
                </a:cubicBezTo>
                <a:cubicBezTo>
                  <a:pt x="41" y="12"/>
                  <a:pt x="23" y="12"/>
                  <a:pt x="4" y="8"/>
                </a:cubicBezTo>
                <a:cubicBezTo>
                  <a:pt x="3" y="8"/>
                  <a:pt x="1" y="7"/>
                  <a:pt x="0" y="7"/>
                </a:cubicBezTo>
                <a:cubicBezTo>
                  <a:pt x="1" y="3"/>
                  <a:pt x="4" y="3"/>
                  <a:pt x="6" y="3"/>
                </a:cubicBezTo>
                <a:cubicBezTo>
                  <a:pt x="25" y="0"/>
                  <a:pt x="43" y="0"/>
                  <a:pt x="62" y="3"/>
                </a:cubicBezTo>
                <a:cubicBezTo>
                  <a:pt x="64" y="3"/>
                  <a:pt x="66" y="3"/>
                  <a:pt x="67" y="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19"/>
          <p:cNvSpPr>
            <a:spLocks/>
          </p:cNvSpPr>
          <p:nvPr/>
        </p:nvSpPr>
        <p:spPr bwMode="auto">
          <a:xfrm>
            <a:off x="5174211" y="2620963"/>
            <a:ext cx="236538" cy="128587"/>
          </a:xfrm>
          <a:custGeom>
            <a:avLst/>
            <a:gdLst>
              <a:gd name="T0" fmla="*/ 26 w 26"/>
              <a:gd name="T1" fmla="*/ 0 h 14"/>
              <a:gd name="T2" fmla="*/ 17 w 26"/>
              <a:gd name="T3" fmla="*/ 12 h 14"/>
              <a:gd name="T4" fmla="*/ 0 w 26"/>
              <a:gd name="T5" fmla="*/ 8 h 14"/>
              <a:gd name="T6" fmla="*/ 26 w 26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14">
                <a:moveTo>
                  <a:pt x="26" y="0"/>
                </a:moveTo>
                <a:cubicBezTo>
                  <a:pt x="26" y="7"/>
                  <a:pt x="22" y="11"/>
                  <a:pt x="17" y="12"/>
                </a:cubicBezTo>
                <a:cubicBezTo>
                  <a:pt x="10" y="14"/>
                  <a:pt x="4" y="14"/>
                  <a:pt x="0" y="8"/>
                </a:cubicBezTo>
                <a:cubicBezTo>
                  <a:pt x="7" y="1"/>
                  <a:pt x="17" y="1"/>
                  <a:pt x="2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22" name="Grupo 321"/>
          <p:cNvGrpSpPr/>
          <p:nvPr/>
        </p:nvGrpSpPr>
        <p:grpSpPr>
          <a:xfrm>
            <a:off x="993363" y="2388611"/>
            <a:ext cx="1638301" cy="1951037"/>
            <a:chOff x="677863" y="2335213"/>
            <a:chExt cx="1638301" cy="195103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77863" y="2962275"/>
              <a:ext cx="1328738" cy="1323975"/>
            </a:xfrm>
            <a:custGeom>
              <a:avLst/>
              <a:gdLst>
                <a:gd name="T0" fmla="*/ 27 w 146"/>
                <a:gd name="T1" fmla="*/ 84 h 144"/>
                <a:gd name="T2" fmla="*/ 0 w 146"/>
                <a:gd name="T3" fmla="*/ 58 h 144"/>
                <a:gd name="T4" fmla="*/ 57 w 146"/>
                <a:gd name="T5" fmla="*/ 34 h 144"/>
                <a:gd name="T6" fmla="*/ 92 w 146"/>
                <a:gd name="T7" fmla="*/ 10 h 144"/>
                <a:gd name="T8" fmla="*/ 104 w 146"/>
                <a:gd name="T9" fmla="*/ 4 h 144"/>
                <a:gd name="T10" fmla="*/ 134 w 146"/>
                <a:gd name="T11" fmla="*/ 5 h 144"/>
                <a:gd name="T12" fmla="*/ 139 w 146"/>
                <a:gd name="T13" fmla="*/ 10 h 144"/>
                <a:gd name="T14" fmla="*/ 137 w 146"/>
                <a:gd name="T15" fmla="*/ 47 h 144"/>
                <a:gd name="T16" fmla="*/ 105 w 146"/>
                <a:gd name="T17" fmla="*/ 93 h 144"/>
                <a:gd name="T18" fmla="*/ 93 w 146"/>
                <a:gd name="T19" fmla="*/ 112 h 144"/>
                <a:gd name="T20" fmla="*/ 86 w 146"/>
                <a:gd name="T21" fmla="*/ 144 h 144"/>
                <a:gd name="T22" fmla="*/ 60 w 146"/>
                <a:gd name="T23" fmla="*/ 117 h 144"/>
                <a:gd name="T24" fmla="*/ 58 w 146"/>
                <a:gd name="T25" fmla="*/ 95 h 144"/>
                <a:gd name="T26" fmla="*/ 65 w 146"/>
                <a:gd name="T27" fmla="*/ 78 h 144"/>
                <a:gd name="T28" fmla="*/ 35 w 146"/>
                <a:gd name="T29" fmla="*/ 87 h 144"/>
                <a:gd name="T30" fmla="*/ 27 w 146"/>
                <a:gd name="T31" fmla="*/ 8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44">
                  <a:moveTo>
                    <a:pt x="27" y="84"/>
                  </a:moveTo>
                  <a:cubicBezTo>
                    <a:pt x="13" y="77"/>
                    <a:pt x="6" y="70"/>
                    <a:pt x="0" y="58"/>
                  </a:cubicBezTo>
                  <a:cubicBezTo>
                    <a:pt x="24" y="60"/>
                    <a:pt x="40" y="46"/>
                    <a:pt x="57" y="34"/>
                  </a:cubicBezTo>
                  <a:cubicBezTo>
                    <a:pt x="68" y="25"/>
                    <a:pt x="80" y="17"/>
                    <a:pt x="92" y="10"/>
                  </a:cubicBezTo>
                  <a:cubicBezTo>
                    <a:pt x="96" y="8"/>
                    <a:pt x="100" y="6"/>
                    <a:pt x="104" y="4"/>
                  </a:cubicBezTo>
                  <a:cubicBezTo>
                    <a:pt x="114" y="0"/>
                    <a:pt x="124" y="0"/>
                    <a:pt x="134" y="5"/>
                  </a:cubicBezTo>
                  <a:cubicBezTo>
                    <a:pt x="137" y="5"/>
                    <a:pt x="138" y="7"/>
                    <a:pt x="139" y="10"/>
                  </a:cubicBezTo>
                  <a:cubicBezTo>
                    <a:pt x="146" y="23"/>
                    <a:pt x="143" y="35"/>
                    <a:pt x="137" y="47"/>
                  </a:cubicBezTo>
                  <a:cubicBezTo>
                    <a:pt x="128" y="63"/>
                    <a:pt x="116" y="78"/>
                    <a:pt x="105" y="93"/>
                  </a:cubicBezTo>
                  <a:cubicBezTo>
                    <a:pt x="101" y="99"/>
                    <a:pt x="96" y="105"/>
                    <a:pt x="93" y="112"/>
                  </a:cubicBezTo>
                  <a:cubicBezTo>
                    <a:pt x="88" y="122"/>
                    <a:pt x="85" y="132"/>
                    <a:pt x="86" y="144"/>
                  </a:cubicBezTo>
                  <a:cubicBezTo>
                    <a:pt x="74" y="138"/>
                    <a:pt x="65" y="129"/>
                    <a:pt x="60" y="117"/>
                  </a:cubicBezTo>
                  <a:cubicBezTo>
                    <a:pt x="54" y="110"/>
                    <a:pt x="57" y="103"/>
                    <a:pt x="58" y="95"/>
                  </a:cubicBezTo>
                  <a:cubicBezTo>
                    <a:pt x="59" y="90"/>
                    <a:pt x="62" y="84"/>
                    <a:pt x="65" y="78"/>
                  </a:cubicBezTo>
                  <a:cubicBezTo>
                    <a:pt x="55" y="85"/>
                    <a:pt x="46" y="88"/>
                    <a:pt x="35" y="87"/>
                  </a:cubicBezTo>
                  <a:cubicBezTo>
                    <a:pt x="32" y="87"/>
                    <a:pt x="29" y="87"/>
                    <a:pt x="27" y="84"/>
                  </a:cubicBezTo>
                  <a:close/>
                </a:path>
              </a:pathLst>
            </a:custGeom>
            <a:solidFill>
              <a:srgbClr val="E83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1552576" y="2335213"/>
              <a:ext cx="763588" cy="719137"/>
            </a:xfrm>
            <a:custGeom>
              <a:avLst/>
              <a:gdLst>
                <a:gd name="T0" fmla="*/ 43 w 84"/>
                <a:gd name="T1" fmla="*/ 78 h 78"/>
                <a:gd name="T2" fmla="*/ 38 w 84"/>
                <a:gd name="T3" fmla="*/ 73 h 78"/>
                <a:gd name="T4" fmla="*/ 42 w 84"/>
                <a:gd name="T5" fmla="*/ 69 h 78"/>
                <a:gd name="T6" fmla="*/ 49 w 84"/>
                <a:gd name="T7" fmla="*/ 63 h 78"/>
                <a:gd name="T8" fmla="*/ 42 w 84"/>
                <a:gd name="T9" fmla="*/ 59 h 78"/>
                <a:gd name="T10" fmla="*/ 4 w 84"/>
                <a:gd name="T11" fmla="*/ 20 h 78"/>
                <a:gd name="T12" fmla="*/ 3 w 84"/>
                <a:gd name="T13" fmla="*/ 5 h 78"/>
                <a:gd name="T14" fmla="*/ 18 w 84"/>
                <a:gd name="T15" fmla="*/ 3 h 78"/>
                <a:gd name="T16" fmla="*/ 64 w 84"/>
                <a:gd name="T17" fmla="*/ 54 h 78"/>
                <a:gd name="T18" fmla="*/ 70 w 84"/>
                <a:gd name="T19" fmla="*/ 60 h 78"/>
                <a:gd name="T20" fmla="*/ 79 w 84"/>
                <a:gd name="T21" fmla="*/ 62 h 78"/>
                <a:gd name="T22" fmla="*/ 83 w 84"/>
                <a:gd name="T23" fmla="*/ 68 h 78"/>
                <a:gd name="T24" fmla="*/ 77 w 84"/>
                <a:gd name="T25" fmla="*/ 70 h 78"/>
                <a:gd name="T26" fmla="*/ 56 w 84"/>
                <a:gd name="T27" fmla="*/ 70 h 78"/>
                <a:gd name="T28" fmla="*/ 43 w 84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78">
                  <a:moveTo>
                    <a:pt x="43" y="78"/>
                  </a:moveTo>
                  <a:cubicBezTo>
                    <a:pt x="41" y="77"/>
                    <a:pt x="39" y="75"/>
                    <a:pt x="38" y="73"/>
                  </a:cubicBezTo>
                  <a:cubicBezTo>
                    <a:pt x="39" y="71"/>
                    <a:pt x="40" y="70"/>
                    <a:pt x="42" y="69"/>
                  </a:cubicBezTo>
                  <a:cubicBezTo>
                    <a:pt x="44" y="67"/>
                    <a:pt x="47" y="65"/>
                    <a:pt x="49" y="63"/>
                  </a:cubicBezTo>
                  <a:cubicBezTo>
                    <a:pt x="47" y="60"/>
                    <a:pt x="44" y="60"/>
                    <a:pt x="42" y="59"/>
                  </a:cubicBezTo>
                  <a:cubicBezTo>
                    <a:pt x="23" y="51"/>
                    <a:pt x="11" y="39"/>
                    <a:pt x="4" y="20"/>
                  </a:cubicBezTo>
                  <a:cubicBezTo>
                    <a:pt x="2" y="15"/>
                    <a:pt x="0" y="9"/>
                    <a:pt x="3" y="5"/>
                  </a:cubicBezTo>
                  <a:cubicBezTo>
                    <a:pt x="6" y="0"/>
                    <a:pt x="13" y="3"/>
                    <a:pt x="18" y="3"/>
                  </a:cubicBezTo>
                  <a:cubicBezTo>
                    <a:pt x="44" y="8"/>
                    <a:pt x="61" y="27"/>
                    <a:pt x="64" y="54"/>
                  </a:cubicBezTo>
                  <a:cubicBezTo>
                    <a:pt x="64" y="59"/>
                    <a:pt x="66" y="60"/>
                    <a:pt x="70" y="60"/>
                  </a:cubicBezTo>
                  <a:cubicBezTo>
                    <a:pt x="73" y="60"/>
                    <a:pt x="76" y="61"/>
                    <a:pt x="79" y="62"/>
                  </a:cubicBezTo>
                  <a:cubicBezTo>
                    <a:pt x="82" y="62"/>
                    <a:pt x="84" y="64"/>
                    <a:pt x="83" y="68"/>
                  </a:cubicBezTo>
                  <a:cubicBezTo>
                    <a:pt x="82" y="71"/>
                    <a:pt x="79" y="70"/>
                    <a:pt x="77" y="70"/>
                  </a:cubicBezTo>
                  <a:cubicBezTo>
                    <a:pt x="70" y="68"/>
                    <a:pt x="63" y="68"/>
                    <a:pt x="56" y="70"/>
                  </a:cubicBezTo>
                  <a:cubicBezTo>
                    <a:pt x="51" y="71"/>
                    <a:pt x="47" y="75"/>
                    <a:pt x="43" y="7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15"/>
            <p:cNvSpPr>
              <a:spLocks/>
            </p:cNvSpPr>
            <p:nvPr/>
          </p:nvSpPr>
          <p:spPr bwMode="auto">
            <a:xfrm>
              <a:off x="877888" y="3651250"/>
              <a:ext cx="428625" cy="433387"/>
            </a:xfrm>
            <a:custGeom>
              <a:avLst/>
              <a:gdLst>
                <a:gd name="T0" fmla="*/ 5 w 47"/>
                <a:gd name="T1" fmla="*/ 9 h 47"/>
                <a:gd name="T2" fmla="*/ 47 w 47"/>
                <a:gd name="T3" fmla="*/ 0 h 47"/>
                <a:gd name="T4" fmla="*/ 38 w 47"/>
                <a:gd name="T5" fmla="*/ 42 h 47"/>
                <a:gd name="T6" fmla="*/ 8 w 47"/>
                <a:gd name="T7" fmla="*/ 45 h 47"/>
                <a:gd name="T8" fmla="*/ 2 w 47"/>
                <a:gd name="T9" fmla="*/ 39 h 47"/>
                <a:gd name="T10" fmla="*/ 5 w 47"/>
                <a:gd name="T11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7">
                  <a:moveTo>
                    <a:pt x="5" y="9"/>
                  </a:moveTo>
                  <a:cubicBezTo>
                    <a:pt x="21" y="13"/>
                    <a:pt x="34" y="8"/>
                    <a:pt x="47" y="0"/>
                  </a:cubicBezTo>
                  <a:cubicBezTo>
                    <a:pt x="39" y="13"/>
                    <a:pt x="34" y="26"/>
                    <a:pt x="38" y="42"/>
                  </a:cubicBezTo>
                  <a:cubicBezTo>
                    <a:pt x="28" y="46"/>
                    <a:pt x="18" y="47"/>
                    <a:pt x="8" y="45"/>
                  </a:cubicBezTo>
                  <a:cubicBezTo>
                    <a:pt x="4" y="44"/>
                    <a:pt x="3" y="42"/>
                    <a:pt x="2" y="39"/>
                  </a:cubicBezTo>
                  <a:cubicBezTo>
                    <a:pt x="0" y="28"/>
                    <a:pt x="1" y="18"/>
                    <a:pt x="5" y="9"/>
                  </a:cubicBezTo>
                  <a:close/>
                </a:path>
              </a:pathLst>
            </a:custGeom>
            <a:solidFill>
              <a:srgbClr val="C91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22"/>
            <p:cNvSpPr>
              <a:spLocks/>
            </p:cNvSpPr>
            <p:nvPr/>
          </p:nvSpPr>
          <p:spPr bwMode="auto">
            <a:xfrm>
              <a:off x="1935163" y="2878138"/>
              <a:ext cx="100013" cy="920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2 h 10"/>
                <a:gd name="T4" fmla="*/ 0 w 11"/>
                <a:gd name="T5" fmla="*/ 10 h 10"/>
                <a:gd name="T6" fmla="*/ 4 w 11"/>
                <a:gd name="T7" fmla="*/ 4 h 10"/>
                <a:gd name="T8" fmla="*/ 0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3" y="1"/>
                    <a:pt x="7" y="1"/>
                    <a:pt x="11" y="2"/>
                  </a:cubicBezTo>
                  <a:cubicBezTo>
                    <a:pt x="7" y="6"/>
                    <a:pt x="4" y="8"/>
                    <a:pt x="0" y="10"/>
                  </a:cubicBezTo>
                  <a:cubicBezTo>
                    <a:pt x="1" y="8"/>
                    <a:pt x="3" y="6"/>
                    <a:pt x="4" y="4"/>
                  </a:cubicBezTo>
                  <a:cubicBezTo>
                    <a:pt x="4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AE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15" name="Freeform 25"/>
          <p:cNvSpPr>
            <a:spLocks/>
          </p:cNvSpPr>
          <p:nvPr/>
        </p:nvSpPr>
        <p:spPr bwMode="auto">
          <a:xfrm>
            <a:off x="5366298" y="3421063"/>
            <a:ext cx="946150" cy="295275"/>
          </a:xfrm>
          <a:custGeom>
            <a:avLst/>
            <a:gdLst>
              <a:gd name="T0" fmla="*/ 103 w 104"/>
              <a:gd name="T1" fmla="*/ 2 h 32"/>
              <a:gd name="T2" fmla="*/ 103 w 104"/>
              <a:gd name="T3" fmla="*/ 29 h 32"/>
              <a:gd name="T4" fmla="*/ 94 w 104"/>
              <a:gd name="T5" fmla="*/ 32 h 32"/>
              <a:gd name="T6" fmla="*/ 10 w 104"/>
              <a:gd name="T7" fmla="*/ 32 h 32"/>
              <a:gd name="T8" fmla="*/ 1 w 104"/>
              <a:gd name="T9" fmla="*/ 29 h 32"/>
              <a:gd name="T10" fmla="*/ 2 w 104"/>
              <a:gd name="T11" fmla="*/ 2 h 32"/>
              <a:gd name="T12" fmla="*/ 9 w 104"/>
              <a:gd name="T13" fmla="*/ 0 h 32"/>
              <a:gd name="T14" fmla="*/ 95 w 104"/>
              <a:gd name="T15" fmla="*/ 0 h 32"/>
              <a:gd name="T16" fmla="*/ 103 w 10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32">
                <a:moveTo>
                  <a:pt x="103" y="2"/>
                </a:moveTo>
                <a:cubicBezTo>
                  <a:pt x="104" y="11"/>
                  <a:pt x="103" y="20"/>
                  <a:pt x="103" y="29"/>
                </a:cubicBezTo>
                <a:cubicBezTo>
                  <a:pt x="101" y="32"/>
                  <a:pt x="97" y="32"/>
                  <a:pt x="94" y="32"/>
                </a:cubicBezTo>
                <a:cubicBezTo>
                  <a:pt x="66" y="32"/>
                  <a:pt x="38" y="32"/>
                  <a:pt x="10" y="32"/>
                </a:cubicBezTo>
                <a:cubicBezTo>
                  <a:pt x="7" y="32"/>
                  <a:pt x="4" y="32"/>
                  <a:pt x="1" y="29"/>
                </a:cubicBezTo>
                <a:cubicBezTo>
                  <a:pt x="1" y="20"/>
                  <a:pt x="0" y="11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38" y="0"/>
                  <a:pt x="67" y="0"/>
                  <a:pt x="95" y="0"/>
                </a:cubicBezTo>
                <a:cubicBezTo>
                  <a:pt x="98" y="0"/>
                  <a:pt x="101" y="0"/>
                  <a:pt x="103" y="2"/>
                </a:cubicBezTo>
                <a:close/>
              </a:path>
            </a:pathLst>
          </a:custGeom>
          <a:solidFill>
            <a:srgbClr val="335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6" name="Freeform 26"/>
          <p:cNvSpPr>
            <a:spLocks/>
          </p:cNvSpPr>
          <p:nvPr/>
        </p:nvSpPr>
        <p:spPr bwMode="auto">
          <a:xfrm>
            <a:off x="5374236" y="3762375"/>
            <a:ext cx="928688" cy="266700"/>
          </a:xfrm>
          <a:custGeom>
            <a:avLst/>
            <a:gdLst>
              <a:gd name="T0" fmla="*/ 0 w 102"/>
              <a:gd name="T1" fmla="*/ 28 h 29"/>
              <a:gd name="T2" fmla="*/ 0 w 102"/>
              <a:gd name="T3" fmla="*/ 1 h 29"/>
              <a:gd name="T4" fmla="*/ 8 w 102"/>
              <a:gd name="T5" fmla="*/ 0 h 29"/>
              <a:gd name="T6" fmla="*/ 93 w 102"/>
              <a:gd name="T7" fmla="*/ 0 h 29"/>
              <a:gd name="T8" fmla="*/ 102 w 102"/>
              <a:gd name="T9" fmla="*/ 2 h 29"/>
              <a:gd name="T10" fmla="*/ 102 w 102"/>
              <a:gd name="T11" fmla="*/ 27 h 29"/>
              <a:gd name="T12" fmla="*/ 93 w 102"/>
              <a:gd name="T13" fmla="*/ 29 h 29"/>
              <a:gd name="T14" fmla="*/ 6 w 102"/>
              <a:gd name="T15" fmla="*/ 29 h 29"/>
              <a:gd name="T16" fmla="*/ 0 w 102"/>
              <a:gd name="T17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29">
                <a:moveTo>
                  <a:pt x="0" y="28"/>
                </a:moveTo>
                <a:cubicBezTo>
                  <a:pt x="0" y="19"/>
                  <a:pt x="0" y="10"/>
                  <a:pt x="0" y="1"/>
                </a:cubicBezTo>
                <a:cubicBezTo>
                  <a:pt x="2" y="0"/>
                  <a:pt x="5" y="0"/>
                  <a:pt x="8" y="0"/>
                </a:cubicBezTo>
                <a:cubicBezTo>
                  <a:pt x="36" y="0"/>
                  <a:pt x="65" y="0"/>
                  <a:pt x="93" y="0"/>
                </a:cubicBezTo>
                <a:cubicBezTo>
                  <a:pt x="96" y="0"/>
                  <a:pt x="99" y="0"/>
                  <a:pt x="102" y="2"/>
                </a:cubicBezTo>
                <a:cubicBezTo>
                  <a:pt x="102" y="10"/>
                  <a:pt x="102" y="18"/>
                  <a:pt x="102" y="27"/>
                </a:cubicBezTo>
                <a:cubicBezTo>
                  <a:pt x="99" y="29"/>
                  <a:pt x="96" y="29"/>
                  <a:pt x="93" y="29"/>
                </a:cubicBezTo>
                <a:cubicBezTo>
                  <a:pt x="64" y="29"/>
                  <a:pt x="35" y="29"/>
                  <a:pt x="6" y="29"/>
                </a:cubicBezTo>
                <a:cubicBezTo>
                  <a:pt x="4" y="29"/>
                  <a:pt x="2" y="29"/>
                  <a:pt x="0" y="28"/>
                </a:cubicBezTo>
                <a:close/>
              </a:path>
            </a:pathLst>
          </a:custGeom>
          <a:solidFill>
            <a:srgbClr val="E638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7" name="Freeform 27"/>
          <p:cNvSpPr>
            <a:spLocks/>
          </p:cNvSpPr>
          <p:nvPr/>
        </p:nvSpPr>
        <p:spPr bwMode="auto">
          <a:xfrm>
            <a:off x="5366298" y="3348038"/>
            <a:ext cx="946150" cy="92075"/>
          </a:xfrm>
          <a:custGeom>
            <a:avLst/>
            <a:gdLst>
              <a:gd name="T0" fmla="*/ 103 w 104"/>
              <a:gd name="T1" fmla="*/ 10 h 10"/>
              <a:gd name="T2" fmla="*/ 2 w 104"/>
              <a:gd name="T3" fmla="*/ 10 h 10"/>
              <a:gd name="T4" fmla="*/ 1 w 104"/>
              <a:gd name="T5" fmla="*/ 1 h 10"/>
              <a:gd name="T6" fmla="*/ 96 w 104"/>
              <a:gd name="T7" fmla="*/ 1 h 10"/>
              <a:gd name="T8" fmla="*/ 103 w 104"/>
              <a:gd name="T9" fmla="*/ 0 h 10"/>
              <a:gd name="T10" fmla="*/ 103 w 104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0">
                <a:moveTo>
                  <a:pt x="103" y="10"/>
                </a:moveTo>
                <a:cubicBezTo>
                  <a:pt x="69" y="10"/>
                  <a:pt x="35" y="10"/>
                  <a:pt x="2" y="10"/>
                </a:cubicBezTo>
                <a:cubicBezTo>
                  <a:pt x="0" y="7"/>
                  <a:pt x="1" y="4"/>
                  <a:pt x="1" y="1"/>
                </a:cubicBezTo>
                <a:cubicBezTo>
                  <a:pt x="33" y="1"/>
                  <a:pt x="64" y="1"/>
                  <a:pt x="96" y="1"/>
                </a:cubicBezTo>
                <a:cubicBezTo>
                  <a:pt x="98" y="1"/>
                  <a:pt x="101" y="1"/>
                  <a:pt x="103" y="0"/>
                </a:cubicBezTo>
                <a:cubicBezTo>
                  <a:pt x="104" y="4"/>
                  <a:pt x="103" y="7"/>
                  <a:pt x="103" y="10"/>
                </a:cubicBezTo>
                <a:close/>
              </a:path>
            </a:pathLst>
          </a:custGeom>
          <a:solidFill>
            <a:srgbClr val="F7F7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8" name="Freeform 28"/>
          <p:cNvSpPr>
            <a:spLocks/>
          </p:cNvSpPr>
          <p:nvPr/>
        </p:nvSpPr>
        <p:spPr bwMode="auto">
          <a:xfrm>
            <a:off x="5366298" y="4010025"/>
            <a:ext cx="946150" cy="92075"/>
          </a:xfrm>
          <a:custGeom>
            <a:avLst/>
            <a:gdLst>
              <a:gd name="T0" fmla="*/ 1 w 104"/>
              <a:gd name="T1" fmla="*/ 1 h 10"/>
              <a:gd name="T2" fmla="*/ 8 w 104"/>
              <a:gd name="T3" fmla="*/ 0 h 10"/>
              <a:gd name="T4" fmla="*/ 103 w 104"/>
              <a:gd name="T5" fmla="*/ 0 h 10"/>
              <a:gd name="T6" fmla="*/ 95 w 104"/>
              <a:gd name="T7" fmla="*/ 9 h 10"/>
              <a:gd name="T8" fmla="*/ 9 w 104"/>
              <a:gd name="T9" fmla="*/ 10 h 10"/>
              <a:gd name="T10" fmla="*/ 1 w 104"/>
              <a:gd name="T1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0">
                <a:moveTo>
                  <a:pt x="1" y="1"/>
                </a:moveTo>
                <a:cubicBezTo>
                  <a:pt x="3" y="0"/>
                  <a:pt x="6" y="0"/>
                  <a:pt x="8" y="0"/>
                </a:cubicBezTo>
                <a:cubicBezTo>
                  <a:pt x="40" y="0"/>
                  <a:pt x="71" y="0"/>
                  <a:pt x="103" y="0"/>
                </a:cubicBezTo>
                <a:cubicBezTo>
                  <a:pt x="104" y="9"/>
                  <a:pt x="104" y="9"/>
                  <a:pt x="95" y="9"/>
                </a:cubicBezTo>
                <a:cubicBezTo>
                  <a:pt x="66" y="10"/>
                  <a:pt x="38" y="9"/>
                  <a:pt x="9" y="10"/>
                </a:cubicBezTo>
                <a:cubicBezTo>
                  <a:pt x="2" y="10"/>
                  <a:pt x="0" y="7"/>
                  <a:pt x="1" y="1"/>
                </a:cubicBezTo>
                <a:close/>
              </a:path>
            </a:pathLst>
          </a:custGeom>
          <a:solidFill>
            <a:srgbClr val="FE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9" name="Freeform 29"/>
          <p:cNvSpPr>
            <a:spLocks/>
          </p:cNvSpPr>
          <p:nvPr/>
        </p:nvSpPr>
        <p:spPr bwMode="auto">
          <a:xfrm>
            <a:off x="5374236" y="3689350"/>
            <a:ext cx="928688" cy="92075"/>
          </a:xfrm>
          <a:custGeom>
            <a:avLst/>
            <a:gdLst>
              <a:gd name="T0" fmla="*/ 102 w 102"/>
              <a:gd name="T1" fmla="*/ 10 h 10"/>
              <a:gd name="T2" fmla="*/ 4 w 102"/>
              <a:gd name="T3" fmla="*/ 10 h 10"/>
              <a:gd name="T4" fmla="*/ 0 w 102"/>
              <a:gd name="T5" fmla="*/ 9 h 10"/>
              <a:gd name="T6" fmla="*/ 0 w 102"/>
              <a:gd name="T7" fmla="*/ 0 h 10"/>
              <a:gd name="T8" fmla="*/ 102 w 102"/>
              <a:gd name="T9" fmla="*/ 0 h 10"/>
              <a:gd name="T10" fmla="*/ 102 w 102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" h="10">
                <a:moveTo>
                  <a:pt x="102" y="10"/>
                </a:moveTo>
                <a:cubicBezTo>
                  <a:pt x="69" y="10"/>
                  <a:pt x="37" y="10"/>
                  <a:pt x="4" y="10"/>
                </a:cubicBezTo>
                <a:cubicBezTo>
                  <a:pt x="3" y="10"/>
                  <a:pt x="1" y="9"/>
                  <a:pt x="0" y="9"/>
                </a:cubicBezTo>
                <a:cubicBezTo>
                  <a:pt x="0" y="6"/>
                  <a:pt x="0" y="3"/>
                  <a:pt x="0" y="0"/>
                </a:cubicBezTo>
                <a:cubicBezTo>
                  <a:pt x="34" y="0"/>
                  <a:pt x="68" y="0"/>
                  <a:pt x="102" y="0"/>
                </a:cubicBezTo>
                <a:cubicBezTo>
                  <a:pt x="102" y="3"/>
                  <a:pt x="102" y="7"/>
                  <a:pt x="102" y="10"/>
                </a:cubicBezTo>
                <a:close/>
              </a:path>
            </a:pathLst>
          </a:custGeom>
          <a:solidFill>
            <a:srgbClr val="FB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21" name="Grupo 320"/>
          <p:cNvGrpSpPr/>
          <p:nvPr/>
        </p:nvGrpSpPr>
        <p:grpSpPr>
          <a:xfrm>
            <a:off x="3232441" y="2459832"/>
            <a:ext cx="1073150" cy="1922462"/>
            <a:chOff x="3282951" y="2363788"/>
            <a:chExt cx="1073150" cy="192246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282951" y="2657475"/>
              <a:ext cx="1073150" cy="1243012"/>
            </a:xfrm>
            <a:custGeom>
              <a:avLst/>
              <a:gdLst>
                <a:gd name="T0" fmla="*/ 9 w 118"/>
                <a:gd name="T1" fmla="*/ 16 h 135"/>
                <a:gd name="T2" fmla="*/ 10 w 118"/>
                <a:gd name="T3" fmla="*/ 5 h 135"/>
                <a:gd name="T4" fmla="*/ 19 w 118"/>
                <a:gd name="T5" fmla="*/ 4 h 135"/>
                <a:gd name="T6" fmla="*/ 36 w 118"/>
                <a:gd name="T7" fmla="*/ 0 h 135"/>
                <a:gd name="T8" fmla="*/ 43 w 118"/>
                <a:gd name="T9" fmla="*/ 7 h 135"/>
                <a:gd name="T10" fmla="*/ 38 w 118"/>
                <a:gd name="T11" fmla="*/ 18 h 135"/>
                <a:gd name="T12" fmla="*/ 36 w 118"/>
                <a:gd name="T13" fmla="*/ 18 h 135"/>
                <a:gd name="T14" fmla="*/ 32 w 118"/>
                <a:gd name="T15" fmla="*/ 20 h 135"/>
                <a:gd name="T16" fmla="*/ 36 w 118"/>
                <a:gd name="T17" fmla="*/ 22 h 135"/>
                <a:gd name="T18" fmla="*/ 43 w 118"/>
                <a:gd name="T19" fmla="*/ 29 h 135"/>
                <a:gd name="T20" fmla="*/ 42 w 118"/>
                <a:gd name="T21" fmla="*/ 49 h 135"/>
                <a:gd name="T22" fmla="*/ 58 w 118"/>
                <a:gd name="T23" fmla="*/ 66 h 135"/>
                <a:gd name="T24" fmla="*/ 70 w 118"/>
                <a:gd name="T25" fmla="*/ 66 h 135"/>
                <a:gd name="T26" fmla="*/ 77 w 118"/>
                <a:gd name="T27" fmla="*/ 59 h 135"/>
                <a:gd name="T28" fmla="*/ 76 w 118"/>
                <a:gd name="T29" fmla="*/ 37 h 135"/>
                <a:gd name="T30" fmla="*/ 75 w 118"/>
                <a:gd name="T31" fmla="*/ 30 h 135"/>
                <a:gd name="T32" fmla="*/ 84 w 118"/>
                <a:gd name="T33" fmla="*/ 22 h 135"/>
                <a:gd name="T34" fmla="*/ 89 w 118"/>
                <a:gd name="T35" fmla="*/ 22 h 135"/>
                <a:gd name="T36" fmla="*/ 100 w 118"/>
                <a:gd name="T37" fmla="*/ 22 h 135"/>
                <a:gd name="T38" fmla="*/ 110 w 118"/>
                <a:gd name="T39" fmla="*/ 20 h 135"/>
                <a:gd name="T40" fmla="*/ 112 w 118"/>
                <a:gd name="T41" fmla="*/ 47 h 135"/>
                <a:gd name="T42" fmla="*/ 117 w 118"/>
                <a:gd name="T43" fmla="*/ 105 h 135"/>
                <a:gd name="T44" fmla="*/ 102 w 118"/>
                <a:gd name="T45" fmla="*/ 127 h 135"/>
                <a:gd name="T46" fmla="*/ 96 w 118"/>
                <a:gd name="T47" fmla="*/ 131 h 135"/>
                <a:gd name="T48" fmla="*/ 81 w 118"/>
                <a:gd name="T49" fmla="*/ 133 h 135"/>
                <a:gd name="T50" fmla="*/ 31 w 118"/>
                <a:gd name="T51" fmla="*/ 132 h 135"/>
                <a:gd name="T52" fmla="*/ 24 w 118"/>
                <a:gd name="T53" fmla="*/ 129 h 135"/>
                <a:gd name="T54" fmla="*/ 8 w 118"/>
                <a:gd name="T55" fmla="*/ 123 h 135"/>
                <a:gd name="T56" fmla="*/ 2 w 118"/>
                <a:gd name="T57" fmla="*/ 96 h 135"/>
                <a:gd name="T58" fmla="*/ 8 w 118"/>
                <a:gd name="T59" fmla="*/ 28 h 135"/>
                <a:gd name="T60" fmla="*/ 9 w 118"/>
                <a:gd name="T61" fmla="*/ 24 h 135"/>
                <a:gd name="T62" fmla="*/ 16 w 118"/>
                <a:gd name="T63" fmla="*/ 22 h 135"/>
                <a:gd name="T64" fmla="*/ 24 w 118"/>
                <a:gd name="T65" fmla="*/ 19 h 135"/>
                <a:gd name="T66" fmla="*/ 9 w 118"/>
                <a:gd name="T67" fmla="*/ 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5">
                  <a:moveTo>
                    <a:pt x="9" y="16"/>
                  </a:moveTo>
                  <a:cubicBezTo>
                    <a:pt x="9" y="12"/>
                    <a:pt x="8" y="8"/>
                    <a:pt x="10" y="5"/>
                  </a:cubicBezTo>
                  <a:cubicBezTo>
                    <a:pt x="13" y="6"/>
                    <a:pt x="16" y="5"/>
                    <a:pt x="19" y="4"/>
                  </a:cubicBezTo>
                  <a:cubicBezTo>
                    <a:pt x="25" y="2"/>
                    <a:pt x="30" y="1"/>
                    <a:pt x="36" y="0"/>
                  </a:cubicBezTo>
                  <a:cubicBezTo>
                    <a:pt x="41" y="0"/>
                    <a:pt x="43" y="2"/>
                    <a:pt x="43" y="7"/>
                  </a:cubicBezTo>
                  <a:cubicBezTo>
                    <a:pt x="44" y="14"/>
                    <a:pt x="43" y="16"/>
                    <a:pt x="38" y="18"/>
                  </a:cubicBezTo>
                  <a:cubicBezTo>
                    <a:pt x="37" y="18"/>
                    <a:pt x="37" y="18"/>
                    <a:pt x="36" y="18"/>
                  </a:cubicBezTo>
                  <a:cubicBezTo>
                    <a:pt x="35" y="18"/>
                    <a:pt x="32" y="17"/>
                    <a:pt x="32" y="20"/>
                  </a:cubicBezTo>
                  <a:cubicBezTo>
                    <a:pt x="32" y="22"/>
                    <a:pt x="34" y="22"/>
                    <a:pt x="36" y="22"/>
                  </a:cubicBezTo>
                  <a:cubicBezTo>
                    <a:pt x="41" y="22"/>
                    <a:pt x="42" y="25"/>
                    <a:pt x="43" y="29"/>
                  </a:cubicBezTo>
                  <a:cubicBezTo>
                    <a:pt x="44" y="36"/>
                    <a:pt x="43" y="42"/>
                    <a:pt x="42" y="49"/>
                  </a:cubicBezTo>
                  <a:cubicBezTo>
                    <a:pt x="41" y="69"/>
                    <a:pt x="43" y="65"/>
                    <a:pt x="58" y="66"/>
                  </a:cubicBezTo>
                  <a:cubicBezTo>
                    <a:pt x="62" y="66"/>
                    <a:pt x="66" y="66"/>
                    <a:pt x="70" y="66"/>
                  </a:cubicBezTo>
                  <a:cubicBezTo>
                    <a:pt x="75" y="66"/>
                    <a:pt x="77" y="64"/>
                    <a:pt x="77" y="59"/>
                  </a:cubicBezTo>
                  <a:cubicBezTo>
                    <a:pt x="76" y="52"/>
                    <a:pt x="77" y="45"/>
                    <a:pt x="76" y="37"/>
                  </a:cubicBezTo>
                  <a:cubicBezTo>
                    <a:pt x="75" y="35"/>
                    <a:pt x="75" y="33"/>
                    <a:pt x="75" y="30"/>
                  </a:cubicBezTo>
                  <a:cubicBezTo>
                    <a:pt x="76" y="24"/>
                    <a:pt x="78" y="22"/>
                    <a:pt x="84" y="22"/>
                  </a:cubicBezTo>
                  <a:cubicBezTo>
                    <a:pt x="86" y="22"/>
                    <a:pt x="88" y="22"/>
                    <a:pt x="89" y="22"/>
                  </a:cubicBezTo>
                  <a:cubicBezTo>
                    <a:pt x="93" y="21"/>
                    <a:pt x="97" y="21"/>
                    <a:pt x="100" y="22"/>
                  </a:cubicBezTo>
                  <a:cubicBezTo>
                    <a:pt x="104" y="23"/>
                    <a:pt x="107" y="22"/>
                    <a:pt x="110" y="20"/>
                  </a:cubicBezTo>
                  <a:cubicBezTo>
                    <a:pt x="112" y="29"/>
                    <a:pt x="111" y="38"/>
                    <a:pt x="112" y="47"/>
                  </a:cubicBezTo>
                  <a:cubicBezTo>
                    <a:pt x="115" y="67"/>
                    <a:pt x="115" y="86"/>
                    <a:pt x="117" y="105"/>
                  </a:cubicBezTo>
                  <a:cubicBezTo>
                    <a:pt x="118" y="116"/>
                    <a:pt x="113" y="124"/>
                    <a:pt x="102" y="127"/>
                  </a:cubicBezTo>
                  <a:cubicBezTo>
                    <a:pt x="100" y="128"/>
                    <a:pt x="97" y="128"/>
                    <a:pt x="96" y="131"/>
                  </a:cubicBezTo>
                  <a:cubicBezTo>
                    <a:pt x="91" y="133"/>
                    <a:pt x="86" y="132"/>
                    <a:pt x="81" y="133"/>
                  </a:cubicBezTo>
                  <a:cubicBezTo>
                    <a:pt x="65" y="135"/>
                    <a:pt x="48" y="135"/>
                    <a:pt x="31" y="132"/>
                  </a:cubicBezTo>
                  <a:cubicBezTo>
                    <a:pt x="28" y="132"/>
                    <a:pt x="26" y="131"/>
                    <a:pt x="24" y="129"/>
                  </a:cubicBezTo>
                  <a:cubicBezTo>
                    <a:pt x="18" y="128"/>
                    <a:pt x="13" y="127"/>
                    <a:pt x="8" y="123"/>
                  </a:cubicBezTo>
                  <a:cubicBezTo>
                    <a:pt x="0" y="115"/>
                    <a:pt x="2" y="105"/>
                    <a:pt x="2" y="96"/>
                  </a:cubicBezTo>
                  <a:cubicBezTo>
                    <a:pt x="4" y="73"/>
                    <a:pt x="7" y="51"/>
                    <a:pt x="8" y="28"/>
                  </a:cubicBezTo>
                  <a:cubicBezTo>
                    <a:pt x="8" y="27"/>
                    <a:pt x="8" y="25"/>
                    <a:pt x="9" y="24"/>
                  </a:cubicBezTo>
                  <a:cubicBezTo>
                    <a:pt x="11" y="22"/>
                    <a:pt x="14" y="22"/>
                    <a:pt x="16" y="22"/>
                  </a:cubicBezTo>
                  <a:cubicBezTo>
                    <a:pt x="19" y="22"/>
                    <a:pt x="21" y="22"/>
                    <a:pt x="24" y="19"/>
                  </a:cubicBezTo>
                  <a:cubicBezTo>
                    <a:pt x="18" y="19"/>
                    <a:pt x="13" y="19"/>
                    <a:pt x="9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3354388" y="3881438"/>
              <a:ext cx="938213" cy="404812"/>
            </a:xfrm>
            <a:custGeom>
              <a:avLst/>
              <a:gdLst>
                <a:gd name="T0" fmla="*/ 91 w 103"/>
                <a:gd name="T1" fmla="*/ 0 h 44"/>
                <a:gd name="T2" fmla="*/ 103 w 103"/>
                <a:gd name="T3" fmla="*/ 39 h 44"/>
                <a:gd name="T4" fmla="*/ 94 w 103"/>
                <a:gd name="T5" fmla="*/ 44 h 44"/>
                <a:gd name="T6" fmla="*/ 20 w 103"/>
                <a:gd name="T7" fmla="*/ 44 h 44"/>
                <a:gd name="T8" fmla="*/ 9 w 103"/>
                <a:gd name="T9" fmla="*/ 44 h 44"/>
                <a:gd name="T10" fmla="*/ 1 w 103"/>
                <a:gd name="T11" fmla="*/ 36 h 44"/>
                <a:gd name="T12" fmla="*/ 11 w 103"/>
                <a:gd name="T13" fmla="*/ 1 h 44"/>
                <a:gd name="T14" fmla="*/ 55 w 103"/>
                <a:gd name="T15" fmla="*/ 5 h 44"/>
                <a:gd name="T16" fmla="*/ 91 w 103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44">
                  <a:moveTo>
                    <a:pt x="91" y="0"/>
                  </a:moveTo>
                  <a:cubicBezTo>
                    <a:pt x="103" y="11"/>
                    <a:pt x="103" y="25"/>
                    <a:pt x="103" y="39"/>
                  </a:cubicBezTo>
                  <a:cubicBezTo>
                    <a:pt x="103" y="44"/>
                    <a:pt x="97" y="44"/>
                    <a:pt x="94" y="44"/>
                  </a:cubicBezTo>
                  <a:cubicBezTo>
                    <a:pt x="69" y="44"/>
                    <a:pt x="45" y="44"/>
                    <a:pt x="20" y="44"/>
                  </a:cubicBezTo>
                  <a:cubicBezTo>
                    <a:pt x="16" y="44"/>
                    <a:pt x="12" y="44"/>
                    <a:pt x="9" y="44"/>
                  </a:cubicBezTo>
                  <a:cubicBezTo>
                    <a:pt x="3" y="44"/>
                    <a:pt x="1" y="41"/>
                    <a:pt x="1" y="36"/>
                  </a:cubicBezTo>
                  <a:cubicBezTo>
                    <a:pt x="0" y="23"/>
                    <a:pt x="1" y="10"/>
                    <a:pt x="11" y="1"/>
                  </a:cubicBezTo>
                  <a:cubicBezTo>
                    <a:pt x="26" y="3"/>
                    <a:pt x="40" y="6"/>
                    <a:pt x="55" y="5"/>
                  </a:cubicBezTo>
                  <a:cubicBezTo>
                    <a:pt x="67" y="5"/>
                    <a:pt x="79" y="3"/>
                    <a:pt x="9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3373438" y="2363788"/>
              <a:ext cx="901700" cy="312737"/>
            </a:xfrm>
            <a:custGeom>
              <a:avLst/>
              <a:gdLst>
                <a:gd name="T0" fmla="*/ 0 w 99"/>
                <a:gd name="T1" fmla="*/ 33 h 34"/>
                <a:gd name="T2" fmla="*/ 3 w 99"/>
                <a:gd name="T3" fmla="*/ 15 h 34"/>
                <a:gd name="T4" fmla="*/ 24 w 99"/>
                <a:gd name="T5" fmla="*/ 1 h 34"/>
                <a:gd name="T6" fmla="*/ 71 w 99"/>
                <a:gd name="T7" fmla="*/ 1 h 34"/>
                <a:gd name="T8" fmla="*/ 98 w 99"/>
                <a:gd name="T9" fmla="*/ 32 h 34"/>
                <a:gd name="T10" fmla="*/ 84 w 99"/>
                <a:gd name="T11" fmla="*/ 31 h 34"/>
                <a:gd name="T12" fmla="*/ 51 w 99"/>
                <a:gd name="T13" fmla="*/ 26 h 34"/>
                <a:gd name="T14" fmla="*/ 9 w 99"/>
                <a:gd name="T15" fmla="*/ 32 h 34"/>
                <a:gd name="T16" fmla="*/ 0 w 99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4">
                  <a:moveTo>
                    <a:pt x="0" y="33"/>
                  </a:moveTo>
                  <a:cubicBezTo>
                    <a:pt x="0" y="27"/>
                    <a:pt x="1" y="20"/>
                    <a:pt x="3" y="15"/>
                  </a:cubicBezTo>
                  <a:cubicBezTo>
                    <a:pt x="7" y="6"/>
                    <a:pt x="13" y="1"/>
                    <a:pt x="24" y="1"/>
                  </a:cubicBezTo>
                  <a:cubicBezTo>
                    <a:pt x="39" y="2"/>
                    <a:pt x="55" y="2"/>
                    <a:pt x="71" y="1"/>
                  </a:cubicBezTo>
                  <a:cubicBezTo>
                    <a:pt x="91" y="0"/>
                    <a:pt x="99" y="13"/>
                    <a:pt x="98" y="32"/>
                  </a:cubicBezTo>
                  <a:cubicBezTo>
                    <a:pt x="93" y="34"/>
                    <a:pt x="89" y="32"/>
                    <a:pt x="84" y="31"/>
                  </a:cubicBezTo>
                  <a:cubicBezTo>
                    <a:pt x="73" y="28"/>
                    <a:pt x="62" y="27"/>
                    <a:pt x="51" y="26"/>
                  </a:cubicBezTo>
                  <a:cubicBezTo>
                    <a:pt x="37" y="26"/>
                    <a:pt x="23" y="29"/>
                    <a:pt x="9" y="32"/>
                  </a:cubicBezTo>
                  <a:cubicBezTo>
                    <a:pt x="6" y="33"/>
                    <a:pt x="3" y="34"/>
                    <a:pt x="0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13"/>
            <p:cNvSpPr>
              <a:spLocks/>
            </p:cNvSpPr>
            <p:nvPr/>
          </p:nvSpPr>
          <p:spPr bwMode="auto">
            <a:xfrm>
              <a:off x="3373438" y="2565400"/>
              <a:ext cx="911225" cy="719137"/>
            </a:xfrm>
            <a:custGeom>
              <a:avLst/>
              <a:gdLst>
                <a:gd name="T0" fmla="*/ 0 w 100"/>
                <a:gd name="T1" fmla="*/ 11 h 78"/>
                <a:gd name="T2" fmla="*/ 86 w 100"/>
                <a:gd name="T3" fmla="*/ 7 h 78"/>
                <a:gd name="T4" fmla="*/ 98 w 100"/>
                <a:gd name="T5" fmla="*/ 10 h 78"/>
                <a:gd name="T6" fmla="*/ 99 w 100"/>
                <a:gd name="T7" fmla="*/ 12 h 78"/>
                <a:gd name="T8" fmla="*/ 91 w 100"/>
                <a:gd name="T9" fmla="*/ 18 h 78"/>
                <a:gd name="T10" fmla="*/ 75 w 100"/>
                <a:gd name="T11" fmla="*/ 14 h 78"/>
                <a:gd name="T12" fmla="*/ 69 w 100"/>
                <a:gd name="T13" fmla="*/ 17 h 78"/>
                <a:gd name="T14" fmla="*/ 72 w 100"/>
                <a:gd name="T15" fmla="*/ 24 h 78"/>
                <a:gd name="T16" fmla="*/ 76 w 100"/>
                <a:gd name="T17" fmla="*/ 27 h 78"/>
                <a:gd name="T18" fmla="*/ 81 w 100"/>
                <a:gd name="T19" fmla="*/ 33 h 78"/>
                <a:gd name="T20" fmla="*/ 74 w 100"/>
                <a:gd name="T21" fmla="*/ 34 h 78"/>
                <a:gd name="T22" fmla="*/ 67 w 100"/>
                <a:gd name="T23" fmla="*/ 41 h 78"/>
                <a:gd name="T24" fmla="*/ 69 w 100"/>
                <a:gd name="T25" fmla="*/ 69 h 78"/>
                <a:gd name="T26" fmla="*/ 61 w 100"/>
                <a:gd name="T27" fmla="*/ 78 h 78"/>
                <a:gd name="T28" fmla="*/ 37 w 100"/>
                <a:gd name="T29" fmla="*/ 78 h 78"/>
                <a:gd name="T30" fmla="*/ 30 w 100"/>
                <a:gd name="T31" fmla="*/ 71 h 78"/>
                <a:gd name="T32" fmla="*/ 31 w 100"/>
                <a:gd name="T33" fmla="*/ 47 h 78"/>
                <a:gd name="T34" fmla="*/ 31 w 100"/>
                <a:gd name="T35" fmla="*/ 40 h 78"/>
                <a:gd name="T36" fmla="*/ 24 w 100"/>
                <a:gd name="T37" fmla="*/ 34 h 78"/>
                <a:gd name="T38" fmla="*/ 19 w 100"/>
                <a:gd name="T39" fmla="*/ 31 h 78"/>
                <a:gd name="T40" fmla="*/ 24 w 100"/>
                <a:gd name="T41" fmla="*/ 26 h 78"/>
                <a:gd name="T42" fmla="*/ 31 w 100"/>
                <a:gd name="T43" fmla="*/ 14 h 78"/>
                <a:gd name="T44" fmla="*/ 24 w 100"/>
                <a:gd name="T45" fmla="*/ 12 h 78"/>
                <a:gd name="T46" fmla="*/ 6 w 100"/>
                <a:gd name="T47" fmla="*/ 17 h 78"/>
                <a:gd name="T48" fmla="*/ 0 w 100"/>
                <a:gd name="T49" fmla="*/ 15 h 78"/>
                <a:gd name="T50" fmla="*/ 0 w 100"/>
                <a:gd name="T51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78">
                  <a:moveTo>
                    <a:pt x="0" y="11"/>
                  </a:moveTo>
                  <a:cubicBezTo>
                    <a:pt x="28" y="1"/>
                    <a:pt x="57" y="0"/>
                    <a:pt x="86" y="7"/>
                  </a:cubicBezTo>
                  <a:cubicBezTo>
                    <a:pt x="90" y="8"/>
                    <a:pt x="94" y="9"/>
                    <a:pt x="98" y="10"/>
                  </a:cubicBezTo>
                  <a:cubicBezTo>
                    <a:pt x="98" y="10"/>
                    <a:pt x="99" y="11"/>
                    <a:pt x="99" y="12"/>
                  </a:cubicBezTo>
                  <a:cubicBezTo>
                    <a:pt x="100" y="20"/>
                    <a:pt x="99" y="21"/>
                    <a:pt x="91" y="18"/>
                  </a:cubicBezTo>
                  <a:cubicBezTo>
                    <a:pt x="86" y="17"/>
                    <a:pt x="80" y="15"/>
                    <a:pt x="75" y="14"/>
                  </a:cubicBezTo>
                  <a:cubicBezTo>
                    <a:pt x="73" y="14"/>
                    <a:pt x="70" y="13"/>
                    <a:pt x="69" y="17"/>
                  </a:cubicBezTo>
                  <a:cubicBezTo>
                    <a:pt x="69" y="20"/>
                    <a:pt x="68" y="23"/>
                    <a:pt x="72" y="24"/>
                  </a:cubicBezTo>
                  <a:cubicBezTo>
                    <a:pt x="74" y="25"/>
                    <a:pt x="76" y="25"/>
                    <a:pt x="76" y="27"/>
                  </a:cubicBezTo>
                  <a:cubicBezTo>
                    <a:pt x="76" y="31"/>
                    <a:pt x="79" y="31"/>
                    <a:pt x="81" y="33"/>
                  </a:cubicBezTo>
                  <a:cubicBezTo>
                    <a:pt x="79" y="35"/>
                    <a:pt x="77" y="34"/>
                    <a:pt x="74" y="34"/>
                  </a:cubicBezTo>
                  <a:cubicBezTo>
                    <a:pt x="68" y="32"/>
                    <a:pt x="67" y="36"/>
                    <a:pt x="67" y="41"/>
                  </a:cubicBezTo>
                  <a:cubicBezTo>
                    <a:pt x="69" y="50"/>
                    <a:pt x="68" y="60"/>
                    <a:pt x="69" y="69"/>
                  </a:cubicBezTo>
                  <a:cubicBezTo>
                    <a:pt x="69" y="75"/>
                    <a:pt x="67" y="78"/>
                    <a:pt x="61" y="78"/>
                  </a:cubicBezTo>
                  <a:cubicBezTo>
                    <a:pt x="53" y="77"/>
                    <a:pt x="45" y="77"/>
                    <a:pt x="37" y="78"/>
                  </a:cubicBezTo>
                  <a:cubicBezTo>
                    <a:pt x="32" y="78"/>
                    <a:pt x="30" y="76"/>
                    <a:pt x="30" y="71"/>
                  </a:cubicBezTo>
                  <a:cubicBezTo>
                    <a:pt x="30" y="63"/>
                    <a:pt x="30" y="55"/>
                    <a:pt x="31" y="47"/>
                  </a:cubicBezTo>
                  <a:cubicBezTo>
                    <a:pt x="32" y="44"/>
                    <a:pt x="32" y="42"/>
                    <a:pt x="31" y="40"/>
                  </a:cubicBezTo>
                  <a:cubicBezTo>
                    <a:pt x="31" y="36"/>
                    <a:pt x="30" y="32"/>
                    <a:pt x="24" y="34"/>
                  </a:cubicBezTo>
                  <a:cubicBezTo>
                    <a:pt x="23" y="34"/>
                    <a:pt x="19" y="36"/>
                    <a:pt x="19" y="31"/>
                  </a:cubicBezTo>
                  <a:cubicBezTo>
                    <a:pt x="18" y="25"/>
                    <a:pt x="21" y="26"/>
                    <a:pt x="24" y="26"/>
                  </a:cubicBezTo>
                  <a:cubicBezTo>
                    <a:pt x="31" y="26"/>
                    <a:pt x="35" y="19"/>
                    <a:pt x="31" y="14"/>
                  </a:cubicBezTo>
                  <a:cubicBezTo>
                    <a:pt x="29" y="11"/>
                    <a:pt x="26" y="12"/>
                    <a:pt x="24" y="12"/>
                  </a:cubicBezTo>
                  <a:cubicBezTo>
                    <a:pt x="18" y="14"/>
                    <a:pt x="12" y="15"/>
                    <a:pt x="6" y="17"/>
                  </a:cubicBezTo>
                  <a:cubicBezTo>
                    <a:pt x="4" y="18"/>
                    <a:pt x="0" y="20"/>
                    <a:pt x="0" y="15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99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16"/>
            <p:cNvSpPr>
              <a:spLocks/>
            </p:cNvSpPr>
            <p:nvPr/>
          </p:nvSpPr>
          <p:spPr bwMode="auto">
            <a:xfrm>
              <a:off x="3455988" y="3844925"/>
              <a:ext cx="727075" cy="119062"/>
            </a:xfrm>
            <a:custGeom>
              <a:avLst/>
              <a:gdLst>
                <a:gd name="T0" fmla="*/ 80 w 80"/>
                <a:gd name="T1" fmla="*/ 4 h 13"/>
                <a:gd name="T2" fmla="*/ 75 w 80"/>
                <a:gd name="T3" fmla="*/ 8 h 13"/>
                <a:gd name="T4" fmla="*/ 12 w 80"/>
                <a:gd name="T5" fmla="*/ 9 h 13"/>
                <a:gd name="T6" fmla="*/ 0 w 80"/>
                <a:gd name="T7" fmla="*/ 5 h 13"/>
                <a:gd name="T8" fmla="*/ 5 w 80"/>
                <a:gd name="T9" fmla="*/ 0 h 13"/>
                <a:gd name="T10" fmla="*/ 72 w 80"/>
                <a:gd name="T11" fmla="*/ 1 h 13"/>
                <a:gd name="T12" fmla="*/ 77 w 80"/>
                <a:gd name="T13" fmla="*/ 2 h 13"/>
                <a:gd name="T14" fmla="*/ 80 w 80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">
                  <a:moveTo>
                    <a:pt x="80" y="4"/>
                  </a:moveTo>
                  <a:cubicBezTo>
                    <a:pt x="80" y="8"/>
                    <a:pt x="77" y="7"/>
                    <a:pt x="75" y="8"/>
                  </a:cubicBezTo>
                  <a:cubicBezTo>
                    <a:pt x="54" y="12"/>
                    <a:pt x="33" y="13"/>
                    <a:pt x="12" y="9"/>
                  </a:cubicBezTo>
                  <a:cubicBezTo>
                    <a:pt x="8" y="8"/>
                    <a:pt x="4" y="8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27" y="4"/>
                    <a:pt x="49" y="4"/>
                    <a:pt x="72" y="1"/>
                  </a:cubicBezTo>
                  <a:cubicBezTo>
                    <a:pt x="74" y="0"/>
                    <a:pt x="75" y="2"/>
                    <a:pt x="77" y="2"/>
                  </a:cubicBezTo>
                  <a:cubicBezTo>
                    <a:pt x="78" y="3"/>
                    <a:pt x="79" y="3"/>
                    <a:pt x="80" y="4"/>
                  </a:cubicBezTo>
                  <a:close/>
                </a:path>
              </a:pathLst>
            </a:custGeom>
            <a:solidFill>
              <a:srgbClr val="99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18"/>
            <p:cNvSpPr>
              <a:spLocks/>
            </p:cNvSpPr>
            <p:nvPr/>
          </p:nvSpPr>
          <p:spPr bwMode="auto">
            <a:xfrm>
              <a:off x="3973513" y="2657475"/>
              <a:ext cx="319088" cy="193675"/>
            </a:xfrm>
            <a:custGeom>
              <a:avLst/>
              <a:gdLst>
                <a:gd name="T0" fmla="*/ 9 w 35"/>
                <a:gd name="T1" fmla="*/ 18 h 21"/>
                <a:gd name="T2" fmla="*/ 8 w 35"/>
                <a:gd name="T3" fmla="*/ 16 h 21"/>
                <a:gd name="T4" fmla="*/ 1 w 35"/>
                <a:gd name="T5" fmla="*/ 4 h 21"/>
                <a:gd name="T6" fmla="*/ 6 w 35"/>
                <a:gd name="T7" fmla="*/ 2 h 21"/>
                <a:gd name="T8" fmla="*/ 32 w 35"/>
                <a:gd name="T9" fmla="*/ 9 h 21"/>
                <a:gd name="T10" fmla="*/ 33 w 35"/>
                <a:gd name="T11" fmla="*/ 2 h 21"/>
                <a:gd name="T12" fmla="*/ 34 w 35"/>
                <a:gd name="T13" fmla="*/ 16 h 21"/>
                <a:gd name="T14" fmla="*/ 9 w 35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9" y="18"/>
                  </a:moveTo>
                  <a:cubicBezTo>
                    <a:pt x="9" y="18"/>
                    <a:pt x="9" y="16"/>
                    <a:pt x="8" y="16"/>
                  </a:cubicBezTo>
                  <a:cubicBezTo>
                    <a:pt x="2" y="14"/>
                    <a:pt x="0" y="10"/>
                    <a:pt x="1" y="4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15" y="3"/>
                    <a:pt x="23" y="6"/>
                    <a:pt x="32" y="9"/>
                  </a:cubicBezTo>
                  <a:cubicBezTo>
                    <a:pt x="32" y="6"/>
                    <a:pt x="33" y="4"/>
                    <a:pt x="33" y="2"/>
                  </a:cubicBezTo>
                  <a:cubicBezTo>
                    <a:pt x="35" y="6"/>
                    <a:pt x="34" y="11"/>
                    <a:pt x="34" y="16"/>
                  </a:cubicBezTo>
                  <a:cubicBezTo>
                    <a:pt x="26" y="21"/>
                    <a:pt x="18" y="19"/>
                    <a:pt x="9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0"/>
            <p:cNvSpPr>
              <a:spLocks/>
            </p:cNvSpPr>
            <p:nvPr/>
          </p:nvSpPr>
          <p:spPr bwMode="auto">
            <a:xfrm>
              <a:off x="4038601" y="2805113"/>
              <a:ext cx="246063" cy="92075"/>
            </a:xfrm>
            <a:custGeom>
              <a:avLst/>
              <a:gdLst>
                <a:gd name="T0" fmla="*/ 2 w 27"/>
                <a:gd name="T1" fmla="*/ 2 h 10"/>
                <a:gd name="T2" fmla="*/ 27 w 27"/>
                <a:gd name="T3" fmla="*/ 0 h 10"/>
                <a:gd name="T4" fmla="*/ 27 w 27"/>
                <a:gd name="T5" fmla="*/ 4 h 10"/>
                <a:gd name="T6" fmla="*/ 17 w 27"/>
                <a:gd name="T7" fmla="*/ 8 h 10"/>
                <a:gd name="T8" fmla="*/ 8 w 27"/>
                <a:gd name="T9" fmla="*/ 7 h 10"/>
                <a:gd name="T10" fmla="*/ 2 w 2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">
                  <a:moveTo>
                    <a:pt x="2" y="2"/>
                  </a:moveTo>
                  <a:cubicBezTo>
                    <a:pt x="10" y="0"/>
                    <a:pt x="19" y="3"/>
                    <a:pt x="27" y="0"/>
                  </a:cubicBezTo>
                  <a:cubicBezTo>
                    <a:pt x="27" y="1"/>
                    <a:pt x="27" y="2"/>
                    <a:pt x="27" y="4"/>
                  </a:cubicBezTo>
                  <a:cubicBezTo>
                    <a:pt x="26" y="10"/>
                    <a:pt x="21" y="8"/>
                    <a:pt x="17" y="8"/>
                  </a:cubicBezTo>
                  <a:cubicBezTo>
                    <a:pt x="14" y="7"/>
                    <a:pt x="11" y="7"/>
                    <a:pt x="8" y="7"/>
                  </a:cubicBezTo>
                  <a:cubicBezTo>
                    <a:pt x="6" y="5"/>
                    <a:pt x="0" y="10"/>
                    <a:pt x="2" y="2"/>
                  </a:cubicBezTo>
                  <a:close/>
                </a:path>
              </a:pathLst>
            </a:custGeom>
            <a:solidFill>
              <a:srgbClr val="988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1"/>
            <p:cNvSpPr>
              <a:spLocks/>
            </p:cNvSpPr>
            <p:nvPr/>
          </p:nvSpPr>
          <p:spPr bwMode="auto">
            <a:xfrm>
              <a:off x="3363913" y="2795588"/>
              <a:ext cx="163513" cy="92075"/>
            </a:xfrm>
            <a:custGeom>
              <a:avLst/>
              <a:gdLst>
                <a:gd name="T0" fmla="*/ 0 w 18"/>
                <a:gd name="T1" fmla="*/ 1 h 10"/>
                <a:gd name="T2" fmla="*/ 15 w 18"/>
                <a:gd name="T3" fmla="*/ 1 h 10"/>
                <a:gd name="T4" fmla="*/ 17 w 18"/>
                <a:gd name="T5" fmla="*/ 4 h 10"/>
                <a:gd name="T6" fmla="*/ 15 w 18"/>
                <a:gd name="T7" fmla="*/ 8 h 10"/>
                <a:gd name="T8" fmla="*/ 0 w 18"/>
                <a:gd name="T9" fmla="*/ 9 h 10"/>
                <a:gd name="T10" fmla="*/ 0 w 18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0" y="1"/>
                  </a:moveTo>
                  <a:cubicBezTo>
                    <a:pt x="5" y="0"/>
                    <a:pt x="10" y="4"/>
                    <a:pt x="15" y="1"/>
                  </a:cubicBezTo>
                  <a:cubicBezTo>
                    <a:pt x="16" y="1"/>
                    <a:pt x="17" y="2"/>
                    <a:pt x="17" y="4"/>
                  </a:cubicBezTo>
                  <a:cubicBezTo>
                    <a:pt x="18" y="6"/>
                    <a:pt x="16" y="7"/>
                    <a:pt x="15" y="8"/>
                  </a:cubicBezTo>
                  <a:cubicBezTo>
                    <a:pt x="10" y="10"/>
                    <a:pt x="5" y="8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9A8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23"/>
            <p:cNvSpPr>
              <a:spLocks/>
            </p:cNvSpPr>
            <p:nvPr/>
          </p:nvSpPr>
          <p:spPr bwMode="auto">
            <a:xfrm>
              <a:off x="3556001" y="3384550"/>
              <a:ext cx="527050" cy="128587"/>
            </a:xfrm>
            <a:custGeom>
              <a:avLst/>
              <a:gdLst>
                <a:gd name="T0" fmla="*/ 30 w 58"/>
                <a:gd name="T1" fmla="*/ 1 h 14"/>
                <a:gd name="T2" fmla="*/ 55 w 58"/>
                <a:gd name="T3" fmla="*/ 6 h 14"/>
                <a:gd name="T4" fmla="*/ 57 w 58"/>
                <a:gd name="T5" fmla="*/ 10 h 14"/>
                <a:gd name="T6" fmla="*/ 53 w 58"/>
                <a:gd name="T7" fmla="*/ 12 h 14"/>
                <a:gd name="T8" fmla="*/ 47 w 58"/>
                <a:gd name="T9" fmla="*/ 11 h 14"/>
                <a:gd name="T10" fmla="*/ 9 w 58"/>
                <a:gd name="T11" fmla="*/ 12 h 14"/>
                <a:gd name="T12" fmla="*/ 2 w 58"/>
                <a:gd name="T13" fmla="*/ 10 h 14"/>
                <a:gd name="T14" fmla="*/ 7 w 58"/>
                <a:gd name="T15" fmla="*/ 4 h 14"/>
                <a:gd name="T16" fmla="*/ 30 w 58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4">
                  <a:moveTo>
                    <a:pt x="30" y="1"/>
                  </a:moveTo>
                  <a:cubicBezTo>
                    <a:pt x="39" y="1"/>
                    <a:pt x="47" y="1"/>
                    <a:pt x="55" y="6"/>
                  </a:cubicBezTo>
                  <a:cubicBezTo>
                    <a:pt x="56" y="7"/>
                    <a:pt x="58" y="8"/>
                    <a:pt x="57" y="10"/>
                  </a:cubicBezTo>
                  <a:cubicBezTo>
                    <a:pt x="56" y="12"/>
                    <a:pt x="54" y="12"/>
                    <a:pt x="53" y="12"/>
                  </a:cubicBezTo>
                  <a:cubicBezTo>
                    <a:pt x="51" y="12"/>
                    <a:pt x="49" y="11"/>
                    <a:pt x="47" y="11"/>
                  </a:cubicBezTo>
                  <a:cubicBezTo>
                    <a:pt x="35" y="6"/>
                    <a:pt x="22" y="8"/>
                    <a:pt x="9" y="12"/>
                  </a:cubicBezTo>
                  <a:cubicBezTo>
                    <a:pt x="7" y="12"/>
                    <a:pt x="3" y="14"/>
                    <a:pt x="2" y="10"/>
                  </a:cubicBezTo>
                  <a:cubicBezTo>
                    <a:pt x="0" y="6"/>
                    <a:pt x="4" y="5"/>
                    <a:pt x="7" y="4"/>
                  </a:cubicBezTo>
                  <a:cubicBezTo>
                    <a:pt x="15" y="1"/>
                    <a:pt x="22" y="0"/>
                    <a:pt x="30" y="1"/>
                  </a:cubicBezTo>
                  <a:close/>
                </a:path>
              </a:pathLst>
            </a:custGeom>
            <a:solidFill>
              <a:srgbClr val="99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24"/>
            <p:cNvSpPr>
              <a:spLocks/>
            </p:cNvSpPr>
            <p:nvPr/>
          </p:nvSpPr>
          <p:spPr bwMode="auto">
            <a:xfrm>
              <a:off x="3719513" y="3541713"/>
              <a:ext cx="209550" cy="109537"/>
            </a:xfrm>
            <a:custGeom>
              <a:avLst/>
              <a:gdLst>
                <a:gd name="T0" fmla="*/ 10 w 23"/>
                <a:gd name="T1" fmla="*/ 10 h 12"/>
                <a:gd name="T2" fmla="*/ 0 w 23"/>
                <a:gd name="T3" fmla="*/ 6 h 12"/>
                <a:gd name="T4" fmla="*/ 11 w 23"/>
                <a:gd name="T5" fmla="*/ 2 h 12"/>
                <a:gd name="T6" fmla="*/ 19 w 23"/>
                <a:gd name="T7" fmla="*/ 2 h 12"/>
                <a:gd name="T8" fmla="*/ 23 w 23"/>
                <a:gd name="T9" fmla="*/ 6 h 12"/>
                <a:gd name="T10" fmla="*/ 19 w 23"/>
                <a:gd name="T11" fmla="*/ 10 h 12"/>
                <a:gd name="T12" fmla="*/ 10 w 2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0" y="10"/>
                  </a:moveTo>
                  <a:cubicBezTo>
                    <a:pt x="7" y="9"/>
                    <a:pt x="0" y="12"/>
                    <a:pt x="0" y="6"/>
                  </a:cubicBezTo>
                  <a:cubicBezTo>
                    <a:pt x="0" y="0"/>
                    <a:pt x="7" y="2"/>
                    <a:pt x="11" y="2"/>
                  </a:cubicBezTo>
                  <a:cubicBezTo>
                    <a:pt x="13" y="1"/>
                    <a:pt x="16" y="2"/>
                    <a:pt x="19" y="2"/>
                  </a:cubicBezTo>
                  <a:cubicBezTo>
                    <a:pt x="21" y="2"/>
                    <a:pt x="23" y="3"/>
                    <a:pt x="23" y="6"/>
                  </a:cubicBezTo>
                  <a:cubicBezTo>
                    <a:pt x="23" y="8"/>
                    <a:pt x="21" y="10"/>
                    <a:pt x="19" y="10"/>
                  </a:cubicBezTo>
                  <a:cubicBezTo>
                    <a:pt x="16" y="10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9B8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0"/>
            <p:cNvSpPr>
              <a:spLocks/>
            </p:cNvSpPr>
            <p:nvPr/>
          </p:nvSpPr>
          <p:spPr bwMode="auto">
            <a:xfrm>
              <a:off x="3719513" y="2640013"/>
              <a:ext cx="219075" cy="569912"/>
            </a:xfrm>
            <a:custGeom>
              <a:avLst/>
              <a:gdLst>
                <a:gd name="T0" fmla="*/ 12 w 24"/>
                <a:gd name="T1" fmla="*/ 62 h 62"/>
                <a:gd name="T2" fmla="*/ 10 w 24"/>
                <a:gd name="T3" fmla="*/ 62 h 62"/>
                <a:gd name="T4" fmla="*/ 0 w 24"/>
                <a:gd name="T5" fmla="*/ 50 h 62"/>
                <a:gd name="T6" fmla="*/ 1 w 24"/>
                <a:gd name="T7" fmla="*/ 13 h 62"/>
                <a:gd name="T8" fmla="*/ 4 w 24"/>
                <a:gd name="T9" fmla="*/ 3 h 62"/>
                <a:gd name="T10" fmla="*/ 20 w 24"/>
                <a:gd name="T11" fmla="*/ 2 h 62"/>
                <a:gd name="T12" fmla="*/ 22 w 24"/>
                <a:gd name="T13" fmla="*/ 8 h 62"/>
                <a:gd name="T14" fmla="*/ 22 w 24"/>
                <a:gd name="T15" fmla="*/ 37 h 62"/>
                <a:gd name="T16" fmla="*/ 23 w 24"/>
                <a:gd name="T17" fmla="*/ 55 h 62"/>
                <a:gd name="T18" fmla="*/ 17 w 24"/>
                <a:gd name="T19" fmla="*/ 62 h 62"/>
                <a:gd name="T20" fmla="*/ 12 w 24"/>
                <a:gd name="T21" fmla="*/ 62 h 62"/>
                <a:gd name="T22" fmla="*/ 12 w 24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62">
                  <a:moveTo>
                    <a:pt x="12" y="62"/>
                  </a:moveTo>
                  <a:cubicBezTo>
                    <a:pt x="11" y="62"/>
                    <a:pt x="10" y="62"/>
                    <a:pt x="10" y="62"/>
                  </a:cubicBezTo>
                  <a:cubicBezTo>
                    <a:pt x="0" y="62"/>
                    <a:pt x="0" y="61"/>
                    <a:pt x="0" y="50"/>
                  </a:cubicBezTo>
                  <a:cubicBezTo>
                    <a:pt x="0" y="38"/>
                    <a:pt x="2" y="25"/>
                    <a:pt x="1" y="13"/>
                  </a:cubicBezTo>
                  <a:cubicBezTo>
                    <a:pt x="1" y="9"/>
                    <a:pt x="0" y="5"/>
                    <a:pt x="4" y="3"/>
                  </a:cubicBezTo>
                  <a:cubicBezTo>
                    <a:pt x="9" y="0"/>
                    <a:pt x="15" y="1"/>
                    <a:pt x="20" y="2"/>
                  </a:cubicBezTo>
                  <a:cubicBezTo>
                    <a:pt x="23" y="3"/>
                    <a:pt x="22" y="6"/>
                    <a:pt x="22" y="8"/>
                  </a:cubicBezTo>
                  <a:cubicBezTo>
                    <a:pt x="22" y="18"/>
                    <a:pt x="23" y="27"/>
                    <a:pt x="22" y="37"/>
                  </a:cubicBezTo>
                  <a:cubicBezTo>
                    <a:pt x="22" y="43"/>
                    <a:pt x="23" y="49"/>
                    <a:pt x="23" y="55"/>
                  </a:cubicBezTo>
                  <a:cubicBezTo>
                    <a:pt x="24" y="62"/>
                    <a:pt x="21" y="62"/>
                    <a:pt x="17" y="62"/>
                  </a:cubicBezTo>
                  <a:cubicBezTo>
                    <a:pt x="15" y="61"/>
                    <a:pt x="13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Trapecio 2">
            <a:extLst>
              <a:ext uri="{FF2B5EF4-FFF2-40B4-BE49-F238E27FC236}">
                <a16:creationId xmlns:a16="http://schemas.microsoft.com/office/drawing/2014/main" id="{20791434-0E1B-46A8-9CD1-DB741E329E4B}"/>
              </a:ext>
            </a:extLst>
          </p:cNvPr>
          <p:cNvSpPr/>
          <p:nvPr/>
        </p:nvSpPr>
        <p:spPr>
          <a:xfrm>
            <a:off x="7965143" y="5275385"/>
            <a:ext cx="3141662" cy="1582615"/>
          </a:xfrm>
          <a:prstGeom prst="trapezoid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EEDBC457-3A23-475C-AEB2-C4C1A3BFFB7B}"/>
              </a:ext>
            </a:extLst>
          </p:cNvPr>
          <p:cNvSpPr/>
          <p:nvPr/>
        </p:nvSpPr>
        <p:spPr>
          <a:xfrm>
            <a:off x="924146" y="3751774"/>
            <a:ext cx="2886394" cy="2886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758323" y="417088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758323" y="5401025"/>
            <a:ext cx="563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758322" y="5983860"/>
            <a:ext cx="5896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338" name="Picture 2" descr="Fiestas Patrias no Chile: o feriado de 18 de setembro | Viajar Verde">
            <a:extLst>
              <a:ext uri="{FF2B5EF4-FFF2-40B4-BE49-F238E27FC236}">
                <a16:creationId xmlns:a16="http://schemas.microsoft.com/office/drawing/2014/main" id="{F6478755-A187-4429-84EB-BB3EB6645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1711" y="0"/>
            <a:ext cx="7509046" cy="36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D3398A56-BECB-4AC0-A768-EE2AF172A995}"/>
              </a:ext>
            </a:extLst>
          </p:cNvPr>
          <p:cNvSpPr>
            <a:spLocks/>
          </p:cNvSpPr>
          <p:nvPr/>
        </p:nvSpPr>
        <p:spPr bwMode="auto">
          <a:xfrm>
            <a:off x="10822090" y="5443115"/>
            <a:ext cx="1135724" cy="1081489"/>
          </a:xfrm>
          <a:custGeom>
            <a:avLst/>
            <a:gdLst>
              <a:gd name="T0" fmla="*/ 86 w 449"/>
              <a:gd name="T1" fmla="*/ 427 h 427"/>
              <a:gd name="T2" fmla="*/ 88 w 449"/>
              <a:gd name="T3" fmla="*/ 416 h 427"/>
              <a:gd name="T4" fmla="*/ 92 w 449"/>
              <a:gd name="T5" fmla="*/ 392 h 427"/>
              <a:gd name="T6" fmla="*/ 97 w 449"/>
              <a:gd name="T7" fmla="*/ 362 h 427"/>
              <a:gd name="T8" fmla="*/ 103 w 449"/>
              <a:gd name="T9" fmla="*/ 328 h 427"/>
              <a:gd name="T10" fmla="*/ 107 w 449"/>
              <a:gd name="T11" fmla="*/ 303 h 427"/>
              <a:gd name="T12" fmla="*/ 112 w 449"/>
              <a:gd name="T13" fmla="*/ 274 h 427"/>
              <a:gd name="T14" fmla="*/ 111 w 449"/>
              <a:gd name="T15" fmla="*/ 272 h 427"/>
              <a:gd name="T16" fmla="*/ 80 w 449"/>
              <a:gd name="T17" fmla="*/ 240 h 427"/>
              <a:gd name="T18" fmla="*/ 67 w 449"/>
              <a:gd name="T19" fmla="*/ 228 h 427"/>
              <a:gd name="T20" fmla="*/ 35 w 449"/>
              <a:gd name="T21" fmla="*/ 197 h 427"/>
              <a:gd name="T22" fmla="*/ 6 w 449"/>
              <a:gd name="T23" fmla="*/ 169 h 427"/>
              <a:gd name="T24" fmla="*/ 1 w 449"/>
              <a:gd name="T25" fmla="*/ 164 h 427"/>
              <a:gd name="T26" fmla="*/ 1 w 449"/>
              <a:gd name="T27" fmla="*/ 163 h 427"/>
              <a:gd name="T28" fmla="*/ 2 w 449"/>
              <a:gd name="T29" fmla="*/ 163 h 427"/>
              <a:gd name="T30" fmla="*/ 35 w 449"/>
              <a:gd name="T31" fmla="*/ 158 h 427"/>
              <a:gd name="T32" fmla="*/ 67 w 449"/>
              <a:gd name="T33" fmla="*/ 153 h 427"/>
              <a:gd name="T34" fmla="*/ 91 w 449"/>
              <a:gd name="T35" fmla="*/ 150 h 427"/>
              <a:gd name="T36" fmla="*/ 116 w 449"/>
              <a:gd name="T37" fmla="*/ 146 h 427"/>
              <a:gd name="T38" fmla="*/ 134 w 449"/>
              <a:gd name="T39" fmla="*/ 144 h 427"/>
              <a:gd name="T40" fmla="*/ 154 w 449"/>
              <a:gd name="T41" fmla="*/ 141 h 427"/>
              <a:gd name="T42" fmla="*/ 156 w 449"/>
              <a:gd name="T43" fmla="*/ 139 h 427"/>
              <a:gd name="T44" fmla="*/ 181 w 449"/>
              <a:gd name="T45" fmla="*/ 89 h 427"/>
              <a:gd name="T46" fmla="*/ 204 w 449"/>
              <a:gd name="T47" fmla="*/ 42 h 427"/>
              <a:gd name="T48" fmla="*/ 224 w 449"/>
              <a:gd name="T49" fmla="*/ 2 h 427"/>
              <a:gd name="T50" fmla="*/ 225 w 449"/>
              <a:gd name="T51" fmla="*/ 0 h 427"/>
              <a:gd name="T52" fmla="*/ 227 w 449"/>
              <a:gd name="T53" fmla="*/ 4 h 427"/>
              <a:gd name="T54" fmla="*/ 248 w 449"/>
              <a:gd name="T55" fmla="*/ 46 h 427"/>
              <a:gd name="T56" fmla="*/ 276 w 449"/>
              <a:gd name="T57" fmla="*/ 104 h 427"/>
              <a:gd name="T58" fmla="*/ 293 w 449"/>
              <a:gd name="T59" fmla="*/ 138 h 427"/>
              <a:gd name="T60" fmla="*/ 298 w 449"/>
              <a:gd name="T61" fmla="*/ 141 h 427"/>
              <a:gd name="T62" fmla="*/ 328 w 449"/>
              <a:gd name="T63" fmla="*/ 146 h 427"/>
              <a:gd name="T64" fmla="*/ 358 w 449"/>
              <a:gd name="T65" fmla="*/ 150 h 427"/>
              <a:gd name="T66" fmla="*/ 385 w 449"/>
              <a:gd name="T67" fmla="*/ 154 h 427"/>
              <a:gd name="T68" fmla="*/ 417 w 449"/>
              <a:gd name="T69" fmla="*/ 158 h 427"/>
              <a:gd name="T70" fmla="*/ 444 w 449"/>
              <a:gd name="T71" fmla="*/ 162 h 427"/>
              <a:gd name="T72" fmla="*/ 448 w 449"/>
              <a:gd name="T73" fmla="*/ 163 h 427"/>
              <a:gd name="T74" fmla="*/ 449 w 449"/>
              <a:gd name="T75" fmla="*/ 163 h 427"/>
              <a:gd name="T76" fmla="*/ 448 w 449"/>
              <a:gd name="T77" fmla="*/ 164 h 427"/>
              <a:gd name="T78" fmla="*/ 436 w 449"/>
              <a:gd name="T79" fmla="*/ 176 h 427"/>
              <a:gd name="T80" fmla="*/ 424 w 449"/>
              <a:gd name="T81" fmla="*/ 189 h 427"/>
              <a:gd name="T82" fmla="*/ 392 w 449"/>
              <a:gd name="T83" fmla="*/ 219 h 427"/>
              <a:gd name="T84" fmla="*/ 363 w 449"/>
              <a:gd name="T85" fmla="*/ 248 h 427"/>
              <a:gd name="T86" fmla="*/ 339 w 449"/>
              <a:gd name="T87" fmla="*/ 271 h 427"/>
              <a:gd name="T88" fmla="*/ 337 w 449"/>
              <a:gd name="T89" fmla="*/ 274 h 427"/>
              <a:gd name="T90" fmla="*/ 342 w 449"/>
              <a:gd name="T91" fmla="*/ 300 h 427"/>
              <a:gd name="T92" fmla="*/ 347 w 449"/>
              <a:gd name="T93" fmla="*/ 328 h 427"/>
              <a:gd name="T94" fmla="*/ 351 w 449"/>
              <a:gd name="T95" fmla="*/ 352 h 427"/>
              <a:gd name="T96" fmla="*/ 356 w 449"/>
              <a:gd name="T97" fmla="*/ 380 h 427"/>
              <a:gd name="T98" fmla="*/ 359 w 449"/>
              <a:gd name="T99" fmla="*/ 402 h 427"/>
              <a:gd name="T100" fmla="*/ 364 w 449"/>
              <a:gd name="T101" fmla="*/ 427 h 427"/>
              <a:gd name="T102" fmla="*/ 354 w 449"/>
              <a:gd name="T103" fmla="*/ 422 h 427"/>
              <a:gd name="T104" fmla="*/ 301 w 449"/>
              <a:gd name="T105" fmla="*/ 394 h 427"/>
              <a:gd name="T106" fmla="*/ 250 w 449"/>
              <a:gd name="T107" fmla="*/ 367 h 427"/>
              <a:gd name="T108" fmla="*/ 226 w 449"/>
              <a:gd name="T109" fmla="*/ 355 h 427"/>
              <a:gd name="T110" fmla="*/ 223 w 449"/>
              <a:gd name="T111" fmla="*/ 355 h 427"/>
              <a:gd name="T112" fmla="*/ 168 w 449"/>
              <a:gd name="T113" fmla="*/ 384 h 427"/>
              <a:gd name="T114" fmla="*/ 142 w 449"/>
              <a:gd name="T115" fmla="*/ 398 h 427"/>
              <a:gd name="T116" fmla="*/ 89 w 449"/>
              <a:gd name="T117" fmla="*/ 426 h 427"/>
              <a:gd name="T118" fmla="*/ 86 w 449"/>
              <a:gd name="T11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427">
                <a:moveTo>
                  <a:pt x="86" y="427"/>
                </a:moveTo>
                <a:cubicBezTo>
                  <a:pt x="87" y="423"/>
                  <a:pt x="87" y="420"/>
                  <a:pt x="88" y="416"/>
                </a:cubicBezTo>
                <a:cubicBezTo>
                  <a:pt x="89" y="408"/>
                  <a:pt x="91" y="400"/>
                  <a:pt x="92" y="392"/>
                </a:cubicBezTo>
                <a:cubicBezTo>
                  <a:pt x="94" y="382"/>
                  <a:pt x="96" y="372"/>
                  <a:pt x="97" y="362"/>
                </a:cubicBezTo>
                <a:cubicBezTo>
                  <a:pt x="99" y="351"/>
                  <a:pt x="101" y="339"/>
                  <a:pt x="103" y="328"/>
                </a:cubicBezTo>
                <a:cubicBezTo>
                  <a:pt x="104" y="320"/>
                  <a:pt x="106" y="312"/>
                  <a:pt x="107" y="303"/>
                </a:cubicBezTo>
                <a:cubicBezTo>
                  <a:pt x="109" y="294"/>
                  <a:pt x="111" y="284"/>
                  <a:pt x="112" y="274"/>
                </a:cubicBezTo>
                <a:cubicBezTo>
                  <a:pt x="112" y="273"/>
                  <a:pt x="112" y="272"/>
                  <a:pt x="111" y="272"/>
                </a:cubicBezTo>
                <a:cubicBezTo>
                  <a:pt x="101" y="261"/>
                  <a:pt x="90" y="251"/>
                  <a:pt x="80" y="240"/>
                </a:cubicBezTo>
                <a:cubicBezTo>
                  <a:pt x="75" y="236"/>
                  <a:pt x="71" y="232"/>
                  <a:pt x="67" y="228"/>
                </a:cubicBezTo>
                <a:cubicBezTo>
                  <a:pt x="57" y="218"/>
                  <a:pt x="46" y="208"/>
                  <a:pt x="35" y="197"/>
                </a:cubicBezTo>
                <a:cubicBezTo>
                  <a:pt x="26" y="188"/>
                  <a:pt x="16" y="178"/>
                  <a:pt x="6" y="169"/>
                </a:cubicBezTo>
                <a:cubicBezTo>
                  <a:pt x="4" y="167"/>
                  <a:pt x="3" y="166"/>
                  <a:pt x="1" y="164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1" y="163"/>
                  <a:pt x="2" y="163"/>
                </a:cubicBezTo>
                <a:cubicBezTo>
                  <a:pt x="13" y="161"/>
                  <a:pt x="24" y="160"/>
                  <a:pt x="35" y="158"/>
                </a:cubicBezTo>
                <a:cubicBezTo>
                  <a:pt x="45" y="157"/>
                  <a:pt x="56" y="155"/>
                  <a:pt x="67" y="153"/>
                </a:cubicBezTo>
                <a:cubicBezTo>
                  <a:pt x="75" y="152"/>
                  <a:pt x="83" y="151"/>
                  <a:pt x="91" y="150"/>
                </a:cubicBezTo>
                <a:cubicBezTo>
                  <a:pt x="100" y="149"/>
                  <a:pt x="108" y="148"/>
                  <a:pt x="116" y="146"/>
                </a:cubicBezTo>
                <a:cubicBezTo>
                  <a:pt x="122" y="145"/>
                  <a:pt x="128" y="145"/>
                  <a:pt x="134" y="144"/>
                </a:cubicBezTo>
                <a:cubicBezTo>
                  <a:pt x="141" y="143"/>
                  <a:pt x="147" y="142"/>
                  <a:pt x="154" y="141"/>
                </a:cubicBezTo>
                <a:cubicBezTo>
                  <a:pt x="155" y="141"/>
                  <a:pt x="156" y="140"/>
                  <a:pt x="156" y="139"/>
                </a:cubicBezTo>
                <a:cubicBezTo>
                  <a:pt x="164" y="122"/>
                  <a:pt x="173" y="106"/>
                  <a:pt x="181" y="89"/>
                </a:cubicBezTo>
                <a:cubicBezTo>
                  <a:pt x="188" y="74"/>
                  <a:pt x="196" y="58"/>
                  <a:pt x="204" y="42"/>
                </a:cubicBezTo>
                <a:cubicBezTo>
                  <a:pt x="211" y="29"/>
                  <a:pt x="217" y="15"/>
                  <a:pt x="224" y="2"/>
                </a:cubicBezTo>
                <a:cubicBezTo>
                  <a:pt x="224" y="1"/>
                  <a:pt x="224" y="1"/>
                  <a:pt x="225" y="0"/>
                </a:cubicBezTo>
                <a:cubicBezTo>
                  <a:pt x="226" y="1"/>
                  <a:pt x="226" y="2"/>
                  <a:pt x="227" y="4"/>
                </a:cubicBezTo>
                <a:cubicBezTo>
                  <a:pt x="234" y="18"/>
                  <a:pt x="241" y="32"/>
                  <a:pt x="248" y="46"/>
                </a:cubicBezTo>
                <a:cubicBezTo>
                  <a:pt x="257" y="66"/>
                  <a:pt x="267" y="85"/>
                  <a:pt x="276" y="104"/>
                </a:cubicBezTo>
                <a:cubicBezTo>
                  <a:pt x="282" y="115"/>
                  <a:pt x="287" y="126"/>
                  <a:pt x="293" y="138"/>
                </a:cubicBezTo>
                <a:cubicBezTo>
                  <a:pt x="294" y="140"/>
                  <a:pt x="295" y="141"/>
                  <a:pt x="298" y="141"/>
                </a:cubicBezTo>
                <a:cubicBezTo>
                  <a:pt x="308" y="143"/>
                  <a:pt x="318" y="144"/>
                  <a:pt x="328" y="146"/>
                </a:cubicBezTo>
                <a:cubicBezTo>
                  <a:pt x="338" y="147"/>
                  <a:pt x="348" y="148"/>
                  <a:pt x="358" y="150"/>
                </a:cubicBezTo>
                <a:cubicBezTo>
                  <a:pt x="367" y="151"/>
                  <a:pt x="376" y="153"/>
                  <a:pt x="385" y="154"/>
                </a:cubicBezTo>
                <a:cubicBezTo>
                  <a:pt x="396" y="155"/>
                  <a:pt x="407" y="157"/>
                  <a:pt x="417" y="158"/>
                </a:cubicBezTo>
                <a:cubicBezTo>
                  <a:pt x="426" y="160"/>
                  <a:pt x="435" y="161"/>
                  <a:pt x="444" y="162"/>
                </a:cubicBezTo>
                <a:cubicBezTo>
                  <a:pt x="445" y="163"/>
                  <a:pt x="447" y="163"/>
                  <a:pt x="448" y="163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9" y="164"/>
                  <a:pt x="449" y="164"/>
                  <a:pt x="448" y="164"/>
                </a:cubicBezTo>
                <a:cubicBezTo>
                  <a:pt x="444" y="168"/>
                  <a:pt x="440" y="172"/>
                  <a:pt x="436" y="176"/>
                </a:cubicBezTo>
                <a:cubicBezTo>
                  <a:pt x="432" y="180"/>
                  <a:pt x="428" y="184"/>
                  <a:pt x="424" y="189"/>
                </a:cubicBezTo>
                <a:cubicBezTo>
                  <a:pt x="413" y="199"/>
                  <a:pt x="403" y="209"/>
                  <a:pt x="392" y="219"/>
                </a:cubicBezTo>
                <a:cubicBezTo>
                  <a:pt x="382" y="229"/>
                  <a:pt x="372" y="238"/>
                  <a:pt x="363" y="248"/>
                </a:cubicBezTo>
                <a:cubicBezTo>
                  <a:pt x="355" y="256"/>
                  <a:pt x="347" y="264"/>
                  <a:pt x="339" y="271"/>
                </a:cubicBezTo>
                <a:cubicBezTo>
                  <a:pt x="338" y="272"/>
                  <a:pt x="337" y="273"/>
                  <a:pt x="337" y="274"/>
                </a:cubicBezTo>
                <a:cubicBezTo>
                  <a:pt x="339" y="283"/>
                  <a:pt x="340" y="291"/>
                  <a:pt x="342" y="300"/>
                </a:cubicBezTo>
                <a:cubicBezTo>
                  <a:pt x="343" y="309"/>
                  <a:pt x="345" y="318"/>
                  <a:pt x="347" y="328"/>
                </a:cubicBezTo>
                <a:cubicBezTo>
                  <a:pt x="348" y="336"/>
                  <a:pt x="349" y="344"/>
                  <a:pt x="351" y="352"/>
                </a:cubicBezTo>
                <a:cubicBezTo>
                  <a:pt x="352" y="361"/>
                  <a:pt x="354" y="371"/>
                  <a:pt x="356" y="380"/>
                </a:cubicBezTo>
                <a:cubicBezTo>
                  <a:pt x="357" y="388"/>
                  <a:pt x="358" y="395"/>
                  <a:pt x="359" y="402"/>
                </a:cubicBezTo>
                <a:cubicBezTo>
                  <a:pt x="361" y="411"/>
                  <a:pt x="362" y="419"/>
                  <a:pt x="364" y="427"/>
                </a:cubicBezTo>
                <a:cubicBezTo>
                  <a:pt x="360" y="425"/>
                  <a:pt x="357" y="424"/>
                  <a:pt x="354" y="422"/>
                </a:cubicBezTo>
                <a:cubicBezTo>
                  <a:pt x="336" y="413"/>
                  <a:pt x="319" y="404"/>
                  <a:pt x="301" y="394"/>
                </a:cubicBezTo>
                <a:cubicBezTo>
                  <a:pt x="284" y="385"/>
                  <a:pt x="267" y="376"/>
                  <a:pt x="250" y="367"/>
                </a:cubicBezTo>
                <a:cubicBezTo>
                  <a:pt x="242" y="363"/>
                  <a:pt x="234" y="359"/>
                  <a:pt x="226" y="355"/>
                </a:cubicBezTo>
                <a:cubicBezTo>
                  <a:pt x="225" y="354"/>
                  <a:pt x="224" y="355"/>
                  <a:pt x="223" y="355"/>
                </a:cubicBezTo>
                <a:cubicBezTo>
                  <a:pt x="205" y="365"/>
                  <a:pt x="187" y="374"/>
                  <a:pt x="168" y="384"/>
                </a:cubicBezTo>
                <a:cubicBezTo>
                  <a:pt x="159" y="389"/>
                  <a:pt x="151" y="393"/>
                  <a:pt x="142" y="398"/>
                </a:cubicBezTo>
                <a:cubicBezTo>
                  <a:pt x="124" y="407"/>
                  <a:pt x="106" y="417"/>
                  <a:pt x="89" y="426"/>
                </a:cubicBezTo>
                <a:cubicBezTo>
                  <a:pt x="88" y="426"/>
                  <a:pt x="87" y="427"/>
                  <a:pt x="86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9CF34-E206-20A1-B865-C3B6C06C52F6}"/>
              </a:ext>
            </a:extLst>
          </p:cNvPr>
          <p:cNvGrpSpPr/>
          <p:nvPr/>
        </p:nvGrpSpPr>
        <p:grpSpPr>
          <a:xfrm>
            <a:off x="1246188" y="4132263"/>
            <a:ext cx="2238375" cy="2289175"/>
            <a:chOff x="1246188" y="4132263"/>
            <a:chExt cx="2238375" cy="22891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18862EC-591F-90E5-BBFB-8A3162D6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950" y="5230813"/>
              <a:ext cx="2233612" cy="1190625"/>
            </a:xfrm>
            <a:custGeom>
              <a:avLst/>
              <a:gdLst>
                <a:gd name="T0" fmla="*/ 219 w 439"/>
                <a:gd name="T1" fmla="*/ 4 h 234"/>
                <a:gd name="T2" fmla="*/ 380 w 439"/>
                <a:gd name="T3" fmla="*/ 4 h 234"/>
                <a:gd name="T4" fmla="*/ 429 w 439"/>
                <a:gd name="T5" fmla="*/ 4 h 234"/>
                <a:gd name="T6" fmla="*/ 439 w 439"/>
                <a:gd name="T7" fmla="*/ 14 h 234"/>
                <a:gd name="T8" fmla="*/ 414 w 439"/>
                <a:gd name="T9" fmla="*/ 107 h 234"/>
                <a:gd name="T10" fmla="*/ 375 w 439"/>
                <a:gd name="T11" fmla="*/ 163 h 234"/>
                <a:gd name="T12" fmla="*/ 256 w 439"/>
                <a:gd name="T13" fmla="*/ 224 h 234"/>
                <a:gd name="T14" fmla="*/ 75 w 439"/>
                <a:gd name="T15" fmla="*/ 173 h 234"/>
                <a:gd name="T16" fmla="*/ 32 w 439"/>
                <a:gd name="T17" fmla="*/ 124 h 234"/>
                <a:gd name="T18" fmla="*/ 25 w 439"/>
                <a:gd name="T19" fmla="*/ 107 h 234"/>
                <a:gd name="T20" fmla="*/ 0 w 439"/>
                <a:gd name="T21" fmla="*/ 17 h 234"/>
                <a:gd name="T22" fmla="*/ 1 w 439"/>
                <a:gd name="T23" fmla="*/ 5 h 234"/>
                <a:gd name="T24" fmla="*/ 6 w 439"/>
                <a:gd name="T25" fmla="*/ 2 h 234"/>
                <a:gd name="T26" fmla="*/ 19 w 439"/>
                <a:gd name="T27" fmla="*/ 1 h 234"/>
                <a:gd name="T28" fmla="*/ 202 w 439"/>
                <a:gd name="T29" fmla="*/ 1 h 234"/>
                <a:gd name="T30" fmla="*/ 219 w 439"/>
                <a:gd name="T31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9" h="234">
                  <a:moveTo>
                    <a:pt x="219" y="4"/>
                  </a:moveTo>
                  <a:cubicBezTo>
                    <a:pt x="273" y="4"/>
                    <a:pt x="326" y="4"/>
                    <a:pt x="380" y="4"/>
                  </a:cubicBezTo>
                  <a:cubicBezTo>
                    <a:pt x="396" y="4"/>
                    <a:pt x="413" y="5"/>
                    <a:pt x="429" y="4"/>
                  </a:cubicBezTo>
                  <a:cubicBezTo>
                    <a:pt x="437" y="4"/>
                    <a:pt x="439" y="7"/>
                    <a:pt x="439" y="14"/>
                  </a:cubicBezTo>
                  <a:cubicBezTo>
                    <a:pt x="437" y="47"/>
                    <a:pt x="428" y="78"/>
                    <a:pt x="414" y="107"/>
                  </a:cubicBezTo>
                  <a:cubicBezTo>
                    <a:pt x="407" y="130"/>
                    <a:pt x="392" y="147"/>
                    <a:pt x="375" y="163"/>
                  </a:cubicBezTo>
                  <a:cubicBezTo>
                    <a:pt x="342" y="196"/>
                    <a:pt x="302" y="217"/>
                    <a:pt x="256" y="224"/>
                  </a:cubicBezTo>
                  <a:cubicBezTo>
                    <a:pt x="188" y="234"/>
                    <a:pt x="128" y="218"/>
                    <a:pt x="75" y="173"/>
                  </a:cubicBezTo>
                  <a:cubicBezTo>
                    <a:pt x="58" y="159"/>
                    <a:pt x="44" y="142"/>
                    <a:pt x="32" y="124"/>
                  </a:cubicBezTo>
                  <a:cubicBezTo>
                    <a:pt x="28" y="119"/>
                    <a:pt x="25" y="113"/>
                    <a:pt x="25" y="107"/>
                  </a:cubicBezTo>
                  <a:cubicBezTo>
                    <a:pt x="11" y="78"/>
                    <a:pt x="2" y="49"/>
                    <a:pt x="0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2" y="3"/>
                    <a:pt x="4" y="2"/>
                    <a:pt x="6" y="2"/>
                  </a:cubicBezTo>
                  <a:cubicBezTo>
                    <a:pt x="10" y="0"/>
                    <a:pt x="15" y="1"/>
                    <a:pt x="19" y="1"/>
                  </a:cubicBezTo>
                  <a:cubicBezTo>
                    <a:pt x="80" y="1"/>
                    <a:pt x="141" y="1"/>
                    <a:pt x="202" y="1"/>
                  </a:cubicBezTo>
                  <a:cubicBezTo>
                    <a:pt x="208" y="1"/>
                    <a:pt x="214" y="0"/>
                    <a:pt x="219" y="4"/>
                  </a:cubicBezTo>
                  <a:close/>
                </a:path>
              </a:pathLst>
            </a:custGeom>
            <a:solidFill>
              <a:srgbClr val="D22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0D7EE0C-06A1-7B5D-C630-B349F79B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4132263"/>
              <a:ext cx="1139825" cy="1109662"/>
            </a:xfrm>
            <a:custGeom>
              <a:avLst/>
              <a:gdLst>
                <a:gd name="T0" fmla="*/ 4 w 224"/>
                <a:gd name="T1" fmla="*/ 1 h 218"/>
                <a:gd name="T2" fmla="*/ 181 w 224"/>
                <a:gd name="T3" fmla="*/ 90 h 218"/>
                <a:gd name="T4" fmla="*/ 222 w 224"/>
                <a:gd name="T5" fmla="*/ 194 h 218"/>
                <a:gd name="T6" fmla="*/ 200 w 224"/>
                <a:gd name="T7" fmla="*/ 218 h 218"/>
                <a:gd name="T8" fmla="*/ 5 w 224"/>
                <a:gd name="T9" fmla="*/ 218 h 218"/>
                <a:gd name="T10" fmla="*/ 0 w 224"/>
                <a:gd name="T11" fmla="*/ 206 h 218"/>
                <a:gd name="T12" fmla="*/ 0 w 224"/>
                <a:gd name="T13" fmla="*/ 13 h 218"/>
                <a:gd name="T14" fmla="*/ 2 w 224"/>
                <a:gd name="T15" fmla="*/ 4 h 218"/>
                <a:gd name="T16" fmla="*/ 4 w 224"/>
                <a:gd name="T17" fmla="*/ 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8">
                  <a:moveTo>
                    <a:pt x="4" y="1"/>
                  </a:moveTo>
                  <a:cubicBezTo>
                    <a:pt x="78" y="0"/>
                    <a:pt x="137" y="32"/>
                    <a:pt x="181" y="90"/>
                  </a:cubicBezTo>
                  <a:cubicBezTo>
                    <a:pt x="205" y="120"/>
                    <a:pt x="219" y="155"/>
                    <a:pt x="222" y="194"/>
                  </a:cubicBezTo>
                  <a:cubicBezTo>
                    <a:pt x="224" y="218"/>
                    <a:pt x="224" y="218"/>
                    <a:pt x="200" y="218"/>
                  </a:cubicBezTo>
                  <a:cubicBezTo>
                    <a:pt x="135" y="218"/>
                    <a:pt x="70" y="218"/>
                    <a:pt x="5" y="218"/>
                  </a:cubicBezTo>
                  <a:cubicBezTo>
                    <a:pt x="0" y="215"/>
                    <a:pt x="0" y="210"/>
                    <a:pt x="0" y="206"/>
                  </a:cubicBezTo>
                  <a:cubicBezTo>
                    <a:pt x="0" y="141"/>
                    <a:pt x="0" y="77"/>
                    <a:pt x="0" y="13"/>
                  </a:cubicBezTo>
                  <a:cubicBezTo>
                    <a:pt x="0" y="10"/>
                    <a:pt x="1" y="7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DD067BC-7F88-25B3-4CCE-FEE201F2D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132263"/>
              <a:ext cx="1123950" cy="1119187"/>
            </a:xfrm>
            <a:custGeom>
              <a:avLst/>
              <a:gdLst>
                <a:gd name="T0" fmla="*/ 220 w 221"/>
                <a:gd name="T1" fmla="*/ 3 h 220"/>
                <a:gd name="T2" fmla="*/ 220 w 221"/>
                <a:gd name="T3" fmla="*/ 206 h 220"/>
                <a:gd name="T4" fmla="*/ 221 w 221"/>
                <a:gd name="T5" fmla="*/ 218 h 220"/>
                <a:gd name="T6" fmla="*/ 220 w 221"/>
                <a:gd name="T7" fmla="*/ 220 h 220"/>
                <a:gd name="T8" fmla="*/ 116 w 221"/>
                <a:gd name="T9" fmla="*/ 220 h 220"/>
                <a:gd name="T10" fmla="*/ 4 w 221"/>
                <a:gd name="T11" fmla="*/ 220 h 220"/>
                <a:gd name="T12" fmla="*/ 3 w 221"/>
                <a:gd name="T13" fmla="*/ 195 h 220"/>
                <a:gd name="T14" fmla="*/ 4 w 221"/>
                <a:gd name="T15" fmla="*/ 186 h 220"/>
                <a:gd name="T16" fmla="*/ 7 w 221"/>
                <a:gd name="T17" fmla="*/ 169 h 220"/>
                <a:gd name="T18" fmla="*/ 21 w 221"/>
                <a:gd name="T19" fmla="*/ 129 h 220"/>
                <a:gd name="T20" fmla="*/ 32 w 221"/>
                <a:gd name="T21" fmla="*/ 108 h 220"/>
                <a:gd name="T22" fmla="*/ 98 w 221"/>
                <a:gd name="T23" fmla="*/ 38 h 220"/>
                <a:gd name="T24" fmla="*/ 188 w 221"/>
                <a:gd name="T25" fmla="*/ 3 h 220"/>
                <a:gd name="T26" fmla="*/ 208 w 221"/>
                <a:gd name="T27" fmla="*/ 2 h 220"/>
                <a:gd name="T28" fmla="*/ 220 w 221"/>
                <a:gd name="T29" fmla="*/ 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220">
                  <a:moveTo>
                    <a:pt x="220" y="3"/>
                  </a:moveTo>
                  <a:cubicBezTo>
                    <a:pt x="220" y="70"/>
                    <a:pt x="220" y="138"/>
                    <a:pt x="220" y="206"/>
                  </a:cubicBezTo>
                  <a:cubicBezTo>
                    <a:pt x="220" y="210"/>
                    <a:pt x="220" y="214"/>
                    <a:pt x="221" y="218"/>
                  </a:cubicBezTo>
                  <a:cubicBezTo>
                    <a:pt x="220" y="219"/>
                    <a:pt x="220" y="219"/>
                    <a:pt x="220" y="220"/>
                  </a:cubicBezTo>
                  <a:cubicBezTo>
                    <a:pt x="185" y="220"/>
                    <a:pt x="151" y="220"/>
                    <a:pt x="116" y="220"/>
                  </a:cubicBezTo>
                  <a:cubicBezTo>
                    <a:pt x="79" y="220"/>
                    <a:pt x="41" y="220"/>
                    <a:pt x="4" y="220"/>
                  </a:cubicBezTo>
                  <a:cubicBezTo>
                    <a:pt x="0" y="212"/>
                    <a:pt x="6" y="203"/>
                    <a:pt x="3" y="195"/>
                  </a:cubicBezTo>
                  <a:cubicBezTo>
                    <a:pt x="2" y="192"/>
                    <a:pt x="2" y="189"/>
                    <a:pt x="4" y="186"/>
                  </a:cubicBezTo>
                  <a:cubicBezTo>
                    <a:pt x="5" y="181"/>
                    <a:pt x="9" y="175"/>
                    <a:pt x="7" y="169"/>
                  </a:cubicBezTo>
                  <a:cubicBezTo>
                    <a:pt x="10" y="155"/>
                    <a:pt x="14" y="141"/>
                    <a:pt x="21" y="129"/>
                  </a:cubicBezTo>
                  <a:cubicBezTo>
                    <a:pt x="26" y="123"/>
                    <a:pt x="29" y="115"/>
                    <a:pt x="32" y="108"/>
                  </a:cubicBezTo>
                  <a:cubicBezTo>
                    <a:pt x="48" y="79"/>
                    <a:pt x="71" y="57"/>
                    <a:pt x="98" y="38"/>
                  </a:cubicBezTo>
                  <a:cubicBezTo>
                    <a:pt x="126" y="19"/>
                    <a:pt x="156" y="8"/>
                    <a:pt x="188" y="3"/>
                  </a:cubicBezTo>
                  <a:cubicBezTo>
                    <a:pt x="195" y="6"/>
                    <a:pt x="201" y="1"/>
                    <a:pt x="208" y="2"/>
                  </a:cubicBezTo>
                  <a:cubicBezTo>
                    <a:pt x="212" y="2"/>
                    <a:pt x="216" y="0"/>
                    <a:pt x="220" y="3"/>
                  </a:cubicBezTo>
                  <a:close/>
                </a:path>
              </a:pathLst>
            </a:custGeom>
            <a:solidFill>
              <a:srgbClr val="1C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732BC44-28FA-44AE-CFA0-228A32AAC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5124450"/>
              <a:ext cx="30162" cy="131762"/>
            </a:xfrm>
            <a:custGeom>
              <a:avLst/>
              <a:gdLst>
                <a:gd name="T0" fmla="*/ 3 w 6"/>
                <a:gd name="T1" fmla="*/ 0 h 26"/>
                <a:gd name="T2" fmla="*/ 4 w 6"/>
                <a:gd name="T3" fmla="*/ 25 h 26"/>
                <a:gd name="T4" fmla="*/ 2 w 6"/>
                <a:gd name="T5" fmla="*/ 26 h 26"/>
                <a:gd name="T6" fmla="*/ 3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3" y="0"/>
                  </a:moveTo>
                  <a:cubicBezTo>
                    <a:pt x="6" y="8"/>
                    <a:pt x="4" y="17"/>
                    <a:pt x="4" y="25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0" y="17"/>
                    <a:pt x="2" y="9"/>
                    <a:pt x="3" y="0"/>
                  </a:cubicBezTo>
                  <a:close/>
                </a:path>
              </a:pathLst>
            </a:custGeom>
            <a:solidFill>
              <a:srgbClr val="2B3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08DBE3-EE31-17CF-DD19-C2B8F7F0F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4132263"/>
              <a:ext cx="161925" cy="41275"/>
            </a:xfrm>
            <a:custGeom>
              <a:avLst/>
              <a:gdLst>
                <a:gd name="T0" fmla="*/ 32 w 32"/>
                <a:gd name="T1" fmla="*/ 3 h 8"/>
                <a:gd name="T2" fmla="*/ 0 w 32"/>
                <a:gd name="T3" fmla="*/ 3 h 8"/>
                <a:gd name="T4" fmla="*/ 32 w 32"/>
                <a:gd name="T5" fmla="*/ 1 h 8"/>
                <a:gd name="T6" fmla="*/ 32 w 32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32" y="3"/>
                  </a:moveTo>
                  <a:cubicBezTo>
                    <a:pt x="21" y="0"/>
                    <a:pt x="11" y="8"/>
                    <a:pt x="0" y="3"/>
                  </a:cubicBezTo>
                  <a:cubicBezTo>
                    <a:pt x="11" y="1"/>
                    <a:pt x="21" y="0"/>
                    <a:pt x="32" y="1"/>
                  </a:cubicBezTo>
                  <a:cubicBezTo>
                    <a:pt x="32" y="1"/>
                    <a:pt x="32" y="2"/>
                    <a:pt x="32" y="3"/>
                  </a:cubicBezTo>
                  <a:close/>
                </a:path>
              </a:pathLst>
            </a:custGeom>
            <a:solidFill>
              <a:srgbClr val="35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5988B6F-ABDE-E355-1D6B-DED6025F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4681538"/>
              <a:ext cx="57150" cy="106362"/>
            </a:xfrm>
            <a:custGeom>
              <a:avLst/>
              <a:gdLst>
                <a:gd name="T0" fmla="*/ 11 w 11"/>
                <a:gd name="T1" fmla="*/ 0 h 21"/>
                <a:gd name="T2" fmla="*/ 0 w 11"/>
                <a:gd name="T3" fmla="*/ 21 h 21"/>
                <a:gd name="T4" fmla="*/ 11 w 11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cubicBezTo>
                    <a:pt x="10" y="8"/>
                    <a:pt x="7" y="16"/>
                    <a:pt x="0" y="21"/>
                  </a:cubicBezTo>
                  <a:cubicBezTo>
                    <a:pt x="3" y="13"/>
                    <a:pt x="6" y="6"/>
                    <a:pt x="11" y="0"/>
                  </a:cubicBezTo>
                  <a:close/>
                </a:path>
              </a:pathLst>
            </a:custGeom>
            <a:solidFill>
              <a:srgbClr val="394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6250CD1-76AD-B6E7-D213-ACFDDB42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4992688"/>
              <a:ext cx="34925" cy="96837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19 h 19"/>
                <a:gd name="T4" fmla="*/ 1 w 7"/>
                <a:gd name="T5" fmla="*/ 19 h 19"/>
                <a:gd name="T6" fmla="*/ 0 w 7"/>
                <a:gd name="T7" fmla="*/ 17 h 19"/>
                <a:gd name="T8" fmla="*/ 3 w 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7" y="7"/>
                    <a:pt x="2" y="13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30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AC1FF3D-13BB-DB9E-0EB7-D76061B5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4487863"/>
              <a:ext cx="549275" cy="539750"/>
            </a:xfrm>
            <a:custGeom>
              <a:avLst/>
              <a:gdLst>
                <a:gd name="T0" fmla="*/ 108 w 108"/>
                <a:gd name="T1" fmla="*/ 40 h 106"/>
                <a:gd name="T2" fmla="*/ 81 w 108"/>
                <a:gd name="T3" fmla="*/ 62 h 106"/>
                <a:gd name="T4" fmla="*/ 79 w 108"/>
                <a:gd name="T5" fmla="*/ 78 h 106"/>
                <a:gd name="T6" fmla="*/ 88 w 108"/>
                <a:gd name="T7" fmla="*/ 106 h 106"/>
                <a:gd name="T8" fmla="*/ 60 w 108"/>
                <a:gd name="T9" fmla="*/ 86 h 106"/>
                <a:gd name="T10" fmla="*/ 47 w 108"/>
                <a:gd name="T11" fmla="*/ 85 h 106"/>
                <a:gd name="T12" fmla="*/ 18 w 108"/>
                <a:gd name="T13" fmla="*/ 106 h 106"/>
                <a:gd name="T14" fmla="*/ 27 w 108"/>
                <a:gd name="T15" fmla="*/ 80 h 106"/>
                <a:gd name="T16" fmla="*/ 20 w 108"/>
                <a:gd name="T17" fmla="*/ 56 h 106"/>
                <a:gd name="T18" fmla="*/ 0 w 108"/>
                <a:gd name="T19" fmla="*/ 40 h 106"/>
                <a:gd name="T20" fmla="*/ 30 w 108"/>
                <a:gd name="T21" fmla="*/ 38 h 106"/>
                <a:gd name="T22" fmla="*/ 40 w 108"/>
                <a:gd name="T23" fmla="*/ 35 h 106"/>
                <a:gd name="T24" fmla="*/ 53 w 108"/>
                <a:gd name="T25" fmla="*/ 0 h 106"/>
                <a:gd name="T26" fmla="*/ 65 w 108"/>
                <a:gd name="T27" fmla="*/ 33 h 106"/>
                <a:gd name="T28" fmla="*/ 75 w 108"/>
                <a:gd name="T29" fmla="*/ 39 h 106"/>
                <a:gd name="T30" fmla="*/ 108 w 108"/>
                <a:gd name="T3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6">
                  <a:moveTo>
                    <a:pt x="108" y="40"/>
                  </a:moveTo>
                  <a:cubicBezTo>
                    <a:pt x="101" y="49"/>
                    <a:pt x="89" y="53"/>
                    <a:pt x="81" y="62"/>
                  </a:cubicBezTo>
                  <a:cubicBezTo>
                    <a:pt x="74" y="66"/>
                    <a:pt x="81" y="72"/>
                    <a:pt x="79" y="78"/>
                  </a:cubicBezTo>
                  <a:cubicBezTo>
                    <a:pt x="82" y="86"/>
                    <a:pt x="85" y="95"/>
                    <a:pt x="88" y="106"/>
                  </a:cubicBezTo>
                  <a:cubicBezTo>
                    <a:pt x="77" y="98"/>
                    <a:pt x="68" y="92"/>
                    <a:pt x="60" y="86"/>
                  </a:cubicBezTo>
                  <a:cubicBezTo>
                    <a:pt x="55" y="82"/>
                    <a:pt x="52" y="81"/>
                    <a:pt x="47" y="85"/>
                  </a:cubicBezTo>
                  <a:cubicBezTo>
                    <a:pt x="39" y="92"/>
                    <a:pt x="30" y="98"/>
                    <a:pt x="18" y="106"/>
                  </a:cubicBezTo>
                  <a:cubicBezTo>
                    <a:pt x="22" y="96"/>
                    <a:pt x="24" y="88"/>
                    <a:pt x="27" y="80"/>
                  </a:cubicBezTo>
                  <a:cubicBezTo>
                    <a:pt x="32" y="69"/>
                    <a:pt x="29" y="62"/>
                    <a:pt x="20" y="56"/>
                  </a:cubicBezTo>
                  <a:cubicBezTo>
                    <a:pt x="12" y="51"/>
                    <a:pt x="4" y="48"/>
                    <a:pt x="0" y="40"/>
                  </a:cubicBezTo>
                  <a:cubicBezTo>
                    <a:pt x="10" y="37"/>
                    <a:pt x="20" y="39"/>
                    <a:pt x="30" y="38"/>
                  </a:cubicBezTo>
                  <a:cubicBezTo>
                    <a:pt x="34" y="38"/>
                    <a:pt x="38" y="40"/>
                    <a:pt x="40" y="35"/>
                  </a:cubicBezTo>
                  <a:cubicBezTo>
                    <a:pt x="46" y="25"/>
                    <a:pt x="48" y="13"/>
                    <a:pt x="53" y="0"/>
                  </a:cubicBezTo>
                  <a:cubicBezTo>
                    <a:pt x="58" y="12"/>
                    <a:pt x="62" y="23"/>
                    <a:pt x="65" y="33"/>
                  </a:cubicBezTo>
                  <a:cubicBezTo>
                    <a:pt x="67" y="37"/>
                    <a:pt x="71" y="38"/>
                    <a:pt x="75" y="39"/>
                  </a:cubicBezTo>
                  <a:cubicBezTo>
                    <a:pt x="86" y="39"/>
                    <a:pt x="97" y="37"/>
                    <a:pt x="108" y="40"/>
                  </a:cubicBez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5DA5F76-7307-8C6E-DDC3-0C1FC60A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4656138"/>
              <a:ext cx="219075" cy="36512"/>
            </a:xfrm>
            <a:custGeom>
              <a:avLst/>
              <a:gdLst>
                <a:gd name="T0" fmla="*/ 43 w 43"/>
                <a:gd name="T1" fmla="*/ 7 h 7"/>
                <a:gd name="T2" fmla="*/ 8 w 43"/>
                <a:gd name="T3" fmla="*/ 7 h 7"/>
                <a:gd name="T4" fmla="*/ 0 w 43"/>
                <a:gd name="T5" fmla="*/ 0 h 7"/>
                <a:gd name="T6" fmla="*/ 14 w 43"/>
                <a:gd name="T7" fmla="*/ 5 h 7"/>
                <a:gd name="T8" fmla="*/ 43 w 4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43" y="7"/>
                  </a:moveTo>
                  <a:cubicBezTo>
                    <a:pt x="31" y="7"/>
                    <a:pt x="20" y="7"/>
                    <a:pt x="8" y="7"/>
                  </a:cubicBezTo>
                  <a:cubicBezTo>
                    <a:pt x="3" y="7"/>
                    <a:pt x="0" y="6"/>
                    <a:pt x="0" y="0"/>
                  </a:cubicBezTo>
                  <a:cubicBezTo>
                    <a:pt x="4" y="4"/>
                    <a:pt x="9" y="4"/>
                    <a:pt x="14" y="5"/>
                  </a:cubicBezTo>
                  <a:cubicBezTo>
                    <a:pt x="23" y="5"/>
                    <a:pt x="34" y="1"/>
                    <a:pt x="43" y="7"/>
                  </a:cubicBezTo>
                  <a:close/>
                </a:path>
              </a:pathLst>
            </a:custGeom>
            <a:solidFill>
              <a:srgbClr val="272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10A13A0-983C-D6C1-1997-0983D4C6B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4665663"/>
              <a:ext cx="207962" cy="36512"/>
            </a:xfrm>
            <a:custGeom>
              <a:avLst/>
              <a:gdLst>
                <a:gd name="T0" fmla="*/ 40 w 41"/>
                <a:gd name="T1" fmla="*/ 0 h 7"/>
                <a:gd name="T2" fmla="*/ 33 w 41"/>
                <a:gd name="T3" fmla="*/ 5 h 7"/>
                <a:gd name="T4" fmla="*/ 0 w 41"/>
                <a:gd name="T5" fmla="*/ 5 h 7"/>
                <a:gd name="T6" fmla="*/ 19 w 41"/>
                <a:gd name="T7" fmla="*/ 2 h 7"/>
                <a:gd name="T8" fmla="*/ 40 w 4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">
                  <a:moveTo>
                    <a:pt x="40" y="0"/>
                  </a:moveTo>
                  <a:cubicBezTo>
                    <a:pt x="41" y="7"/>
                    <a:pt x="36" y="5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ubicBezTo>
                    <a:pt x="6" y="0"/>
                    <a:pt x="13" y="3"/>
                    <a:pt x="19" y="2"/>
                  </a:cubicBezTo>
                  <a:cubicBezTo>
                    <a:pt x="26" y="1"/>
                    <a:pt x="34" y="4"/>
                    <a:pt x="40" y="0"/>
                  </a:cubicBezTo>
                  <a:close/>
                </a:path>
              </a:pathLst>
            </a:custGeom>
            <a:solidFill>
              <a:srgbClr val="272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E565E0-3485-D209-778D-27D255BF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4803775"/>
              <a:ext cx="60325" cy="80962"/>
            </a:xfrm>
            <a:custGeom>
              <a:avLst/>
              <a:gdLst>
                <a:gd name="T0" fmla="*/ 8 w 12"/>
                <a:gd name="T1" fmla="*/ 16 h 16"/>
                <a:gd name="T2" fmla="*/ 10 w 12"/>
                <a:gd name="T3" fmla="*/ 0 h 16"/>
                <a:gd name="T4" fmla="*/ 8 w 1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8" y="16"/>
                  </a:moveTo>
                  <a:cubicBezTo>
                    <a:pt x="8" y="10"/>
                    <a:pt x="0" y="4"/>
                    <a:pt x="10" y="0"/>
                  </a:cubicBezTo>
                  <a:cubicBezTo>
                    <a:pt x="6" y="5"/>
                    <a:pt x="12" y="11"/>
                    <a:pt x="8" y="16"/>
                  </a:cubicBezTo>
                  <a:close/>
                </a:path>
              </a:pathLst>
            </a:custGeom>
            <a:solidFill>
              <a:srgbClr val="333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840A9CC0-E775-4F0A-9010-62F494EBA30A}"/>
              </a:ext>
            </a:extLst>
          </p:cNvPr>
          <p:cNvGrpSpPr/>
          <p:nvPr/>
        </p:nvGrpSpPr>
        <p:grpSpPr>
          <a:xfrm>
            <a:off x="848246" y="4327478"/>
            <a:ext cx="4148277" cy="2130063"/>
            <a:chOff x="395534" y="3475244"/>
            <a:chExt cx="3972999" cy="2947819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6EA0C-8DDE-4812-AF99-85B454F2D16B}"/>
                </a:ext>
              </a:extLst>
            </p:cNvPr>
            <p:cNvSpPr txBox="1"/>
            <p:nvPr/>
          </p:nvSpPr>
          <p:spPr>
            <a:xfrm>
              <a:off x="395534" y="3475244"/>
              <a:ext cx="3972999" cy="5111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F33856-B642-46F9-8B64-B72EBFD8889D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2427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823804" y="2363968"/>
            <a:ext cx="4148277" cy="2130063"/>
            <a:chOff x="395534" y="3475244"/>
            <a:chExt cx="3972999" cy="2947819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475244"/>
              <a:ext cx="3972999" cy="5111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2427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2" name="Freeform 112">
            <a:extLst>
              <a:ext uri="{FF2B5EF4-FFF2-40B4-BE49-F238E27FC236}">
                <a16:creationId xmlns:a16="http://schemas.microsoft.com/office/drawing/2014/main" id="{799980C7-3713-4C33-A5D1-61DBCBDEF6CE}"/>
              </a:ext>
            </a:extLst>
          </p:cNvPr>
          <p:cNvSpPr>
            <a:spLocks/>
          </p:cNvSpPr>
          <p:nvPr/>
        </p:nvSpPr>
        <p:spPr bwMode="auto">
          <a:xfrm>
            <a:off x="3266840" y="5420743"/>
            <a:ext cx="44362" cy="26619"/>
          </a:xfrm>
          <a:custGeom>
            <a:avLst/>
            <a:gdLst>
              <a:gd name="T0" fmla="*/ 0 w 14"/>
              <a:gd name="T1" fmla="*/ 4 h 7"/>
              <a:gd name="T2" fmla="*/ 14 w 14"/>
              <a:gd name="T3" fmla="*/ 6 h 7"/>
              <a:gd name="T4" fmla="*/ 1 w 14"/>
              <a:gd name="T5" fmla="*/ 7 h 7"/>
              <a:gd name="T6" fmla="*/ 0 w 14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4"/>
                </a:moveTo>
                <a:cubicBezTo>
                  <a:pt x="4" y="1"/>
                  <a:pt x="8" y="0"/>
                  <a:pt x="14" y="6"/>
                </a:cubicBezTo>
                <a:cubicBezTo>
                  <a:pt x="8" y="6"/>
                  <a:pt x="4" y="6"/>
                  <a:pt x="1" y="7"/>
                </a:cubicBezTo>
                <a:cubicBezTo>
                  <a:pt x="1" y="6"/>
                  <a:pt x="0" y="5"/>
                  <a:pt x="0" y="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1"/>
          </p:nvPr>
        </p:nvSpPr>
        <p:spPr>
          <a:xfrm>
            <a:off x="823804" y="842632"/>
            <a:ext cx="10544391" cy="724247"/>
          </a:xfrm>
        </p:spPr>
        <p:txBody>
          <a:bodyPr/>
          <a:lstStyle/>
          <a:p>
            <a:pPr algn="l"/>
            <a:r>
              <a:rPr lang="es-PE" sz="6000" b="1" dirty="0"/>
              <a:t>Free Template</a:t>
            </a:r>
          </a:p>
        </p:txBody>
      </p:sp>
      <p:pic>
        <p:nvPicPr>
          <p:cNvPr id="7170" name="Picture 2" descr="Invitan a celebrar Fiestas Patrias resguardando integridad de niñas y niños  - Junji.gob.cl">
            <a:extLst>
              <a:ext uri="{FF2B5EF4-FFF2-40B4-BE49-F238E27FC236}">
                <a16:creationId xmlns:a16="http://schemas.microsoft.com/office/drawing/2014/main" id="{8B09BE30-D004-483E-A75C-224BB6D6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338" y="2363968"/>
            <a:ext cx="5334939" cy="333433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6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>
            <a:extLst>
              <a:ext uri="{FF2B5EF4-FFF2-40B4-BE49-F238E27FC236}">
                <a16:creationId xmlns:a16="http://schemas.microsoft.com/office/drawing/2014/main" id="{845985AF-0742-4413-990D-00ED3EB4B741}"/>
              </a:ext>
            </a:extLst>
          </p:cNvPr>
          <p:cNvGrpSpPr/>
          <p:nvPr/>
        </p:nvGrpSpPr>
        <p:grpSpPr>
          <a:xfrm>
            <a:off x="894202" y="2424702"/>
            <a:ext cx="2484476" cy="1292663"/>
            <a:chOff x="6210997" y="1433695"/>
            <a:chExt cx="1457348" cy="919631"/>
          </a:xfrm>
        </p:grpSpPr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4F478453-67A2-43F8-AE99-6E84EECBDB2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B847834A-9247-42EF-96E8-0418EACD0AF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DA66D7A6-A6BF-456A-BB15-2728F782CA92}"/>
              </a:ext>
            </a:extLst>
          </p:cNvPr>
          <p:cNvGrpSpPr/>
          <p:nvPr/>
        </p:nvGrpSpPr>
        <p:grpSpPr>
          <a:xfrm>
            <a:off x="939616" y="4883055"/>
            <a:ext cx="2484476" cy="1292663"/>
            <a:chOff x="6210997" y="1433695"/>
            <a:chExt cx="1457348" cy="919631"/>
          </a:xfrm>
        </p:grpSpPr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414D73A7-A00F-4B0F-A21C-AE4DE695D5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003DCAA8-02E9-4E5D-A8AA-23FE140CF42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73ED852C-3BA8-4D28-B552-D6BDEA9CA37C}"/>
              </a:ext>
            </a:extLst>
          </p:cNvPr>
          <p:cNvGrpSpPr/>
          <p:nvPr/>
        </p:nvGrpSpPr>
        <p:grpSpPr>
          <a:xfrm>
            <a:off x="8945098" y="2397008"/>
            <a:ext cx="2484476" cy="1292663"/>
            <a:chOff x="6210997" y="1433695"/>
            <a:chExt cx="1457348" cy="919631"/>
          </a:xfrm>
        </p:grpSpPr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5FD3059-0316-45DC-A6D7-53B22F4A7C0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E74D7235-258B-4CFD-A742-87E0D08A8AD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DDF6577E-7FAA-4E32-A17C-2E574938D4AC}"/>
              </a:ext>
            </a:extLst>
          </p:cNvPr>
          <p:cNvGrpSpPr/>
          <p:nvPr/>
        </p:nvGrpSpPr>
        <p:grpSpPr>
          <a:xfrm>
            <a:off x="9106304" y="4883055"/>
            <a:ext cx="2484476" cy="1292663"/>
            <a:chOff x="6210997" y="1433695"/>
            <a:chExt cx="1457348" cy="919631"/>
          </a:xfrm>
        </p:grpSpPr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B5EEA41D-5E52-4BD8-BA57-7477EC0A01F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616E38FD-1984-46D4-9DF9-C33F404F58D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2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2731017" y="325276"/>
            <a:ext cx="11574462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C52527"/>
                </a:solidFill>
              </a:rPr>
              <a:t>Infographic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21AF05A-6ED3-BCB6-C99B-A7701F75B22D}"/>
              </a:ext>
            </a:extLst>
          </p:cNvPr>
          <p:cNvSpPr>
            <a:spLocks noEditPoints="1"/>
          </p:cNvSpPr>
          <p:nvPr/>
        </p:nvSpPr>
        <p:spPr bwMode="auto">
          <a:xfrm>
            <a:off x="5033963" y="1333500"/>
            <a:ext cx="2898775" cy="5527675"/>
          </a:xfrm>
          <a:custGeom>
            <a:avLst/>
            <a:gdLst>
              <a:gd name="T0" fmla="*/ 846 w 874"/>
              <a:gd name="T1" fmla="*/ 903 h 1669"/>
              <a:gd name="T2" fmla="*/ 854 w 874"/>
              <a:gd name="T3" fmla="*/ 868 h 1669"/>
              <a:gd name="T4" fmla="*/ 817 w 874"/>
              <a:gd name="T5" fmla="*/ 881 h 1669"/>
              <a:gd name="T6" fmla="*/ 815 w 874"/>
              <a:gd name="T7" fmla="*/ 837 h 1669"/>
              <a:gd name="T8" fmla="*/ 712 w 874"/>
              <a:gd name="T9" fmla="*/ 864 h 1669"/>
              <a:gd name="T10" fmla="*/ 637 w 874"/>
              <a:gd name="T11" fmla="*/ 1061 h 1669"/>
              <a:gd name="T12" fmla="*/ 542 w 874"/>
              <a:gd name="T13" fmla="*/ 1017 h 1669"/>
              <a:gd name="T14" fmla="*/ 455 w 874"/>
              <a:gd name="T15" fmla="*/ 970 h 1669"/>
              <a:gd name="T16" fmla="*/ 685 w 874"/>
              <a:gd name="T17" fmla="*/ 876 h 1669"/>
              <a:gd name="T18" fmla="*/ 744 w 874"/>
              <a:gd name="T19" fmla="*/ 817 h 1669"/>
              <a:gd name="T20" fmla="*/ 711 w 874"/>
              <a:gd name="T21" fmla="*/ 514 h 1669"/>
              <a:gd name="T22" fmla="*/ 661 w 874"/>
              <a:gd name="T23" fmla="*/ 471 h 1669"/>
              <a:gd name="T24" fmla="*/ 609 w 874"/>
              <a:gd name="T25" fmla="*/ 452 h 1669"/>
              <a:gd name="T26" fmla="*/ 475 w 874"/>
              <a:gd name="T27" fmla="*/ 436 h 1669"/>
              <a:gd name="T28" fmla="*/ 253 w 874"/>
              <a:gd name="T29" fmla="*/ 715 h 1669"/>
              <a:gd name="T30" fmla="*/ 229 w 874"/>
              <a:gd name="T31" fmla="*/ 841 h 1669"/>
              <a:gd name="T32" fmla="*/ 182 w 874"/>
              <a:gd name="T33" fmla="*/ 711 h 1669"/>
              <a:gd name="T34" fmla="*/ 115 w 874"/>
              <a:gd name="T35" fmla="*/ 585 h 1669"/>
              <a:gd name="T36" fmla="*/ 202 w 874"/>
              <a:gd name="T37" fmla="*/ 507 h 1669"/>
              <a:gd name="T38" fmla="*/ 467 w 874"/>
              <a:gd name="T39" fmla="*/ 420 h 1669"/>
              <a:gd name="T40" fmla="*/ 633 w 874"/>
              <a:gd name="T41" fmla="*/ 200 h 1669"/>
              <a:gd name="T42" fmla="*/ 597 w 874"/>
              <a:gd name="T43" fmla="*/ 12 h 1669"/>
              <a:gd name="T44" fmla="*/ 241 w 874"/>
              <a:gd name="T45" fmla="*/ 71 h 1669"/>
              <a:gd name="T46" fmla="*/ 32 w 874"/>
              <a:gd name="T47" fmla="*/ 71 h 1669"/>
              <a:gd name="T48" fmla="*/ 16 w 874"/>
              <a:gd name="T49" fmla="*/ 67 h 1669"/>
              <a:gd name="T50" fmla="*/ 83 w 874"/>
              <a:gd name="T51" fmla="*/ 597 h 1669"/>
              <a:gd name="T52" fmla="*/ 40 w 874"/>
              <a:gd name="T53" fmla="*/ 718 h 1669"/>
              <a:gd name="T54" fmla="*/ 107 w 874"/>
              <a:gd name="T55" fmla="*/ 793 h 1669"/>
              <a:gd name="T56" fmla="*/ 166 w 874"/>
              <a:gd name="T57" fmla="*/ 994 h 1669"/>
              <a:gd name="T58" fmla="*/ 257 w 874"/>
              <a:gd name="T59" fmla="*/ 974 h 1669"/>
              <a:gd name="T60" fmla="*/ 289 w 874"/>
              <a:gd name="T61" fmla="*/ 1045 h 1669"/>
              <a:gd name="T62" fmla="*/ 254 w 874"/>
              <a:gd name="T63" fmla="*/ 1249 h 1669"/>
              <a:gd name="T64" fmla="*/ 198 w 874"/>
              <a:gd name="T65" fmla="*/ 1387 h 1669"/>
              <a:gd name="T66" fmla="*/ 115 w 874"/>
              <a:gd name="T67" fmla="*/ 1343 h 1669"/>
              <a:gd name="T68" fmla="*/ 87 w 874"/>
              <a:gd name="T69" fmla="*/ 1434 h 1669"/>
              <a:gd name="T70" fmla="*/ 229 w 874"/>
              <a:gd name="T71" fmla="*/ 1548 h 1669"/>
              <a:gd name="T72" fmla="*/ 245 w 874"/>
              <a:gd name="T73" fmla="*/ 1536 h 1669"/>
              <a:gd name="T74" fmla="*/ 269 w 874"/>
              <a:gd name="T75" fmla="*/ 1520 h 1669"/>
              <a:gd name="T76" fmla="*/ 341 w 874"/>
              <a:gd name="T77" fmla="*/ 1430 h 1669"/>
              <a:gd name="T78" fmla="*/ 491 w 874"/>
              <a:gd name="T79" fmla="*/ 1599 h 1669"/>
              <a:gd name="T80" fmla="*/ 507 w 874"/>
              <a:gd name="T81" fmla="*/ 1665 h 1669"/>
              <a:gd name="T82" fmla="*/ 582 w 874"/>
              <a:gd name="T83" fmla="*/ 1473 h 1669"/>
              <a:gd name="T84" fmla="*/ 566 w 874"/>
              <a:gd name="T85" fmla="*/ 1461 h 1669"/>
              <a:gd name="T86" fmla="*/ 491 w 874"/>
              <a:gd name="T87" fmla="*/ 1410 h 1669"/>
              <a:gd name="T88" fmla="*/ 526 w 874"/>
              <a:gd name="T89" fmla="*/ 1257 h 1669"/>
              <a:gd name="T90" fmla="*/ 542 w 874"/>
              <a:gd name="T91" fmla="*/ 1135 h 1669"/>
              <a:gd name="T92" fmla="*/ 554 w 874"/>
              <a:gd name="T93" fmla="*/ 1135 h 1669"/>
              <a:gd name="T94" fmla="*/ 759 w 874"/>
              <a:gd name="T95" fmla="*/ 1013 h 1669"/>
              <a:gd name="T96" fmla="*/ 850 w 874"/>
              <a:gd name="T97" fmla="*/ 935 h 1669"/>
              <a:gd name="T98" fmla="*/ 119 w 874"/>
              <a:gd name="T99" fmla="*/ 758 h 1669"/>
              <a:gd name="T100" fmla="*/ 115 w 874"/>
              <a:gd name="T101" fmla="*/ 703 h 1669"/>
              <a:gd name="T102" fmla="*/ 67 w 874"/>
              <a:gd name="T103" fmla="*/ 258 h 1669"/>
              <a:gd name="T104" fmla="*/ 100 w 874"/>
              <a:gd name="T105" fmla="*/ 502 h 1669"/>
              <a:gd name="T106" fmla="*/ 112 w 874"/>
              <a:gd name="T107" fmla="*/ 659 h 1669"/>
              <a:gd name="T108" fmla="*/ 491 w 874"/>
              <a:gd name="T109" fmla="*/ 204 h 1669"/>
              <a:gd name="T110" fmla="*/ 451 w 874"/>
              <a:gd name="T111" fmla="*/ 660 h 1669"/>
              <a:gd name="T112" fmla="*/ 301 w 874"/>
              <a:gd name="T113" fmla="*/ 923 h 1669"/>
              <a:gd name="T114" fmla="*/ 225 w 874"/>
              <a:gd name="T115" fmla="*/ 1441 h 1669"/>
              <a:gd name="T116" fmla="*/ 238 w 874"/>
              <a:gd name="T117" fmla="*/ 1461 h 1669"/>
              <a:gd name="T118" fmla="*/ 237 w 874"/>
              <a:gd name="T119" fmla="*/ 1461 h 1669"/>
              <a:gd name="T120" fmla="*/ 368 w 874"/>
              <a:gd name="T121" fmla="*/ 1384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4" h="1669">
                <a:moveTo>
                  <a:pt x="850" y="935"/>
                </a:moveTo>
                <a:cubicBezTo>
                  <a:pt x="858" y="931"/>
                  <a:pt x="866" y="919"/>
                  <a:pt x="874" y="911"/>
                </a:cubicBezTo>
                <a:cubicBezTo>
                  <a:pt x="874" y="907"/>
                  <a:pt x="874" y="903"/>
                  <a:pt x="874" y="899"/>
                </a:cubicBezTo>
                <a:cubicBezTo>
                  <a:pt x="874" y="899"/>
                  <a:pt x="870" y="895"/>
                  <a:pt x="866" y="895"/>
                </a:cubicBezTo>
                <a:cubicBezTo>
                  <a:pt x="862" y="899"/>
                  <a:pt x="854" y="896"/>
                  <a:pt x="846" y="903"/>
                </a:cubicBezTo>
                <a:cubicBezTo>
                  <a:pt x="843" y="899"/>
                  <a:pt x="846" y="895"/>
                  <a:pt x="846" y="895"/>
                </a:cubicBezTo>
                <a:cubicBezTo>
                  <a:pt x="846" y="896"/>
                  <a:pt x="846" y="896"/>
                  <a:pt x="846" y="896"/>
                </a:cubicBezTo>
                <a:cubicBezTo>
                  <a:pt x="846" y="896"/>
                  <a:pt x="846" y="896"/>
                  <a:pt x="846" y="895"/>
                </a:cubicBezTo>
                <a:cubicBezTo>
                  <a:pt x="846" y="892"/>
                  <a:pt x="850" y="888"/>
                  <a:pt x="854" y="884"/>
                </a:cubicBezTo>
                <a:cubicBezTo>
                  <a:pt x="854" y="876"/>
                  <a:pt x="854" y="872"/>
                  <a:pt x="854" y="868"/>
                </a:cubicBezTo>
                <a:cubicBezTo>
                  <a:pt x="850" y="864"/>
                  <a:pt x="846" y="864"/>
                  <a:pt x="842" y="864"/>
                </a:cubicBezTo>
                <a:cubicBezTo>
                  <a:pt x="834" y="868"/>
                  <a:pt x="830" y="872"/>
                  <a:pt x="822" y="876"/>
                </a:cubicBezTo>
                <a:cubicBezTo>
                  <a:pt x="822" y="876"/>
                  <a:pt x="822" y="876"/>
                  <a:pt x="822" y="876"/>
                </a:cubicBezTo>
                <a:cubicBezTo>
                  <a:pt x="822" y="876"/>
                  <a:pt x="822" y="876"/>
                  <a:pt x="822" y="876"/>
                </a:cubicBezTo>
                <a:cubicBezTo>
                  <a:pt x="819" y="876"/>
                  <a:pt x="819" y="878"/>
                  <a:pt x="817" y="881"/>
                </a:cubicBezTo>
                <a:cubicBezTo>
                  <a:pt x="816" y="882"/>
                  <a:pt x="815" y="883"/>
                  <a:pt x="813" y="884"/>
                </a:cubicBezTo>
                <a:cubicBezTo>
                  <a:pt x="811" y="884"/>
                  <a:pt x="810" y="887"/>
                  <a:pt x="807" y="884"/>
                </a:cubicBezTo>
                <a:cubicBezTo>
                  <a:pt x="807" y="884"/>
                  <a:pt x="807" y="884"/>
                  <a:pt x="807" y="884"/>
                </a:cubicBezTo>
                <a:cubicBezTo>
                  <a:pt x="807" y="872"/>
                  <a:pt x="815" y="864"/>
                  <a:pt x="819" y="856"/>
                </a:cubicBezTo>
                <a:cubicBezTo>
                  <a:pt x="822" y="848"/>
                  <a:pt x="822" y="840"/>
                  <a:pt x="815" y="837"/>
                </a:cubicBezTo>
                <a:cubicBezTo>
                  <a:pt x="807" y="833"/>
                  <a:pt x="803" y="837"/>
                  <a:pt x="795" y="840"/>
                </a:cubicBezTo>
                <a:cubicBezTo>
                  <a:pt x="791" y="848"/>
                  <a:pt x="783" y="852"/>
                  <a:pt x="779" y="860"/>
                </a:cubicBezTo>
                <a:cubicBezTo>
                  <a:pt x="767" y="872"/>
                  <a:pt x="759" y="888"/>
                  <a:pt x="747" y="899"/>
                </a:cubicBezTo>
                <a:cubicBezTo>
                  <a:pt x="743" y="892"/>
                  <a:pt x="740" y="880"/>
                  <a:pt x="732" y="872"/>
                </a:cubicBezTo>
                <a:cubicBezTo>
                  <a:pt x="724" y="868"/>
                  <a:pt x="720" y="860"/>
                  <a:pt x="712" y="864"/>
                </a:cubicBezTo>
                <a:cubicBezTo>
                  <a:pt x="704" y="868"/>
                  <a:pt x="704" y="876"/>
                  <a:pt x="708" y="884"/>
                </a:cubicBezTo>
                <a:cubicBezTo>
                  <a:pt x="708" y="895"/>
                  <a:pt x="716" y="903"/>
                  <a:pt x="712" y="915"/>
                </a:cubicBezTo>
                <a:cubicBezTo>
                  <a:pt x="708" y="935"/>
                  <a:pt x="704" y="951"/>
                  <a:pt x="708" y="966"/>
                </a:cubicBezTo>
                <a:cubicBezTo>
                  <a:pt x="708" y="970"/>
                  <a:pt x="708" y="974"/>
                  <a:pt x="704" y="974"/>
                </a:cubicBezTo>
                <a:cubicBezTo>
                  <a:pt x="684" y="1006"/>
                  <a:pt x="661" y="1033"/>
                  <a:pt x="637" y="1061"/>
                </a:cubicBezTo>
                <a:cubicBezTo>
                  <a:pt x="609" y="1084"/>
                  <a:pt x="609" y="1084"/>
                  <a:pt x="582" y="1061"/>
                </a:cubicBezTo>
                <a:cubicBezTo>
                  <a:pt x="582" y="1061"/>
                  <a:pt x="582" y="1061"/>
                  <a:pt x="581" y="1061"/>
                </a:cubicBezTo>
                <a:cubicBezTo>
                  <a:pt x="581" y="1060"/>
                  <a:pt x="581" y="1056"/>
                  <a:pt x="578" y="1053"/>
                </a:cubicBezTo>
                <a:cubicBezTo>
                  <a:pt x="578" y="1053"/>
                  <a:pt x="578" y="1053"/>
                  <a:pt x="578" y="1053"/>
                </a:cubicBezTo>
                <a:cubicBezTo>
                  <a:pt x="570" y="1037"/>
                  <a:pt x="554" y="1029"/>
                  <a:pt x="542" y="1017"/>
                </a:cubicBezTo>
                <a:cubicBezTo>
                  <a:pt x="541" y="1017"/>
                  <a:pt x="541" y="1016"/>
                  <a:pt x="540" y="1016"/>
                </a:cubicBezTo>
                <a:cubicBezTo>
                  <a:pt x="541" y="1016"/>
                  <a:pt x="541" y="1017"/>
                  <a:pt x="542" y="1017"/>
                </a:cubicBezTo>
                <a:cubicBezTo>
                  <a:pt x="530" y="998"/>
                  <a:pt x="506" y="994"/>
                  <a:pt x="491" y="990"/>
                </a:cubicBezTo>
                <a:cubicBezTo>
                  <a:pt x="475" y="986"/>
                  <a:pt x="463" y="978"/>
                  <a:pt x="455" y="970"/>
                </a:cubicBezTo>
                <a:cubicBezTo>
                  <a:pt x="455" y="970"/>
                  <a:pt x="455" y="970"/>
                  <a:pt x="455" y="970"/>
                </a:cubicBezTo>
                <a:cubicBezTo>
                  <a:pt x="451" y="962"/>
                  <a:pt x="451" y="958"/>
                  <a:pt x="463" y="958"/>
                </a:cubicBezTo>
                <a:cubicBezTo>
                  <a:pt x="491" y="958"/>
                  <a:pt x="518" y="954"/>
                  <a:pt x="542" y="946"/>
                </a:cubicBezTo>
                <a:cubicBezTo>
                  <a:pt x="558" y="939"/>
                  <a:pt x="570" y="942"/>
                  <a:pt x="582" y="950"/>
                </a:cubicBezTo>
                <a:cubicBezTo>
                  <a:pt x="597" y="966"/>
                  <a:pt x="617" y="974"/>
                  <a:pt x="637" y="958"/>
                </a:cubicBezTo>
                <a:cubicBezTo>
                  <a:pt x="665" y="939"/>
                  <a:pt x="685" y="911"/>
                  <a:pt x="685" y="876"/>
                </a:cubicBezTo>
                <a:cubicBezTo>
                  <a:pt x="685" y="872"/>
                  <a:pt x="685" y="868"/>
                  <a:pt x="688" y="864"/>
                </a:cubicBezTo>
                <a:cubicBezTo>
                  <a:pt x="688" y="864"/>
                  <a:pt x="688" y="864"/>
                  <a:pt x="688" y="864"/>
                </a:cubicBezTo>
                <a:cubicBezTo>
                  <a:pt x="696" y="860"/>
                  <a:pt x="704" y="856"/>
                  <a:pt x="711" y="853"/>
                </a:cubicBezTo>
                <a:cubicBezTo>
                  <a:pt x="712" y="853"/>
                  <a:pt x="712" y="853"/>
                  <a:pt x="712" y="853"/>
                </a:cubicBezTo>
                <a:cubicBezTo>
                  <a:pt x="724" y="845"/>
                  <a:pt x="736" y="833"/>
                  <a:pt x="744" y="817"/>
                </a:cubicBezTo>
                <a:cubicBezTo>
                  <a:pt x="764" y="790"/>
                  <a:pt x="776" y="762"/>
                  <a:pt x="783" y="735"/>
                </a:cubicBezTo>
                <a:cubicBezTo>
                  <a:pt x="819" y="644"/>
                  <a:pt x="768" y="554"/>
                  <a:pt x="704" y="518"/>
                </a:cubicBezTo>
                <a:cubicBezTo>
                  <a:pt x="704" y="518"/>
                  <a:pt x="704" y="518"/>
                  <a:pt x="704" y="518"/>
                </a:cubicBezTo>
                <a:cubicBezTo>
                  <a:pt x="705" y="515"/>
                  <a:pt x="708" y="515"/>
                  <a:pt x="712" y="515"/>
                </a:cubicBezTo>
                <a:cubicBezTo>
                  <a:pt x="712" y="514"/>
                  <a:pt x="712" y="514"/>
                  <a:pt x="711" y="514"/>
                </a:cubicBezTo>
                <a:cubicBezTo>
                  <a:pt x="712" y="514"/>
                  <a:pt x="712" y="514"/>
                  <a:pt x="712" y="514"/>
                </a:cubicBezTo>
                <a:cubicBezTo>
                  <a:pt x="716" y="518"/>
                  <a:pt x="724" y="518"/>
                  <a:pt x="736" y="518"/>
                </a:cubicBezTo>
                <a:cubicBezTo>
                  <a:pt x="720" y="506"/>
                  <a:pt x="716" y="487"/>
                  <a:pt x="696" y="483"/>
                </a:cubicBezTo>
                <a:cubicBezTo>
                  <a:pt x="704" y="475"/>
                  <a:pt x="716" y="471"/>
                  <a:pt x="724" y="467"/>
                </a:cubicBezTo>
                <a:cubicBezTo>
                  <a:pt x="704" y="451"/>
                  <a:pt x="688" y="451"/>
                  <a:pt x="661" y="471"/>
                </a:cubicBezTo>
                <a:cubicBezTo>
                  <a:pt x="657" y="467"/>
                  <a:pt x="661" y="459"/>
                  <a:pt x="661" y="455"/>
                </a:cubicBezTo>
                <a:cubicBezTo>
                  <a:pt x="653" y="459"/>
                  <a:pt x="653" y="467"/>
                  <a:pt x="645" y="475"/>
                </a:cubicBezTo>
                <a:cubicBezTo>
                  <a:pt x="637" y="467"/>
                  <a:pt x="633" y="455"/>
                  <a:pt x="621" y="455"/>
                </a:cubicBezTo>
                <a:cubicBezTo>
                  <a:pt x="620" y="455"/>
                  <a:pt x="620" y="455"/>
                  <a:pt x="619" y="454"/>
                </a:cubicBezTo>
                <a:cubicBezTo>
                  <a:pt x="615" y="452"/>
                  <a:pt x="609" y="452"/>
                  <a:pt x="609" y="452"/>
                </a:cubicBezTo>
                <a:cubicBezTo>
                  <a:pt x="605" y="456"/>
                  <a:pt x="609" y="460"/>
                  <a:pt x="613" y="463"/>
                </a:cubicBezTo>
                <a:cubicBezTo>
                  <a:pt x="613" y="463"/>
                  <a:pt x="613" y="463"/>
                  <a:pt x="613" y="462"/>
                </a:cubicBezTo>
                <a:cubicBezTo>
                  <a:pt x="613" y="463"/>
                  <a:pt x="613" y="463"/>
                  <a:pt x="613" y="463"/>
                </a:cubicBezTo>
                <a:cubicBezTo>
                  <a:pt x="613" y="467"/>
                  <a:pt x="613" y="471"/>
                  <a:pt x="617" y="475"/>
                </a:cubicBezTo>
                <a:cubicBezTo>
                  <a:pt x="570" y="451"/>
                  <a:pt x="526" y="436"/>
                  <a:pt x="475" y="436"/>
                </a:cubicBezTo>
                <a:cubicBezTo>
                  <a:pt x="459" y="440"/>
                  <a:pt x="443" y="436"/>
                  <a:pt x="423" y="443"/>
                </a:cubicBezTo>
                <a:cubicBezTo>
                  <a:pt x="404" y="447"/>
                  <a:pt x="384" y="455"/>
                  <a:pt x="368" y="471"/>
                </a:cubicBezTo>
                <a:cubicBezTo>
                  <a:pt x="348" y="483"/>
                  <a:pt x="332" y="502"/>
                  <a:pt x="316" y="526"/>
                </a:cubicBezTo>
                <a:cubicBezTo>
                  <a:pt x="313" y="538"/>
                  <a:pt x="309" y="554"/>
                  <a:pt x="305" y="565"/>
                </a:cubicBezTo>
                <a:cubicBezTo>
                  <a:pt x="277" y="613"/>
                  <a:pt x="265" y="664"/>
                  <a:pt x="253" y="715"/>
                </a:cubicBezTo>
                <a:cubicBezTo>
                  <a:pt x="253" y="716"/>
                  <a:pt x="254" y="716"/>
                  <a:pt x="254" y="717"/>
                </a:cubicBezTo>
                <a:cubicBezTo>
                  <a:pt x="249" y="721"/>
                  <a:pt x="249" y="727"/>
                  <a:pt x="245" y="730"/>
                </a:cubicBezTo>
                <a:cubicBezTo>
                  <a:pt x="233" y="738"/>
                  <a:pt x="229" y="746"/>
                  <a:pt x="229" y="758"/>
                </a:cubicBezTo>
                <a:cubicBezTo>
                  <a:pt x="221" y="785"/>
                  <a:pt x="229" y="813"/>
                  <a:pt x="237" y="840"/>
                </a:cubicBezTo>
                <a:cubicBezTo>
                  <a:pt x="235" y="842"/>
                  <a:pt x="232" y="843"/>
                  <a:pt x="229" y="841"/>
                </a:cubicBezTo>
                <a:cubicBezTo>
                  <a:pt x="229" y="838"/>
                  <a:pt x="227" y="833"/>
                  <a:pt x="223" y="832"/>
                </a:cubicBezTo>
                <a:cubicBezTo>
                  <a:pt x="223" y="831"/>
                  <a:pt x="222" y="830"/>
                  <a:pt x="222" y="829"/>
                </a:cubicBezTo>
                <a:cubicBezTo>
                  <a:pt x="206" y="805"/>
                  <a:pt x="190" y="782"/>
                  <a:pt x="174" y="758"/>
                </a:cubicBezTo>
                <a:cubicBezTo>
                  <a:pt x="170" y="750"/>
                  <a:pt x="166" y="747"/>
                  <a:pt x="174" y="743"/>
                </a:cubicBezTo>
                <a:cubicBezTo>
                  <a:pt x="182" y="731"/>
                  <a:pt x="182" y="723"/>
                  <a:pt x="182" y="711"/>
                </a:cubicBezTo>
                <a:cubicBezTo>
                  <a:pt x="182" y="695"/>
                  <a:pt x="178" y="680"/>
                  <a:pt x="178" y="664"/>
                </a:cubicBezTo>
                <a:cubicBezTo>
                  <a:pt x="170" y="644"/>
                  <a:pt x="166" y="644"/>
                  <a:pt x="150" y="648"/>
                </a:cubicBezTo>
                <a:cubicBezTo>
                  <a:pt x="139" y="652"/>
                  <a:pt x="131" y="656"/>
                  <a:pt x="124" y="649"/>
                </a:cubicBezTo>
                <a:cubicBezTo>
                  <a:pt x="125" y="645"/>
                  <a:pt x="122" y="639"/>
                  <a:pt x="122" y="636"/>
                </a:cubicBezTo>
                <a:cubicBezTo>
                  <a:pt x="119" y="621"/>
                  <a:pt x="119" y="605"/>
                  <a:pt x="115" y="585"/>
                </a:cubicBezTo>
                <a:cubicBezTo>
                  <a:pt x="111" y="562"/>
                  <a:pt x="111" y="534"/>
                  <a:pt x="103" y="507"/>
                </a:cubicBezTo>
                <a:cubicBezTo>
                  <a:pt x="103" y="507"/>
                  <a:pt x="104" y="507"/>
                  <a:pt x="104" y="507"/>
                </a:cubicBezTo>
                <a:cubicBezTo>
                  <a:pt x="108" y="510"/>
                  <a:pt x="114" y="511"/>
                  <a:pt x="123" y="511"/>
                </a:cubicBezTo>
                <a:cubicBezTo>
                  <a:pt x="127" y="511"/>
                  <a:pt x="131" y="511"/>
                  <a:pt x="135" y="511"/>
                </a:cubicBezTo>
                <a:cubicBezTo>
                  <a:pt x="158" y="511"/>
                  <a:pt x="182" y="507"/>
                  <a:pt x="202" y="507"/>
                </a:cubicBezTo>
                <a:cubicBezTo>
                  <a:pt x="210" y="507"/>
                  <a:pt x="218" y="507"/>
                  <a:pt x="226" y="507"/>
                </a:cubicBezTo>
                <a:cubicBezTo>
                  <a:pt x="269" y="495"/>
                  <a:pt x="317" y="483"/>
                  <a:pt x="360" y="464"/>
                </a:cubicBezTo>
                <a:cubicBezTo>
                  <a:pt x="376" y="456"/>
                  <a:pt x="392" y="452"/>
                  <a:pt x="408" y="444"/>
                </a:cubicBezTo>
                <a:cubicBezTo>
                  <a:pt x="419" y="440"/>
                  <a:pt x="435" y="436"/>
                  <a:pt x="443" y="428"/>
                </a:cubicBezTo>
                <a:cubicBezTo>
                  <a:pt x="451" y="424"/>
                  <a:pt x="459" y="424"/>
                  <a:pt x="467" y="420"/>
                </a:cubicBezTo>
                <a:cubicBezTo>
                  <a:pt x="526" y="401"/>
                  <a:pt x="582" y="389"/>
                  <a:pt x="645" y="401"/>
                </a:cubicBezTo>
                <a:cubicBezTo>
                  <a:pt x="661" y="401"/>
                  <a:pt x="661" y="401"/>
                  <a:pt x="657" y="389"/>
                </a:cubicBezTo>
                <a:cubicBezTo>
                  <a:pt x="649" y="326"/>
                  <a:pt x="641" y="267"/>
                  <a:pt x="633" y="208"/>
                </a:cubicBezTo>
                <a:cubicBezTo>
                  <a:pt x="633" y="208"/>
                  <a:pt x="633" y="208"/>
                  <a:pt x="633" y="208"/>
                </a:cubicBezTo>
                <a:cubicBezTo>
                  <a:pt x="633" y="204"/>
                  <a:pt x="633" y="204"/>
                  <a:pt x="633" y="200"/>
                </a:cubicBezTo>
                <a:cubicBezTo>
                  <a:pt x="633" y="200"/>
                  <a:pt x="633" y="200"/>
                  <a:pt x="633" y="200"/>
                </a:cubicBezTo>
                <a:cubicBezTo>
                  <a:pt x="633" y="200"/>
                  <a:pt x="633" y="200"/>
                  <a:pt x="633" y="200"/>
                </a:cubicBezTo>
                <a:cubicBezTo>
                  <a:pt x="633" y="181"/>
                  <a:pt x="629" y="165"/>
                  <a:pt x="625" y="145"/>
                </a:cubicBezTo>
                <a:cubicBezTo>
                  <a:pt x="621" y="106"/>
                  <a:pt x="613" y="67"/>
                  <a:pt x="613" y="27"/>
                </a:cubicBezTo>
                <a:cubicBezTo>
                  <a:pt x="609" y="19"/>
                  <a:pt x="609" y="12"/>
                  <a:pt x="597" y="12"/>
                </a:cubicBezTo>
                <a:cubicBezTo>
                  <a:pt x="558" y="0"/>
                  <a:pt x="514" y="0"/>
                  <a:pt x="475" y="4"/>
                </a:cubicBezTo>
                <a:cubicBezTo>
                  <a:pt x="419" y="12"/>
                  <a:pt x="368" y="31"/>
                  <a:pt x="316" y="47"/>
                </a:cubicBezTo>
                <a:cubicBezTo>
                  <a:pt x="301" y="51"/>
                  <a:pt x="281" y="59"/>
                  <a:pt x="261" y="63"/>
                </a:cubicBezTo>
                <a:cubicBezTo>
                  <a:pt x="253" y="67"/>
                  <a:pt x="245" y="67"/>
                  <a:pt x="245" y="78"/>
                </a:cubicBezTo>
                <a:cubicBezTo>
                  <a:pt x="245" y="78"/>
                  <a:pt x="245" y="74"/>
                  <a:pt x="241" y="71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37" y="67"/>
                  <a:pt x="237" y="71"/>
                  <a:pt x="233" y="71"/>
                </a:cubicBezTo>
                <a:cubicBezTo>
                  <a:pt x="170" y="87"/>
                  <a:pt x="107" y="94"/>
                  <a:pt x="40" y="83"/>
                </a:cubicBezTo>
                <a:cubicBezTo>
                  <a:pt x="40" y="83"/>
                  <a:pt x="40" y="82"/>
                  <a:pt x="40" y="82"/>
                </a:cubicBezTo>
                <a:cubicBezTo>
                  <a:pt x="36" y="78"/>
                  <a:pt x="36" y="78"/>
                  <a:pt x="32" y="71"/>
                </a:cubicBezTo>
                <a:cubicBezTo>
                  <a:pt x="32" y="63"/>
                  <a:pt x="28" y="63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4" y="67"/>
                  <a:pt x="0" y="71"/>
                  <a:pt x="4" y="83"/>
                </a:cubicBezTo>
                <a:cubicBezTo>
                  <a:pt x="8" y="110"/>
                  <a:pt x="12" y="142"/>
                  <a:pt x="16" y="169"/>
                </a:cubicBezTo>
                <a:cubicBezTo>
                  <a:pt x="24" y="216"/>
                  <a:pt x="32" y="267"/>
                  <a:pt x="40" y="314"/>
                </a:cubicBezTo>
                <a:cubicBezTo>
                  <a:pt x="44" y="354"/>
                  <a:pt x="52" y="397"/>
                  <a:pt x="56" y="436"/>
                </a:cubicBezTo>
                <a:cubicBezTo>
                  <a:pt x="68" y="491"/>
                  <a:pt x="75" y="542"/>
                  <a:pt x="83" y="597"/>
                </a:cubicBezTo>
                <a:cubicBezTo>
                  <a:pt x="87" y="624"/>
                  <a:pt x="91" y="648"/>
                  <a:pt x="91" y="675"/>
                </a:cubicBezTo>
                <a:cubicBezTo>
                  <a:pt x="91" y="675"/>
                  <a:pt x="91" y="675"/>
                  <a:pt x="91" y="675"/>
                </a:cubicBezTo>
                <a:cubicBezTo>
                  <a:pt x="83" y="675"/>
                  <a:pt x="75" y="675"/>
                  <a:pt x="67" y="675"/>
                </a:cubicBezTo>
                <a:cubicBezTo>
                  <a:pt x="48" y="675"/>
                  <a:pt x="40" y="683"/>
                  <a:pt x="44" y="703"/>
                </a:cubicBezTo>
                <a:cubicBezTo>
                  <a:pt x="44" y="711"/>
                  <a:pt x="44" y="711"/>
                  <a:pt x="40" y="718"/>
                </a:cubicBezTo>
                <a:cubicBezTo>
                  <a:pt x="36" y="726"/>
                  <a:pt x="36" y="738"/>
                  <a:pt x="48" y="742"/>
                </a:cubicBezTo>
                <a:cubicBezTo>
                  <a:pt x="51" y="746"/>
                  <a:pt x="51" y="750"/>
                  <a:pt x="51" y="754"/>
                </a:cubicBezTo>
                <a:cubicBezTo>
                  <a:pt x="48" y="766"/>
                  <a:pt x="51" y="770"/>
                  <a:pt x="59" y="774"/>
                </a:cubicBezTo>
                <a:cubicBezTo>
                  <a:pt x="67" y="777"/>
                  <a:pt x="75" y="777"/>
                  <a:pt x="83" y="781"/>
                </a:cubicBezTo>
                <a:cubicBezTo>
                  <a:pt x="91" y="781"/>
                  <a:pt x="99" y="785"/>
                  <a:pt x="107" y="793"/>
                </a:cubicBezTo>
                <a:cubicBezTo>
                  <a:pt x="107" y="793"/>
                  <a:pt x="107" y="793"/>
                  <a:pt x="107" y="793"/>
                </a:cubicBezTo>
                <a:cubicBezTo>
                  <a:pt x="111" y="801"/>
                  <a:pt x="115" y="809"/>
                  <a:pt x="115" y="817"/>
                </a:cubicBezTo>
                <a:cubicBezTo>
                  <a:pt x="123" y="876"/>
                  <a:pt x="135" y="931"/>
                  <a:pt x="143" y="986"/>
                </a:cubicBezTo>
                <a:cubicBezTo>
                  <a:pt x="143" y="994"/>
                  <a:pt x="147" y="1001"/>
                  <a:pt x="154" y="998"/>
                </a:cubicBezTo>
                <a:cubicBezTo>
                  <a:pt x="158" y="998"/>
                  <a:pt x="162" y="998"/>
                  <a:pt x="166" y="994"/>
                </a:cubicBezTo>
                <a:cubicBezTo>
                  <a:pt x="166" y="994"/>
                  <a:pt x="166" y="994"/>
                  <a:pt x="166" y="994"/>
                </a:cubicBezTo>
                <a:cubicBezTo>
                  <a:pt x="174" y="994"/>
                  <a:pt x="174" y="990"/>
                  <a:pt x="174" y="982"/>
                </a:cubicBezTo>
                <a:cubicBezTo>
                  <a:pt x="166" y="943"/>
                  <a:pt x="158" y="900"/>
                  <a:pt x="154" y="856"/>
                </a:cubicBezTo>
                <a:cubicBezTo>
                  <a:pt x="154" y="856"/>
                  <a:pt x="154" y="856"/>
                  <a:pt x="154" y="856"/>
                </a:cubicBezTo>
                <a:cubicBezTo>
                  <a:pt x="190" y="896"/>
                  <a:pt x="222" y="935"/>
                  <a:pt x="257" y="974"/>
                </a:cubicBezTo>
                <a:cubicBezTo>
                  <a:pt x="257" y="974"/>
                  <a:pt x="258" y="974"/>
                  <a:pt x="258" y="974"/>
                </a:cubicBezTo>
                <a:cubicBezTo>
                  <a:pt x="258" y="974"/>
                  <a:pt x="257" y="974"/>
                  <a:pt x="257" y="974"/>
                </a:cubicBezTo>
                <a:cubicBezTo>
                  <a:pt x="253" y="978"/>
                  <a:pt x="253" y="978"/>
                  <a:pt x="253" y="982"/>
                </a:cubicBezTo>
                <a:cubicBezTo>
                  <a:pt x="245" y="990"/>
                  <a:pt x="249" y="998"/>
                  <a:pt x="257" y="1006"/>
                </a:cubicBezTo>
                <a:cubicBezTo>
                  <a:pt x="269" y="1017"/>
                  <a:pt x="277" y="1033"/>
                  <a:pt x="289" y="1045"/>
                </a:cubicBezTo>
                <a:cubicBezTo>
                  <a:pt x="293" y="1053"/>
                  <a:pt x="293" y="1057"/>
                  <a:pt x="289" y="1064"/>
                </a:cubicBezTo>
                <a:cubicBezTo>
                  <a:pt x="281" y="1076"/>
                  <a:pt x="277" y="1092"/>
                  <a:pt x="273" y="1108"/>
                </a:cubicBezTo>
                <a:cubicBezTo>
                  <a:pt x="257" y="1147"/>
                  <a:pt x="253" y="1190"/>
                  <a:pt x="245" y="1229"/>
                </a:cubicBezTo>
                <a:cubicBezTo>
                  <a:pt x="245" y="1237"/>
                  <a:pt x="245" y="1245"/>
                  <a:pt x="253" y="1249"/>
                </a:cubicBezTo>
                <a:cubicBezTo>
                  <a:pt x="253" y="1249"/>
                  <a:pt x="254" y="1249"/>
                  <a:pt x="254" y="1249"/>
                </a:cubicBezTo>
                <a:cubicBezTo>
                  <a:pt x="254" y="1249"/>
                  <a:pt x="254" y="1249"/>
                  <a:pt x="253" y="1249"/>
                </a:cubicBezTo>
                <a:cubicBezTo>
                  <a:pt x="253" y="1257"/>
                  <a:pt x="257" y="1261"/>
                  <a:pt x="257" y="1265"/>
                </a:cubicBezTo>
                <a:cubicBezTo>
                  <a:pt x="257" y="1269"/>
                  <a:pt x="261" y="1273"/>
                  <a:pt x="257" y="1280"/>
                </a:cubicBezTo>
                <a:cubicBezTo>
                  <a:pt x="234" y="1312"/>
                  <a:pt x="218" y="1351"/>
                  <a:pt x="198" y="1386"/>
                </a:cubicBezTo>
                <a:cubicBezTo>
                  <a:pt x="198" y="1386"/>
                  <a:pt x="198" y="1387"/>
                  <a:pt x="198" y="1387"/>
                </a:cubicBezTo>
                <a:cubicBezTo>
                  <a:pt x="198" y="1387"/>
                  <a:pt x="198" y="1387"/>
                  <a:pt x="198" y="1387"/>
                </a:cubicBezTo>
                <a:cubicBezTo>
                  <a:pt x="186" y="1379"/>
                  <a:pt x="178" y="1371"/>
                  <a:pt x="170" y="1363"/>
                </a:cubicBezTo>
                <a:cubicBezTo>
                  <a:pt x="154" y="1351"/>
                  <a:pt x="139" y="1339"/>
                  <a:pt x="115" y="1343"/>
                </a:cubicBezTo>
                <a:cubicBezTo>
                  <a:pt x="115" y="1344"/>
                  <a:pt x="115" y="1344"/>
                  <a:pt x="115" y="1344"/>
                </a:cubicBezTo>
                <a:cubicBezTo>
                  <a:pt x="115" y="1344"/>
                  <a:pt x="115" y="1343"/>
                  <a:pt x="115" y="1343"/>
                </a:cubicBezTo>
                <a:cubicBezTo>
                  <a:pt x="107" y="1347"/>
                  <a:pt x="103" y="1351"/>
                  <a:pt x="99" y="1355"/>
                </a:cubicBezTo>
                <a:cubicBezTo>
                  <a:pt x="99" y="1355"/>
                  <a:pt x="100" y="1355"/>
                  <a:pt x="100" y="1355"/>
                </a:cubicBezTo>
                <a:cubicBezTo>
                  <a:pt x="100" y="1355"/>
                  <a:pt x="99" y="1355"/>
                  <a:pt x="99" y="1355"/>
                </a:cubicBezTo>
                <a:cubicBezTo>
                  <a:pt x="87" y="1359"/>
                  <a:pt x="79" y="1367"/>
                  <a:pt x="79" y="1375"/>
                </a:cubicBezTo>
                <a:cubicBezTo>
                  <a:pt x="76" y="1399"/>
                  <a:pt x="79" y="1418"/>
                  <a:pt x="87" y="1434"/>
                </a:cubicBezTo>
                <a:cubicBezTo>
                  <a:pt x="107" y="1461"/>
                  <a:pt x="127" y="1489"/>
                  <a:pt x="139" y="1520"/>
                </a:cubicBezTo>
                <a:cubicBezTo>
                  <a:pt x="146" y="1551"/>
                  <a:pt x="158" y="1559"/>
                  <a:pt x="194" y="1559"/>
                </a:cubicBezTo>
                <a:cubicBezTo>
                  <a:pt x="194" y="1559"/>
                  <a:pt x="194" y="1559"/>
                  <a:pt x="194" y="1559"/>
                </a:cubicBezTo>
                <a:cubicBezTo>
                  <a:pt x="194" y="1559"/>
                  <a:pt x="194" y="1559"/>
                  <a:pt x="194" y="1559"/>
                </a:cubicBezTo>
                <a:cubicBezTo>
                  <a:pt x="206" y="1559"/>
                  <a:pt x="218" y="1555"/>
                  <a:pt x="229" y="1548"/>
                </a:cubicBezTo>
                <a:cubicBezTo>
                  <a:pt x="229" y="1548"/>
                  <a:pt x="229" y="1548"/>
                  <a:pt x="229" y="1548"/>
                </a:cubicBezTo>
                <a:cubicBezTo>
                  <a:pt x="229" y="1547"/>
                  <a:pt x="229" y="1547"/>
                  <a:pt x="229" y="1547"/>
                </a:cubicBezTo>
                <a:cubicBezTo>
                  <a:pt x="233" y="1543"/>
                  <a:pt x="241" y="1539"/>
                  <a:pt x="245" y="1535"/>
                </a:cubicBezTo>
                <a:cubicBezTo>
                  <a:pt x="245" y="1535"/>
                  <a:pt x="245" y="1535"/>
                  <a:pt x="245" y="1535"/>
                </a:cubicBezTo>
                <a:cubicBezTo>
                  <a:pt x="245" y="1536"/>
                  <a:pt x="245" y="1536"/>
                  <a:pt x="245" y="1536"/>
                </a:cubicBezTo>
                <a:cubicBezTo>
                  <a:pt x="254" y="1536"/>
                  <a:pt x="259" y="1531"/>
                  <a:pt x="264" y="1525"/>
                </a:cubicBezTo>
                <a:cubicBezTo>
                  <a:pt x="265" y="1525"/>
                  <a:pt x="266" y="1523"/>
                  <a:pt x="268" y="1521"/>
                </a:cubicBezTo>
                <a:cubicBezTo>
                  <a:pt x="268" y="1521"/>
                  <a:pt x="269" y="1520"/>
                  <a:pt x="269" y="1520"/>
                </a:cubicBezTo>
                <a:cubicBezTo>
                  <a:pt x="269" y="1520"/>
                  <a:pt x="269" y="1520"/>
                  <a:pt x="269" y="1520"/>
                </a:cubicBezTo>
                <a:cubicBezTo>
                  <a:pt x="269" y="1520"/>
                  <a:pt x="269" y="1520"/>
                  <a:pt x="269" y="1520"/>
                </a:cubicBezTo>
                <a:cubicBezTo>
                  <a:pt x="269" y="1512"/>
                  <a:pt x="273" y="1500"/>
                  <a:pt x="281" y="1492"/>
                </a:cubicBezTo>
                <a:cubicBezTo>
                  <a:pt x="301" y="1481"/>
                  <a:pt x="313" y="1465"/>
                  <a:pt x="325" y="1445"/>
                </a:cubicBezTo>
                <a:cubicBezTo>
                  <a:pt x="329" y="1441"/>
                  <a:pt x="329" y="1430"/>
                  <a:pt x="340" y="1430"/>
                </a:cubicBezTo>
                <a:cubicBezTo>
                  <a:pt x="340" y="1429"/>
                  <a:pt x="340" y="1429"/>
                  <a:pt x="341" y="1429"/>
                </a:cubicBezTo>
                <a:cubicBezTo>
                  <a:pt x="341" y="1429"/>
                  <a:pt x="341" y="1430"/>
                  <a:pt x="341" y="1430"/>
                </a:cubicBezTo>
                <a:cubicBezTo>
                  <a:pt x="364" y="1469"/>
                  <a:pt x="392" y="1500"/>
                  <a:pt x="439" y="1516"/>
                </a:cubicBezTo>
                <a:cubicBezTo>
                  <a:pt x="459" y="1524"/>
                  <a:pt x="479" y="1532"/>
                  <a:pt x="491" y="1551"/>
                </a:cubicBezTo>
                <a:cubicBezTo>
                  <a:pt x="491" y="1552"/>
                  <a:pt x="491" y="1552"/>
                  <a:pt x="491" y="1552"/>
                </a:cubicBezTo>
                <a:cubicBezTo>
                  <a:pt x="491" y="1564"/>
                  <a:pt x="495" y="1575"/>
                  <a:pt x="495" y="1583"/>
                </a:cubicBezTo>
                <a:cubicBezTo>
                  <a:pt x="499" y="1591"/>
                  <a:pt x="495" y="1595"/>
                  <a:pt x="491" y="1599"/>
                </a:cubicBezTo>
                <a:cubicBezTo>
                  <a:pt x="479" y="1611"/>
                  <a:pt x="467" y="1618"/>
                  <a:pt x="467" y="1634"/>
                </a:cubicBezTo>
                <a:cubicBezTo>
                  <a:pt x="467" y="1634"/>
                  <a:pt x="467" y="1634"/>
                  <a:pt x="467" y="1635"/>
                </a:cubicBezTo>
                <a:cubicBezTo>
                  <a:pt x="467" y="1634"/>
                  <a:pt x="467" y="1634"/>
                  <a:pt x="467" y="1634"/>
                </a:cubicBezTo>
                <a:cubicBezTo>
                  <a:pt x="463" y="1654"/>
                  <a:pt x="463" y="1657"/>
                  <a:pt x="483" y="1661"/>
                </a:cubicBezTo>
                <a:cubicBezTo>
                  <a:pt x="491" y="1665"/>
                  <a:pt x="499" y="1665"/>
                  <a:pt x="507" y="1665"/>
                </a:cubicBezTo>
                <a:cubicBezTo>
                  <a:pt x="526" y="1669"/>
                  <a:pt x="542" y="1665"/>
                  <a:pt x="562" y="1657"/>
                </a:cubicBezTo>
                <a:cubicBezTo>
                  <a:pt x="582" y="1650"/>
                  <a:pt x="594" y="1618"/>
                  <a:pt x="590" y="1595"/>
                </a:cubicBezTo>
                <a:cubicBezTo>
                  <a:pt x="586" y="1587"/>
                  <a:pt x="586" y="1575"/>
                  <a:pt x="590" y="1567"/>
                </a:cubicBezTo>
                <a:cubicBezTo>
                  <a:pt x="594" y="1544"/>
                  <a:pt x="602" y="1520"/>
                  <a:pt x="598" y="1496"/>
                </a:cubicBezTo>
                <a:cubicBezTo>
                  <a:pt x="598" y="1485"/>
                  <a:pt x="598" y="1473"/>
                  <a:pt x="582" y="1473"/>
                </a:cubicBezTo>
                <a:cubicBezTo>
                  <a:pt x="582" y="1473"/>
                  <a:pt x="582" y="1473"/>
                  <a:pt x="582" y="1474"/>
                </a:cubicBezTo>
                <a:cubicBezTo>
                  <a:pt x="582" y="1473"/>
                  <a:pt x="582" y="1473"/>
                  <a:pt x="582" y="1473"/>
                </a:cubicBezTo>
                <a:cubicBezTo>
                  <a:pt x="578" y="1469"/>
                  <a:pt x="570" y="1465"/>
                  <a:pt x="566" y="1461"/>
                </a:cubicBezTo>
                <a:cubicBezTo>
                  <a:pt x="566" y="1461"/>
                  <a:pt x="566" y="1462"/>
                  <a:pt x="566" y="1462"/>
                </a:cubicBezTo>
                <a:cubicBezTo>
                  <a:pt x="566" y="1461"/>
                  <a:pt x="566" y="1461"/>
                  <a:pt x="566" y="1461"/>
                </a:cubicBezTo>
                <a:cubicBezTo>
                  <a:pt x="562" y="1453"/>
                  <a:pt x="554" y="1449"/>
                  <a:pt x="546" y="1449"/>
                </a:cubicBezTo>
                <a:cubicBezTo>
                  <a:pt x="542" y="1445"/>
                  <a:pt x="538" y="1445"/>
                  <a:pt x="538" y="1445"/>
                </a:cubicBezTo>
                <a:cubicBezTo>
                  <a:pt x="522" y="1430"/>
                  <a:pt x="506" y="1418"/>
                  <a:pt x="491" y="1410"/>
                </a:cubicBezTo>
                <a:cubicBezTo>
                  <a:pt x="490" y="1410"/>
                  <a:pt x="490" y="1410"/>
                  <a:pt x="490" y="1410"/>
                </a:cubicBezTo>
                <a:cubicBezTo>
                  <a:pt x="490" y="1410"/>
                  <a:pt x="491" y="1410"/>
                  <a:pt x="491" y="1410"/>
                </a:cubicBezTo>
                <a:cubicBezTo>
                  <a:pt x="487" y="1406"/>
                  <a:pt x="491" y="1402"/>
                  <a:pt x="495" y="1402"/>
                </a:cubicBezTo>
                <a:cubicBezTo>
                  <a:pt x="526" y="1379"/>
                  <a:pt x="542" y="1347"/>
                  <a:pt x="542" y="1312"/>
                </a:cubicBezTo>
                <a:cubicBezTo>
                  <a:pt x="542" y="1292"/>
                  <a:pt x="534" y="1277"/>
                  <a:pt x="526" y="1257"/>
                </a:cubicBezTo>
                <a:cubicBezTo>
                  <a:pt x="526" y="1257"/>
                  <a:pt x="526" y="1257"/>
                  <a:pt x="526" y="1257"/>
                </a:cubicBezTo>
                <a:cubicBezTo>
                  <a:pt x="526" y="1257"/>
                  <a:pt x="526" y="1257"/>
                  <a:pt x="526" y="1257"/>
                </a:cubicBezTo>
                <a:cubicBezTo>
                  <a:pt x="534" y="1253"/>
                  <a:pt x="534" y="1245"/>
                  <a:pt x="530" y="1237"/>
                </a:cubicBezTo>
                <a:cubicBezTo>
                  <a:pt x="514" y="1209"/>
                  <a:pt x="502" y="1182"/>
                  <a:pt x="502" y="1151"/>
                </a:cubicBezTo>
                <a:cubicBezTo>
                  <a:pt x="502" y="1143"/>
                  <a:pt x="498" y="1131"/>
                  <a:pt x="506" y="1127"/>
                </a:cubicBezTo>
                <a:cubicBezTo>
                  <a:pt x="510" y="1123"/>
                  <a:pt x="518" y="1131"/>
                  <a:pt x="526" y="1135"/>
                </a:cubicBezTo>
                <a:cubicBezTo>
                  <a:pt x="530" y="1139"/>
                  <a:pt x="538" y="1143"/>
                  <a:pt x="542" y="1135"/>
                </a:cubicBezTo>
                <a:cubicBezTo>
                  <a:pt x="542" y="1135"/>
                  <a:pt x="542" y="1135"/>
                  <a:pt x="542" y="1135"/>
                </a:cubicBezTo>
                <a:cubicBezTo>
                  <a:pt x="542" y="1135"/>
                  <a:pt x="546" y="1135"/>
                  <a:pt x="546" y="1132"/>
                </a:cubicBezTo>
                <a:cubicBezTo>
                  <a:pt x="546" y="1131"/>
                  <a:pt x="546" y="1131"/>
                  <a:pt x="546" y="1131"/>
                </a:cubicBezTo>
                <a:cubicBezTo>
                  <a:pt x="546" y="1131"/>
                  <a:pt x="546" y="1131"/>
                  <a:pt x="546" y="1131"/>
                </a:cubicBezTo>
                <a:cubicBezTo>
                  <a:pt x="550" y="1131"/>
                  <a:pt x="550" y="1131"/>
                  <a:pt x="554" y="1135"/>
                </a:cubicBezTo>
                <a:cubicBezTo>
                  <a:pt x="562" y="1143"/>
                  <a:pt x="570" y="1147"/>
                  <a:pt x="582" y="1151"/>
                </a:cubicBezTo>
                <a:cubicBezTo>
                  <a:pt x="601" y="1163"/>
                  <a:pt x="625" y="1167"/>
                  <a:pt x="645" y="1151"/>
                </a:cubicBezTo>
                <a:cubicBezTo>
                  <a:pt x="661" y="1143"/>
                  <a:pt x="672" y="1131"/>
                  <a:pt x="684" y="1120"/>
                </a:cubicBezTo>
                <a:cubicBezTo>
                  <a:pt x="712" y="1092"/>
                  <a:pt x="732" y="1057"/>
                  <a:pt x="747" y="1025"/>
                </a:cubicBezTo>
                <a:cubicBezTo>
                  <a:pt x="751" y="1021"/>
                  <a:pt x="751" y="1013"/>
                  <a:pt x="759" y="1013"/>
                </a:cubicBezTo>
                <a:cubicBezTo>
                  <a:pt x="795" y="1006"/>
                  <a:pt x="826" y="986"/>
                  <a:pt x="862" y="970"/>
                </a:cubicBezTo>
                <a:cubicBezTo>
                  <a:pt x="866" y="970"/>
                  <a:pt x="874" y="966"/>
                  <a:pt x="870" y="958"/>
                </a:cubicBezTo>
                <a:cubicBezTo>
                  <a:pt x="870" y="951"/>
                  <a:pt x="862" y="951"/>
                  <a:pt x="854" y="951"/>
                </a:cubicBezTo>
                <a:cubicBezTo>
                  <a:pt x="850" y="951"/>
                  <a:pt x="842" y="951"/>
                  <a:pt x="830" y="954"/>
                </a:cubicBezTo>
                <a:cubicBezTo>
                  <a:pt x="838" y="943"/>
                  <a:pt x="842" y="939"/>
                  <a:pt x="850" y="935"/>
                </a:cubicBezTo>
                <a:close/>
                <a:moveTo>
                  <a:pt x="119" y="758"/>
                </a:moveTo>
                <a:cubicBezTo>
                  <a:pt x="119" y="757"/>
                  <a:pt x="117" y="755"/>
                  <a:pt x="116" y="754"/>
                </a:cubicBezTo>
                <a:cubicBezTo>
                  <a:pt x="117" y="754"/>
                  <a:pt x="118" y="754"/>
                  <a:pt x="119" y="754"/>
                </a:cubicBezTo>
                <a:cubicBezTo>
                  <a:pt x="119" y="754"/>
                  <a:pt x="119" y="754"/>
                  <a:pt x="119" y="754"/>
                </a:cubicBezTo>
                <a:cubicBezTo>
                  <a:pt x="119" y="755"/>
                  <a:pt x="119" y="757"/>
                  <a:pt x="119" y="758"/>
                </a:cubicBezTo>
                <a:cubicBezTo>
                  <a:pt x="119" y="758"/>
                  <a:pt x="119" y="758"/>
                  <a:pt x="119" y="758"/>
                </a:cubicBezTo>
                <a:close/>
                <a:moveTo>
                  <a:pt x="115" y="703"/>
                </a:moveTo>
                <a:cubicBezTo>
                  <a:pt x="115" y="702"/>
                  <a:pt x="115" y="702"/>
                  <a:pt x="115" y="701"/>
                </a:cubicBezTo>
                <a:cubicBezTo>
                  <a:pt x="115" y="702"/>
                  <a:pt x="115" y="703"/>
                  <a:pt x="115" y="703"/>
                </a:cubicBezTo>
                <a:cubicBezTo>
                  <a:pt x="115" y="703"/>
                  <a:pt x="115" y="703"/>
                  <a:pt x="115" y="703"/>
                </a:cubicBezTo>
                <a:close/>
                <a:moveTo>
                  <a:pt x="87" y="286"/>
                </a:moveTo>
                <a:cubicBezTo>
                  <a:pt x="85" y="285"/>
                  <a:pt x="83" y="284"/>
                  <a:pt x="82" y="283"/>
                </a:cubicBezTo>
                <a:cubicBezTo>
                  <a:pt x="84" y="283"/>
                  <a:pt x="86" y="283"/>
                  <a:pt x="87" y="286"/>
                </a:cubicBezTo>
                <a:close/>
                <a:moveTo>
                  <a:pt x="67" y="263"/>
                </a:moveTo>
                <a:cubicBezTo>
                  <a:pt x="67" y="261"/>
                  <a:pt x="67" y="260"/>
                  <a:pt x="67" y="258"/>
                </a:cubicBezTo>
                <a:cubicBezTo>
                  <a:pt x="68" y="261"/>
                  <a:pt x="68" y="265"/>
                  <a:pt x="69" y="268"/>
                </a:cubicBezTo>
                <a:cubicBezTo>
                  <a:pt x="68" y="266"/>
                  <a:pt x="68" y="265"/>
                  <a:pt x="67" y="263"/>
                </a:cubicBezTo>
                <a:close/>
                <a:moveTo>
                  <a:pt x="99" y="500"/>
                </a:moveTo>
                <a:cubicBezTo>
                  <a:pt x="99" y="501"/>
                  <a:pt x="100" y="501"/>
                  <a:pt x="100" y="502"/>
                </a:cubicBezTo>
                <a:cubicBezTo>
                  <a:pt x="100" y="502"/>
                  <a:pt x="100" y="502"/>
                  <a:pt x="100" y="502"/>
                </a:cubicBezTo>
                <a:cubicBezTo>
                  <a:pt x="99" y="501"/>
                  <a:pt x="99" y="500"/>
                  <a:pt x="99" y="500"/>
                </a:cubicBezTo>
                <a:close/>
                <a:moveTo>
                  <a:pt x="112" y="659"/>
                </a:moveTo>
                <a:cubicBezTo>
                  <a:pt x="112" y="659"/>
                  <a:pt x="112" y="659"/>
                  <a:pt x="112" y="659"/>
                </a:cubicBezTo>
                <a:cubicBezTo>
                  <a:pt x="111" y="658"/>
                  <a:pt x="109" y="657"/>
                  <a:pt x="108" y="655"/>
                </a:cubicBezTo>
                <a:cubicBezTo>
                  <a:pt x="109" y="657"/>
                  <a:pt x="111" y="658"/>
                  <a:pt x="112" y="659"/>
                </a:cubicBezTo>
                <a:close/>
                <a:moveTo>
                  <a:pt x="491" y="204"/>
                </a:moveTo>
                <a:cubicBezTo>
                  <a:pt x="491" y="204"/>
                  <a:pt x="491" y="204"/>
                  <a:pt x="491" y="204"/>
                </a:cubicBezTo>
                <a:cubicBezTo>
                  <a:pt x="491" y="204"/>
                  <a:pt x="491" y="204"/>
                  <a:pt x="491" y="204"/>
                </a:cubicBezTo>
                <a:cubicBezTo>
                  <a:pt x="491" y="204"/>
                  <a:pt x="491" y="204"/>
                  <a:pt x="491" y="204"/>
                </a:cubicBezTo>
                <a:cubicBezTo>
                  <a:pt x="491" y="204"/>
                  <a:pt x="491" y="204"/>
                  <a:pt x="491" y="204"/>
                </a:cubicBezTo>
                <a:close/>
                <a:moveTo>
                  <a:pt x="451" y="660"/>
                </a:moveTo>
                <a:cubicBezTo>
                  <a:pt x="451" y="660"/>
                  <a:pt x="451" y="660"/>
                  <a:pt x="451" y="660"/>
                </a:cubicBezTo>
                <a:cubicBezTo>
                  <a:pt x="451" y="660"/>
                  <a:pt x="451" y="660"/>
                  <a:pt x="451" y="660"/>
                </a:cubicBezTo>
                <a:cubicBezTo>
                  <a:pt x="451" y="660"/>
                  <a:pt x="451" y="660"/>
                  <a:pt x="451" y="660"/>
                </a:cubicBezTo>
                <a:cubicBezTo>
                  <a:pt x="451" y="660"/>
                  <a:pt x="451" y="660"/>
                  <a:pt x="451" y="660"/>
                </a:cubicBezTo>
                <a:close/>
                <a:moveTo>
                  <a:pt x="301" y="923"/>
                </a:moveTo>
                <a:cubicBezTo>
                  <a:pt x="302" y="922"/>
                  <a:pt x="304" y="922"/>
                  <a:pt x="305" y="922"/>
                </a:cubicBezTo>
                <a:cubicBezTo>
                  <a:pt x="304" y="922"/>
                  <a:pt x="302" y="923"/>
                  <a:pt x="301" y="923"/>
                </a:cubicBezTo>
                <a:cubicBezTo>
                  <a:pt x="301" y="923"/>
                  <a:pt x="301" y="923"/>
                  <a:pt x="301" y="924"/>
                </a:cubicBezTo>
                <a:cubicBezTo>
                  <a:pt x="301" y="923"/>
                  <a:pt x="301" y="923"/>
                  <a:pt x="301" y="923"/>
                </a:cubicBezTo>
                <a:cubicBezTo>
                  <a:pt x="301" y="923"/>
                  <a:pt x="301" y="923"/>
                  <a:pt x="301" y="923"/>
                </a:cubicBezTo>
                <a:cubicBezTo>
                  <a:pt x="301" y="923"/>
                  <a:pt x="301" y="923"/>
                  <a:pt x="301" y="923"/>
                </a:cubicBezTo>
                <a:close/>
                <a:moveTo>
                  <a:pt x="226" y="1441"/>
                </a:moveTo>
                <a:cubicBezTo>
                  <a:pt x="226" y="1441"/>
                  <a:pt x="226" y="1441"/>
                  <a:pt x="226" y="1442"/>
                </a:cubicBezTo>
                <a:cubicBezTo>
                  <a:pt x="226" y="1441"/>
                  <a:pt x="226" y="1441"/>
                  <a:pt x="225" y="1441"/>
                </a:cubicBezTo>
                <a:cubicBezTo>
                  <a:pt x="225" y="1441"/>
                  <a:pt x="225" y="1441"/>
                  <a:pt x="225" y="1441"/>
                </a:cubicBezTo>
                <a:cubicBezTo>
                  <a:pt x="225" y="1441"/>
                  <a:pt x="225" y="1440"/>
                  <a:pt x="225" y="1440"/>
                </a:cubicBezTo>
                <a:cubicBezTo>
                  <a:pt x="225" y="1440"/>
                  <a:pt x="225" y="1441"/>
                  <a:pt x="226" y="1441"/>
                </a:cubicBezTo>
                <a:close/>
                <a:moveTo>
                  <a:pt x="237" y="1461"/>
                </a:moveTo>
                <a:cubicBezTo>
                  <a:pt x="237" y="1461"/>
                  <a:pt x="237" y="1461"/>
                  <a:pt x="238" y="1461"/>
                </a:cubicBezTo>
                <a:cubicBezTo>
                  <a:pt x="238" y="1461"/>
                  <a:pt x="238" y="1461"/>
                  <a:pt x="238" y="1461"/>
                </a:cubicBezTo>
                <a:cubicBezTo>
                  <a:pt x="238" y="1462"/>
                  <a:pt x="238" y="1462"/>
                  <a:pt x="239" y="1463"/>
                </a:cubicBezTo>
                <a:cubicBezTo>
                  <a:pt x="238" y="1463"/>
                  <a:pt x="238" y="1462"/>
                  <a:pt x="238" y="1462"/>
                </a:cubicBezTo>
                <a:cubicBezTo>
                  <a:pt x="238" y="1462"/>
                  <a:pt x="237" y="1461"/>
                  <a:pt x="237" y="1461"/>
                </a:cubicBezTo>
                <a:cubicBezTo>
                  <a:pt x="237" y="1461"/>
                  <a:pt x="237" y="1461"/>
                  <a:pt x="237" y="1461"/>
                </a:cubicBezTo>
                <a:close/>
                <a:moveTo>
                  <a:pt x="269" y="1254"/>
                </a:moveTo>
                <a:cubicBezTo>
                  <a:pt x="271" y="1254"/>
                  <a:pt x="272" y="1254"/>
                  <a:pt x="273" y="1254"/>
                </a:cubicBezTo>
                <a:cubicBezTo>
                  <a:pt x="272" y="1254"/>
                  <a:pt x="270" y="1254"/>
                  <a:pt x="269" y="1254"/>
                </a:cubicBezTo>
                <a:close/>
                <a:moveTo>
                  <a:pt x="367" y="1382"/>
                </a:moveTo>
                <a:cubicBezTo>
                  <a:pt x="367" y="1383"/>
                  <a:pt x="368" y="1383"/>
                  <a:pt x="368" y="1384"/>
                </a:cubicBezTo>
                <a:cubicBezTo>
                  <a:pt x="368" y="1383"/>
                  <a:pt x="367" y="1383"/>
                  <a:pt x="367" y="1382"/>
                </a:cubicBezTo>
                <a:close/>
              </a:path>
            </a:pathLst>
          </a:custGeom>
          <a:solidFill>
            <a:srgbClr val="1D3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5" name="Grupo 94">
            <a:extLst>
              <a:ext uri="{FF2B5EF4-FFF2-40B4-BE49-F238E27FC236}">
                <a16:creationId xmlns:a16="http://schemas.microsoft.com/office/drawing/2014/main" id="{6D52D245-43CC-3E3D-E47D-458A577502D8}"/>
              </a:ext>
            </a:extLst>
          </p:cNvPr>
          <p:cNvGrpSpPr/>
          <p:nvPr/>
        </p:nvGrpSpPr>
        <p:grpSpPr>
          <a:xfrm>
            <a:off x="1882776" y="1387475"/>
            <a:ext cx="842963" cy="1058863"/>
            <a:chOff x="1882776" y="1387475"/>
            <a:chExt cx="842963" cy="1058863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44A1EFC-93F6-A16B-A492-771C719C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6" y="1462088"/>
              <a:ext cx="842963" cy="984250"/>
            </a:xfrm>
            <a:custGeom>
              <a:avLst/>
              <a:gdLst>
                <a:gd name="T0" fmla="*/ 210 w 442"/>
                <a:gd name="T1" fmla="*/ 46 h 516"/>
                <a:gd name="T2" fmla="*/ 244 w 442"/>
                <a:gd name="T3" fmla="*/ 55 h 516"/>
                <a:gd name="T4" fmla="*/ 312 w 442"/>
                <a:gd name="T5" fmla="*/ 62 h 516"/>
                <a:gd name="T6" fmla="*/ 343 w 442"/>
                <a:gd name="T7" fmla="*/ 97 h 516"/>
                <a:gd name="T8" fmla="*/ 383 w 442"/>
                <a:gd name="T9" fmla="*/ 216 h 516"/>
                <a:gd name="T10" fmla="*/ 441 w 442"/>
                <a:gd name="T11" fmla="*/ 261 h 516"/>
                <a:gd name="T12" fmla="*/ 412 w 442"/>
                <a:gd name="T13" fmla="*/ 268 h 516"/>
                <a:gd name="T14" fmla="*/ 330 w 442"/>
                <a:gd name="T15" fmla="*/ 268 h 516"/>
                <a:gd name="T16" fmla="*/ 278 w 442"/>
                <a:gd name="T17" fmla="*/ 266 h 516"/>
                <a:gd name="T18" fmla="*/ 222 w 442"/>
                <a:gd name="T19" fmla="*/ 271 h 516"/>
                <a:gd name="T20" fmla="*/ 192 w 442"/>
                <a:gd name="T21" fmla="*/ 247 h 516"/>
                <a:gd name="T22" fmla="*/ 90 w 442"/>
                <a:gd name="T23" fmla="*/ 263 h 516"/>
                <a:gd name="T24" fmla="*/ 56 w 442"/>
                <a:gd name="T25" fmla="*/ 267 h 516"/>
                <a:gd name="T26" fmla="*/ 94 w 442"/>
                <a:gd name="T27" fmla="*/ 505 h 516"/>
                <a:gd name="T28" fmla="*/ 82 w 442"/>
                <a:gd name="T29" fmla="*/ 514 h 516"/>
                <a:gd name="T30" fmla="*/ 54 w 442"/>
                <a:gd name="T31" fmla="*/ 336 h 516"/>
                <a:gd name="T32" fmla="*/ 15 w 442"/>
                <a:gd name="T33" fmla="*/ 92 h 516"/>
                <a:gd name="T34" fmla="*/ 4 w 442"/>
                <a:gd name="T35" fmla="*/ 19 h 516"/>
                <a:gd name="T36" fmla="*/ 8 w 442"/>
                <a:gd name="T37" fmla="*/ 0 h 516"/>
                <a:gd name="T38" fmla="*/ 16 w 442"/>
                <a:gd name="T39" fmla="*/ 19 h 516"/>
                <a:gd name="T40" fmla="*/ 22 w 442"/>
                <a:gd name="T41" fmla="*/ 20 h 516"/>
                <a:gd name="T42" fmla="*/ 28 w 442"/>
                <a:gd name="T43" fmla="*/ 93 h 516"/>
                <a:gd name="T44" fmla="*/ 59 w 442"/>
                <a:gd name="T45" fmla="*/ 256 h 516"/>
                <a:gd name="T46" fmla="*/ 58 w 442"/>
                <a:gd name="T47" fmla="*/ 206 h 516"/>
                <a:gd name="T48" fmla="*/ 53 w 442"/>
                <a:gd name="T49" fmla="*/ 140 h 516"/>
                <a:gd name="T50" fmla="*/ 58 w 442"/>
                <a:gd name="T51" fmla="*/ 168 h 516"/>
                <a:gd name="T52" fmla="*/ 62 w 442"/>
                <a:gd name="T53" fmla="*/ 223 h 516"/>
                <a:gd name="T54" fmla="*/ 76 w 442"/>
                <a:gd name="T55" fmla="*/ 262 h 516"/>
                <a:gd name="T56" fmla="*/ 149 w 442"/>
                <a:gd name="T57" fmla="*/ 255 h 516"/>
                <a:gd name="T58" fmla="*/ 191 w 442"/>
                <a:gd name="T59" fmla="*/ 245 h 516"/>
                <a:gd name="T60" fmla="*/ 199 w 442"/>
                <a:gd name="T61" fmla="*/ 216 h 516"/>
                <a:gd name="T62" fmla="*/ 201 w 442"/>
                <a:gd name="T63" fmla="*/ 214 h 516"/>
                <a:gd name="T64" fmla="*/ 214 w 442"/>
                <a:gd name="T65" fmla="*/ 264 h 516"/>
                <a:gd name="T66" fmla="*/ 238 w 442"/>
                <a:gd name="T67" fmla="*/ 264 h 516"/>
                <a:gd name="T68" fmla="*/ 260 w 442"/>
                <a:gd name="T69" fmla="*/ 252 h 516"/>
                <a:gd name="T70" fmla="*/ 274 w 442"/>
                <a:gd name="T71" fmla="*/ 245 h 516"/>
                <a:gd name="T72" fmla="*/ 277 w 442"/>
                <a:gd name="T73" fmla="*/ 252 h 516"/>
                <a:gd name="T74" fmla="*/ 304 w 442"/>
                <a:gd name="T75" fmla="*/ 268 h 516"/>
                <a:gd name="T76" fmla="*/ 348 w 442"/>
                <a:gd name="T77" fmla="*/ 269 h 516"/>
                <a:gd name="T78" fmla="*/ 402 w 442"/>
                <a:gd name="T79" fmla="*/ 263 h 516"/>
                <a:gd name="T80" fmla="*/ 437 w 442"/>
                <a:gd name="T81" fmla="*/ 263 h 516"/>
                <a:gd name="T82" fmla="*/ 390 w 442"/>
                <a:gd name="T83" fmla="*/ 232 h 516"/>
                <a:gd name="T84" fmla="*/ 355 w 442"/>
                <a:gd name="T85" fmla="*/ 173 h 516"/>
                <a:gd name="T86" fmla="*/ 348 w 442"/>
                <a:gd name="T87" fmla="*/ 157 h 516"/>
                <a:gd name="T88" fmla="*/ 307 w 442"/>
                <a:gd name="T89" fmla="*/ 163 h 516"/>
                <a:gd name="T90" fmla="*/ 248 w 442"/>
                <a:gd name="T91" fmla="*/ 151 h 516"/>
                <a:gd name="T92" fmla="*/ 209 w 442"/>
                <a:gd name="T93" fmla="*/ 152 h 516"/>
                <a:gd name="T94" fmla="*/ 144 w 442"/>
                <a:gd name="T95" fmla="*/ 139 h 516"/>
                <a:gd name="T96" fmla="*/ 60 w 442"/>
                <a:gd name="T97" fmla="*/ 144 h 516"/>
                <a:gd name="T98" fmla="*/ 90 w 442"/>
                <a:gd name="T99" fmla="*/ 139 h 516"/>
                <a:gd name="T100" fmla="*/ 132 w 442"/>
                <a:gd name="T101" fmla="*/ 136 h 516"/>
                <a:gd name="T102" fmla="*/ 167 w 442"/>
                <a:gd name="T103" fmla="*/ 143 h 516"/>
                <a:gd name="T104" fmla="*/ 227 w 442"/>
                <a:gd name="T105" fmla="*/ 150 h 516"/>
                <a:gd name="T106" fmla="*/ 281 w 442"/>
                <a:gd name="T107" fmla="*/ 156 h 516"/>
                <a:gd name="T108" fmla="*/ 345 w 442"/>
                <a:gd name="T109" fmla="*/ 154 h 516"/>
                <a:gd name="T110" fmla="*/ 336 w 442"/>
                <a:gd name="T111" fmla="*/ 95 h 516"/>
                <a:gd name="T112" fmla="*/ 318 w 442"/>
                <a:gd name="T113" fmla="*/ 75 h 516"/>
                <a:gd name="T114" fmla="*/ 282 w 442"/>
                <a:gd name="T115" fmla="*/ 60 h 516"/>
                <a:gd name="T116" fmla="*/ 249 w 442"/>
                <a:gd name="T117" fmla="*/ 59 h 516"/>
                <a:gd name="T118" fmla="*/ 246 w 442"/>
                <a:gd name="T119" fmla="*/ 70 h 516"/>
                <a:gd name="T120" fmla="*/ 221 w 442"/>
                <a:gd name="T121" fmla="*/ 50 h 516"/>
                <a:gd name="T122" fmla="*/ 206 w 442"/>
                <a:gd name="T123" fmla="*/ 65 h 516"/>
                <a:gd name="T124" fmla="*/ 187 w 442"/>
                <a:gd name="T125" fmla="*/ 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516">
                  <a:moveTo>
                    <a:pt x="168" y="36"/>
                  </a:moveTo>
                  <a:cubicBezTo>
                    <a:pt x="178" y="34"/>
                    <a:pt x="187" y="33"/>
                    <a:pt x="197" y="34"/>
                  </a:cubicBezTo>
                  <a:cubicBezTo>
                    <a:pt x="200" y="34"/>
                    <a:pt x="202" y="35"/>
                    <a:pt x="205" y="36"/>
                  </a:cubicBezTo>
                  <a:cubicBezTo>
                    <a:pt x="209" y="38"/>
                    <a:pt x="211" y="42"/>
                    <a:pt x="210" y="46"/>
                  </a:cubicBezTo>
                  <a:cubicBezTo>
                    <a:pt x="210" y="48"/>
                    <a:pt x="211" y="48"/>
                    <a:pt x="212" y="48"/>
                  </a:cubicBezTo>
                  <a:cubicBezTo>
                    <a:pt x="218" y="48"/>
                    <a:pt x="223" y="48"/>
                    <a:pt x="229" y="48"/>
                  </a:cubicBezTo>
                  <a:cubicBezTo>
                    <a:pt x="231" y="48"/>
                    <a:pt x="234" y="48"/>
                    <a:pt x="237" y="49"/>
                  </a:cubicBezTo>
                  <a:cubicBezTo>
                    <a:pt x="240" y="50"/>
                    <a:pt x="243" y="52"/>
                    <a:pt x="244" y="55"/>
                  </a:cubicBezTo>
                  <a:cubicBezTo>
                    <a:pt x="245" y="56"/>
                    <a:pt x="245" y="57"/>
                    <a:pt x="246" y="57"/>
                  </a:cubicBezTo>
                  <a:cubicBezTo>
                    <a:pt x="258" y="59"/>
                    <a:pt x="271" y="59"/>
                    <a:pt x="283" y="58"/>
                  </a:cubicBezTo>
                  <a:cubicBezTo>
                    <a:pt x="291" y="58"/>
                    <a:pt x="300" y="58"/>
                    <a:pt x="308" y="61"/>
                  </a:cubicBezTo>
                  <a:cubicBezTo>
                    <a:pt x="309" y="61"/>
                    <a:pt x="311" y="62"/>
                    <a:pt x="312" y="62"/>
                  </a:cubicBezTo>
                  <a:cubicBezTo>
                    <a:pt x="315" y="64"/>
                    <a:pt x="318" y="66"/>
                    <a:pt x="318" y="70"/>
                  </a:cubicBezTo>
                  <a:cubicBezTo>
                    <a:pt x="320" y="80"/>
                    <a:pt x="326" y="86"/>
                    <a:pt x="334" y="91"/>
                  </a:cubicBezTo>
                  <a:cubicBezTo>
                    <a:pt x="337" y="92"/>
                    <a:pt x="340" y="94"/>
                    <a:pt x="343" y="95"/>
                  </a:cubicBezTo>
                  <a:cubicBezTo>
                    <a:pt x="343" y="95"/>
                    <a:pt x="343" y="96"/>
                    <a:pt x="343" y="97"/>
                  </a:cubicBezTo>
                  <a:cubicBezTo>
                    <a:pt x="343" y="102"/>
                    <a:pt x="343" y="106"/>
                    <a:pt x="342" y="111"/>
                  </a:cubicBezTo>
                  <a:cubicBezTo>
                    <a:pt x="342" y="124"/>
                    <a:pt x="344" y="136"/>
                    <a:pt x="347" y="148"/>
                  </a:cubicBezTo>
                  <a:cubicBezTo>
                    <a:pt x="351" y="162"/>
                    <a:pt x="358" y="175"/>
                    <a:pt x="366" y="187"/>
                  </a:cubicBezTo>
                  <a:cubicBezTo>
                    <a:pt x="373" y="196"/>
                    <a:pt x="379" y="205"/>
                    <a:pt x="383" y="216"/>
                  </a:cubicBezTo>
                  <a:cubicBezTo>
                    <a:pt x="385" y="222"/>
                    <a:pt x="389" y="227"/>
                    <a:pt x="393" y="232"/>
                  </a:cubicBezTo>
                  <a:cubicBezTo>
                    <a:pt x="399" y="240"/>
                    <a:pt x="406" y="247"/>
                    <a:pt x="415" y="252"/>
                  </a:cubicBezTo>
                  <a:cubicBezTo>
                    <a:pt x="419" y="255"/>
                    <a:pt x="424" y="257"/>
                    <a:pt x="429" y="258"/>
                  </a:cubicBezTo>
                  <a:cubicBezTo>
                    <a:pt x="433" y="259"/>
                    <a:pt x="437" y="260"/>
                    <a:pt x="441" y="261"/>
                  </a:cubicBezTo>
                  <a:cubicBezTo>
                    <a:pt x="442" y="262"/>
                    <a:pt x="442" y="262"/>
                    <a:pt x="442" y="262"/>
                  </a:cubicBezTo>
                  <a:cubicBezTo>
                    <a:pt x="442" y="263"/>
                    <a:pt x="442" y="263"/>
                    <a:pt x="441" y="263"/>
                  </a:cubicBezTo>
                  <a:cubicBezTo>
                    <a:pt x="437" y="266"/>
                    <a:pt x="432" y="269"/>
                    <a:pt x="426" y="270"/>
                  </a:cubicBezTo>
                  <a:cubicBezTo>
                    <a:pt x="422" y="270"/>
                    <a:pt x="417" y="269"/>
                    <a:pt x="412" y="268"/>
                  </a:cubicBezTo>
                  <a:cubicBezTo>
                    <a:pt x="407" y="267"/>
                    <a:pt x="401" y="265"/>
                    <a:pt x="396" y="263"/>
                  </a:cubicBezTo>
                  <a:cubicBezTo>
                    <a:pt x="389" y="260"/>
                    <a:pt x="382" y="260"/>
                    <a:pt x="374" y="262"/>
                  </a:cubicBezTo>
                  <a:cubicBezTo>
                    <a:pt x="368" y="263"/>
                    <a:pt x="362" y="266"/>
                    <a:pt x="355" y="269"/>
                  </a:cubicBezTo>
                  <a:cubicBezTo>
                    <a:pt x="347" y="273"/>
                    <a:pt x="338" y="272"/>
                    <a:pt x="330" y="268"/>
                  </a:cubicBezTo>
                  <a:cubicBezTo>
                    <a:pt x="327" y="266"/>
                    <a:pt x="324" y="265"/>
                    <a:pt x="320" y="265"/>
                  </a:cubicBezTo>
                  <a:cubicBezTo>
                    <a:pt x="315" y="264"/>
                    <a:pt x="311" y="266"/>
                    <a:pt x="308" y="268"/>
                  </a:cubicBezTo>
                  <a:cubicBezTo>
                    <a:pt x="304" y="270"/>
                    <a:pt x="300" y="273"/>
                    <a:pt x="296" y="274"/>
                  </a:cubicBezTo>
                  <a:cubicBezTo>
                    <a:pt x="289" y="276"/>
                    <a:pt x="281" y="273"/>
                    <a:pt x="278" y="266"/>
                  </a:cubicBezTo>
                  <a:cubicBezTo>
                    <a:pt x="275" y="261"/>
                    <a:pt x="273" y="256"/>
                    <a:pt x="272" y="250"/>
                  </a:cubicBezTo>
                  <a:cubicBezTo>
                    <a:pt x="271" y="249"/>
                    <a:pt x="271" y="249"/>
                    <a:pt x="269" y="249"/>
                  </a:cubicBezTo>
                  <a:cubicBezTo>
                    <a:pt x="258" y="254"/>
                    <a:pt x="248" y="261"/>
                    <a:pt x="237" y="266"/>
                  </a:cubicBezTo>
                  <a:cubicBezTo>
                    <a:pt x="233" y="269"/>
                    <a:pt x="228" y="271"/>
                    <a:pt x="222" y="271"/>
                  </a:cubicBezTo>
                  <a:cubicBezTo>
                    <a:pt x="215" y="271"/>
                    <a:pt x="212" y="268"/>
                    <a:pt x="212" y="261"/>
                  </a:cubicBezTo>
                  <a:cubicBezTo>
                    <a:pt x="212" y="259"/>
                    <a:pt x="212" y="258"/>
                    <a:pt x="212" y="256"/>
                  </a:cubicBezTo>
                  <a:cubicBezTo>
                    <a:pt x="211" y="250"/>
                    <a:pt x="208" y="246"/>
                    <a:pt x="202" y="246"/>
                  </a:cubicBezTo>
                  <a:cubicBezTo>
                    <a:pt x="198" y="246"/>
                    <a:pt x="195" y="246"/>
                    <a:pt x="192" y="247"/>
                  </a:cubicBezTo>
                  <a:cubicBezTo>
                    <a:pt x="185" y="249"/>
                    <a:pt x="179" y="251"/>
                    <a:pt x="173" y="254"/>
                  </a:cubicBezTo>
                  <a:cubicBezTo>
                    <a:pt x="164" y="257"/>
                    <a:pt x="155" y="259"/>
                    <a:pt x="145" y="257"/>
                  </a:cubicBezTo>
                  <a:cubicBezTo>
                    <a:pt x="134" y="254"/>
                    <a:pt x="124" y="256"/>
                    <a:pt x="113" y="258"/>
                  </a:cubicBezTo>
                  <a:cubicBezTo>
                    <a:pt x="105" y="259"/>
                    <a:pt x="98" y="262"/>
                    <a:pt x="90" y="263"/>
                  </a:cubicBezTo>
                  <a:cubicBezTo>
                    <a:pt x="81" y="265"/>
                    <a:pt x="72" y="264"/>
                    <a:pt x="63" y="260"/>
                  </a:cubicBezTo>
                  <a:cubicBezTo>
                    <a:pt x="61" y="259"/>
                    <a:pt x="58" y="259"/>
                    <a:pt x="56" y="259"/>
                  </a:cubicBezTo>
                  <a:cubicBezTo>
                    <a:pt x="55" y="259"/>
                    <a:pt x="55" y="258"/>
                    <a:pt x="54" y="257"/>
                  </a:cubicBezTo>
                  <a:cubicBezTo>
                    <a:pt x="55" y="261"/>
                    <a:pt x="55" y="264"/>
                    <a:pt x="56" y="267"/>
                  </a:cubicBezTo>
                  <a:cubicBezTo>
                    <a:pt x="59" y="286"/>
                    <a:pt x="62" y="304"/>
                    <a:pt x="65" y="323"/>
                  </a:cubicBezTo>
                  <a:cubicBezTo>
                    <a:pt x="69" y="346"/>
                    <a:pt x="72" y="369"/>
                    <a:pt x="76" y="392"/>
                  </a:cubicBezTo>
                  <a:cubicBezTo>
                    <a:pt x="79" y="412"/>
                    <a:pt x="83" y="433"/>
                    <a:pt x="86" y="453"/>
                  </a:cubicBezTo>
                  <a:cubicBezTo>
                    <a:pt x="89" y="470"/>
                    <a:pt x="91" y="487"/>
                    <a:pt x="94" y="505"/>
                  </a:cubicBezTo>
                  <a:cubicBezTo>
                    <a:pt x="95" y="507"/>
                    <a:pt x="95" y="509"/>
                    <a:pt x="95" y="512"/>
                  </a:cubicBezTo>
                  <a:cubicBezTo>
                    <a:pt x="96" y="513"/>
                    <a:pt x="95" y="514"/>
                    <a:pt x="94" y="514"/>
                  </a:cubicBezTo>
                  <a:cubicBezTo>
                    <a:pt x="90" y="515"/>
                    <a:pt x="87" y="515"/>
                    <a:pt x="84" y="516"/>
                  </a:cubicBezTo>
                  <a:cubicBezTo>
                    <a:pt x="82" y="516"/>
                    <a:pt x="82" y="515"/>
                    <a:pt x="82" y="514"/>
                  </a:cubicBezTo>
                  <a:cubicBezTo>
                    <a:pt x="80" y="506"/>
                    <a:pt x="79" y="498"/>
                    <a:pt x="78" y="490"/>
                  </a:cubicBezTo>
                  <a:cubicBezTo>
                    <a:pt x="75" y="475"/>
                    <a:pt x="73" y="460"/>
                    <a:pt x="71" y="445"/>
                  </a:cubicBezTo>
                  <a:cubicBezTo>
                    <a:pt x="68" y="429"/>
                    <a:pt x="66" y="414"/>
                    <a:pt x="63" y="398"/>
                  </a:cubicBezTo>
                  <a:cubicBezTo>
                    <a:pt x="60" y="378"/>
                    <a:pt x="57" y="357"/>
                    <a:pt x="54" y="336"/>
                  </a:cubicBezTo>
                  <a:cubicBezTo>
                    <a:pt x="51" y="321"/>
                    <a:pt x="49" y="305"/>
                    <a:pt x="46" y="289"/>
                  </a:cubicBezTo>
                  <a:cubicBezTo>
                    <a:pt x="43" y="269"/>
                    <a:pt x="40" y="249"/>
                    <a:pt x="37" y="229"/>
                  </a:cubicBezTo>
                  <a:cubicBezTo>
                    <a:pt x="33" y="205"/>
                    <a:pt x="29" y="182"/>
                    <a:pt x="26" y="159"/>
                  </a:cubicBezTo>
                  <a:cubicBezTo>
                    <a:pt x="22" y="137"/>
                    <a:pt x="19" y="114"/>
                    <a:pt x="15" y="92"/>
                  </a:cubicBezTo>
                  <a:cubicBezTo>
                    <a:pt x="12" y="73"/>
                    <a:pt x="9" y="55"/>
                    <a:pt x="7" y="36"/>
                  </a:cubicBezTo>
                  <a:cubicBezTo>
                    <a:pt x="6" y="31"/>
                    <a:pt x="5" y="27"/>
                    <a:pt x="4" y="22"/>
                  </a:cubicBezTo>
                  <a:cubicBezTo>
                    <a:pt x="4" y="21"/>
                    <a:pt x="4" y="20"/>
                    <a:pt x="5" y="20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0" y="16"/>
                    <a:pt x="0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7" y="7"/>
                    <a:pt x="19" y="13"/>
                    <a:pt x="16" y="17"/>
                  </a:cubicBezTo>
                  <a:cubicBezTo>
                    <a:pt x="15" y="18"/>
                    <a:pt x="15" y="18"/>
                    <a:pt x="16" y="19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3" y="18"/>
                    <a:pt x="23" y="18"/>
                    <a:pt x="22" y="20"/>
                  </a:cubicBezTo>
                  <a:cubicBezTo>
                    <a:pt x="21" y="21"/>
                    <a:pt x="20" y="21"/>
                    <a:pt x="18" y="22"/>
                  </a:cubicBezTo>
                  <a:cubicBezTo>
                    <a:pt x="17" y="23"/>
                    <a:pt x="17" y="23"/>
                    <a:pt x="17" y="25"/>
                  </a:cubicBezTo>
                  <a:cubicBezTo>
                    <a:pt x="18" y="27"/>
                    <a:pt x="18" y="30"/>
                    <a:pt x="18" y="33"/>
                  </a:cubicBezTo>
                  <a:cubicBezTo>
                    <a:pt x="22" y="53"/>
                    <a:pt x="25" y="73"/>
                    <a:pt x="28" y="93"/>
                  </a:cubicBezTo>
                  <a:cubicBezTo>
                    <a:pt x="32" y="116"/>
                    <a:pt x="35" y="138"/>
                    <a:pt x="39" y="161"/>
                  </a:cubicBezTo>
                  <a:cubicBezTo>
                    <a:pt x="43" y="184"/>
                    <a:pt x="47" y="207"/>
                    <a:pt x="50" y="230"/>
                  </a:cubicBezTo>
                  <a:cubicBezTo>
                    <a:pt x="52" y="237"/>
                    <a:pt x="53" y="244"/>
                    <a:pt x="54" y="251"/>
                  </a:cubicBezTo>
                  <a:cubicBezTo>
                    <a:pt x="54" y="254"/>
                    <a:pt x="56" y="256"/>
                    <a:pt x="59" y="256"/>
                  </a:cubicBezTo>
                  <a:cubicBezTo>
                    <a:pt x="60" y="256"/>
                    <a:pt x="60" y="256"/>
                    <a:pt x="60" y="255"/>
                  </a:cubicBezTo>
                  <a:cubicBezTo>
                    <a:pt x="60" y="252"/>
                    <a:pt x="61" y="248"/>
                    <a:pt x="60" y="244"/>
                  </a:cubicBezTo>
                  <a:cubicBezTo>
                    <a:pt x="60" y="238"/>
                    <a:pt x="59" y="231"/>
                    <a:pt x="59" y="225"/>
                  </a:cubicBezTo>
                  <a:cubicBezTo>
                    <a:pt x="59" y="219"/>
                    <a:pt x="58" y="213"/>
                    <a:pt x="58" y="206"/>
                  </a:cubicBezTo>
                  <a:cubicBezTo>
                    <a:pt x="58" y="201"/>
                    <a:pt x="57" y="197"/>
                    <a:pt x="57" y="192"/>
                  </a:cubicBezTo>
                  <a:cubicBezTo>
                    <a:pt x="57" y="184"/>
                    <a:pt x="56" y="177"/>
                    <a:pt x="56" y="170"/>
                  </a:cubicBezTo>
                  <a:cubicBezTo>
                    <a:pt x="55" y="160"/>
                    <a:pt x="54" y="151"/>
                    <a:pt x="53" y="141"/>
                  </a:cubicBezTo>
                  <a:cubicBezTo>
                    <a:pt x="53" y="141"/>
                    <a:pt x="53" y="140"/>
                    <a:pt x="53" y="140"/>
                  </a:cubicBezTo>
                  <a:cubicBezTo>
                    <a:pt x="53" y="139"/>
                    <a:pt x="52" y="138"/>
                    <a:pt x="53" y="137"/>
                  </a:cubicBezTo>
                  <a:cubicBezTo>
                    <a:pt x="54" y="138"/>
                    <a:pt x="54" y="138"/>
                    <a:pt x="54" y="139"/>
                  </a:cubicBezTo>
                  <a:cubicBezTo>
                    <a:pt x="54" y="141"/>
                    <a:pt x="55" y="142"/>
                    <a:pt x="56" y="144"/>
                  </a:cubicBezTo>
                  <a:cubicBezTo>
                    <a:pt x="57" y="152"/>
                    <a:pt x="58" y="160"/>
                    <a:pt x="58" y="168"/>
                  </a:cubicBezTo>
                  <a:cubicBezTo>
                    <a:pt x="59" y="175"/>
                    <a:pt x="59" y="182"/>
                    <a:pt x="59" y="190"/>
                  </a:cubicBezTo>
                  <a:cubicBezTo>
                    <a:pt x="60" y="192"/>
                    <a:pt x="60" y="195"/>
                    <a:pt x="60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206"/>
                    <a:pt x="61" y="215"/>
                    <a:pt x="62" y="223"/>
                  </a:cubicBezTo>
                  <a:cubicBezTo>
                    <a:pt x="62" y="233"/>
                    <a:pt x="63" y="242"/>
                    <a:pt x="63" y="252"/>
                  </a:cubicBezTo>
                  <a:cubicBezTo>
                    <a:pt x="63" y="253"/>
                    <a:pt x="63" y="254"/>
                    <a:pt x="63" y="256"/>
                  </a:cubicBezTo>
                  <a:cubicBezTo>
                    <a:pt x="63" y="257"/>
                    <a:pt x="63" y="258"/>
                    <a:pt x="65" y="259"/>
                  </a:cubicBezTo>
                  <a:cubicBezTo>
                    <a:pt x="69" y="260"/>
                    <a:pt x="72" y="261"/>
                    <a:pt x="76" y="262"/>
                  </a:cubicBezTo>
                  <a:cubicBezTo>
                    <a:pt x="81" y="262"/>
                    <a:pt x="86" y="261"/>
                    <a:pt x="91" y="261"/>
                  </a:cubicBezTo>
                  <a:cubicBezTo>
                    <a:pt x="95" y="260"/>
                    <a:pt x="99" y="259"/>
                    <a:pt x="103" y="258"/>
                  </a:cubicBezTo>
                  <a:cubicBezTo>
                    <a:pt x="111" y="256"/>
                    <a:pt x="119" y="254"/>
                    <a:pt x="128" y="254"/>
                  </a:cubicBezTo>
                  <a:cubicBezTo>
                    <a:pt x="135" y="253"/>
                    <a:pt x="142" y="254"/>
                    <a:pt x="149" y="255"/>
                  </a:cubicBezTo>
                  <a:cubicBezTo>
                    <a:pt x="155" y="256"/>
                    <a:pt x="160" y="256"/>
                    <a:pt x="166" y="254"/>
                  </a:cubicBezTo>
                  <a:cubicBezTo>
                    <a:pt x="167" y="253"/>
                    <a:pt x="170" y="253"/>
                    <a:pt x="171" y="252"/>
                  </a:cubicBezTo>
                  <a:cubicBezTo>
                    <a:pt x="176" y="250"/>
                    <a:pt x="181" y="248"/>
                    <a:pt x="186" y="246"/>
                  </a:cubicBezTo>
                  <a:cubicBezTo>
                    <a:pt x="188" y="246"/>
                    <a:pt x="189" y="245"/>
                    <a:pt x="191" y="245"/>
                  </a:cubicBezTo>
                  <a:cubicBezTo>
                    <a:pt x="195" y="244"/>
                    <a:pt x="198" y="244"/>
                    <a:pt x="202" y="244"/>
                  </a:cubicBezTo>
                  <a:cubicBezTo>
                    <a:pt x="204" y="244"/>
                    <a:pt x="207" y="245"/>
                    <a:pt x="209" y="246"/>
                  </a:cubicBezTo>
                  <a:cubicBezTo>
                    <a:pt x="209" y="246"/>
                    <a:pt x="209" y="246"/>
                    <a:pt x="209" y="246"/>
                  </a:cubicBezTo>
                  <a:cubicBezTo>
                    <a:pt x="205" y="236"/>
                    <a:pt x="204" y="225"/>
                    <a:pt x="199" y="216"/>
                  </a:cubicBezTo>
                  <a:cubicBezTo>
                    <a:pt x="199" y="214"/>
                    <a:pt x="198" y="213"/>
                    <a:pt x="197" y="212"/>
                  </a:cubicBezTo>
                  <a:cubicBezTo>
                    <a:pt x="197" y="212"/>
                    <a:pt x="197" y="211"/>
                    <a:pt x="198" y="210"/>
                  </a:cubicBezTo>
                  <a:cubicBezTo>
                    <a:pt x="199" y="210"/>
                    <a:pt x="199" y="210"/>
                    <a:pt x="200" y="211"/>
                  </a:cubicBezTo>
                  <a:cubicBezTo>
                    <a:pt x="201" y="212"/>
                    <a:pt x="201" y="213"/>
                    <a:pt x="201" y="214"/>
                  </a:cubicBezTo>
                  <a:cubicBezTo>
                    <a:pt x="205" y="221"/>
                    <a:pt x="207" y="229"/>
                    <a:pt x="209" y="236"/>
                  </a:cubicBezTo>
                  <a:cubicBezTo>
                    <a:pt x="210" y="240"/>
                    <a:pt x="211" y="244"/>
                    <a:pt x="212" y="248"/>
                  </a:cubicBezTo>
                  <a:cubicBezTo>
                    <a:pt x="214" y="252"/>
                    <a:pt x="213" y="257"/>
                    <a:pt x="214" y="261"/>
                  </a:cubicBezTo>
                  <a:cubicBezTo>
                    <a:pt x="214" y="262"/>
                    <a:pt x="214" y="263"/>
                    <a:pt x="214" y="264"/>
                  </a:cubicBezTo>
                  <a:cubicBezTo>
                    <a:pt x="215" y="267"/>
                    <a:pt x="217" y="269"/>
                    <a:pt x="220" y="269"/>
                  </a:cubicBezTo>
                  <a:cubicBezTo>
                    <a:pt x="225" y="269"/>
                    <a:pt x="230" y="268"/>
                    <a:pt x="234" y="266"/>
                  </a:cubicBezTo>
                  <a:cubicBezTo>
                    <a:pt x="235" y="265"/>
                    <a:pt x="236" y="265"/>
                    <a:pt x="237" y="264"/>
                  </a:cubicBezTo>
                  <a:cubicBezTo>
                    <a:pt x="237" y="264"/>
                    <a:pt x="238" y="264"/>
                    <a:pt x="238" y="264"/>
                  </a:cubicBezTo>
                  <a:cubicBezTo>
                    <a:pt x="239" y="263"/>
                    <a:pt x="241" y="262"/>
                    <a:pt x="242" y="261"/>
                  </a:cubicBezTo>
                  <a:cubicBezTo>
                    <a:pt x="242" y="261"/>
                    <a:pt x="242" y="261"/>
                    <a:pt x="243" y="261"/>
                  </a:cubicBezTo>
                  <a:cubicBezTo>
                    <a:pt x="246" y="259"/>
                    <a:pt x="250" y="257"/>
                    <a:pt x="254" y="255"/>
                  </a:cubicBezTo>
                  <a:cubicBezTo>
                    <a:pt x="256" y="254"/>
                    <a:pt x="258" y="253"/>
                    <a:pt x="260" y="252"/>
                  </a:cubicBezTo>
                  <a:cubicBezTo>
                    <a:pt x="260" y="252"/>
                    <a:pt x="260" y="252"/>
                    <a:pt x="260" y="251"/>
                  </a:cubicBezTo>
                  <a:cubicBezTo>
                    <a:pt x="261" y="251"/>
                    <a:pt x="262" y="251"/>
                    <a:pt x="263" y="250"/>
                  </a:cubicBezTo>
                  <a:cubicBezTo>
                    <a:pt x="264" y="249"/>
                    <a:pt x="266" y="248"/>
                    <a:pt x="267" y="248"/>
                  </a:cubicBezTo>
                  <a:cubicBezTo>
                    <a:pt x="269" y="247"/>
                    <a:pt x="272" y="246"/>
                    <a:pt x="274" y="245"/>
                  </a:cubicBezTo>
                  <a:cubicBezTo>
                    <a:pt x="276" y="244"/>
                    <a:pt x="277" y="243"/>
                    <a:pt x="279" y="243"/>
                  </a:cubicBezTo>
                  <a:cubicBezTo>
                    <a:pt x="281" y="243"/>
                    <a:pt x="282" y="245"/>
                    <a:pt x="281" y="246"/>
                  </a:cubicBezTo>
                  <a:cubicBezTo>
                    <a:pt x="281" y="248"/>
                    <a:pt x="280" y="249"/>
                    <a:pt x="279" y="250"/>
                  </a:cubicBezTo>
                  <a:cubicBezTo>
                    <a:pt x="278" y="251"/>
                    <a:pt x="278" y="251"/>
                    <a:pt x="277" y="252"/>
                  </a:cubicBezTo>
                  <a:cubicBezTo>
                    <a:pt x="275" y="254"/>
                    <a:pt x="275" y="255"/>
                    <a:pt x="276" y="257"/>
                  </a:cubicBezTo>
                  <a:cubicBezTo>
                    <a:pt x="278" y="261"/>
                    <a:pt x="279" y="264"/>
                    <a:pt x="281" y="267"/>
                  </a:cubicBezTo>
                  <a:cubicBezTo>
                    <a:pt x="284" y="271"/>
                    <a:pt x="288" y="273"/>
                    <a:pt x="294" y="272"/>
                  </a:cubicBezTo>
                  <a:cubicBezTo>
                    <a:pt x="297" y="272"/>
                    <a:pt x="301" y="270"/>
                    <a:pt x="304" y="268"/>
                  </a:cubicBezTo>
                  <a:cubicBezTo>
                    <a:pt x="307" y="267"/>
                    <a:pt x="309" y="265"/>
                    <a:pt x="311" y="264"/>
                  </a:cubicBezTo>
                  <a:cubicBezTo>
                    <a:pt x="316" y="262"/>
                    <a:pt x="320" y="262"/>
                    <a:pt x="325" y="263"/>
                  </a:cubicBezTo>
                  <a:cubicBezTo>
                    <a:pt x="329" y="265"/>
                    <a:pt x="333" y="267"/>
                    <a:pt x="337" y="268"/>
                  </a:cubicBezTo>
                  <a:cubicBezTo>
                    <a:pt x="340" y="270"/>
                    <a:pt x="344" y="270"/>
                    <a:pt x="348" y="269"/>
                  </a:cubicBezTo>
                  <a:cubicBezTo>
                    <a:pt x="353" y="268"/>
                    <a:pt x="359" y="265"/>
                    <a:pt x="364" y="263"/>
                  </a:cubicBezTo>
                  <a:cubicBezTo>
                    <a:pt x="371" y="260"/>
                    <a:pt x="378" y="258"/>
                    <a:pt x="386" y="258"/>
                  </a:cubicBezTo>
                  <a:cubicBezTo>
                    <a:pt x="387" y="258"/>
                    <a:pt x="388" y="258"/>
                    <a:pt x="390" y="258"/>
                  </a:cubicBezTo>
                  <a:cubicBezTo>
                    <a:pt x="394" y="259"/>
                    <a:pt x="398" y="261"/>
                    <a:pt x="402" y="263"/>
                  </a:cubicBezTo>
                  <a:cubicBezTo>
                    <a:pt x="407" y="265"/>
                    <a:pt x="413" y="266"/>
                    <a:pt x="418" y="267"/>
                  </a:cubicBezTo>
                  <a:cubicBezTo>
                    <a:pt x="424" y="268"/>
                    <a:pt x="429" y="267"/>
                    <a:pt x="434" y="265"/>
                  </a:cubicBezTo>
                  <a:cubicBezTo>
                    <a:pt x="434" y="265"/>
                    <a:pt x="435" y="264"/>
                    <a:pt x="436" y="264"/>
                  </a:cubicBezTo>
                  <a:cubicBezTo>
                    <a:pt x="436" y="263"/>
                    <a:pt x="437" y="263"/>
                    <a:pt x="437" y="263"/>
                  </a:cubicBezTo>
                  <a:cubicBezTo>
                    <a:pt x="437" y="262"/>
                    <a:pt x="436" y="262"/>
                    <a:pt x="436" y="262"/>
                  </a:cubicBezTo>
                  <a:cubicBezTo>
                    <a:pt x="433" y="261"/>
                    <a:pt x="431" y="260"/>
                    <a:pt x="428" y="260"/>
                  </a:cubicBezTo>
                  <a:cubicBezTo>
                    <a:pt x="420" y="258"/>
                    <a:pt x="412" y="254"/>
                    <a:pt x="406" y="248"/>
                  </a:cubicBezTo>
                  <a:cubicBezTo>
                    <a:pt x="400" y="243"/>
                    <a:pt x="395" y="238"/>
                    <a:pt x="390" y="232"/>
                  </a:cubicBezTo>
                  <a:cubicBezTo>
                    <a:pt x="385" y="226"/>
                    <a:pt x="381" y="220"/>
                    <a:pt x="379" y="213"/>
                  </a:cubicBezTo>
                  <a:cubicBezTo>
                    <a:pt x="377" y="208"/>
                    <a:pt x="375" y="203"/>
                    <a:pt x="373" y="199"/>
                  </a:cubicBezTo>
                  <a:cubicBezTo>
                    <a:pt x="369" y="194"/>
                    <a:pt x="366" y="189"/>
                    <a:pt x="362" y="184"/>
                  </a:cubicBezTo>
                  <a:cubicBezTo>
                    <a:pt x="360" y="181"/>
                    <a:pt x="358" y="177"/>
                    <a:pt x="355" y="173"/>
                  </a:cubicBezTo>
                  <a:cubicBezTo>
                    <a:pt x="355" y="173"/>
                    <a:pt x="355" y="173"/>
                    <a:pt x="355" y="173"/>
                  </a:cubicBezTo>
                  <a:cubicBezTo>
                    <a:pt x="355" y="172"/>
                    <a:pt x="354" y="170"/>
                    <a:pt x="353" y="16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1" y="165"/>
                    <a:pt x="350" y="161"/>
                    <a:pt x="348" y="157"/>
                  </a:cubicBezTo>
                  <a:cubicBezTo>
                    <a:pt x="348" y="156"/>
                    <a:pt x="347" y="156"/>
                    <a:pt x="346" y="157"/>
                  </a:cubicBezTo>
                  <a:cubicBezTo>
                    <a:pt x="344" y="158"/>
                    <a:pt x="342" y="158"/>
                    <a:pt x="340" y="159"/>
                  </a:cubicBezTo>
                  <a:cubicBezTo>
                    <a:pt x="334" y="161"/>
                    <a:pt x="329" y="161"/>
                    <a:pt x="323" y="162"/>
                  </a:cubicBezTo>
                  <a:cubicBezTo>
                    <a:pt x="318" y="163"/>
                    <a:pt x="312" y="163"/>
                    <a:pt x="307" y="163"/>
                  </a:cubicBezTo>
                  <a:cubicBezTo>
                    <a:pt x="297" y="164"/>
                    <a:pt x="288" y="162"/>
                    <a:pt x="279" y="157"/>
                  </a:cubicBezTo>
                  <a:cubicBezTo>
                    <a:pt x="274" y="155"/>
                    <a:pt x="269" y="153"/>
                    <a:pt x="264" y="153"/>
                  </a:cubicBezTo>
                  <a:cubicBezTo>
                    <a:pt x="262" y="152"/>
                    <a:pt x="259" y="152"/>
                    <a:pt x="256" y="152"/>
                  </a:cubicBezTo>
                  <a:cubicBezTo>
                    <a:pt x="253" y="152"/>
                    <a:pt x="250" y="151"/>
                    <a:pt x="248" y="151"/>
                  </a:cubicBezTo>
                  <a:cubicBezTo>
                    <a:pt x="241" y="152"/>
                    <a:pt x="234" y="151"/>
                    <a:pt x="227" y="152"/>
                  </a:cubicBezTo>
                  <a:cubicBezTo>
                    <a:pt x="222" y="152"/>
                    <a:pt x="218" y="152"/>
                    <a:pt x="213" y="152"/>
                  </a:cubicBezTo>
                  <a:cubicBezTo>
                    <a:pt x="212" y="152"/>
                    <a:pt x="212" y="152"/>
                    <a:pt x="211" y="152"/>
                  </a:cubicBezTo>
                  <a:cubicBezTo>
                    <a:pt x="211" y="152"/>
                    <a:pt x="210" y="152"/>
                    <a:pt x="209" y="152"/>
                  </a:cubicBezTo>
                  <a:cubicBezTo>
                    <a:pt x="203" y="152"/>
                    <a:pt x="196" y="153"/>
                    <a:pt x="190" y="153"/>
                  </a:cubicBezTo>
                  <a:cubicBezTo>
                    <a:pt x="181" y="153"/>
                    <a:pt x="173" y="151"/>
                    <a:pt x="167" y="146"/>
                  </a:cubicBezTo>
                  <a:cubicBezTo>
                    <a:pt x="165" y="145"/>
                    <a:pt x="164" y="144"/>
                    <a:pt x="163" y="144"/>
                  </a:cubicBezTo>
                  <a:cubicBezTo>
                    <a:pt x="157" y="140"/>
                    <a:pt x="151" y="139"/>
                    <a:pt x="144" y="139"/>
                  </a:cubicBezTo>
                  <a:cubicBezTo>
                    <a:pt x="134" y="138"/>
                    <a:pt x="124" y="139"/>
                    <a:pt x="114" y="139"/>
                  </a:cubicBezTo>
                  <a:cubicBezTo>
                    <a:pt x="104" y="140"/>
                    <a:pt x="93" y="141"/>
                    <a:pt x="83" y="142"/>
                  </a:cubicBezTo>
                  <a:cubicBezTo>
                    <a:pt x="76" y="143"/>
                    <a:pt x="69" y="143"/>
                    <a:pt x="62" y="143"/>
                  </a:cubicBezTo>
                  <a:cubicBezTo>
                    <a:pt x="62" y="143"/>
                    <a:pt x="61" y="143"/>
                    <a:pt x="60" y="144"/>
                  </a:cubicBezTo>
                  <a:cubicBezTo>
                    <a:pt x="58" y="144"/>
                    <a:pt x="57" y="144"/>
                    <a:pt x="56" y="143"/>
                  </a:cubicBezTo>
                  <a:cubicBezTo>
                    <a:pt x="55" y="142"/>
                    <a:pt x="57" y="142"/>
                    <a:pt x="57" y="142"/>
                  </a:cubicBezTo>
                  <a:cubicBezTo>
                    <a:pt x="60" y="141"/>
                    <a:pt x="63" y="141"/>
                    <a:pt x="66" y="141"/>
                  </a:cubicBezTo>
                  <a:cubicBezTo>
                    <a:pt x="74" y="140"/>
                    <a:pt x="82" y="140"/>
                    <a:pt x="90" y="139"/>
                  </a:cubicBezTo>
                  <a:cubicBezTo>
                    <a:pt x="97" y="138"/>
                    <a:pt x="104" y="138"/>
                    <a:pt x="111" y="137"/>
                  </a:cubicBezTo>
                  <a:cubicBezTo>
                    <a:pt x="113" y="137"/>
                    <a:pt x="114" y="137"/>
                    <a:pt x="116" y="137"/>
                  </a:cubicBezTo>
                  <a:cubicBezTo>
                    <a:pt x="121" y="137"/>
                    <a:pt x="126" y="136"/>
                    <a:pt x="131" y="136"/>
                  </a:cubicBezTo>
                  <a:cubicBezTo>
                    <a:pt x="131" y="136"/>
                    <a:pt x="132" y="136"/>
                    <a:pt x="132" y="136"/>
                  </a:cubicBezTo>
                  <a:cubicBezTo>
                    <a:pt x="135" y="136"/>
                    <a:pt x="137" y="136"/>
                    <a:pt x="140" y="136"/>
                  </a:cubicBezTo>
                  <a:cubicBezTo>
                    <a:pt x="141" y="136"/>
                    <a:pt x="142" y="136"/>
                    <a:pt x="143" y="136"/>
                  </a:cubicBezTo>
                  <a:cubicBezTo>
                    <a:pt x="149" y="136"/>
                    <a:pt x="155" y="137"/>
                    <a:pt x="161" y="140"/>
                  </a:cubicBezTo>
                  <a:cubicBezTo>
                    <a:pt x="163" y="141"/>
                    <a:pt x="165" y="142"/>
                    <a:pt x="167" y="143"/>
                  </a:cubicBezTo>
                  <a:cubicBezTo>
                    <a:pt x="173" y="147"/>
                    <a:pt x="179" y="149"/>
                    <a:pt x="186" y="150"/>
                  </a:cubicBezTo>
                  <a:cubicBezTo>
                    <a:pt x="193" y="151"/>
                    <a:pt x="200" y="150"/>
                    <a:pt x="207" y="150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15" y="150"/>
                    <a:pt x="221" y="150"/>
                    <a:pt x="227" y="150"/>
                  </a:cubicBezTo>
                  <a:cubicBezTo>
                    <a:pt x="229" y="150"/>
                    <a:pt x="231" y="150"/>
                    <a:pt x="233" y="149"/>
                  </a:cubicBezTo>
                  <a:cubicBezTo>
                    <a:pt x="235" y="149"/>
                    <a:pt x="237" y="149"/>
                    <a:pt x="238" y="149"/>
                  </a:cubicBezTo>
                  <a:cubicBezTo>
                    <a:pt x="243" y="149"/>
                    <a:pt x="248" y="149"/>
                    <a:pt x="252" y="149"/>
                  </a:cubicBezTo>
                  <a:cubicBezTo>
                    <a:pt x="262" y="149"/>
                    <a:pt x="272" y="151"/>
                    <a:pt x="281" y="156"/>
                  </a:cubicBezTo>
                  <a:cubicBezTo>
                    <a:pt x="286" y="158"/>
                    <a:pt x="291" y="160"/>
                    <a:pt x="296" y="160"/>
                  </a:cubicBezTo>
                  <a:cubicBezTo>
                    <a:pt x="301" y="161"/>
                    <a:pt x="305" y="161"/>
                    <a:pt x="310" y="161"/>
                  </a:cubicBezTo>
                  <a:cubicBezTo>
                    <a:pt x="316" y="160"/>
                    <a:pt x="321" y="160"/>
                    <a:pt x="326" y="159"/>
                  </a:cubicBezTo>
                  <a:cubicBezTo>
                    <a:pt x="333" y="158"/>
                    <a:pt x="339" y="157"/>
                    <a:pt x="345" y="154"/>
                  </a:cubicBezTo>
                  <a:cubicBezTo>
                    <a:pt x="347" y="154"/>
                    <a:pt x="347" y="153"/>
                    <a:pt x="346" y="152"/>
                  </a:cubicBezTo>
                  <a:cubicBezTo>
                    <a:pt x="344" y="145"/>
                    <a:pt x="343" y="139"/>
                    <a:pt x="342" y="133"/>
                  </a:cubicBezTo>
                  <a:cubicBezTo>
                    <a:pt x="340" y="123"/>
                    <a:pt x="340" y="113"/>
                    <a:pt x="341" y="103"/>
                  </a:cubicBezTo>
                  <a:cubicBezTo>
                    <a:pt x="341" y="96"/>
                    <a:pt x="342" y="97"/>
                    <a:pt x="336" y="95"/>
                  </a:cubicBezTo>
                  <a:cubicBezTo>
                    <a:pt x="336" y="94"/>
                    <a:pt x="336" y="94"/>
                    <a:pt x="335" y="94"/>
                  </a:cubicBezTo>
                  <a:cubicBezTo>
                    <a:pt x="335" y="93"/>
                    <a:pt x="334" y="93"/>
                    <a:pt x="333" y="92"/>
                  </a:cubicBezTo>
                  <a:cubicBezTo>
                    <a:pt x="329" y="89"/>
                    <a:pt x="325" y="87"/>
                    <a:pt x="321" y="83"/>
                  </a:cubicBezTo>
                  <a:cubicBezTo>
                    <a:pt x="320" y="80"/>
                    <a:pt x="319" y="78"/>
                    <a:pt x="318" y="75"/>
                  </a:cubicBezTo>
                  <a:cubicBezTo>
                    <a:pt x="317" y="74"/>
                    <a:pt x="317" y="73"/>
                    <a:pt x="317" y="71"/>
                  </a:cubicBezTo>
                  <a:cubicBezTo>
                    <a:pt x="316" y="68"/>
                    <a:pt x="313" y="65"/>
                    <a:pt x="310" y="64"/>
                  </a:cubicBezTo>
                  <a:cubicBezTo>
                    <a:pt x="306" y="62"/>
                    <a:pt x="301" y="61"/>
                    <a:pt x="296" y="61"/>
                  </a:cubicBezTo>
                  <a:cubicBezTo>
                    <a:pt x="292" y="60"/>
                    <a:pt x="287" y="60"/>
                    <a:pt x="282" y="60"/>
                  </a:cubicBezTo>
                  <a:cubicBezTo>
                    <a:pt x="277" y="61"/>
                    <a:pt x="271" y="61"/>
                    <a:pt x="266" y="61"/>
                  </a:cubicBezTo>
                  <a:cubicBezTo>
                    <a:pt x="262" y="61"/>
                    <a:pt x="258" y="60"/>
                    <a:pt x="255" y="60"/>
                  </a:cubicBezTo>
                  <a:cubicBezTo>
                    <a:pt x="253" y="60"/>
                    <a:pt x="251" y="60"/>
                    <a:pt x="249" y="59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6" y="59"/>
                    <a:pt x="246" y="59"/>
                    <a:pt x="246" y="62"/>
                  </a:cubicBezTo>
                  <a:cubicBezTo>
                    <a:pt x="247" y="64"/>
                    <a:pt x="247" y="67"/>
                    <a:pt x="248" y="70"/>
                  </a:cubicBezTo>
                  <a:cubicBezTo>
                    <a:pt x="248" y="70"/>
                    <a:pt x="248" y="71"/>
                    <a:pt x="247" y="71"/>
                  </a:cubicBezTo>
                  <a:cubicBezTo>
                    <a:pt x="247" y="71"/>
                    <a:pt x="246" y="71"/>
                    <a:pt x="246" y="70"/>
                  </a:cubicBezTo>
                  <a:cubicBezTo>
                    <a:pt x="245" y="67"/>
                    <a:pt x="244" y="65"/>
                    <a:pt x="244" y="62"/>
                  </a:cubicBezTo>
                  <a:cubicBezTo>
                    <a:pt x="243" y="59"/>
                    <a:pt x="243" y="57"/>
                    <a:pt x="242" y="55"/>
                  </a:cubicBezTo>
                  <a:cubicBezTo>
                    <a:pt x="240" y="51"/>
                    <a:pt x="236" y="51"/>
                    <a:pt x="233" y="50"/>
                  </a:cubicBezTo>
                  <a:cubicBezTo>
                    <a:pt x="229" y="50"/>
                    <a:pt x="225" y="50"/>
                    <a:pt x="221" y="50"/>
                  </a:cubicBezTo>
                  <a:cubicBezTo>
                    <a:pt x="218" y="50"/>
                    <a:pt x="215" y="50"/>
                    <a:pt x="212" y="50"/>
                  </a:cubicBezTo>
                  <a:cubicBezTo>
                    <a:pt x="211" y="50"/>
                    <a:pt x="210" y="51"/>
                    <a:pt x="210" y="52"/>
                  </a:cubicBezTo>
                  <a:cubicBezTo>
                    <a:pt x="209" y="56"/>
                    <a:pt x="207" y="60"/>
                    <a:pt x="208" y="64"/>
                  </a:cubicBezTo>
                  <a:cubicBezTo>
                    <a:pt x="208" y="65"/>
                    <a:pt x="208" y="66"/>
                    <a:pt x="206" y="65"/>
                  </a:cubicBezTo>
                  <a:cubicBezTo>
                    <a:pt x="205" y="62"/>
                    <a:pt x="205" y="59"/>
                    <a:pt x="206" y="55"/>
                  </a:cubicBezTo>
                  <a:cubicBezTo>
                    <a:pt x="206" y="53"/>
                    <a:pt x="207" y="51"/>
                    <a:pt x="208" y="48"/>
                  </a:cubicBezTo>
                  <a:cubicBezTo>
                    <a:pt x="209" y="43"/>
                    <a:pt x="207" y="40"/>
                    <a:pt x="202" y="38"/>
                  </a:cubicBezTo>
                  <a:cubicBezTo>
                    <a:pt x="197" y="36"/>
                    <a:pt x="192" y="35"/>
                    <a:pt x="187" y="36"/>
                  </a:cubicBezTo>
                  <a:cubicBezTo>
                    <a:pt x="181" y="36"/>
                    <a:pt x="176" y="37"/>
                    <a:pt x="170" y="38"/>
                  </a:cubicBezTo>
                  <a:cubicBezTo>
                    <a:pt x="169" y="38"/>
                    <a:pt x="168" y="38"/>
                    <a:pt x="167" y="37"/>
                  </a:cubicBezTo>
                  <a:cubicBezTo>
                    <a:pt x="167" y="36"/>
                    <a:pt x="168" y="37"/>
                    <a:pt x="168" y="36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AD48BD7-6E6F-2FCC-1614-E25C452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1490663"/>
              <a:ext cx="357188" cy="257175"/>
            </a:xfrm>
            <a:custGeom>
              <a:avLst/>
              <a:gdLst>
                <a:gd name="T0" fmla="*/ 185 w 187"/>
                <a:gd name="T1" fmla="*/ 135 h 135"/>
                <a:gd name="T2" fmla="*/ 174 w 187"/>
                <a:gd name="T3" fmla="*/ 112 h 135"/>
                <a:gd name="T4" fmla="*/ 165 w 187"/>
                <a:gd name="T5" fmla="*/ 85 h 135"/>
                <a:gd name="T6" fmla="*/ 152 w 187"/>
                <a:gd name="T7" fmla="*/ 44 h 135"/>
                <a:gd name="T8" fmla="*/ 142 w 187"/>
                <a:gd name="T9" fmla="*/ 24 h 135"/>
                <a:gd name="T10" fmla="*/ 121 w 187"/>
                <a:gd name="T11" fmla="*/ 26 h 135"/>
                <a:gd name="T12" fmla="*/ 109 w 187"/>
                <a:gd name="T13" fmla="*/ 29 h 135"/>
                <a:gd name="T14" fmla="*/ 112 w 187"/>
                <a:gd name="T15" fmla="*/ 47 h 135"/>
                <a:gd name="T16" fmla="*/ 113 w 187"/>
                <a:gd name="T17" fmla="*/ 53 h 135"/>
                <a:gd name="T18" fmla="*/ 111 w 187"/>
                <a:gd name="T19" fmla="*/ 53 h 135"/>
                <a:gd name="T20" fmla="*/ 106 w 187"/>
                <a:gd name="T21" fmla="*/ 27 h 135"/>
                <a:gd name="T22" fmla="*/ 101 w 187"/>
                <a:gd name="T23" fmla="*/ 18 h 135"/>
                <a:gd name="T24" fmla="*/ 75 w 187"/>
                <a:gd name="T25" fmla="*/ 14 h 135"/>
                <a:gd name="T26" fmla="*/ 46 w 187"/>
                <a:gd name="T27" fmla="*/ 5 h 135"/>
                <a:gd name="T28" fmla="*/ 15 w 187"/>
                <a:gd name="T29" fmla="*/ 5 h 135"/>
                <a:gd name="T30" fmla="*/ 3 w 187"/>
                <a:gd name="T31" fmla="*/ 5 h 135"/>
                <a:gd name="T32" fmla="*/ 11 w 187"/>
                <a:gd name="T33" fmla="*/ 30 h 135"/>
                <a:gd name="T34" fmla="*/ 18 w 187"/>
                <a:gd name="T35" fmla="*/ 54 h 135"/>
                <a:gd name="T36" fmla="*/ 24 w 187"/>
                <a:gd name="T37" fmla="*/ 74 h 135"/>
                <a:gd name="T38" fmla="*/ 30 w 187"/>
                <a:gd name="T39" fmla="*/ 101 h 135"/>
                <a:gd name="T40" fmla="*/ 30 w 187"/>
                <a:gd name="T41" fmla="*/ 105 h 135"/>
                <a:gd name="T42" fmla="*/ 31 w 187"/>
                <a:gd name="T43" fmla="*/ 118 h 135"/>
                <a:gd name="T44" fmla="*/ 31 w 187"/>
                <a:gd name="T45" fmla="*/ 122 h 135"/>
                <a:gd name="T46" fmla="*/ 30 w 187"/>
                <a:gd name="T47" fmla="*/ 123 h 135"/>
                <a:gd name="T48" fmla="*/ 13 w 187"/>
                <a:gd name="T49" fmla="*/ 42 h 135"/>
                <a:gd name="T50" fmla="*/ 2 w 187"/>
                <a:gd name="T51" fmla="*/ 15 h 135"/>
                <a:gd name="T52" fmla="*/ 0 w 187"/>
                <a:gd name="T53" fmla="*/ 2 h 135"/>
                <a:gd name="T54" fmla="*/ 20 w 187"/>
                <a:gd name="T55" fmla="*/ 3 h 135"/>
                <a:gd name="T56" fmla="*/ 65 w 187"/>
                <a:gd name="T57" fmla="*/ 8 h 135"/>
                <a:gd name="T58" fmla="*/ 100 w 187"/>
                <a:gd name="T59" fmla="*/ 15 h 135"/>
                <a:gd name="T60" fmla="*/ 109 w 187"/>
                <a:gd name="T61" fmla="*/ 25 h 135"/>
                <a:gd name="T62" fmla="*/ 141 w 187"/>
                <a:gd name="T63" fmla="*/ 22 h 135"/>
                <a:gd name="T64" fmla="*/ 142 w 187"/>
                <a:gd name="T65" fmla="*/ 22 h 135"/>
                <a:gd name="T66" fmla="*/ 145 w 187"/>
                <a:gd name="T67" fmla="*/ 22 h 135"/>
                <a:gd name="T68" fmla="*/ 148 w 187"/>
                <a:gd name="T69" fmla="*/ 23 h 135"/>
                <a:gd name="T70" fmla="*/ 152 w 187"/>
                <a:gd name="T71" fmla="*/ 40 h 135"/>
                <a:gd name="T72" fmla="*/ 166 w 187"/>
                <a:gd name="T73" fmla="*/ 79 h 135"/>
                <a:gd name="T74" fmla="*/ 177 w 187"/>
                <a:gd name="T75" fmla="*/ 113 h 135"/>
                <a:gd name="T76" fmla="*/ 186 w 187"/>
                <a:gd name="T7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" h="135">
                  <a:moveTo>
                    <a:pt x="186" y="135"/>
                  </a:moveTo>
                  <a:cubicBezTo>
                    <a:pt x="186" y="135"/>
                    <a:pt x="185" y="135"/>
                    <a:pt x="185" y="135"/>
                  </a:cubicBezTo>
                  <a:cubicBezTo>
                    <a:pt x="184" y="134"/>
                    <a:pt x="184" y="133"/>
                    <a:pt x="184" y="132"/>
                  </a:cubicBezTo>
                  <a:cubicBezTo>
                    <a:pt x="181" y="125"/>
                    <a:pt x="178" y="118"/>
                    <a:pt x="174" y="112"/>
                  </a:cubicBezTo>
                  <a:cubicBezTo>
                    <a:pt x="172" y="109"/>
                    <a:pt x="170" y="106"/>
                    <a:pt x="169" y="103"/>
                  </a:cubicBezTo>
                  <a:cubicBezTo>
                    <a:pt x="167" y="97"/>
                    <a:pt x="166" y="91"/>
                    <a:pt x="165" y="85"/>
                  </a:cubicBezTo>
                  <a:cubicBezTo>
                    <a:pt x="164" y="80"/>
                    <a:pt x="164" y="76"/>
                    <a:pt x="163" y="71"/>
                  </a:cubicBezTo>
                  <a:cubicBezTo>
                    <a:pt x="161" y="61"/>
                    <a:pt x="158" y="52"/>
                    <a:pt x="152" y="44"/>
                  </a:cubicBezTo>
                  <a:cubicBezTo>
                    <a:pt x="148" y="38"/>
                    <a:pt x="145" y="32"/>
                    <a:pt x="144" y="25"/>
                  </a:cubicBezTo>
                  <a:cubicBezTo>
                    <a:pt x="144" y="24"/>
                    <a:pt x="144" y="24"/>
                    <a:pt x="142" y="24"/>
                  </a:cubicBezTo>
                  <a:cubicBezTo>
                    <a:pt x="140" y="24"/>
                    <a:pt x="138" y="24"/>
                    <a:pt x="136" y="25"/>
                  </a:cubicBezTo>
                  <a:cubicBezTo>
                    <a:pt x="131" y="25"/>
                    <a:pt x="126" y="25"/>
                    <a:pt x="121" y="26"/>
                  </a:cubicBezTo>
                  <a:cubicBezTo>
                    <a:pt x="118" y="26"/>
                    <a:pt x="114" y="27"/>
                    <a:pt x="110" y="27"/>
                  </a:cubicBezTo>
                  <a:cubicBezTo>
                    <a:pt x="109" y="27"/>
                    <a:pt x="109" y="27"/>
                    <a:pt x="109" y="29"/>
                  </a:cubicBezTo>
                  <a:cubicBezTo>
                    <a:pt x="109" y="32"/>
                    <a:pt x="109" y="36"/>
                    <a:pt x="109" y="39"/>
                  </a:cubicBezTo>
                  <a:cubicBezTo>
                    <a:pt x="109" y="42"/>
                    <a:pt x="111" y="44"/>
                    <a:pt x="112" y="47"/>
                  </a:cubicBezTo>
                  <a:cubicBezTo>
                    <a:pt x="112" y="48"/>
                    <a:pt x="113" y="50"/>
                    <a:pt x="113" y="51"/>
                  </a:cubicBezTo>
                  <a:cubicBezTo>
                    <a:pt x="113" y="52"/>
                    <a:pt x="113" y="52"/>
                    <a:pt x="113" y="53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4"/>
                    <a:pt x="112" y="54"/>
                    <a:pt x="111" y="53"/>
                  </a:cubicBezTo>
                  <a:cubicBezTo>
                    <a:pt x="110" y="51"/>
                    <a:pt x="109" y="49"/>
                    <a:pt x="108" y="46"/>
                  </a:cubicBezTo>
                  <a:cubicBezTo>
                    <a:pt x="106" y="40"/>
                    <a:pt x="106" y="33"/>
                    <a:pt x="106" y="27"/>
                  </a:cubicBezTo>
                  <a:cubicBezTo>
                    <a:pt x="106" y="24"/>
                    <a:pt x="105" y="21"/>
                    <a:pt x="103" y="19"/>
                  </a:cubicBezTo>
                  <a:cubicBezTo>
                    <a:pt x="102" y="19"/>
                    <a:pt x="102" y="18"/>
                    <a:pt x="101" y="18"/>
                  </a:cubicBezTo>
                  <a:cubicBezTo>
                    <a:pt x="100" y="17"/>
                    <a:pt x="98" y="16"/>
                    <a:pt x="96" y="16"/>
                  </a:cubicBezTo>
                  <a:cubicBezTo>
                    <a:pt x="89" y="14"/>
                    <a:pt x="82" y="15"/>
                    <a:pt x="75" y="14"/>
                  </a:cubicBezTo>
                  <a:cubicBezTo>
                    <a:pt x="72" y="13"/>
                    <a:pt x="68" y="12"/>
                    <a:pt x="66" y="11"/>
                  </a:cubicBezTo>
                  <a:cubicBezTo>
                    <a:pt x="59" y="8"/>
                    <a:pt x="53" y="6"/>
                    <a:pt x="46" y="5"/>
                  </a:cubicBezTo>
                  <a:cubicBezTo>
                    <a:pt x="42" y="5"/>
                    <a:pt x="37" y="5"/>
                    <a:pt x="33" y="5"/>
                  </a:cubicBezTo>
                  <a:cubicBezTo>
                    <a:pt x="27" y="5"/>
                    <a:pt x="21" y="6"/>
                    <a:pt x="15" y="5"/>
                  </a:cubicBezTo>
                  <a:cubicBezTo>
                    <a:pt x="12" y="5"/>
                    <a:pt x="8" y="5"/>
                    <a:pt x="5" y="4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9"/>
                    <a:pt x="4" y="13"/>
                    <a:pt x="6" y="17"/>
                  </a:cubicBezTo>
                  <a:cubicBezTo>
                    <a:pt x="7" y="21"/>
                    <a:pt x="9" y="26"/>
                    <a:pt x="11" y="30"/>
                  </a:cubicBezTo>
                  <a:cubicBezTo>
                    <a:pt x="14" y="34"/>
                    <a:pt x="15" y="39"/>
                    <a:pt x="16" y="44"/>
                  </a:cubicBezTo>
                  <a:cubicBezTo>
                    <a:pt x="17" y="47"/>
                    <a:pt x="17" y="51"/>
                    <a:pt x="18" y="54"/>
                  </a:cubicBezTo>
                  <a:cubicBezTo>
                    <a:pt x="20" y="60"/>
                    <a:pt x="21" y="65"/>
                    <a:pt x="23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25" y="80"/>
                    <a:pt x="27" y="86"/>
                    <a:pt x="28" y="92"/>
                  </a:cubicBezTo>
                  <a:cubicBezTo>
                    <a:pt x="28" y="95"/>
                    <a:pt x="29" y="98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3"/>
                    <a:pt x="30" y="104"/>
                    <a:pt x="30" y="105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1" y="110"/>
                    <a:pt x="31" y="114"/>
                    <a:pt x="31" y="118"/>
                  </a:cubicBezTo>
                  <a:cubicBezTo>
                    <a:pt x="31" y="119"/>
                    <a:pt x="32" y="121"/>
                    <a:pt x="32" y="122"/>
                  </a:cubicBezTo>
                  <a:cubicBezTo>
                    <a:pt x="32" y="122"/>
                    <a:pt x="32" y="122"/>
                    <a:pt x="31" y="122"/>
                  </a:cubicBezTo>
                  <a:cubicBezTo>
                    <a:pt x="31" y="123"/>
                    <a:pt x="31" y="124"/>
                    <a:pt x="31" y="125"/>
                  </a:cubicBezTo>
                  <a:cubicBezTo>
                    <a:pt x="30" y="124"/>
                    <a:pt x="30" y="124"/>
                    <a:pt x="30" y="123"/>
                  </a:cubicBezTo>
                  <a:cubicBezTo>
                    <a:pt x="29" y="107"/>
                    <a:pt x="25" y="91"/>
                    <a:pt x="21" y="75"/>
                  </a:cubicBezTo>
                  <a:cubicBezTo>
                    <a:pt x="18" y="64"/>
                    <a:pt x="15" y="53"/>
                    <a:pt x="13" y="42"/>
                  </a:cubicBezTo>
                  <a:cubicBezTo>
                    <a:pt x="12" y="38"/>
                    <a:pt x="11" y="35"/>
                    <a:pt x="9" y="31"/>
                  </a:cubicBezTo>
                  <a:cubicBezTo>
                    <a:pt x="7" y="26"/>
                    <a:pt x="4" y="20"/>
                    <a:pt x="2" y="15"/>
                  </a:cubicBezTo>
                  <a:cubicBezTo>
                    <a:pt x="1" y="11"/>
                    <a:pt x="1" y="8"/>
                    <a:pt x="0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8" y="3"/>
                    <a:pt x="14" y="3"/>
                    <a:pt x="20" y="3"/>
                  </a:cubicBezTo>
                  <a:cubicBezTo>
                    <a:pt x="24" y="3"/>
                    <a:pt x="27" y="3"/>
                    <a:pt x="31" y="3"/>
                  </a:cubicBezTo>
                  <a:cubicBezTo>
                    <a:pt x="43" y="2"/>
                    <a:pt x="54" y="3"/>
                    <a:pt x="65" y="8"/>
                  </a:cubicBezTo>
                  <a:cubicBezTo>
                    <a:pt x="71" y="11"/>
                    <a:pt x="77" y="12"/>
                    <a:pt x="83" y="12"/>
                  </a:cubicBezTo>
                  <a:cubicBezTo>
                    <a:pt x="89" y="12"/>
                    <a:pt x="95" y="13"/>
                    <a:pt x="100" y="15"/>
                  </a:cubicBezTo>
                  <a:cubicBezTo>
                    <a:pt x="104" y="17"/>
                    <a:pt x="107" y="19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6" y="25"/>
                    <a:pt x="122" y="23"/>
                    <a:pt x="129" y="23"/>
                  </a:cubicBezTo>
                  <a:cubicBezTo>
                    <a:pt x="133" y="22"/>
                    <a:pt x="137" y="22"/>
                    <a:pt x="141" y="22"/>
                  </a:cubicBezTo>
                  <a:cubicBezTo>
                    <a:pt x="142" y="23"/>
                    <a:pt x="143" y="22"/>
                    <a:pt x="143" y="22"/>
                  </a:cubicBezTo>
                  <a:cubicBezTo>
                    <a:pt x="143" y="22"/>
                    <a:pt x="142" y="22"/>
                    <a:pt x="142" y="22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6" y="22"/>
                    <a:pt x="145" y="21"/>
                    <a:pt x="145" y="22"/>
                  </a:cubicBezTo>
                  <a:cubicBezTo>
                    <a:pt x="146" y="23"/>
                    <a:pt x="147" y="22"/>
                    <a:pt x="148" y="22"/>
                  </a:cubicBezTo>
                  <a:cubicBezTo>
                    <a:pt x="148" y="22"/>
                    <a:pt x="148" y="23"/>
                    <a:pt x="148" y="23"/>
                  </a:cubicBezTo>
                  <a:cubicBezTo>
                    <a:pt x="146" y="23"/>
                    <a:pt x="146" y="25"/>
                    <a:pt x="147" y="27"/>
                  </a:cubicBezTo>
                  <a:cubicBezTo>
                    <a:pt x="147" y="32"/>
                    <a:pt x="149" y="36"/>
                    <a:pt x="152" y="40"/>
                  </a:cubicBezTo>
                  <a:cubicBezTo>
                    <a:pt x="157" y="47"/>
                    <a:pt x="160" y="54"/>
                    <a:pt x="163" y="61"/>
                  </a:cubicBezTo>
                  <a:cubicBezTo>
                    <a:pt x="165" y="67"/>
                    <a:pt x="166" y="73"/>
                    <a:pt x="166" y="79"/>
                  </a:cubicBezTo>
                  <a:cubicBezTo>
                    <a:pt x="167" y="87"/>
                    <a:pt x="168" y="94"/>
                    <a:pt x="171" y="102"/>
                  </a:cubicBezTo>
                  <a:cubicBezTo>
                    <a:pt x="172" y="106"/>
                    <a:pt x="175" y="109"/>
                    <a:pt x="177" y="113"/>
                  </a:cubicBezTo>
                  <a:cubicBezTo>
                    <a:pt x="180" y="118"/>
                    <a:pt x="184" y="124"/>
                    <a:pt x="186" y="131"/>
                  </a:cubicBezTo>
                  <a:cubicBezTo>
                    <a:pt x="186" y="132"/>
                    <a:pt x="187" y="134"/>
                    <a:pt x="186" y="135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FA753C7-5B85-72D2-028A-420C4D67D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1387475"/>
              <a:ext cx="3175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C894127-A3EA-5BEB-BB1E-9D274DE35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1533525"/>
              <a:ext cx="6350" cy="1587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1 w 4"/>
                <a:gd name="T5" fmla="*/ 1 h 1"/>
                <a:gd name="T6" fmla="*/ 1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FD3E3F3-6D06-19EF-7BC1-32B59175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724025"/>
              <a:ext cx="285750" cy="239712"/>
            </a:xfrm>
            <a:custGeom>
              <a:avLst/>
              <a:gdLst>
                <a:gd name="T0" fmla="*/ 131 w 150"/>
                <a:gd name="T1" fmla="*/ 110 h 126"/>
                <a:gd name="T2" fmla="*/ 120 w 150"/>
                <a:gd name="T3" fmla="*/ 113 h 126"/>
                <a:gd name="T4" fmla="*/ 111 w 150"/>
                <a:gd name="T5" fmla="*/ 116 h 126"/>
                <a:gd name="T6" fmla="*/ 110 w 150"/>
                <a:gd name="T7" fmla="*/ 113 h 126"/>
                <a:gd name="T8" fmla="*/ 109 w 150"/>
                <a:gd name="T9" fmla="*/ 109 h 126"/>
                <a:gd name="T10" fmla="*/ 100 w 150"/>
                <a:gd name="T11" fmla="*/ 100 h 126"/>
                <a:gd name="T12" fmla="*/ 95 w 150"/>
                <a:gd name="T13" fmla="*/ 97 h 126"/>
                <a:gd name="T14" fmla="*/ 90 w 150"/>
                <a:gd name="T15" fmla="*/ 105 h 126"/>
                <a:gd name="T16" fmla="*/ 91 w 150"/>
                <a:gd name="T17" fmla="*/ 114 h 126"/>
                <a:gd name="T18" fmla="*/ 84 w 150"/>
                <a:gd name="T19" fmla="*/ 117 h 126"/>
                <a:gd name="T20" fmla="*/ 63 w 150"/>
                <a:gd name="T21" fmla="*/ 115 h 126"/>
                <a:gd name="T22" fmla="*/ 65 w 150"/>
                <a:gd name="T23" fmla="*/ 111 h 126"/>
                <a:gd name="T24" fmla="*/ 62 w 150"/>
                <a:gd name="T25" fmla="*/ 104 h 126"/>
                <a:gd name="T26" fmla="*/ 60 w 150"/>
                <a:gd name="T27" fmla="*/ 98 h 126"/>
                <a:gd name="T28" fmla="*/ 55 w 150"/>
                <a:gd name="T29" fmla="*/ 93 h 126"/>
                <a:gd name="T30" fmla="*/ 52 w 150"/>
                <a:gd name="T31" fmla="*/ 87 h 126"/>
                <a:gd name="T32" fmla="*/ 46 w 150"/>
                <a:gd name="T33" fmla="*/ 89 h 126"/>
                <a:gd name="T34" fmla="*/ 44 w 150"/>
                <a:gd name="T35" fmla="*/ 99 h 126"/>
                <a:gd name="T36" fmla="*/ 47 w 150"/>
                <a:gd name="T37" fmla="*/ 117 h 126"/>
                <a:gd name="T38" fmla="*/ 47 w 150"/>
                <a:gd name="T39" fmla="*/ 120 h 126"/>
                <a:gd name="T40" fmla="*/ 36 w 150"/>
                <a:gd name="T41" fmla="*/ 124 h 126"/>
                <a:gd name="T42" fmla="*/ 7 w 150"/>
                <a:gd name="T43" fmla="*/ 117 h 126"/>
                <a:gd name="T44" fmla="*/ 5 w 150"/>
                <a:gd name="T45" fmla="*/ 69 h 126"/>
                <a:gd name="T46" fmla="*/ 1 w 150"/>
                <a:gd name="T47" fmla="*/ 18 h 126"/>
                <a:gd name="T48" fmla="*/ 1 w 150"/>
                <a:gd name="T49" fmla="*/ 6 h 126"/>
                <a:gd name="T50" fmla="*/ 40 w 150"/>
                <a:gd name="T51" fmla="*/ 3 h 126"/>
                <a:gd name="T52" fmla="*/ 101 w 150"/>
                <a:gd name="T53" fmla="*/ 3 h 126"/>
                <a:gd name="T54" fmla="*/ 116 w 150"/>
                <a:gd name="T55" fmla="*/ 12 h 126"/>
                <a:gd name="T56" fmla="*/ 118 w 150"/>
                <a:gd name="T57" fmla="*/ 18 h 126"/>
                <a:gd name="T58" fmla="*/ 121 w 150"/>
                <a:gd name="T59" fmla="*/ 23 h 126"/>
                <a:gd name="T60" fmla="*/ 126 w 150"/>
                <a:gd name="T61" fmla="*/ 32 h 126"/>
                <a:gd name="T62" fmla="*/ 135 w 150"/>
                <a:gd name="T63" fmla="*/ 48 h 126"/>
                <a:gd name="T64" fmla="*/ 137 w 150"/>
                <a:gd name="T65" fmla="*/ 54 h 126"/>
                <a:gd name="T66" fmla="*/ 139 w 150"/>
                <a:gd name="T67" fmla="*/ 70 h 126"/>
                <a:gd name="T68" fmla="*/ 142 w 150"/>
                <a:gd name="T69" fmla="*/ 80 h 126"/>
                <a:gd name="T70" fmla="*/ 144 w 150"/>
                <a:gd name="T71" fmla="*/ 87 h 126"/>
                <a:gd name="T72" fmla="*/ 148 w 150"/>
                <a:gd name="T73" fmla="*/ 101 h 126"/>
                <a:gd name="T74" fmla="*/ 145 w 150"/>
                <a:gd name="T75" fmla="*/ 10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26">
                  <a:moveTo>
                    <a:pt x="136" y="108"/>
                  </a:moveTo>
                  <a:cubicBezTo>
                    <a:pt x="135" y="109"/>
                    <a:pt x="133" y="109"/>
                    <a:pt x="131" y="110"/>
                  </a:cubicBezTo>
                  <a:cubicBezTo>
                    <a:pt x="128" y="110"/>
                    <a:pt x="126" y="111"/>
                    <a:pt x="124" y="112"/>
                  </a:cubicBezTo>
                  <a:cubicBezTo>
                    <a:pt x="123" y="112"/>
                    <a:pt x="122" y="113"/>
                    <a:pt x="120" y="113"/>
                  </a:cubicBezTo>
                  <a:cubicBezTo>
                    <a:pt x="119" y="114"/>
                    <a:pt x="117" y="114"/>
                    <a:pt x="116" y="114"/>
                  </a:cubicBezTo>
                  <a:cubicBezTo>
                    <a:pt x="114" y="114"/>
                    <a:pt x="113" y="115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09" y="116"/>
                    <a:pt x="109" y="115"/>
                    <a:pt x="110" y="113"/>
                  </a:cubicBezTo>
                  <a:cubicBezTo>
                    <a:pt x="111" y="112"/>
                    <a:pt x="111" y="112"/>
                    <a:pt x="110" y="111"/>
                  </a:cubicBezTo>
                  <a:cubicBezTo>
                    <a:pt x="110" y="110"/>
                    <a:pt x="109" y="110"/>
                    <a:pt x="109" y="109"/>
                  </a:cubicBezTo>
                  <a:cubicBezTo>
                    <a:pt x="106" y="108"/>
                    <a:pt x="104" y="105"/>
                    <a:pt x="103" y="103"/>
                  </a:cubicBezTo>
                  <a:cubicBezTo>
                    <a:pt x="102" y="102"/>
                    <a:pt x="101" y="101"/>
                    <a:pt x="100" y="100"/>
                  </a:cubicBezTo>
                  <a:cubicBezTo>
                    <a:pt x="100" y="99"/>
                    <a:pt x="99" y="99"/>
                    <a:pt x="98" y="98"/>
                  </a:cubicBezTo>
                  <a:cubicBezTo>
                    <a:pt x="97" y="97"/>
                    <a:pt x="97" y="97"/>
                    <a:pt x="95" y="97"/>
                  </a:cubicBezTo>
                  <a:cubicBezTo>
                    <a:pt x="93" y="99"/>
                    <a:pt x="91" y="100"/>
                    <a:pt x="91" y="103"/>
                  </a:cubicBezTo>
                  <a:cubicBezTo>
                    <a:pt x="91" y="104"/>
                    <a:pt x="91" y="104"/>
                    <a:pt x="90" y="105"/>
                  </a:cubicBezTo>
                  <a:cubicBezTo>
                    <a:pt x="90" y="106"/>
                    <a:pt x="90" y="107"/>
                    <a:pt x="90" y="108"/>
                  </a:cubicBezTo>
                  <a:cubicBezTo>
                    <a:pt x="91" y="110"/>
                    <a:pt x="91" y="112"/>
                    <a:pt x="91" y="114"/>
                  </a:cubicBezTo>
                  <a:cubicBezTo>
                    <a:pt x="92" y="115"/>
                    <a:pt x="91" y="116"/>
                    <a:pt x="91" y="118"/>
                  </a:cubicBezTo>
                  <a:cubicBezTo>
                    <a:pt x="89" y="118"/>
                    <a:pt x="86" y="117"/>
                    <a:pt x="84" y="117"/>
                  </a:cubicBezTo>
                  <a:cubicBezTo>
                    <a:pt x="79" y="116"/>
                    <a:pt x="75" y="117"/>
                    <a:pt x="70" y="117"/>
                  </a:cubicBezTo>
                  <a:cubicBezTo>
                    <a:pt x="68" y="117"/>
                    <a:pt x="65" y="117"/>
                    <a:pt x="63" y="115"/>
                  </a:cubicBezTo>
                  <a:cubicBezTo>
                    <a:pt x="62" y="114"/>
                    <a:pt x="62" y="114"/>
                    <a:pt x="64" y="113"/>
                  </a:cubicBezTo>
                  <a:cubicBezTo>
                    <a:pt x="65" y="113"/>
                    <a:pt x="65" y="112"/>
                    <a:pt x="65" y="111"/>
                  </a:cubicBezTo>
                  <a:cubicBezTo>
                    <a:pt x="64" y="110"/>
                    <a:pt x="64" y="110"/>
                    <a:pt x="64" y="109"/>
                  </a:cubicBezTo>
                  <a:cubicBezTo>
                    <a:pt x="65" y="107"/>
                    <a:pt x="64" y="105"/>
                    <a:pt x="62" y="104"/>
                  </a:cubicBezTo>
                  <a:cubicBezTo>
                    <a:pt x="61" y="104"/>
                    <a:pt x="61" y="102"/>
                    <a:pt x="61" y="101"/>
                  </a:cubicBezTo>
                  <a:cubicBezTo>
                    <a:pt x="61" y="100"/>
                    <a:pt x="61" y="99"/>
                    <a:pt x="60" y="98"/>
                  </a:cubicBezTo>
                  <a:cubicBezTo>
                    <a:pt x="59" y="97"/>
                    <a:pt x="58" y="96"/>
                    <a:pt x="58" y="95"/>
                  </a:cubicBezTo>
                  <a:cubicBezTo>
                    <a:pt x="57" y="94"/>
                    <a:pt x="56" y="94"/>
                    <a:pt x="55" y="93"/>
                  </a:cubicBezTo>
                  <a:cubicBezTo>
                    <a:pt x="53" y="92"/>
                    <a:pt x="53" y="92"/>
                    <a:pt x="54" y="89"/>
                  </a:cubicBezTo>
                  <a:cubicBezTo>
                    <a:pt x="54" y="88"/>
                    <a:pt x="53" y="87"/>
                    <a:pt x="52" y="87"/>
                  </a:cubicBezTo>
                  <a:cubicBezTo>
                    <a:pt x="51" y="86"/>
                    <a:pt x="49" y="86"/>
                    <a:pt x="47" y="87"/>
                  </a:cubicBezTo>
                  <a:cubicBezTo>
                    <a:pt x="46" y="87"/>
                    <a:pt x="46" y="88"/>
                    <a:pt x="46" y="89"/>
                  </a:cubicBezTo>
                  <a:cubicBezTo>
                    <a:pt x="47" y="92"/>
                    <a:pt x="46" y="94"/>
                    <a:pt x="44" y="96"/>
                  </a:cubicBezTo>
                  <a:cubicBezTo>
                    <a:pt x="44" y="97"/>
                    <a:pt x="44" y="98"/>
                    <a:pt x="44" y="99"/>
                  </a:cubicBezTo>
                  <a:cubicBezTo>
                    <a:pt x="45" y="103"/>
                    <a:pt x="45" y="107"/>
                    <a:pt x="44" y="111"/>
                  </a:cubicBezTo>
                  <a:cubicBezTo>
                    <a:pt x="44" y="113"/>
                    <a:pt x="45" y="115"/>
                    <a:pt x="47" y="117"/>
                  </a:cubicBezTo>
                  <a:cubicBezTo>
                    <a:pt x="48" y="118"/>
                    <a:pt x="49" y="119"/>
                    <a:pt x="47" y="11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8" y="122"/>
                    <a:pt x="47" y="122"/>
                    <a:pt x="46" y="122"/>
                  </a:cubicBezTo>
                  <a:cubicBezTo>
                    <a:pt x="43" y="123"/>
                    <a:pt x="39" y="124"/>
                    <a:pt x="36" y="124"/>
                  </a:cubicBezTo>
                  <a:cubicBezTo>
                    <a:pt x="28" y="126"/>
                    <a:pt x="20" y="126"/>
                    <a:pt x="12" y="123"/>
                  </a:cubicBezTo>
                  <a:cubicBezTo>
                    <a:pt x="7" y="121"/>
                    <a:pt x="7" y="121"/>
                    <a:pt x="7" y="117"/>
                  </a:cubicBezTo>
                  <a:cubicBezTo>
                    <a:pt x="8" y="106"/>
                    <a:pt x="7" y="95"/>
                    <a:pt x="6" y="84"/>
                  </a:cubicBezTo>
                  <a:cubicBezTo>
                    <a:pt x="6" y="79"/>
                    <a:pt x="5" y="74"/>
                    <a:pt x="5" y="69"/>
                  </a:cubicBezTo>
                  <a:cubicBezTo>
                    <a:pt x="4" y="61"/>
                    <a:pt x="4" y="54"/>
                    <a:pt x="4" y="46"/>
                  </a:cubicBezTo>
                  <a:cubicBezTo>
                    <a:pt x="3" y="37"/>
                    <a:pt x="3" y="27"/>
                    <a:pt x="1" y="18"/>
                  </a:cubicBezTo>
                  <a:cubicBezTo>
                    <a:pt x="1" y="14"/>
                    <a:pt x="1" y="10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19" y="5"/>
                    <a:pt x="29" y="4"/>
                    <a:pt x="40" y="3"/>
                  </a:cubicBezTo>
                  <a:cubicBezTo>
                    <a:pt x="54" y="2"/>
                    <a:pt x="69" y="0"/>
                    <a:pt x="84" y="1"/>
                  </a:cubicBezTo>
                  <a:cubicBezTo>
                    <a:pt x="90" y="1"/>
                    <a:pt x="95" y="1"/>
                    <a:pt x="101" y="3"/>
                  </a:cubicBezTo>
                  <a:cubicBezTo>
                    <a:pt x="103" y="4"/>
                    <a:pt x="106" y="5"/>
                    <a:pt x="108" y="6"/>
                  </a:cubicBezTo>
                  <a:cubicBezTo>
                    <a:pt x="111" y="8"/>
                    <a:pt x="113" y="10"/>
                    <a:pt x="116" y="12"/>
                  </a:cubicBezTo>
                  <a:cubicBezTo>
                    <a:pt x="117" y="13"/>
                    <a:pt x="118" y="13"/>
                    <a:pt x="117" y="15"/>
                  </a:cubicBezTo>
                  <a:cubicBezTo>
                    <a:pt x="117" y="16"/>
                    <a:pt x="118" y="17"/>
                    <a:pt x="118" y="18"/>
                  </a:cubicBezTo>
                  <a:cubicBezTo>
                    <a:pt x="120" y="19"/>
                    <a:pt x="120" y="20"/>
                    <a:pt x="120" y="22"/>
                  </a:cubicBezTo>
                  <a:cubicBezTo>
                    <a:pt x="120" y="22"/>
                    <a:pt x="121" y="23"/>
                    <a:pt x="121" y="23"/>
                  </a:cubicBezTo>
                  <a:cubicBezTo>
                    <a:pt x="123" y="25"/>
                    <a:pt x="123" y="28"/>
                    <a:pt x="125" y="30"/>
                  </a:cubicBezTo>
                  <a:cubicBezTo>
                    <a:pt x="126" y="31"/>
                    <a:pt x="126" y="31"/>
                    <a:pt x="126" y="32"/>
                  </a:cubicBezTo>
                  <a:cubicBezTo>
                    <a:pt x="128" y="35"/>
                    <a:pt x="129" y="38"/>
                    <a:pt x="131" y="41"/>
                  </a:cubicBezTo>
                  <a:cubicBezTo>
                    <a:pt x="133" y="43"/>
                    <a:pt x="134" y="46"/>
                    <a:pt x="135" y="48"/>
                  </a:cubicBezTo>
                  <a:cubicBezTo>
                    <a:pt x="136" y="48"/>
                    <a:pt x="136" y="49"/>
                    <a:pt x="136" y="49"/>
                  </a:cubicBezTo>
                  <a:cubicBezTo>
                    <a:pt x="135" y="51"/>
                    <a:pt x="136" y="52"/>
                    <a:pt x="137" y="54"/>
                  </a:cubicBezTo>
                  <a:cubicBezTo>
                    <a:pt x="138" y="57"/>
                    <a:pt x="138" y="60"/>
                    <a:pt x="138" y="63"/>
                  </a:cubicBezTo>
                  <a:cubicBezTo>
                    <a:pt x="139" y="65"/>
                    <a:pt x="139" y="68"/>
                    <a:pt x="139" y="70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4"/>
                    <a:pt x="140" y="78"/>
                    <a:pt x="142" y="80"/>
                  </a:cubicBezTo>
                  <a:cubicBezTo>
                    <a:pt x="142" y="81"/>
                    <a:pt x="143" y="82"/>
                    <a:pt x="143" y="82"/>
                  </a:cubicBezTo>
                  <a:cubicBezTo>
                    <a:pt x="142" y="84"/>
                    <a:pt x="143" y="86"/>
                    <a:pt x="144" y="87"/>
                  </a:cubicBezTo>
                  <a:cubicBezTo>
                    <a:pt x="145" y="90"/>
                    <a:pt x="146" y="93"/>
                    <a:pt x="146" y="96"/>
                  </a:cubicBezTo>
                  <a:cubicBezTo>
                    <a:pt x="146" y="98"/>
                    <a:pt x="147" y="99"/>
                    <a:pt x="148" y="101"/>
                  </a:cubicBezTo>
                  <a:cubicBezTo>
                    <a:pt x="148" y="101"/>
                    <a:pt x="148" y="102"/>
                    <a:pt x="148" y="102"/>
                  </a:cubicBezTo>
                  <a:cubicBezTo>
                    <a:pt x="150" y="105"/>
                    <a:pt x="148" y="107"/>
                    <a:pt x="145" y="107"/>
                  </a:cubicBezTo>
                  <a:cubicBezTo>
                    <a:pt x="142" y="107"/>
                    <a:pt x="139" y="108"/>
                    <a:pt x="136" y="108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D9373DA-8B0D-EAE5-E35D-B6A461FA7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1528763"/>
              <a:ext cx="344488" cy="242887"/>
            </a:xfrm>
            <a:custGeom>
              <a:avLst/>
              <a:gdLst>
                <a:gd name="T0" fmla="*/ 37 w 181"/>
                <a:gd name="T1" fmla="*/ 102 h 127"/>
                <a:gd name="T2" fmla="*/ 21 w 181"/>
                <a:gd name="T3" fmla="*/ 66 h 127"/>
                <a:gd name="T4" fmla="*/ 7 w 181"/>
                <a:gd name="T5" fmla="*/ 21 h 127"/>
                <a:gd name="T6" fmla="*/ 1 w 181"/>
                <a:gd name="T7" fmla="*/ 3 h 127"/>
                <a:gd name="T8" fmla="*/ 3 w 181"/>
                <a:gd name="T9" fmla="*/ 2 h 127"/>
                <a:gd name="T10" fmla="*/ 33 w 181"/>
                <a:gd name="T11" fmla="*/ 1 h 127"/>
                <a:gd name="T12" fmla="*/ 40 w 181"/>
                <a:gd name="T13" fmla="*/ 19 h 127"/>
                <a:gd name="T14" fmla="*/ 41 w 181"/>
                <a:gd name="T15" fmla="*/ 38 h 127"/>
                <a:gd name="T16" fmla="*/ 46 w 181"/>
                <a:gd name="T17" fmla="*/ 50 h 127"/>
                <a:gd name="T18" fmla="*/ 51 w 181"/>
                <a:gd name="T19" fmla="*/ 41 h 127"/>
                <a:gd name="T20" fmla="*/ 48 w 181"/>
                <a:gd name="T21" fmla="*/ 26 h 127"/>
                <a:gd name="T22" fmla="*/ 49 w 181"/>
                <a:gd name="T23" fmla="*/ 15 h 127"/>
                <a:gd name="T24" fmla="*/ 67 w 181"/>
                <a:gd name="T25" fmla="*/ 15 h 127"/>
                <a:gd name="T26" fmla="*/ 75 w 181"/>
                <a:gd name="T27" fmla="*/ 21 h 127"/>
                <a:gd name="T28" fmla="*/ 78 w 181"/>
                <a:gd name="T29" fmla="*/ 36 h 127"/>
                <a:gd name="T30" fmla="*/ 82 w 181"/>
                <a:gd name="T31" fmla="*/ 47 h 127"/>
                <a:gd name="T32" fmla="*/ 85 w 181"/>
                <a:gd name="T33" fmla="*/ 52 h 127"/>
                <a:gd name="T34" fmla="*/ 88 w 181"/>
                <a:gd name="T35" fmla="*/ 60 h 127"/>
                <a:gd name="T36" fmla="*/ 87 w 181"/>
                <a:gd name="T37" fmla="*/ 58 h 127"/>
                <a:gd name="T38" fmla="*/ 93 w 181"/>
                <a:gd name="T39" fmla="*/ 61 h 127"/>
                <a:gd name="T40" fmla="*/ 92 w 181"/>
                <a:gd name="T41" fmla="*/ 51 h 127"/>
                <a:gd name="T42" fmla="*/ 87 w 181"/>
                <a:gd name="T43" fmla="*/ 29 h 127"/>
                <a:gd name="T44" fmla="*/ 84 w 181"/>
                <a:gd name="T45" fmla="*/ 25 h 127"/>
                <a:gd name="T46" fmla="*/ 81 w 181"/>
                <a:gd name="T47" fmla="*/ 24 h 127"/>
                <a:gd name="T48" fmla="*/ 113 w 181"/>
                <a:gd name="T49" fmla="*/ 25 h 127"/>
                <a:gd name="T50" fmla="*/ 150 w 181"/>
                <a:gd name="T51" fmla="*/ 38 h 127"/>
                <a:gd name="T52" fmla="*/ 151 w 181"/>
                <a:gd name="T53" fmla="*/ 42 h 127"/>
                <a:gd name="T54" fmla="*/ 146 w 181"/>
                <a:gd name="T55" fmla="*/ 45 h 127"/>
                <a:gd name="T56" fmla="*/ 145 w 181"/>
                <a:gd name="T57" fmla="*/ 59 h 127"/>
                <a:gd name="T58" fmla="*/ 148 w 181"/>
                <a:gd name="T59" fmla="*/ 67 h 127"/>
                <a:gd name="T60" fmla="*/ 158 w 181"/>
                <a:gd name="T61" fmla="*/ 79 h 127"/>
                <a:gd name="T62" fmla="*/ 161 w 181"/>
                <a:gd name="T63" fmla="*/ 79 h 127"/>
                <a:gd name="T64" fmla="*/ 167 w 181"/>
                <a:gd name="T65" fmla="*/ 61 h 127"/>
                <a:gd name="T66" fmla="*/ 168 w 181"/>
                <a:gd name="T67" fmla="*/ 58 h 127"/>
                <a:gd name="T68" fmla="*/ 175 w 181"/>
                <a:gd name="T69" fmla="*/ 63 h 127"/>
                <a:gd name="T70" fmla="*/ 177 w 181"/>
                <a:gd name="T71" fmla="*/ 107 h 127"/>
                <a:gd name="T72" fmla="*/ 132 w 181"/>
                <a:gd name="T73" fmla="*/ 126 h 127"/>
                <a:gd name="T74" fmla="*/ 86 w 181"/>
                <a:gd name="T75" fmla="*/ 115 h 127"/>
                <a:gd name="T76" fmla="*/ 84 w 181"/>
                <a:gd name="T77" fmla="*/ 107 h 127"/>
                <a:gd name="T78" fmla="*/ 81 w 181"/>
                <a:gd name="T79" fmla="*/ 101 h 127"/>
                <a:gd name="T80" fmla="*/ 76 w 181"/>
                <a:gd name="T81" fmla="*/ 92 h 127"/>
                <a:gd name="T82" fmla="*/ 68 w 181"/>
                <a:gd name="T83" fmla="*/ 87 h 127"/>
                <a:gd name="T84" fmla="*/ 66 w 181"/>
                <a:gd name="T85" fmla="*/ 102 h 127"/>
                <a:gd name="T86" fmla="*/ 67 w 181"/>
                <a:gd name="T87" fmla="*/ 113 h 127"/>
                <a:gd name="T88" fmla="*/ 71 w 181"/>
                <a:gd name="T89" fmla="*/ 115 h 127"/>
                <a:gd name="T90" fmla="*/ 61 w 181"/>
                <a:gd name="T9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27">
                  <a:moveTo>
                    <a:pt x="41" y="115"/>
                  </a:moveTo>
                  <a:cubicBezTo>
                    <a:pt x="41" y="111"/>
                    <a:pt x="39" y="107"/>
                    <a:pt x="37" y="102"/>
                  </a:cubicBezTo>
                  <a:cubicBezTo>
                    <a:pt x="34" y="97"/>
                    <a:pt x="31" y="92"/>
                    <a:pt x="27" y="86"/>
                  </a:cubicBezTo>
                  <a:cubicBezTo>
                    <a:pt x="24" y="80"/>
                    <a:pt x="22" y="73"/>
                    <a:pt x="21" y="66"/>
                  </a:cubicBezTo>
                  <a:cubicBezTo>
                    <a:pt x="21" y="59"/>
                    <a:pt x="20" y="51"/>
                    <a:pt x="18" y="44"/>
                  </a:cubicBezTo>
                  <a:cubicBezTo>
                    <a:pt x="16" y="36"/>
                    <a:pt x="12" y="28"/>
                    <a:pt x="7" y="21"/>
                  </a:cubicBezTo>
                  <a:cubicBezTo>
                    <a:pt x="4" y="17"/>
                    <a:pt x="2" y="12"/>
                    <a:pt x="1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9" y="1"/>
                    <a:pt x="15" y="0"/>
                    <a:pt x="20" y="0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40" y="3"/>
                    <a:pt x="43" y="7"/>
                    <a:pt x="41" y="15"/>
                  </a:cubicBezTo>
                  <a:cubicBezTo>
                    <a:pt x="41" y="16"/>
                    <a:pt x="40" y="18"/>
                    <a:pt x="40" y="19"/>
                  </a:cubicBezTo>
                  <a:cubicBezTo>
                    <a:pt x="38" y="23"/>
                    <a:pt x="38" y="26"/>
                    <a:pt x="40" y="30"/>
                  </a:cubicBezTo>
                  <a:cubicBezTo>
                    <a:pt x="42" y="32"/>
                    <a:pt x="41" y="35"/>
                    <a:pt x="41" y="38"/>
                  </a:cubicBezTo>
                  <a:cubicBezTo>
                    <a:pt x="41" y="42"/>
                    <a:pt x="42" y="45"/>
                    <a:pt x="44" y="49"/>
                  </a:cubicBezTo>
                  <a:cubicBezTo>
                    <a:pt x="44" y="49"/>
                    <a:pt x="45" y="50"/>
                    <a:pt x="46" y="50"/>
                  </a:cubicBezTo>
                  <a:cubicBezTo>
                    <a:pt x="47" y="51"/>
                    <a:pt x="48" y="51"/>
                    <a:pt x="49" y="49"/>
                  </a:cubicBezTo>
                  <a:cubicBezTo>
                    <a:pt x="51" y="47"/>
                    <a:pt x="51" y="44"/>
                    <a:pt x="51" y="41"/>
                  </a:cubicBezTo>
                  <a:cubicBezTo>
                    <a:pt x="51" y="36"/>
                    <a:pt x="49" y="31"/>
                    <a:pt x="49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2"/>
                    <a:pt x="48" y="19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51" y="15"/>
                    <a:pt x="52" y="15"/>
                    <a:pt x="54" y="15"/>
                  </a:cubicBezTo>
                  <a:cubicBezTo>
                    <a:pt x="58" y="14"/>
                    <a:pt x="62" y="14"/>
                    <a:pt x="67" y="15"/>
                  </a:cubicBezTo>
                  <a:cubicBezTo>
                    <a:pt x="70" y="15"/>
                    <a:pt x="73" y="16"/>
                    <a:pt x="75" y="20"/>
                  </a:cubicBezTo>
                  <a:cubicBezTo>
                    <a:pt x="75" y="20"/>
                    <a:pt x="75" y="21"/>
                    <a:pt x="75" y="21"/>
                  </a:cubicBezTo>
                  <a:cubicBezTo>
                    <a:pt x="74" y="23"/>
                    <a:pt x="75" y="25"/>
                    <a:pt x="75" y="26"/>
                  </a:cubicBezTo>
                  <a:cubicBezTo>
                    <a:pt x="76" y="30"/>
                    <a:pt x="77" y="33"/>
                    <a:pt x="78" y="36"/>
                  </a:cubicBezTo>
                  <a:cubicBezTo>
                    <a:pt x="79" y="39"/>
                    <a:pt x="80" y="41"/>
                    <a:pt x="81" y="44"/>
                  </a:cubicBezTo>
                  <a:cubicBezTo>
                    <a:pt x="81" y="45"/>
                    <a:pt x="81" y="46"/>
                    <a:pt x="82" y="47"/>
                  </a:cubicBezTo>
                  <a:cubicBezTo>
                    <a:pt x="83" y="48"/>
                    <a:pt x="83" y="49"/>
                    <a:pt x="83" y="50"/>
                  </a:cubicBezTo>
                  <a:cubicBezTo>
                    <a:pt x="84" y="51"/>
                    <a:pt x="84" y="52"/>
                    <a:pt x="85" y="52"/>
                  </a:cubicBezTo>
                  <a:cubicBezTo>
                    <a:pt x="86" y="55"/>
                    <a:pt x="87" y="57"/>
                    <a:pt x="88" y="60"/>
                  </a:cubicBezTo>
                  <a:cubicBezTo>
                    <a:pt x="88" y="60"/>
                    <a:pt x="88" y="59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7" y="59"/>
                    <a:pt x="87" y="58"/>
                    <a:pt x="87" y="58"/>
                  </a:cubicBezTo>
                  <a:cubicBezTo>
                    <a:pt x="89" y="57"/>
                    <a:pt x="89" y="57"/>
                    <a:pt x="89" y="59"/>
                  </a:cubicBezTo>
                  <a:cubicBezTo>
                    <a:pt x="90" y="60"/>
                    <a:pt x="92" y="61"/>
                    <a:pt x="93" y="61"/>
                  </a:cubicBezTo>
                  <a:cubicBezTo>
                    <a:pt x="94" y="61"/>
                    <a:pt x="94" y="60"/>
                    <a:pt x="94" y="59"/>
                  </a:cubicBezTo>
                  <a:cubicBezTo>
                    <a:pt x="93" y="56"/>
                    <a:pt x="93" y="53"/>
                    <a:pt x="92" y="51"/>
                  </a:cubicBezTo>
                  <a:cubicBezTo>
                    <a:pt x="91" y="49"/>
                    <a:pt x="91" y="46"/>
                    <a:pt x="90" y="44"/>
                  </a:cubicBezTo>
                  <a:cubicBezTo>
                    <a:pt x="89" y="39"/>
                    <a:pt x="87" y="34"/>
                    <a:pt x="87" y="29"/>
                  </a:cubicBezTo>
                  <a:cubicBezTo>
                    <a:pt x="86" y="29"/>
                    <a:pt x="86" y="29"/>
                    <a:pt x="86" y="28"/>
                  </a:cubicBezTo>
                  <a:cubicBezTo>
                    <a:pt x="86" y="26"/>
                    <a:pt x="86" y="26"/>
                    <a:pt x="84" y="25"/>
                  </a:cubicBezTo>
                  <a:cubicBezTo>
                    <a:pt x="83" y="25"/>
                    <a:pt x="82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2" y="24"/>
                    <a:pt x="82" y="24"/>
                  </a:cubicBezTo>
                  <a:cubicBezTo>
                    <a:pt x="92" y="25"/>
                    <a:pt x="103" y="26"/>
                    <a:pt x="113" y="25"/>
                  </a:cubicBezTo>
                  <a:cubicBezTo>
                    <a:pt x="122" y="24"/>
                    <a:pt x="131" y="25"/>
                    <a:pt x="140" y="27"/>
                  </a:cubicBezTo>
                  <a:cubicBezTo>
                    <a:pt x="146" y="29"/>
                    <a:pt x="150" y="32"/>
                    <a:pt x="150" y="38"/>
                  </a:cubicBezTo>
                  <a:cubicBezTo>
                    <a:pt x="151" y="39"/>
                    <a:pt x="151" y="40"/>
                    <a:pt x="151" y="41"/>
                  </a:cubicBezTo>
                  <a:cubicBezTo>
                    <a:pt x="151" y="41"/>
                    <a:pt x="151" y="42"/>
                    <a:pt x="151" y="42"/>
                  </a:cubicBezTo>
                  <a:cubicBezTo>
                    <a:pt x="149" y="41"/>
                    <a:pt x="149" y="42"/>
                    <a:pt x="148" y="43"/>
                  </a:cubicBezTo>
                  <a:cubicBezTo>
                    <a:pt x="147" y="44"/>
                    <a:pt x="147" y="44"/>
                    <a:pt x="146" y="45"/>
                  </a:cubicBezTo>
                  <a:cubicBezTo>
                    <a:pt x="146" y="45"/>
                    <a:pt x="145" y="46"/>
                    <a:pt x="145" y="46"/>
                  </a:cubicBezTo>
                  <a:cubicBezTo>
                    <a:pt x="145" y="50"/>
                    <a:pt x="144" y="54"/>
                    <a:pt x="145" y="59"/>
                  </a:cubicBezTo>
                  <a:cubicBezTo>
                    <a:pt x="146" y="60"/>
                    <a:pt x="147" y="62"/>
                    <a:pt x="148" y="64"/>
                  </a:cubicBezTo>
                  <a:cubicBezTo>
                    <a:pt x="148" y="65"/>
                    <a:pt x="148" y="66"/>
                    <a:pt x="148" y="67"/>
                  </a:cubicBezTo>
                  <a:cubicBezTo>
                    <a:pt x="149" y="70"/>
                    <a:pt x="150" y="73"/>
                    <a:pt x="152" y="74"/>
                  </a:cubicBezTo>
                  <a:cubicBezTo>
                    <a:pt x="154" y="76"/>
                    <a:pt x="156" y="78"/>
                    <a:pt x="158" y="79"/>
                  </a:cubicBezTo>
                  <a:cubicBezTo>
                    <a:pt x="159" y="80"/>
                    <a:pt x="160" y="80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3" y="79"/>
                    <a:pt x="164" y="77"/>
                    <a:pt x="165" y="75"/>
                  </a:cubicBezTo>
                  <a:cubicBezTo>
                    <a:pt x="167" y="71"/>
                    <a:pt x="168" y="66"/>
                    <a:pt x="167" y="61"/>
                  </a:cubicBezTo>
                  <a:cubicBezTo>
                    <a:pt x="167" y="60"/>
                    <a:pt x="167" y="59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70" y="59"/>
                    <a:pt x="172" y="60"/>
                    <a:pt x="173" y="61"/>
                  </a:cubicBezTo>
                  <a:cubicBezTo>
                    <a:pt x="174" y="62"/>
                    <a:pt x="175" y="62"/>
                    <a:pt x="175" y="63"/>
                  </a:cubicBezTo>
                  <a:cubicBezTo>
                    <a:pt x="174" y="67"/>
                    <a:pt x="174" y="70"/>
                    <a:pt x="174" y="74"/>
                  </a:cubicBezTo>
                  <a:cubicBezTo>
                    <a:pt x="173" y="85"/>
                    <a:pt x="174" y="96"/>
                    <a:pt x="177" y="107"/>
                  </a:cubicBezTo>
                  <a:cubicBezTo>
                    <a:pt x="178" y="111"/>
                    <a:pt x="179" y="115"/>
                    <a:pt x="181" y="119"/>
                  </a:cubicBezTo>
                  <a:cubicBezTo>
                    <a:pt x="165" y="125"/>
                    <a:pt x="148" y="127"/>
                    <a:pt x="132" y="126"/>
                  </a:cubicBezTo>
                  <a:cubicBezTo>
                    <a:pt x="126" y="126"/>
                    <a:pt x="121" y="124"/>
                    <a:pt x="116" y="122"/>
                  </a:cubicBezTo>
                  <a:cubicBezTo>
                    <a:pt x="106" y="117"/>
                    <a:pt x="96" y="115"/>
                    <a:pt x="86" y="115"/>
                  </a:cubicBezTo>
                  <a:cubicBezTo>
                    <a:pt x="85" y="114"/>
                    <a:pt x="84" y="114"/>
                    <a:pt x="85" y="113"/>
                  </a:cubicBezTo>
                  <a:cubicBezTo>
                    <a:pt x="85" y="111"/>
                    <a:pt x="85" y="109"/>
                    <a:pt x="84" y="107"/>
                  </a:cubicBezTo>
                  <a:cubicBezTo>
                    <a:pt x="83" y="106"/>
                    <a:pt x="82" y="105"/>
                    <a:pt x="82" y="104"/>
                  </a:cubicBezTo>
                  <a:cubicBezTo>
                    <a:pt x="82" y="103"/>
                    <a:pt x="82" y="102"/>
                    <a:pt x="81" y="101"/>
                  </a:cubicBezTo>
                  <a:cubicBezTo>
                    <a:pt x="80" y="101"/>
                    <a:pt x="80" y="100"/>
                    <a:pt x="80" y="99"/>
                  </a:cubicBezTo>
                  <a:cubicBezTo>
                    <a:pt x="80" y="96"/>
                    <a:pt x="78" y="94"/>
                    <a:pt x="76" y="92"/>
                  </a:cubicBezTo>
                  <a:cubicBezTo>
                    <a:pt x="75" y="91"/>
                    <a:pt x="74" y="90"/>
                    <a:pt x="73" y="89"/>
                  </a:cubicBezTo>
                  <a:cubicBezTo>
                    <a:pt x="72" y="87"/>
                    <a:pt x="70" y="87"/>
                    <a:pt x="68" y="87"/>
                  </a:cubicBezTo>
                  <a:cubicBezTo>
                    <a:pt x="68" y="88"/>
                    <a:pt x="67" y="88"/>
                    <a:pt x="67" y="89"/>
                  </a:cubicBezTo>
                  <a:cubicBezTo>
                    <a:pt x="67" y="93"/>
                    <a:pt x="65" y="98"/>
                    <a:pt x="66" y="102"/>
                  </a:cubicBezTo>
                  <a:cubicBezTo>
                    <a:pt x="66" y="103"/>
                    <a:pt x="66" y="104"/>
                    <a:pt x="65" y="104"/>
                  </a:cubicBezTo>
                  <a:cubicBezTo>
                    <a:pt x="65" y="107"/>
                    <a:pt x="66" y="110"/>
                    <a:pt x="67" y="113"/>
                  </a:cubicBezTo>
                  <a:cubicBezTo>
                    <a:pt x="67" y="114"/>
                    <a:pt x="68" y="114"/>
                    <a:pt x="69" y="114"/>
                  </a:cubicBezTo>
                  <a:cubicBezTo>
                    <a:pt x="70" y="113"/>
                    <a:pt x="71" y="113"/>
                    <a:pt x="71" y="115"/>
                  </a:cubicBezTo>
                  <a:cubicBezTo>
                    <a:pt x="70" y="115"/>
                    <a:pt x="68" y="115"/>
                    <a:pt x="66" y="115"/>
                  </a:cubicBezTo>
                  <a:cubicBezTo>
                    <a:pt x="64" y="115"/>
                    <a:pt x="62" y="115"/>
                    <a:pt x="61" y="115"/>
                  </a:cubicBezTo>
                  <a:cubicBezTo>
                    <a:pt x="54" y="115"/>
                    <a:pt x="48" y="116"/>
                    <a:pt x="4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903A1A5-71BC-982C-E398-C6142A9CB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97013"/>
              <a:ext cx="269875" cy="238125"/>
            </a:xfrm>
            <a:custGeom>
              <a:avLst/>
              <a:gdLst>
                <a:gd name="T0" fmla="*/ 28 w 142"/>
                <a:gd name="T1" fmla="*/ 102 h 125"/>
                <a:gd name="T2" fmla="*/ 27 w 142"/>
                <a:gd name="T3" fmla="*/ 98 h 125"/>
                <a:gd name="T4" fmla="*/ 20 w 142"/>
                <a:gd name="T5" fmla="*/ 68 h 125"/>
                <a:gd name="T6" fmla="*/ 15 w 142"/>
                <a:gd name="T7" fmla="*/ 46 h 125"/>
                <a:gd name="T8" fmla="*/ 4 w 142"/>
                <a:gd name="T9" fmla="*/ 15 h 125"/>
                <a:gd name="T10" fmla="*/ 2 w 142"/>
                <a:gd name="T11" fmla="*/ 0 h 125"/>
                <a:gd name="T12" fmla="*/ 37 w 142"/>
                <a:gd name="T13" fmla="*/ 1 h 125"/>
                <a:gd name="T14" fmla="*/ 68 w 142"/>
                <a:gd name="T15" fmla="*/ 9 h 125"/>
                <a:gd name="T16" fmla="*/ 93 w 142"/>
                <a:gd name="T17" fmla="*/ 12 h 125"/>
                <a:gd name="T18" fmla="*/ 99 w 142"/>
                <a:gd name="T19" fmla="*/ 15 h 125"/>
                <a:gd name="T20" fmla="*/ 103 w 142"/>
                <a:gd name="T21" fmla="*/ 19 h 125"/>
                <a:gd name="T22" fmla="*/ 103 w 142"/>
                <a:gd name="T23" fmla="*/ 22 h 125"/>
                <a:gd name="T24" fmla="*/ 102 w 142"/>
                <a:gd name="T25" fmla="*/ 32 h 125"/>
                <a:gd name="T26" fmla="*/ 101 w 142"/>
                <a:gd name="T27" fmla="*/ 38 h 125"/>
                <a:gd name="T28" fmla="*/ 99 w 142"/>
                <a:gd name="T29" fmla="*/ 51 h 125"/>
                <a:gd name="T30" fmla="*/ 98 w 142"/>
                <a:gd name="T31" fmla="*/ 48 h 125"/>
                <a:gd name="T32" fmla="*/ 98 w 142"/>
                <a:gd name="T33" fmla="*/ 47 h 125"/>
                <a:gd name="T34" fmla="*/ 96 w 142"/>
                <a:gd name="T35" fmla="*/ 44 h 125"/>
                <a:gd name="T36" fmla="*/ 88 w 142"/>
                <a:gd name="T37" fmla="*/ 56 h 125"/>
                <a:gd name="T38" fmla="*/ 65 w 142"/>
                <a:gd name="T39" fmla="*/ 58 h 125"/>
                <a:gd name="T40" fmla="*/ 68 w 142"/>
                <a:gd name="T41" fmla="*/ 62 h 125"/>
                <a:gd name="T42" fmla="*/ 67 w 142"/>
                <a:gd name="T43" fmla="*/ 66 h 125"/>
                <a:gd name="T44" fmla="*/ 67 w 142"/>
                <a:gd name="T45" fmla="*/ 84 h 125"/>
                <a:gd name="T46" fmla="*/ 69 w 142"/>
                <a:gd name="T47" fmla="*/ 96 h 125"/>
                <a:gd name="T48" fmla="*/ 71 w 142"/>
                <a:gd name="T49" fmla="*/ 102 h 125"/>
                <a:gd name="T50" fmla="*/ 77 w 142"/>
                <a:gd name="T51" fmla="*/ 100 h 125"/>
                <a:gd name="T52" fmla="*/ 77 w 142"/>
                <a:gd name="T53" fmla="*/ 94 h 125"/>
                <a:gd name="T54" fmla="*/ 77 w 142"/>
                <a:gd name="T55" fmla="*/ 92 h 125"/>
                <a:gd name="T56" fmla="*/ 83 w 142"/>
                <a:gd name="T57" fmla="*/ 87 h 125"/>
                <a:gd name="T58" fmla="*/ 87 w 142"/>
                <a:gd name="T59" fmla="*/ 83 h 125"/>
                <a:gd name="T60" fmla="*/ 95 w 142"/>
                <a:gd name="T61" fmla="*/ 79 h 125"/>
                <a:gd name="T62" fmla="*/ 110 w 142"/>
                <a:gd name="T63" fmla="*/ 89 h 125"/>
                <a:gd name="T64" fmla="*/ 112 w 142"/>
                <a:gd name="T65" fmla="*/ 86 h 125"/>
                <a:gd name="T66" fmla="*/ 113 w 142"/>
                <a:gd name="T67" fmla="*/ 82 h 125"/>
                <a:gd name="T68" fmla="*/ 117 w 142"/>
                <a:gd name="T69" fmla="*/ 89 h 125"/>
                <a:gd name="T70" fmla="*/ 120 w 142"/>
                <a:gd name="T71" fmla="*/ 93 h 125"/>
                <a:gd name="T72" fmla="*/ 121 w 142"/>
                <a:gd name="T73" fmla="*/ 99 h 125"/>
                <a:gd name="T74" fmla="*/ 123 w 142"/>
                <a:gd name="T75" fmla="*/ 95 h 125"/>
                <a:gd name="T76" fmla="*/ 125 w 142"/>
                <a:gd name="T77" fmla="*/ 98 h 125"/>
                <a:gd name="T78" fmla="*/ 126 w 142"/>
                <a:gd name="T79" fmla="*/ 106 h 125"/>
                <a:gd name="T80" fmla="*/ 128 w 142"/>
                <a:gd name="T81" fmla="*/ 111 h 125"/>
                <a:gd name="T82" fmla="*/ 135 w 142"/>
                <a:gd name="T83" fmla="*/ 116 h 125"/>
                <a:gd name="T84" fmla="*/ 140 w 142"/>
                <a:gd name="T85" fmla="*/ 115 h 125"/>
                <a:gd name="T86" fmla="*/ 141 w 142"/>
                <a:gd name="T87" fmla="*/ 122 h 125"/>
                <a:gd name="T88" fmla="*/ 133 w 142"/>
                <a:gd name="T89" fmla="*/ 120 h 125"/>
                <a:gd name="T90" fmla="*/ 117 w 142"/>
                <a:gd name="T91" fmla="*/ 118 h 125"/>
                <a:gd name="T92" fmla="*/ 98 w 142"/>
                <a:gd name="T93" fmla="*/ 119 h 125"/>
                <a:gd name="T94" fmla="*/ 67 w 142"/>
                <a:gd name="T95" fmla="*/ 122 h 125"/>
                <a:gd name="T96" fmla="*/ 33 w 142"/>
                <a:gd name="T97" fmla="*/ 124 h 125"/>
                <a:gd name="T98" fmla="*/ 29 w 142"/>
                <a:gd name="T99" fmla="*/ 10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25">
                  <a:moveTo>
                    <a:pt x="28" y="103"/>
                  </a:moveTo>
                  <a:cubicBezTo>
                    <a:pt x="28" y="103"/>
                    <a:pt x="28" y="102"/>
                    <a:pt x="28" y="102"/>
                  </a:cubicBezTo>
                  <a:cubicBezTo>
                    <a:pt x="28" y="101"/>
                    <a:pt x="28" y="100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5"/>
                    <a:pt x="26" y="92"/>
                    <a:pt x="26" y="90"/>
                  </a:cubicBezTo>
                  <a:cubicBezTo>
                    <a:pt x="24" y="82"/>
                    <a:pt x="22" y="75"/>
                    <a:pt x="20" y="68"/>
                  </a:cubicBezTo>
                  <a:cubicBezTo>
                    <a:pt x="19" y="63"/>
                    <a:pt x="18" y="58"/>
                    <a:pt x="17" y="54"/>
                  </a:cubicBezTo>
                  <a:cubicBezTo>
                    <a:pt x="16" y="51"/>
                    <a:pt x="15" y="48"/>
                    <a:pt x="15" y="46"/>
                  </a:cubicBezTo>
                  <a:cubicBezTo>
                    <a:pt x="14" y="41"/>
                    <a:pt x="13" y="37"/>
                    <a:pt x="12" y="33"/>
                  </a:cubicBezTo>
                  <a:cubicBezTo>
                    <a:pt x="9" y="27"/>
                    <a:pt x="6" y="21"/>
                    <a:pt x="4" y="15"/>
                  </a:cubicBezTo>
                  <a:cubicBezTo>
                    <a:pt x="2" y="11"/>
                    <a:pt x="1" y="6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2"/>
                    <a:pt x="17" y="2"/>
                    <a:pt x="24" y="2"/>
                  </a:cubicBezTo>
                  <a:cubicBezTo>
                    <a:pt x="28" y="2"/>
                    <a:pt x="33" y="1"/>
                    <a:pt x="37" y="1"/>
                  </a:cubicBezTo>
                  <a:cubicBezTo>
                    <a:pt x="44" y="1"/>
                    <a:pt x="50" y="3"/>
                    <a:pt x="57" y="5"/>
                  </a:cubicBezTo>
                  <a:cubicBezTo>
                    <a:pt x="61" y="6"/>
                    <a:pt x="64" y="8"/>
                    <a:pt x="68" y="9"/>
                  </a:cubicBezTo>
                  <a:cubicBezTo>
                    <a:pt x="71" y="10"/>
                    <a:pt x="75" y="10"/>
                    <a:pt x="78" y="11"/>
                  </a:cubicBezTo>
                  <a:cubicBezTo>
                    <a:pt x="83" y="11"/>
                    <a:pt x="88" y="11"/>
                    <a:pt x="93" y="12"/>
                  </a:cubicBezTo>
                  <a:cubicBezTo>
                    <a:pt x="93" y="12"/>
                    <a:pt x="94" y="12"/>
                    <a:pt x="94" y="13"/>
                  </a:cubicBezTo>
                  <a:cubicBezTo>
                    <a:pt x="96" y="13"/>
                    <a:pt x="98" y="14"/>
                    <a:pt x="99" y="15"/>
                  </a:cubicBezTo>
                  <a:cubicBezTo>
                    <a:pt x="100" y="15"/>
                    <a:pt x="100" y="15"/>
                    <a:pt x="101" y="16"/>
                  </a:cubicBezTo>
                  <a:cubicBezTo>
                    <a:pt x="102" y="17"/>
                    <a:pt x="102" y="18"/>
                    <a:pt x="103" y="19"/>
                  </a:cubicBezTo>
                  <a:cubicBezTo>
                    <a:pt x="103" y="20"/>
                    <a:pt x="104" y="21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5"/>
                    <a:pt x="102" y="28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4" y="34"/>
                    <a:pt x="104" y="35"/>
                    <a:pt x="102" y="36"/>
                  </a:cubicBezTo>
                  <a:cubicBezTo>
                    <a:pt x="101" y="37"/>
                    <a:pt x="101" y="37"/>
                    <a:pt x="101" y="38"/>
                  </a:cubicBezTo>
                  <a:cubicBezTo>
                    <a:pt x="101" y="41"/>
                    <a:pt x="101" y="44"/>
                    <a:pt x="101" y="47"/>
                  </a:cubicBezTo>
                  <a:cubicBezTo>
                    <a:pt x="101" y="49"/>
                    <a:pt x="101" y="50"/>
                    <a:pt x="99" y="51"/>
                  </a:cubicBezTo>
                  <a:cubicBezTo>
                    <a:pt x="98" y="50"/>
                    <a:pt x="98" y="49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7"/>
                    <a:pt x="98" y="47"/>
                  </a:cubicBezTo>
                  <a:cubicBezTo>
                    <a:pt x="98" y="47"/>
                    <a:pt x="98" y="46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6" y="47"/>
                    <a:pt x="96" y="45"/>
                    <a:pt x="96" y="44"/>
                  </a:cubicBezTo>
                  <a:cubicBezTo>
                    <a:pt x="95" y="42"/>
                    <a:pt x="95" y="41"/>
                    <a:pt x="94" y="39"/>
                  </a:cubicBezTo>
                  <a:cubicBezTo>
                    <a:pt x="92" y="45"/>
                    <a:pt x="90" y="50"/>
                    <a:pt x="88" y="56"/>
                  </a:cubicBezTo>
                  <a:cubicBezTo>
                    <a:pt x="87" y="57"/>
                    <a:pt x="86" y="58"/>
                    <a:pt x="84" y="58"/>
                  </a:cubicBezTo>
                  <a:cubicBezTo>
                    <a:pt x="78" y="58"/>
                    <a:pt x="71" y="58"/>
                    <a:pt x="65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60"/>
                    <a:pt x="67" y="60"/>
                    <a:pt x="68" y="62"/>
                  </a:cubicBezTo>
                  <a:cubicBezTo>
                    <a:pt x="67" y="63"/>
                    <a:pt x="67" y="64"/>
                    <a:pt x="66" y="65"/>
                  </a:cubicBezTo>
                  <a:cubicBezTo>
                    <a:pt x="66" y="65"/>
                    <a:pt x="66" y="66"/>
                    <a:pt x="67" y="66"/>
                  </a:cubicBezTo>
                  <a:cubicBezTo>
                    <a:pt x="68" y="68"/>
                    <a:pt x="68" y="70"/>
                    <a:pt x="67" y="72"/>
                  </a:cubicBezTo>
                  <a:cubicBezTo>
                    <a:pt x="67" y="76"/>
                    <a:pt x="67" y="80"/>
                    <a:pt x="67" y="84"/>
                  </a:cubicBezTo>
                  <a:cubicBezTo>
                    <a:pt x="68" y="86"/>
                    <a:pt x="68" y="87"/>
                    <a:pt x="68" y="89"/>
                  </a:cubicBezTo>
                  <a:cubicBezTo>
                    <a:pt x="68" y="91"/>
                    <a:pt x="68" y="94"/>
                    <a:pt x="69" y="96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69" y="100"/>
                    <a:pt x="70" y="101"/>
                    <a:pt x="71" y="102"/>
                  </a:cubicBezTo>
                  <a:cubicBezTo>
                    <a:pt x="72" y="104"/>
                    <a:pt x="76" y="104"/>
                    <a:pt x="76" y="101"/>
                  </a:cubicBezTo>
                  <a:cubicBezTo>
                    <a:pt x="77" y="101"/>
                    <a:pt x="77" y="101"/>
                    <a:pt x="77" y="100"/>
                  </a:cubicBezTo>
                  <a:cubicBezTo>
                    <a:pt x="78" y="99"/>
                    <a:pt x="78" y="98"/>
                    <a:pt x="79" y="97"/>
                  </a:cubicBezTo>
                  <a:cubicBezTo>
                    <a:pt x="79" y="94"/>
                    <a:pt x="79" y="94"/>
                    <a:pt x="77" y="94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79" y="92"/>
                    <a:pt x="79" y="91"/>
                    <a:pt x="80" y="89"/>
                  </a:cubicBezTo>
                  <a:cubicBezTo>
                    <a:pt x="81" y="88"/>
                    <a:pt x="82" y="88"/>
                    <a:pt x="83" y="87"/>
                  </a:cubicBezTo>
                  <a:cubicBezTo>
                    <a:pt x="84" y="87"/>
                    <a:pt x="85" y="86"/>
                    <a:pt x="85" y="85"/>
                  </a:cubicBezTo>
                  <a:cubicBezTo>
                    <a:pt x="85" y="84"/>
                    <a:pt x="86" y="83"/>
                    <a:pt x="87" y="83"/>
                  </a:cubicBezTo>
                  <a:cubicBezTo>
                    <a:pt x="89" y="81"/>
                    <a:pt x="90" y="80"/>
                    <a:pt x="92" y="79"/>
                  </a:cubicBezTo>
                  <a:cubicBezTo>
                    <a:pt x="93" y="78"/>
                    <a:pt x="94" y="78"/>
                    <a:pt x="95" y="79"/>
                  </a:cubicBezTo>
                  <a:cubicBezTo>
                    <a:pt x="97" y="80"/>
                    <a:pt x="100" y="82"/>
                    <a:pt x="102" y="83"/>
                  </a:cubicBezTo>
                  <a:cubicBezTo>
                    <a:pt x="105" y="85"/>
                    <a:pt x="107" y="87"/>
                    <a:pt x="110" y="89"/>
                  </a:cubicBezTo>
                  <a:cubicBezTo>
                    <a:pt x="111" y="89"/>
                    <a:pt x="112" y="89"/>
                    <a:pt x="112" y="88"/>
                  </a:cubicBezTo>
                  <a:cubicBezTo>
                    <a:pt x="113" y="88"/>
                    <a:pt x="112" y="87"/>
                    <a:pt x="112" y="86"/>
                  </a:cubicBezTo>
                  <a:cubicBezTo>
                    <a:pt x="112" y="85"/>
                    <a:pt x="112" y="84"/>
                    <a:pt x="112" y="83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4" y="82"/>
                    <a:pt x="115" y="83"/>
                    <a:pt x="115" y="84"/>
                  </a:cubicBezTo>
                  <a:cubicBezTo>
                    <a:pt x="114" y="86"/>
                    <a:pt x="115" y="88"/>
                    <a:pt x="117" y="89"/>
                  </a:cubicBezTo>
                  <a:cubicBezTo>
                    <a:pt x="117" y="90"/>
                    <a:pt x="118" y="91"/>
                    <a:pt x="118" y="92"/>
                  </a:cubicBezTo>
                  <a:cubicBezTo>
                    <a:pt x="118" y="93"/>
                    <a:pt x="119" y="93"/>
                    <a:pt x="120" y="93"/>
                  </a:cubicBezTo>
                  <a:cubicBezTo>
                    <a:pt x="121" y="93"/>
                    <a:pt x="121" y="94"/>
                    <a:pt x="121" y="95"/>
                  </a:cubicBezTo>
                  <a:cubicBezTo>
                    <a:pt x="121" y="96"/>
                    <a:pt x="121" y="98"/>
                    <a:pt x="121" y="99"/>
                  </a:cubicBezTo>
                  <a:cubicBezTo>
                    <a:pt x="122" y="99"/>
                    <a:pt x="123" y="98"/>
                    <a:pt x="123" y="97"/>
                  </a:cubicBezTo>
                  <a:cubicBezTo>
                    <a:pt x="122" y="96"/>
                    <a:pt x="122" y="95"/>
                    <a:pt x="123" y="95"/>
                  </a:cubicBezTo>
                  <a:cubicBezTo>
                    <a:pt x="124" y="95"/>
                    <a:pt x="124" y="96"/>
                    <a:pt x="125" y="96"/>
                  </a:cubicBezTo>
                  <a:cubicBezTo>
                    <a:pt x="125" y="97"/>
                    <a:pt x="125" y="98"/>
                    <a:pt x="125" y="98"/>
                  </a:cubicBezTo>
                  <a:cubicBezTo>
                    <a:pt x="123" y="100"/>
                    <a:pt x="126" y="102"/>
                    <a:pt x="125" y="105"/>
                  </a:cubicBezTo>
                  <a:cubicBezTo>
                    <a:pt x="125" y="105"/>
                    <a:pt x="126" y="106"/>
                    <a:pt x="126" y="106"/>
                  </a:cubicBezTo>
                  <a:cubicBezTo>
                    <a:pt x="128" y="107"/>
                    <a:pt x="128" y="108"/>
                    <a:pt x="128" y="109"/>
                  </a:cubicBezTo>
                  <a:cubicBezTo>
                    <a:pt x="128" y="110"/>
                    <a:pt x="128" y="110"/>
                    <a:pt x="128" y="111"/>
                  </a:cubicBezTo>
                  <a:cubicBezTo>
                    <a:pt x="128" y="113"/>
                    <a:pt x="129" y="114"/>
                    <a:pt x="131" y="114"/>
                  </a:cubicBezTo>
                  <a:cubicBezTo>
                    <a:pt x="133" y="114"/>
                    <a:pt x="134" y="114"/>
                    <a:pt x="135" y="116"/>
                  </a:cubicBezTo>
                  <a:cubicBezTo>
                    <a:pt x="135" y="118"/>
                    <a:pt x="138" y="118"/>
                    <a:pt x="139" y="116"/>
                  </a:cubicBezTo>
                  <a:cubicBezTo>
                    <a:pt x="139" y="116"/>
                    <a:pt x="139" y="115"/>
                    <a:pt x="140" y="115"/>
                  </a:cubicBezTo>
                  <a:cubicBezTo>
                    <a:pt x="140" y="116"/>
                    <a:pt x="141" y="116"/>
                    <a:pt x="141" y="117"/>
                  </a:cubicBezTo>
                  <a:cubicBezTo>
                    <a:pt x="141" y="118"/>
                    <a:pt x="142" y="120"/>
                    <a:pt x="141" y="122"/>
                  </a:cubicBezTo>
                  <a:cubicBezTo>
                    <a:pt x="141" y="123"/>
                    <a:pt x="141" y="124"/>
                    <a:pt x="139" y="123"/>
                  </a:cubicBezTo>
                  <a:cubicBezTo>
                    <a:pt x="137" y="122"/>
                    <a:pt x="135" y="121"/>
                    <a:pt x="133" y="120"/>
                  </a:cubicBezTo>
                  <a:cubicBezTo>
                    <a:pt x="130" y="120"/>
                    <a:pt x="127" y="119"/>
                    <a:pt x="125" y="119"/>
                  </a:cubicBezTo>
                  <a:cubicBezTo>
                    <a:pt x="122" y="118"/>
                    <a:pt x="119" y="119"/>
                    <a:pt x="117" y="118"/>
                  </a:cubicBezTo>
                  <a:cubicBezTo>
                    <a:pt x="114" y="118"/>
                    <a:pt x="111" y="118"/>
                    <a:pt x="108" y="118"/>
                  </a:cubicBezTo>
                  <a:cubicBezTo>
                    <a:pt x="105" y="119"/>
                    <a:pt x="101" y="118"/>
                    <a:pt x="98" y="119"/>
                  </a:cubicBezTo>
                  <a:cubicBezTo>
                    <a:pt x="96" y="119"/>
                    <a:pt x="94" y="118"/>
                    <a:pt x="92" y="119"/>
                  </a:cubicBezTo>
                  <a:cubicBezTo>
                    <a:pt x="84" y="120"/>
                    <a:pt x="75" y="121"/>
                    <a:pt x="67" y="122"/>
                  </a:cubicBezTo>
                  <a:cubicBezTo>
                    <a:pt x="56" y="123"/>
                    <a:pt x="46" y="123"/>
                    <a:pt x="35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2" y="124"/>
                    <a:pt x="31" y="125"/>
                    <a:pt x="30" y="123"/>
                  </a:cubicBezTo>
                  <a:cubicBezTo>
                    <a:pt x="30" y="117"/>
                    <a:pt x="29" y="112"/>
                    <a:pt x="29" y="106"/>
                  </a:cubicBezTo>
                  <a:cubicBezTo>
                    <a:pt x="29" y="105"/>
                    <a:pt x="28" y="104"/>
                    <a:pt x="28" y="103"/>
                  </a:cubicBezTo>
                  <a:close/>
                </a:path>
              </a:pathLst>
            </a:custGeom>
            <a:solidFill>
              <a:srgbClr val="1B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DCEA1B4-6D70-C8F8-FFB1-EC83963D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1751013"/>
              <a:ext cx="266700" cy="223837"/>
            </a:xfrm>
            <a:custGeom>
              <a:avLst/>
              <a:gdLst>
                <a:gd name="T0" fmla="*/ 60 w 140"/>
                <a:gd name="T1" fmla="*/ 12 h 118"/>
                <a:gd name="T2" fmla="*/ 92 w 140"/>
                <a:gd name="T3" fmla="*/ 9 h 118"/>
                <a:gd name="T4" fmla="*/ 96 w 140"/>
                <a:gd name="T5" fmla="*/ 21 h 118"/>
                <a:gd name="T6" fmla="*/ 100 w 140"/>
                <a:gd name="T7" fmla="*/ 31 h 118"/>
                <a:gd name="T8" fmla="*/ 101 w 140"/>
                <a:gd name="T9" fmla="*/ 33 h 118"/>
                <a:gd name="T10" fmla="*/ 100 w 140"/>
                <a:gd name="T11" fmla="*/ 38 h 118"/>
                <a:gd name="T12" fmla="*/ 97 w 140"/>
                <a:gd name="T13" fmla="*/ 45 h 118"/>
                <a:gd name="T14" fmla="*/ 97 w 140"/>
                <a:gd name="T15" fmla="*/ 50 h 118"/>
                <a:gd name="T16" fmla="*/ 101 w 140"/>
                <a:gd name="T17" fmla="*/ 60 h 118"/>
                <a:gd name="T18" fmla="*/ 105 w 140"/>
                <a:gd name="T19" fmla="*/ 68 h 118"/>
                <a:gd name="T20" fmla="*/ 109 w 140"/>
                <a:gd name="T21" fmla="*/ 74 h 118"/>
                <a:gd name="T22" fmla="*/ 112 w 140"/>
                <a:gd name="T23" fmla="*/ 81 h 118"/>
                <a:gd name="T24" fmla="*/ 117 w 140"/>
                <a:gd name="T25" fmla="*/ 84 h 118"/>
                <a:gd name="T26" fmla="*/ 123 w 140"/>
                <a:gd name="T27" fmla="*/ 90 h 118"/>
                <a:gd name="T28" fmla="*/ 133 w 140"/>
                <a:gd name="T29" fmla="*/ 95 h 118"/>
                <a:gd name="T30" fmla="*/ 139 w 140"/>
                <a:gd name="T31" fmla="*/ 100 h 118"/>
                <a:gd name="T32" fmla="*/ 137 w 140"/>
                <a:gd name="T33" fmla="*/ 104 h 118"/>
                <a:gd name="T34" fmla="*/ 138 w 140"/>
                <a:gd name="T35" fmla="*/ 108 h 118"/>
                <a:gd name="T36" fmla="*/ 119 w 140"/>
                <a:gd name="T37" fmla="*/ 108 h 118"/>
                <a:gd name="T38" fmla="*/ 113 w 140"/>
                <a:gd name="T39" fmla="*/ 107 h 118"/>
                <a:gd name="T40" fmla="*/ 111 w 140"/>
                <a:gd name="T41" fmla="*/ 99 h 118"/>
                <a:gd name="T42" fmla="*/ 108 w 140"/>
                <a:gd name="T43" fmla="*/ 92 h 118"/>
                <a:gd name="T44" fmla="*/ 105 w 140"/>
                <a:gd name="T45" fmla="*/ 87 h 118"/>
                <a:gd name="T46" fmla="*/ 95 w 140"/>
                <a:gd name="T47" fmla="*/ 82 h 118"/>
                <a:gd name="T48" fmla="*/ 98 w 140"/>
                <a:gd name="T49" fmla="*/ 79 h 118"/>
                <a:gd name="T50" fmla="*/ 89 w 140"/>
                <a:gd name="T51" fmla="*/ 70 h 118"/>
                <a:gd name="T52" fmla="*/ 86 w 140"/>
                <a:gd name="T53" fmla="*/ 62 h 118"/>
                <a:gd name="T54" fmla="*/ 81 w 140"/>
                <a:gd name="T55" fmla="*/ 52 h 118"/>
                <a:gd name="T56" fmla="*/ 75 w 140"/>
                <a:gd name="T57" fmla="*/ 45 h 118"/>
                <a:gd name="T58" fmla="*/ 73 w 140"/>
                <a:gd name="T59" fmla="*/ 37 h 118"/>
                <a:gd name="T60" fmla="*/ 70 w 140"/>
                <a:gd name="T61" fmla="*/ 42 h 118"/>
                <a:gd name="T62" fmla="*/ 68 w 140"/>
                <a:gd name="T63" fmla="*/ 37 h 118"/>
                <a:gd name="T64" fmla="*/ 66 w 140"/>
                <a:gd name="T65" fmla="*/ 54 h 118"/>
                <a:gd name="T66" fmla="*/ 64 w 140"/>
                <a:gd name="T67" fmla="*/ 64 h 118"/>
                <a:gd name="T68" fmla="*/ 68 w 140"/>
                <a:gd name="T69" fmla="*/ 74 h 118"/>
                <a:gd name="T70" fmla="*/ 70 w 140"/>
                <a:gd name="T71" fmla="*/ 93 h 118"/>
                <a:gd name="T72" fmla="*/ 77 w 140"/>
                <a:gd name="T73" fmla="*/ 104 h 118"/>
                <a:gd name="T74" fmla="*/ 84 w 140"/>
                <a:gd name="T75" fmla="*/ 113 h 118"/>
                <a:gd name="T76" fmla="*/ 85 w 140"/>
                <a:gd name="T77" fmla="*/ 118 h 118"/>
                <a:gd name="T78" fmla="*/ 71 w 140"/>
                <a:gd name="T79" fmla="*/ 113 h 118"/>
                <a:gd name="T80" fmla="*/ 56 w 140"/>
                <a:gd name="T81" fmla="*/ 113 h 118"/>
                <a:gd name="T82" fmla="*/ 54 w 140"/>
                <a:gd name="T83" fmla="*/ 102 h 118"/>
                <a:gd name="T84" fmla="*/ 50 w 140"/>
                <a:gd name="T85" fmla="*/ 92 h 118"/>
                <a:gd name="T86" fmla="*/ 61 w 140"/>
                <a:gd name="T87" fmla="*/ 103 h 118"/>
                <a:gd name="T88" fmla="*/ 63 w 140"/>
                <a:gd name="T89" fmla="*/ 105 h 118"/>
                <a:gd name="T90" fmla="*/ 57 w 140"/>
                <a:gd name="T91" fmla="*/ 99 h 118"/>
                <a:gd name="T92" fmla="*/ 50 w 140"/>
                <a:gd name="T93" fmla="*/ 85 h 118"/>
                <a:gd name="T94" fmla="*/ 49 w 140"/>
                <a:gd name="T95" fmla="*/ 81 h 118"/>
                <a:gd name="T96" fmla="*/ 45 w 140"/>
                <a:gd name="T97" fmla="*/ 84 h 118"/>
                <a:gd name="T98" fmla="*/ 36 w 140"/>
                <a:gd name="T99" fmla="*/ 73 h 118"/>
                <a:gd name="T100" fmla="*/ 38 w 140"/>
                <a:gd name="T101" fmla="*/ 61 h 118"/>
                <a:gd name="T102" fmla="*/ 35 w 140"/>
                <a:gd name="T103" fmla="*/ 53 h 118"/>
                <a:gd name="T104" fmla="*/ 34 w 140"/>
                <a:gd name="T105" fmla="*/ 43 h 118"/>
                <a:gd name="T106" fmla="*/ 26 w 140"/>
                <a:gd name="T107" fmla="*/ 34 h 118"/>
                <a:gd name="T108" fmla="*/ 18 w 140"/>
                <a:gd name="T109" fmla="*/ 28 h 118"/>
                <a:gd name="T110" fmla="*/ 12 w 140"/>
                <a:gd name="T111" fmla="*/ 19 h 118"/>
                <a:gd name="T112" fmla="*/ 6 w 140"/>
                <a:gd name="T113" fmla="*/ 10 h 118"/>
                <a:gd name="T114" fmla="*/ 0 w 140"/>
                <a:gd name="T11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18">
                  <a:moveTo>
                    <a:pt x="10" y="1"/>
                  </a:moveTo>
                  <a:cubicBezTo>
                    <a:pt x="15" y="2"/>
                    <a:pt x="19" y="3"/>
                    <a:pt x="23" y="5"/>
                  </a:cubicBezTo>
                  <a:cubicBezTo>
                    <a:pt x="35" y="11"/>
                    <a:pt x="47" y="13"/>
                    <a:pt x="60" y="12"/>
                  </a:cubicBezTo>
                  <a:cubicBezTo>
                    <a:pt x="69" y="11"/>
                    <a:pt x="77" y="10"/>
                    <a:pt x="86" y="8"/>
                  </a:cubicBezTo>
                  <a:cubicBezTo>
                    <a:pt x="87" y="7"/>
                    <a:pt x="88" y="7"/>
                    <a:pt x="90" y="7"/>
                  </a:cubicBezTo>
                  <a:cubicBezTo>
                    <a:pt x="91" y="7"/>
                    <a:pt x="91" y="8"/>
                    <a:pt x="92" y="9"/>
                  </a:cubicBezTo>
                  <a:cubicBezTo>
                    <a:pt x="92" y="11"/>
                    <a:pt x="92" y="13"/>
                    <a:pt x="92" y="15"/>
                  </a:cubicBezTo>
                  <a:cubicBezTo>
                    <a:pt x="92" y="17"/>
                    <a:pt x="92" y="18"/>
                    <a:pt x="94" y="19"/>
                  </a:cubicBezTo>
                  <a:cubicBezTo>
                    <a:pt x="95" y="19"/>
                    <a:pt x="96" y="20"/>
                    <a:pt x="96" y="21"/>
                  </a:cubicBezTo>
                  <a:cubicBezTo>
                    <a:pt x="96" y="22"/>
                    <a:pt x="96" y="24"/>
                    <a:pt x="97" y="25"/>
                  </a:cubicBezTo>
                  <a:cubicBezTo>
                    <a:pt x="98" y="26"/>
                    <a:pt x="98" y="27"/>
                    <a:pt x="98" y="29"/>
                  </a:cubicBezTo>
                  <a:cubicBezTo>
                    <a:pt x="98" y="30"/>
                    <a:pt x="98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3"/>
                  </a:cubicBezTo>
                  <a:cubicBezTo>
                    <a:pt x="100" y="33"/>
                    <a:pt x="99" y="33"/>
                    <a:pt x="99" y="34"/>
                  </a:cubicBezTo>
                  <a:cubicBezTo>
                    <a:pt x="99" y="35"/>
                    <a:pt x="99" y="36"/>
                    <a:pt x="100" y="37"/>
                  </a:cubicBezTo>
                  <a:cubicBezTo>
                    <a:pt x="101" y="37"/>
                    <a:pt x="102" y="38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2"/>
                    <a:pt x="99" y="43"/>
                    <a:pt x="99" y="45"/>
                  </a:cubicBezTo>
                  <a:cubicBezTo>
                    <a:pt x="99" y="46"/>
                    <a:pt x="99" y="46"/>
                    <a:pt x="97" y="45"/>
                  </a:cubicBezTo>
                  <a:cubicBezTo>
                    <a:pt x="97" y="45"/>
                    <a:pt x="97" y="45"/>
                    <a:pt x="96" y="46"/>
                  </a:cubicBezTo>
                  <a:cubicBezTo>
                    <a:pt x="96" y="46"/>
                    <a:pt x="96" y="47"/>
                    <a:pt x="97" y="47"/>
                  </a:cubicBezTo>
                  <a:cubicBezTo>
                    <a:pt x="97" y="48"/>
                    <a:pt x="97" y="49"/>
                    <a:pt x="97" y="50"/>
                  </a:cubicBezTo>
                  <a:cubicBezTo>
                    <a:pt x="97" y="52"/>
                    <a:pt x="97" y="52"/>
                    <a:pt x="98" y="53"/>
                  </a:cubicBezTo>
                  <a:cubicBezTo>
                    <a:pt x="99" y="54"/>
                    <a:pt x="99" y="55"/>
                    <a:pt x="99" y="57"/>
                  </a:cubicBezTo>
                  <a:cubicBezTo>
                    <a:pt x="99" y="58"/>
                    <a:pt x="99" y="59"/>
                    <a:pt x="101" y="60"/>
                  </a:cubicBezTo>
                  <a:cubicBezTo>
                    <a:pt x="102" y="60"/>
                    <a:pt x="102" y="61"/>
                    <a:pt x="102" y="62"/>
                  </a:cubicBezTo>
                  <a:cubicBezTo>
                    <a:pt x="102" y="63"/>
                    <a:pt x="102" y="64"/>
                    <a:pt x="104" y="65"/>
                  </a:cubicBezTo>
                  <a:cubicBezTo>
                    <a:pt x="105" y="66"/>
                    <a:pt x="105" y="67"/>
                    <a:pt x="105" y="68"/>
                  </a:cubicBezTo>
                  <a:cubicBezTo>
                    <a:pt x="105" y="69"/>
                    <a:pt x="105" y="71"/>
                    <a:pt x="106" y="71"/>
                  </a:cubicBezTo>
                  <a:cubicBezTo>
                    <a:pt x="107" y="71"/>
                    <a:pt x="107" y="72"/>
                    <a:pt x="107" y="72"/>
                  </a:cubicBezTo>
                  <a:cubicBezTo>
                    <a:pt x="108" y="73"/>
                    <a:pt x="108" y="73"/>
                    <a:pt x="109" y="74"/>
                  </a:cubicBezTo>
                  <a:cubicBezTo>
                    <a:pt x="110" y="74"/>
                    <a:pt x="110" y="75"/>
                    <a:pt x="110" y="76"/>
                  </a:cubicBezTo>
                  <a:cubicBezTo>
                    <a:pt x="110" y="77"/>
                    <a:pt x="111" y="78"/>
                    <a:pt x="112" y="79"/>
                  </a:cubicBezTo>
                  <a:cubicBezTo>
                    <a:pt x="113" y="79"/>
                    <a:pt x="113" y="80"/>
                    <a:pt x="112" y="81"/>
                  </a:cubicBezTo>
                  <a:cubicBezTo>
                    <a:pt x="112" y="82"/>
                    <a:pt x="112" y="83"/>
                    <a:pt x="112" y="83"/>
                  </a:cubicBezTo>
                  <a:cubicBezTo>
                    <a:pt x="113" y="84"/>
                    <a:pt x="113" y="84"/>
                    <a:pt x="114" y="83"/>
                  </a:cubicBezTo>
                  <a:cubicBezTo>
                    <a:pt x="115" y="82"/>
                    <a:pt x="116" y="83"/>
                    <a:pt x="117" y="84"/>
                  </a:cubicBezTo>
                  <a:cubicBezTo>
                    <a:pt x="118" y="85"/>
                    <a:pt x="118" y="85"/>
                    <a:pt x="119" y="86"/>
                  </a:cubicBezTo>
                  <a:cubicBezTo>
                    <a:pt x="120" y="87"/>
                    <a:pt x="121" y="88"/>
                    <a:pt x="123" y="88"/>
                  </a:cubicBezTo>
                  <a:cubicBezTo>
                    <a:pt x="123" y="88"/>
                    <a:pt x="124" y="88"/>
                    <a:pt x="123" y="90"/>
                  </a:cubicBezTo>
                  <a:cubicBezTo>
                    <a:pt x="123" y="91"/>
                    <a:pt x="124" y="91"/>
                    <a:pt x="124" y="91"/>
                  </a:cubicBezTo>
                  <a:cubicBezTo>
                    <a:pt x="127" y="91"/>
                    <a:pt x="129" y="93"/>
                    <a:pt x="132" y="93"/>
                  </a:cubicBezTo>
                  <a:cubicBezTo>
                    <a:pt x="132" y="94"/>
                    <a:pt x="133" y="94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5" y="96"/>
                    <a:pt x="136" y="99"/>
                    <a:pt x="138" y="99"/>
                  </a:cubicBezTo>
                  <a:cubicBezTo>
                    <a:pt x="138" y="100"/>
                    <a:pt x="138" y="100"/>
                    <a:pt x="139" y="100"/>
                  </a:cubicBezTo>
                  <a:cubicBezTo>
                    <a:pt x="139" y="102"/>
                    <a:pt x="139" y="103"/>
                    <a:pt x="140" y="104"/>
                  </a:cubicBezTo>
                  <a:cubicBezTo>
                    <a:pt x="140" y="105"/>
                    <a:pt x="140" y="105"/>
                    <a:pt x="139" y="105"/>
                  </a:cubicBezTo>
                  <a:cubicBezTo>
                    <a:pt x="138" y="105"/>
                    <a:pt x="137" y="105"/>
                    <a:pt x="137" y="104"/>
                  </a:cubicBezTo>
                  <a:cubicBezTo>
                    <a:pt x="137" y="105"/>
                    <a:pt x="138" y="106"/>
                    <a:pt x="139" y="107"/>
                  </a:cubicBezTo>
                  <a:cubicBezTo>
                    <a:pt x="139" y="107"/>
                    <a:pt x="140" y="108"/>
                    <a:pt x="139" y="108"/>
                  </a:cubicBezTo>
                  <a:cubicBezTo>
                    <a:pt x="139" y="109"/>
                    <a:pt x="138" y="108"/>
                    <a:pt x="138" y="108"/>
                  </a:cubicBezTo>
                  <a:cubicBezTo>
                    <a:pt x="137" y="108"/>
                    <a:pt x="136" y="108"/>
                    <a:pt x="136" y="108"/>
                  </a:cubicBezTo>
                  <a:cubicBezTo>
                    <a:pt x="131" y="107"/>
                    <a:pt x="126" y="107"/>
                    <a:pt x="122" y="108"/>
                  </a:cubicBezTo>
                  <a:cubicBezTo>
                    <a:pt x="121" y="108"/>
                    <a:pt x="120" y="107"/>
                    <a:pt x="119" y="108"/>
                  </a:cubicBezTo>
                  <a:cubicBezTo>
                    <a:pt x="119" y="109"/>
                    <a:pt x="118" y="108"/>
                    <a:pt x="117" y="107"/>
                  </a:cubicBezTo>
                  <a:cubicBezTo>
                    <a:pt x="117" y="107"/>
                    <a:pt x="116" y="107"/>
                    <a:pt x="115" y="107"/>
                  </a:cubicBezTo>
                  <a:cubicBezTo>
                    <a:pt x="115" y="107"/>
                    <a:pt x="114" y="108"/>
                    <a:pt x="113" y="107"/>
                  </a:cubicBezTo>
                  <a:cubicBezTo>
                    <a:pt x="113" y="106"/>
                    <a:pt x="114" y="105"/>
                    <a:pt x="114" y="105"/>
                  </a:cubicBezTo>
                  <a:cubicBezTo>
                    <a:pt x="112" y="105"/>
                    <a:pt x="112" y="103"/>
                    <a:pt x="112" y="102"/>
                  </a:cubicBezTo>
                  <a:cubicBezTo>
                    <a:pt x="112" y="101"/>
                    <a:pt x="112" y="100"/>
                    <a:pt x="111" y="99"/>
                  </a:cubicBezTo>
                  <a:cubicBezTo>
                    <a:pt x="110" y="98"/>
                    <a:pt x="110" y="96"/>
                    <a:pt x="110" y="95"/>
                  </a:cubicBezTo>
                  <a:cubicBezTo>
                    <a:pt x="110" y="94"/>
                    <a:pt x="110" y="93"/>
                    <a:pt x="110" y="93"/>
                  </a:cubicBezTo>
                  <a:cubicBezTo>
                    <a:pt x="109" y="91"/>
                    <a:pt x="109" y="91"/>
                    <a:pt x="108" y="92"/>
                  </a:cubicBezTo>
                  <a:cubicBezTo>
                    <a:pt x="108" y="92"/>
                    <a:pt x="107" y="93"/>
                    <a:pt x="107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6" y="89"/>
                    <a:pt x="106" y="88"/>
                    <a:pt x="105" y="87"/>
                  </a:cubicBezTo>
                  <a:cubicBezTo>
                    <a:pt x="104" y="85"/>
                    <a:pt x="103" y="84"/>
                    <a:pt x="101" y="84"/>
                  </a:cubicBezTo>
                  <a:cubicBezTo>
                    <a:pt x="100" y="84"/>
                    <a:pt x="98" y="84"/>
                    <a:pt x="97" y="84"/>
                  </a:cubicBezTo>
                  <a:cubicBezTo>
                    <a:pt x="96" y="84"/>
                    <a:pt x="95" y="83"/>
                    <a:pt x="95" y="82"/>
                  </a:cubicBezTo>
                  <a:cubicBezTo>
                    <a:pt x="95" y="81"/>
                    <a:pt x="96" y="81"/>
                    <a:pt x="97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9" y="80"/>
                    <a:pt x="99" y="80"/>
                    <a:pt x="98" y="79"/>
                  </a:cubicBezTo>
                  <a:cubicBezTo>
                    <a:pt x="96" y="77"/>
                    <a:pt x="94" y="75"/>
                    <a:pt x="93" y="73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9" y="73"/>
                    <a:pt x="89" y="72"/>
                    <a:pt x="89" y="70"/>
                  </a:cubicBezTo>
                  <a:cubicBezTo>
                    <a:pt x="90" y="69"/>
                    <a:pt x="90" y="69"/>
                    <a:pt x="89" y="68"/>
                  </a:cubicBezTo>
                  <a:cubicBezTo>
                    <a:pt x="88" y="67"/>
                    <a:pt x="87" y="66"/>
                    <a:pt x="87" y="65"/>
                  </a:cubicBezTo>
                  <a:cubicBezTo>
                    <a:pt x="88" y="63"/>
                    <a:pt x="87" y="62"/>
                    <a:pt x="86" y="62"/>
                  </a:cubicBezTo>
                  <a:cubicBezTo>
                    <a:pt x="85" y="61"/>
                    <a:pt x="84" y="61"/>
                    <a:pt x="84" y="60"/>
                  </a:cubicBezTo>
                  <a:cubicBezTo>
                    <a:pt x="84" y="58"/>
                    <a:pt x="83" y="57"/>
                    <a:pt x="82" y="56"/>
                  </a:cubicBezTo>
                  <a:cubicBezTo>
                    <a:pt x="81" y="55"/>
                    <a:pt x="80" y="54"/>
                    <a:pt x="81" y="52"/>
                  </a:cubicBezTo>
                  <a:cubicBezTo>
                    <a:pt x="81" y="52"/>
                    <a:pt x="81" y="51"/>
                    <a:pt x="80" y="51"/>
                  </a:cubicBezTo>
                  <a:cubicBezTo>
                    <a:pt x="78" y="51"/>
                    <a:pt x="77" y="50"/>
                    <a:pt x="77" y="48"/>
                  </a:cubicBezTo>
                  <a:cubicBezTo>
                    <a:pt x="77" y="47"/>
                    <a:pt x="76" y="46"/>
                    <a:pt x="75" y="45"/>
                  </a:cubicBezTo>
                  <a:cubicBezTo>
                    <a:pt x="74" y="43"/>
                    <a:pt x="74" y="42"/>
                    <a:pt x="74" y="40"/>
                  </a:cubicBezTo>
                  <a:cubicBezTo>
                    <a:pt x="74" y="40"/>
                    <a:pt x="74" y="39"/>
                    <a:pt x="74" y="39"/>
                  </a:cubicBezTo>
                  <a:cubicBezTo>
                    <a:pt x="73" y="38"/>
                    <a:pt x="74" y="37"/>
                    <a:pt x="73" y="37"/>
                  </a:cubicBezTo>
                  <a:cubicBezTo>
                    <a:pt x="71" y="37"/>
                    <a:pt x="72" y="38"/>
                    <a:pt x="72" y="39"/>
                  </a:cubicBezTo>
                  <a:cubicBezTo>
                    <a:pt x="72" y="39"/>
                    <a:pt x="72" y="40"/>
                    <a:pt x="72" y="40"/>
                  </a:cubicBezTo>
                  <a:cubicBezTo>
                    <a:pt x="71" y="41"/>
                    <a:pt x="71" y="42"/>
                    <a:pt x="70" y="42"/>
                  </a:cubicBezTo>
                  <a:cubicBezTo>
                    <a:pt x="69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5"/>
                    <a:pt x="67" y="49"/>
                    <a:pt x="66" y="54"/>
                  </a:cubicBezTo>
                  <a:cubicBezTo>
                    <a:pt x="66" y="55"/>
                    <a:pt x="66" y="56"/>
                    <a:pt x="66" y="57"/>
                  </a:cubicBezTo>
                  <a:cubicBezTo>
                    <a:pt x="66" y="58"/>
                    <a:pt x="66" y="59"/>
                    <a:pt x="64" y="60"/>
                  </a:cubicBezTo>
                  <a:cubicBezTo>
                    <a:pt x="63" y="61"/>
                    <a:pt x="63" y="63"/>
                    <a:pt x="64" y="64"/>
                  </a:cubicBezTo>
                  <a:cubicBezTo>
                    <a:pt x="65" y="64"/>
                    <a:pt x="66" y="65"/>
                    <a:pt x="66" y="66"/>
                  </a:cubicBezTo>
                  <a:cubicBezTo>
                    <a:pt x="67" y="68"/>
                    <a:pt x="67" y="71"/>
                    <a:pt x="67" y="73"/>
                  </a:cubicBezTo>
                  <a:cubicBezTo>
                    <a:pt x="67" y="73"/>
                    <a:pt x="67" y="74"/>
                    <a:pt x="68" y="74"/>
                  </a:cubicBezTo>
                  <a:cubicBezTo>
                    <a:pt x="69" y="76"/>
                    <a:pt x="69" y="78"/>
                    <a:pt x="70" y="80"/>
                  </a:cubicBezTo>
                  <a:cubicBezTo>
                    <a:pt x="70" y="82"/>
                    <a:pt x="70" y="83"/>
                    <a:pt x="69" y="85"/>
                  </a:cubicBezTo>
                  <a:cubicBezTo>
                    <a:pt x="69" y="88"/>
                    <a:pt x="69" y="90"/>
                    <a:pt x="70" y="93"/>
                  </a:cubicBezTo>
                  <a:cubicBezTo>
                    <a:pt x="70" y="93"/>
                    <a:pt x="70" y="93"/>
                    <a:pt x="70" y="94"/>
                  </a:cubicBezTo>
                  <a:cubicBezTo>
                    <a:pt x="70" y="97"/>
                    <a:pt x="73" y="99"/>
                    <a:pt x="76" y="102"/>
                  </a:cubicBezTo>
                  <a:cubicBezTo>
                    <a:pt x="76" y="102"/>
                    <a:pt x="77" y="103"/>
                    <a:pt x="77" y="104"/>
                  </a:cubicBezTo>
                  <a:cubicBezTo>
                    <a:pt x="77" y="105"/>
                    <a:pt x="77" y="106"/>
                    <a:pt x="78" y="107"/>
                  </a:cubicBezTo>
                  <a:cubicBezTo>
                    <a:pt x="79" y="108"/>
                    <a:pt x="80" y="108"/>
                    <a:pt x="80" y="109"/>
                  </a:cubicBezTo>
                  <a:cubicBezTo>
                    <a:pt x="81" y="111"/>
                    <a:pt x="82" y="112"/>
                    <a:pt x="84" y="113"/>
                  </a:cubicBezTo>
                  <a:cubicBezTo>
                    <a:pt x="85" y="114"/>
                    <a:pt x="86" y="114"/>
                    <a:pt x="87" y="115"/>
                  </a:cubicBezTo>
                  <a:cubicBezTo>
                    <a:pt x="88" y="116"/>
                    <a:pt x="88" y="116"/>
                    <a:pt x="87" y="117"/>
                  </a:cubicBezTo>
                  <a:cubicBezTo>
                    <a:pt x="86" y="117"/>
                    <a:pt x="86" y="118"/>
                    <a:pt x="85" y="118"/>
                  </a:cubicBezTo>
                  <a:cubicBezTo>
                    <a:pt x="84" y="118"/>
                    <a:pt x="82" y="117"/>
                    <a:pt x="80" y="117"/>
                  </a:cubicBezTo>
                  <a:cubicBezTo>
                    <a:pt x="78" y="116"/>
                    <a:pt x="76" y="114"/>
                    <a:pt x="74" y="114"/>
                  </a:cubicBezTo>
                  <a:cubicBezTo>
                    <a:pt x="73" y="113"/>
                    <a:pt x="72" y="113"/>
                    <a:pt x="71" y="113"/>
                  </a:cubicBezTo>
                  <a:cubicBezTo>
                    <a:pt x="67" y="111"/>
                    <a:pt x="63" y="112"/>
                    <a:pt x="59" y="112"/>
                  </a:cubicBezTo>
                  <a:cubicBezTo>
                    <a:pt x="59" y="111"/>
                    <a:pt x="58" y="111"/>
                    <a:pt x="57" y="112"/>
                  </a:cubicBezTo>
                  <a:cubicBezTo>
                    <a:pt x="57" y="113"/>
                    <a:pt x="57" y="113"/>
                    <a:pt x="56" y="113"/>
                  </a:cubicBezTo>
                  <a:cubicBezTo>
                    <a:pt x="55" y="113"/>
                    <a:pt x="55" y="112"/>
                    <a:pt x="55" y="112"/>
                  </a:cubicBezTo>
                  <a:cubicBezTo>
                    <a:pt x="56" y="110"/>
                    <a:pt x="56" y="109"/>
                    <a:pt x="55" y="108"/>
                  </a:cubicBezTo>
                  <a:cubicBezTo>
                    <a:pt x="54" y="106"/>
                    <a:pt x="54" y="104"/>
                    <a:pt x="54" y="102"/>
                  </a:cubicBezTo>
                  <a:cubicBezTo>
                    <a:pt x="54" y="99"/>
                    <a:pt x="53" y="97"/>
                    <a:pt x="51" y="96"/>
                  </a:cubicBezTo>
                  <a:cubicBezTo>
                    <a:pt x="49" y="95"/>
                    <a:pt x="49" y="93"/>
                    <a:pt x="49" y="92"/>
                  </a:cubicBezTo>
                  <a:cubicBezTo>
                    <a:pt x="49" y="92"/>
                    <a:pt x="49" y="92"/>
                    <a:pt x="50" y="92"/>
                  </a:cubicBezTo>
                  <a:cubicBezTo>
                    <a:pt x="52" y="92"/>
                    <a:pt x="53" y="93"/>
                    <a:pt x="54" y="95"/>
                  </a:cubicBezTo>
                  <a:cubicBezTo>
                    <a:pt x="54" y="96"/>
                    <a:pt x="54" y="96"/>
                    <a:pt x="55" y="96"/>
                  </a:cubicBezTo>
                  <a:cubicBezTo>
                    <a:pt x="57" y="98"/>
                    <a:pt x="58" y="101"/>
                    <a:pt x="61" y="103"/>
                  </a:cubicBezTo>
                  <a:cubicBezTo>
                    <a:pt x="61" y="104"/>
                    <a:pt x="61" y="104"/>
                    <a:pt x="61" y="105"/>
                  </a:cubicBezTo>
                  <a:cubicBezTo>
                    <a:pt x="61" y="105"/>
                    <a:pt x="61" y="106"/>
                    <a:pt x="61" y="106"/>
                  </a:cubicBezTo>
                  <a:cubicBezTo>
                    <a:pt x="62" y="106"/>
                    <a:pt x="62" y="106"/>
                    <a:pt x="63" y="105"/>
                  </a:cubicBezTo>
                  <a:cubicBezTo>
                    <a:pt x="63" y="105"/>
                    <a:pt x="63" y="104"/>
                    <a:pt x="62" y="104"/>
                  </a:cubicBezTo>
                  <a:cubicBezTo>
                    <a:pt x="61" y="104"/>
                    <a:pt x="60" y="103"/>
                    <a:pt x="60" y="102"/>
                  </a:cubicBezTo>
                  <a:cubicBezTo>
                    <a:pt x="59" y="101"/>
                    <a:pt x="58" y="100"/>
                    <a:pt x="57" y="99"/>
                  </a:cubicBezTo>
                  <a:cubicBezTo>
                    <a:pt x="56" y="97"/>
                    <a:pt x="55" y="95"/>
                    <a:pt x="54" y="93"/>
                  </a:cubicBezTo>
                  <a:cubicBezTo>
                    <a:pt x="53" y="93"/>
                    <a:pt x="53" y="92"/>
                    <a:pt x="52" y="92"/>
                  </a:cubicBezTo>
                  <a:cubicBezTo>
                    <a:pt x="50" y="90"/>
                    <a:pt x="50" y="87"/>
                    <a:pt x="50" y="85"/>
                  </a:cubicBezTo>
                  <a:cubicBezTo>
                    <a:pt x="50" y="83"/>
                    <a:pt x="49" y="82"/>
                    <a:pt x="51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9" y="80"/>
                    <a:pt x="49" y="80"/>
                    <a:pt x="49" y="81"/>
                  </a:cubicBezTo>
                  <a:cubicBezTo>
                    <a:pt x="50" y="82"/>
                    <a:pt x="49" y="83"/>
                    <a:pt x="48" y="84"/>
                  </a:cubicBezTo>
                  <a:cubicBezTo>
                    <a:pt x="48" y="85"/>
                    <a:pt x="47" y="86"/>
                    <a:pt x="47" y="85"/>
                  </a:cubicBezTo>
                  <a:cubicBezTo>
                    <a:pt x="46" y="84"/>
                    <a:pt x="46" y="84"/>
                    <a:pt x="45" y="84"/>
                  </a:cubicBezTo>
                  <a:cubicBezTo>
                    <a:pt x="43" y="84"/>
                    <a:pt x="42" y="83"/>
                    <a:pt x="42" y="81"/>
                  </a:cubicBezTo>
                  <a:cubicBezTo>
                    <a:pt x="42" y="79"/>
                    <a:pt x="41" y="77"/>
                    <a:pt x="39" y="76"/>
                  </a:cubicBezTo>
                  <a:cubicBezTo>
                    <a:pt x="38" y="75"/>
                    <a:pt x="37" y="74"/>
                    <a:pt x="36" y="73"/>
                  </a:cubicBezTo>
                  <a:cubicBezTo>
                    <a:pt x="35" y="72"/>
                    <a:pt x="35" y="71"/>
                    <a:pt x="36" y="70"/>
                  </a:cubicBezTo>
                  <a:cubicBezTo>
                    <a:pt x="36" y="70"/>
                    <a:pt x="36" y="69"/>
                    <a:pt x="36" y="69"/>
                  </a:cubicBezTo>
                  <a:cubicBezTo>
                    <a:pt x="36" y="66"/>
                    <a:pt x="38" y="64"/>
                    <a:pt x="38" y="61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3" y="58"/>
                    <a:pt x="33" y="58"/>
                    <a:pt x="33" y="56"/>
                  </a:cubicBezTo>
                  <a:cubicBezTo>
                    <a:pt x="33" y="54"/>
                    <a:pt x="33" y="53"/>
                    <a:pt x="35" y="53"/>
                  </a:cubicBezTo>
                  <a:cubicBezTo>
                    <a:pt x="37" y="54"/>
                    <a:pt x="38" y="53"/>
                    <a:pt x="38" y="51"/>
                  </a:cubicBezTo>
                  <a:cubicBezTo>
                    <a:pt x="38" y="49"/>
                    <a:pt x="37" y="47"/>
                    <a:pt x="35" y="45"/>
                  </a:cubicBezTo>
                  <a:cubicBezTo>
                    <a:pt x="34" y="45"/>
                    <a:pt x="34" y="44"/>
                    <a:pt x="34" y="43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0" y="38"/>
                    <a:pt x="29" y="37"/>
                    <a:pt x="28" y="35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4" y="34"/>
                    <a:pt x="23" y="34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1"/>
                    <a:pt x="20" y="29"/>
                    <a:pt x="18" y="28"/>
                  </a:cubicBezTo>
                  <a:cubicBezTo>
                    <a:pt x="15" y="28"/>
                    <a:pt x="13" y="25"/>
                    <a:pt x="14" y="22"/>
                  </a:cubicBezTo>
                  <a:cubicBezTo>
                    <a:pt x="14" y="21"/>
                    <a:pt x="14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7" y="16"/>
                    <a:pt x="7" y="15"/>
                    <a:pt x="8" y="13"/>
                  </a:cubicBezTo>
                  <a:cubicBezTo>
                    <a:pt x="8" y="11"/>
                    <a:pt x="8" y="10"/>
                    <a:pt x="6" y="10"/>
                  </a:cubicBezTo>
                  <a:cubicBezTo>
                    <a:pt x="3" y="9"/>
                    <a:pt x="2" y="7"/>
                    <a:pt x="2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0" y="2"/>
                    <a:pt x="0" y="1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57E03AB-F220-1C11-B4DE-D26976AF7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6" y="1511300"/>
              <a:ext cx="166688" cy="931862"/>
            </a:xfrm>
            <a:custGeom>
              <a:avLst/>
              <a:gdLst>
                <a:gd name="T0" fmla="*/ 77 w 87"/>
                <a:gd name="T1" fmla="*/ 488 h 488"/>
                <a:gd name="T2" fmla="*/ 76 w 87"/>
                <a:gd name="T3" fmla="*/ 487 h 488"/>
                <a:gd name="T4" fmla="*/ 71 w 87"/>
                <a:gd name="T5" fmla="*/ 452 h 488"/>
                <a:gd name="T6" fmla="*/ 60 w 87"/>
                <a:gd name="T7" fmla="*/ 384 h 488"/>
                <a:gd name="T8" fmla="*/ 50 w 87"/>
                <a:gd name="T9" fmla="*/ 321 h 488"/>
                <a:gd name="T10" fmla="*/ 41 w 87"/>
                <a:gd name="T11" fmla="*/ 262 h 488"/>
                <a:gd name="T12" fmla="*/ 30 w 87"/>
                <a:gd name="T13" fmla="*/ 194 h 488"/>
                <a:gd name="T14" fmla="*/ 21 w 87"/>
                <a:gd name="T15" fmla="*/ 140 h 488"/>
                <a:gd name="T16" fmla="*/ 13 w 87"/>
                <a:gd name="T17" fmla="*/ 89 h 488"/>
                <a:gd name="T18" fmla="*/ 3 w 87"/>
                <a:gd name="T19" fmla="*/ 24 h 488"/>
                <a:gd name="T20" fmla="*/ 0 w 87"/>
                <a:gd name="T21" fmla="*/ 3 h 488"/>
                <a:gd name="T22" fmla="*/ 1 w 87"/>
                <a:gd name="T23" fmla="*/ 1 h 488"/>
                <a:gd name="T24" fmla="*/ 6 w 87"/>
                <a:gd name="T25" fmla="*/ 0 h 488"/>
                <a:gd name="T26" fmla="*/ 8 w 87"/>
                <a:gd name="T27" fmla="*/ 1 h 488"/>
                <a:gd name="T28" fmla="*/ 13 w 87"/>
                <a:gd name="T29" fmla="*/ 30 h 488"/>
                <a:gd name="T30" fmla="*/ 22 w 87"/>
                <a:gd name="T31" fmla="*/ 87 h 488"/>
                <a:gd name="T32" fmla="*/ 32 w 87"/>
                <a:gd name="T33" fmla="*/ 150 h 488"/>
                <a:gd name="T34" fmla="*/ 45 w 87"/>
                <a:gd name="T35" fmla="*/ 225 h 488"/>
                <a:gd name="T36" fmla="*/ 58 w 87"/>
                <a:gd name="T37" fmla="*/ 306 h 488"/>
                <a:gd name="T38" fmla="*/ 70 w 87"/>
                <a:gd name="T39" fmla="*/ 382 h 488"/>
                <a:gd name="T40" fmla="*/ 81 w 87"/>
                <a:gd name="T41" fmla="*/ 449 h 488"/>
                <a:gd name="T42" fmla="*/ 87 w 87"/>
                <a:gd name="T43" fmla="*/ 484 h 488"/>
                <a:gd name="T44" fmla="*/ 85 w 87"/>
                <a:gd name="T45" fmla="*/ 487 h 488"/>
                <a:gd name="T46" fmla="*/ 77 w 87"/>
                <a:gd name="T4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488">
                  <a:moveTo>
                    <a:pt x="77" y="488"/>
                  </a:moveTo>
                  <a:cubicBezTo>
                    <a:pt x="76" y="488"/>
                    <a:pt x="76" y="487"/>
                    <a:pt x="76" y="487"/>
                  </a:cubicBezTo>
                  <a:cubicBezTo>
                    <a:pt x="74" y="475"/>
                    <a:pt x="72" y="464"/>
                    <a:pt x="71" y="452"/>
                  </a:cubicBezTo>
                  <a:cubicBezTo>
                    <a:pt x="67" y="429"/>
                    <a:pt x="63" y="406"/>
                    <a:pt x="60" y="384"/>
                  </a:cubicBezTo>
                  <a:cubicBezTo>
                    <a:pt x="57" y="363"/>
                    <a:pt x="53" y="342"/>
                    <a:pt x="50" y="321"/>
                  </a:cubicBezTo>
                  <a:cubicBezTo>
                    <a:pt x="47" y="301"/>
                    <a:pt x="44" y="281"/>
                    <a:pt x="41" y="262"/>
                  </a:cubicBezTo>
                  <a:cubicBezTo>
                    <a:pt x="37" y="239"/>
                    <a:pt x="34" y="217"/>
                    <a:pt x="30" y="194"/>
                  </a:cubicBezTo>
                  <a:cubicBezTo>
                    <a:pt x="27" y="176"/>
                    <a:pt x="24" y="158"/>
                    <a:pt x="21" y="140"/>
                  </a:cubicBezTo>
                  <a:cubicBezTo>
                    <a:pt x="19" y="123"/>
                    <a:pt x="16" y="106"/>
                    <a:pt x="13" y="89"/>
                  </a:cubicBezTo>
                  <a:cubicBezTo>
                    <a:pt x="10" y="67"/>
                    <a:pt x="7" y="46"/>
                    <a:pt x="3" y="24"/>
                  </a:cubicBezTo>
                  <a:cubicBezTo>
                    <a:pt x="2" y="17"/>
                    <a:pt x="1" y="10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10" y="11"/>
                    <a:pt x="11" y="21"/>
                    <a:pt x="13" y="30"/>
                  </a:cubicBezTo>
                  <a:cubicBezTo>
                    <a:pt x="16" y="49"/>
                    <a:pt x="19" y="68"/>
                    <a:pt x="22" y="87"/>
                  </a:cubicBezTo>
                  <a:cubicBezTo>
                    <a:pt x="26" y="108"/>
                    <a:pt x="29" y="129"/>
                    <a:pt x="32" y="150"/>
                  </a:cubicBezTo>
                  <a:cubicBezTo>
                    <a:pt x="36" y="175"/>
                    <a:pt x="41" y="200"/>
                    <a:pt x="45" y="225"/>
                  </a:cubicBezTo>
                  <a:cubicBezTo>
                    <a:pt x="49" y="252"/>
                    <a:pt x="53" y="279"/>
                    <a:pt x="58" y="306"/>
                  </a:cubicBezTo>
                  <a:cubicBezTo>
                    <a:pt x="62" y="331"/>
                    <a:pt x="66" y="356"/>
                    <a:pt x="70" y="382"/>
                  </a:cubicBezTo>
                  <a:cubicBezTo>
                    <a:pt x="74" y="404"/>
                    <a:pt x="77" y="426"/>
                    <a:pt x="81" y="449"/>
                  </a:cubicBezTo>
                  <a:cubicBezTo>
                    <a:pt x="83" y="461"/>
                    <a:pt x="85" y="472"/>
                    <a:pt x="87" y="484"/>
                  </a:cubicBezTo>
                  <a:cubicBezTo>
                    <a:pt x="87" y="487"/>
                    <a:pt x="87" y="487"/>
                    <a:pt x="85" y="487"/>
                  </a:cubicBezTo>
                  <a:cubicBezTo>
                    <a:pt x="82" y="487"/>
                    <a:pt x="80" y="488"/>
                    <a:pt x="77" y="488"/>
                  </a:cubicBezTo>
                  <a:close/>
                </a:path>
              </a:pathLst>
            </a:custGeom>
            <a:solidFill>
              <a:srgbClr val="FFD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362BA0-41D4-6885-8A85-CFBC2D13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751013"/>
              <a:ext cx="139700" cy="214312"/>
            </a:xfrm>
            <a:custGeom>
              <a:avLst/>
              <a:gdLst>
                <a:gd name="T0" fmla="*/ 15 w 73"/>
                <a:gd name="T1" fmla="*/ 1 h 113"/>
                <a:gd name="T2" fmla="*/ 17 w 73"/>
                <a:gd name="T3" fmla="*/ 1 h 113"/>
                <a:gd name="T4" fmla="*/ 29 w 73"/>
                <a:gd name="T5" fmla="*/ 1 h 113"/>
                <a:gd name="T6" fmla="*/ 41 w 73"/>
                <a:gd name="T7" fmla="*/ 0 h 113"/>
                <a:gd name="T8" fmla="*/ 52 w 73"/>
                <a:gd name="T9" fmla="*/ 1 h 113"/>
                <a:gd name="T10" fmla="*/ 54 w 73"/>
                <a:gd name="T11" fmla="*/ 3 h 113"/>
                <a:gd name="T12" fmla="*/ 53 w 73"/>
                <a:gd name="T13" fmla="*/ 7 h 113"/>
                <a:gd name="T14" fmla="*/ 54 w 73"/>
                <a:gd name="T15" fmla="*/ 13 h 113"/>
                <a:gd name="T16" fmla="*/ 57 w 73"/>
                <a:gd name="T17" fmla="*/ 22 h 113"/>
                <a:gd name="T18" fmla="*/ 57 w 73"/>
                <a:gd name="T19" fmla="*/ 24 h 113"/>
                <a:gd name="T20" fmla="*/ 59 w 73"/>
                <a:gd name="T21" fmla="*/ 28 h 113"/>
                <a:gd name="T22" fmla="*/ 62 w 73"/>
                <a:gd name="T23" fmla="*/ 37 h 113"/>
                <a:gd name="T24" fmla="*/ 62 w 73"/>
                <a:gd name="T25" fmla="*/ 38 h 113"/>
                <a:gd name="T26" fmla="*/ 67 w 73"/>
                <a:gd name="T27" fmla="*/ 53 h 113"/>
                <a:gd name="T28" fmla="*/ 69 w 73"/>
                <a:gd name="T29" fmla="*/ 63 h 113"/>
                <a:gd name="T30" fmla="*/ 71 w 73"/>
                <a:gd name="T31" fmla="*/ 71 h 113"/>
                <a:gd name="T32" fmla="*/ 71 w 73"/>
                <a:gd name="T33" fmla="*/ 73 h 113"/>
                <a:gd name="T34" fmla="*/ 71 w 73"/>
                <a:gd name="T35" fmla="*/ 82 h 113"/>
                <a:gd name="T36" fmla="*/ 72 w 73"/>
                <a:gd name="T37" fmla="*/ 85 h 113"/>
                <a:gd name="T38" fmla="*/ 72 w 73"/>
                <a:gd name="T39" fmla="*/ 87 h 113"/>
                <a:gd name="T40" fmla="*/ 72 w 73"/>
                <a:gd name="T41" fmla="*/ 93 h 113"/>
                <a:gd name="T42" fmla="*/ 72 w 73"/>
                <a:gd name="T43" fmla="*/ 96 h 113"/>
                <a:gd name="T44" fmla="*/ 68 w 73"/>
                <a:gd name="T45" fmla="*/ 99 h 113"/>
                <a:gd name="T46" fmla="*/ 64 w 73"/>
                <a:gd name="T47" fmla="*/ 101 h 113"/>
                <a:gd name="T48" fmla="*/ 61 w 73"/>
                <a:gd name="T49" fmla="*/ 103 h 113"/>
                <a:gd name="T50" fmla="*/ 48 w 73"/>
                <a:gd name="T51" fmla="*/ 110 h 113"/>
                <a:gd name="T52" fmla="*/ 45 w 73"/>
                <a:gd name="T53" fmla="*/ 112 h 113"/>
                <a:gd name="T54" fmla="*/ 42 w 73"/>
                <a:gd name="T55" fmla="*/ 112 h 113"/>
                <a:gd name="T56" fmla="*/ 40 w 73"/>
                <a:gd name="T57" fmla="*/ 109 h 113"/>
                <a:gd name="T58" fmla="*/ 39 w 73"/>
                <a:gd name="T59" fmla="*/ 97 h 113"/>
                <a:gd name="T60" fmla="*/ 39 w 73"/>
                <a:gd name="T61" fmla="*/ 94 h 113"/>
                <a:gd name="T62" fmla="*/ 38 w 73"/>
                <a:gd name="T63" fmla="*/ 96 h 113"/>
                <a:gd name="T64" fmla="*/ 38 w 73"/>
                <a:gd name="T65" fmla="*/ 99 h 113"/>
                <a:gd name="T66" fmla="*/ 37 w 73"/>
                <a:gd name="T67" fmla="*/ 100 h 113"/>
                <a:gd name="T68" fmla="*/ 35 w 73"/>
                <a:gd name="T69" fmla="*/ 99 h 113"/>
                <a:gd name="T70" fmla="*/ 35 w 73"/>
                <a:gd name="T71" fmla="*/ 97 h 113"/>
                <a:gd name="T72" fmla="*/ 35 w 73"/>
                <a:gd name="T73" fmla="*/ 83 h 113"/>
                <a:gd name="T74" fmla="*/ 34 w 73"/>
                <a:gd name="T75" fmla="*/ 79 h 113"/>
                <a:gd name="T76" fmla="*/ 32 w 73"/>
                <a:gd name="T77" fmla="*/ 72 h 113"/>
                <a:gd name="T78" fmla="*/ 30 w 73"/>
                <a:gd name="T79" fmla="*/ 70 h 113"/>
                <a:gd name="T80" fmla="*/ 27 w 73"/>
                <a:gd name="T81" fmla="*/ 71 h 113"/>
                <a:gd name="T82" fmla="*/ 24 w 73"/>
                <a:gd name="T83" fmla="*/ 69 h 113"/>
                <a:gd name="T84" fmla="*/ 23 w 73"/>
                <a:gd name="T85" fmla="*/ 62 h 113"/>
                <a:gd name="T86" fmla="*/ 23 w 73"/>
                <a:gd name="T87" fmla="*/ 59 h 113"/>
                <a:gd name="T88" fmla="*/ 21 w 73"/>
                <a:gd name="T89" fmla="*/ 56 h 113"/>
                <a:gd name="T90" fmla="*/ 20 w 73"/>
                <a:gd name="T91" fmla="*/ 55 h 113"/>
                <a:gd name="T92" fmla="*/ 19 w 73"/>
                <a:gd name="T93" fmla="*/ 54 h 113"/>
                <a:gd name="T94" fmla="*/ 18 w 73"/>
                <a:gd name="T95" fmla="*/ 51 h 113"/>
                <a:gd name="T96" fmla="*/ 16 w 73"/>
                <a:gd name="T97" fmla="*/ 45 h 113"/>
                <a:gd name="T98" fmla="*/ 15 w 73"/>
                <a:gd name="T99" fmla="*/ 43 h 113"/>
                <a:gd name="T100" fmla="*/ 14 w 73"/>
                <a:gd name="T101" fmla="*/ 42 h 113"/>
                <a:gd name="T102" fmla="*/ 11 w 73"/>
                <a:gd name="T103" fmla="*/ 32 h 113"/>
                <a:gd name="T104" fmla="*/ 10 w 73"/>
                <a:gd name="T105" fmla="*/ 26 h 113"/>
                <a:gd name="T106" fmla="*/ 9 w 73"/>
                <a:gd name="T107" fmla="*/ 25 h 113"/>
                <a:gd name="T108" fmla="*/ 8 w 73"/>
                <a:gd name="T109" fmla="*/ 20 h 113"/>
                <a:gd name="T110" fmla="*/ 7 w 73"/>
                <a:gd name="T111" fmla="*/ 16 h 113"/>
                <a:gd name="T112" fmla="*/ 3 w 73"/>
                <a:gd name="T113" fmla="*/ 10 h 113"/>
                <a:gd name="T114" fmla="*/ 3 w 73"/>
                <a:gd name="T115" fmla="*/ 9 h 113"/>
                <a:gd name="T116" fmla="*/ 0 w 73"/>
                <a:gd name="T117" fmla="*/ 4 h 113"/>
                <a:gd name="T118" fmla="*/ 2 w 73"/>
                <a:gd name="T119" fmla="*/ 2 h 113"/>
                <a:gd name="T120" fmla="*/ 4 w 73"/>
                <a:gd name="T121" fmla="*/ 2 h 113"/>
                <a:gd name="T122" fmla="*/ 15 w 73"/>
                <a:gd name="T12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13">
                  <a:moveTo>
                    <a:pt x="15" y="1"/>
                  </a:moveTo>
                  <a:cubicBezTo>
                    <a:pt x="16" y="1"/>
                    <a:pt x="16" y="1"/>
                    <a:pt x="17" y="1"/>
                  </a:cubicBezTo>
                  <a:cubicBezTo>
                    <a:pt x="21" y="1"/>
                    <a:pt x="25" y="1"/>
                    <a:pt x="29" y="1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4" y="1"/>
                    <a:pt x="48" y="0"/>
                    <a:pt x="52" y="1"/>
                  </a:cubicBezTo>
                  <a:cubicBezTo>
                    <a:pt x="53" y="1"/>
                    <a:pt x="53" y="2"/>
                    <a:pt x="54" y="3"/>
                  </a:cubicBezTo>
                  <a:cubicBezTo>
                    <a:pt x="54" y="5"/>
                    <a:pt x="54" y="6"/>
                    <a:pt x="53" y="7"/>
                  </a:cubicBezTo>
                  <a:cubicBezTo>
                    <a:pt x="53" y="9"/>
                    <a:pt x="53" y="11"/>
                    <a:pt x="54" y="13"/>
                  </a:cubicBezTo>
                  <a:cubicBezTo>
                    <a:pt x="55" y="16"/>
                    <a:pt x="57" y="19"/>
                    <a:pt x="57" y="22"/>
                  </a:cubicBezTo>
                  <a:cubicBezTo>
                    <a:pt x="57" y="23"/>
                    <a:pt x="57" y="24"/>
                    <a:pt x="57" y="24"/>
                  </a:cubicBezTo>
                  <a:cubicBezTo>
                    <a:pt x="59" y="25"/>
                    <a:pt x="59" y="27"/>
                    <a:pt x="59" y="28"/>
                  </a:cubicBezTo>
                  <a:cubicBezTo>
                    <a:pt x="60" y="31"/>
                    <a:pt x="60" y="34"/>
                    <a:pt x="62" y="37"/>
                  </a:cubicBezTo>
                  <a:cubicBezTo>
                    <a:pt x="62" y="37"/>
                    <a:pt x="62" y="37"/>
                    <a:pt x="62" y="38"/>
                  </a:cubicBezTo>
                  <a:cubicBezTo>
                    <a:pt x="63" y="43"/>
                    <a:pt x="66" y="48"/>
                    <a:pt x="67" y="53"/>
                  </a:cubicBezTo>
                  <a:cubicBezTo>
                    <a:pt x="68" y="56"/>
                    <a:pt x="69" y="59"/>
                    <a:pt x="69" y="63"/>
                  </a:cubicBezTo>
                  <a:cubicBezTo>
                    <a:pt x="70" y="65"/>
                    <a:pt x="69" y="68"/>
                    <a:pt x="71" y="71"/>
                  </a:cubicBezTo>
                  <a:cubicBezTo>
                    <a:pt x="71" y="72"/>
                    <a:pt x="71" y="72"/>
                    <a:pt x="71" y="73"/>
                  </a:cubicBezTo>
                  <a:cubicBezTo>
                    <a:pt x="71" y="76"/>
                    <a:pt x="71" y="79"/>
                    <a:pt x="71" y="82"/>
                  </a:cubicBezTo>
                  <a:cubicBezTo>
                    <a:pt x="71" y="83"/>
                    <a:pt x="71" y="84"/>
                    <a:pt x="72" y="85"/>
                  </a:cubicBezTo>
                  <a:cubicBezTo>
                    <a:pt x="72" y="86"/>
                    <a:pt x="72" y="86"/>
                    <a:pt x="72" y="87"/>
                  </a:cubicBezTo>
                  <a:cubicBezTo>
                    <a:pt x="70" y="89"/>
                    <a:pt x="70" y="91"/>
                    <a:pt x="72" y="93"/>
                  </a:cubicBezTo>
                  <a:cubicBezTo>
                    <a:pt x="73" y="94"/>
                    <a:pt x="73" y="95"/>
                    <a:pt x="72" y="96"/>
                  </a:cubicBezTo>
                  <a:cubicBezTo>
                    <a:pt x="70" y="96"/>
                    <a:pt x="69" y="97"/>
                    <a:pt x="68" y="99"/>
                  </a:cubicBezTo>
                  <a:cubicBezTo>
                    <a:pt x="67" y="100"/>
                    <a:pt x="66" y="101"/>
                    <a:pt x="64" y="101"/>
                  </a:cubicBezTo>
                  <a:cubicBezTo>
                    <a:pt x="63" y="102"/>
                    <a:pt x="62" y="102"/>
                    <a:pt x="61" y="103"/>
                  </a:cubicBezTo>
                  <a:cubicBezTo>
                    <a:pt x="57" y="106"/>
                    <a:pt x="53" y="108"/>
                    <a:pt x="48" y="110"/>
                  </a:cubicBezTo>
                  <a:cubicBezTo>
                    <a:pt x="47" y="111"/>
                    <a:pt x="46" y="111"/>
                    <a:pt x="45" y="112"/>
                  </a:cubicBezTo>
                  <a:cubicBezTo>
                    <a:pt x="44" y="113"/>
                    <a:pt x="43" y="113"/>
                    <a:pt x="42" y="112"/>
                  </a:cubicBezTo>
                  <a:cubicBezTo>
                    <a:pt x="41" y="111"/>
                    <a:pt x="40" y="110"/>
                    <a:pt x="40" y="109"/>
                  </a:cubicBezTo>
                  <a:cubicBezTo>
                    <a:pt x="39" y="105"/>
                    <a:pt x="39" y="101"/>
                    <a:pt x="39" y="97"/>
                  </a:cubicBezTo>
                  <a:cubicBezTo>
                    <a:pt x="39" y="96"/>
                    <a:pt x="39" y="95"/>
                    <a:pt x="39" y="94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8" y="97"/>
                    <a:pt x="38" y="98"/>
                    <a:pt x="38" y="99"/>
                  </a:cubicBezTo>
                  <a:cubicBezTo>
                    <a:pt x="38" y="99"/>
                    <a:pt x="38" y="100"/>
                    <a:pt x="37" y="100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5" y="99"/>
                    <a:pt x="35" y="98"/>
                    <a:pt x="35" y="97"/>
                  </a:cubicBezTo>
                  <a:cubicBezTo>
                    <a:pt x="34" y="92"/>
                    <a:pt x="34" y="88"/>
                    <a:pt x="35" y="83"/>
                  </a:cubicBezTo>
                  <a:cubicBezTo>
                    <a:pt x="35" y="82"/>
                    <a:pt x="35" y="80"/>
                    <a:pt x="34" y="79"/>
                  </a:cubicBezTo>
                  <a:cubicBezTo>
                    <a:pt x="33" y="77"/>
                    <a:pt x="31" y="75"/>
                    <a:pt x="32" y="72"/>
                  </a:cubicBezTo>
                  <a:cubicBezTo>
                    <a:pt x="32" y="71"/>
                    <a:pt x="31" y="70"/>
                    <a:pt x="30" y="70"/>
                  </a:cubicBezTo>
                  <a:cubicBezTo>
                    <a:pt x="29" y="70"/>
                    <a:pt x="28" y="70"/>
                    <a:pt x="27" y="71"/>
                  </a:cubicBezTo>
                  <a:cubicBezTo>
                    <a:pt x="25" y="71"/>
                    <a:pt x="24" y="70"/>
                    <a:pt x="24" y="69"/>
                  </a:cubicBezTo>
                  <a:cubicBezTo>
                    <a:pt x="24" y="66"/>
                    <a:pt x="23" y="64"/>
                    <a:pt x="23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2"/>
                    <a:pt x="19" y="51"/>
                    <a:pt x="18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6" y="44"/>
                    <a:pt x="15" y="43"/>
                    <a:pt x="15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39"/>
                    <a:pt x="10" y="36"/>
                    <a:pt x="11" y="32"/>
                  </a:cubicBezTo>
                  <a:cubicBezTo>
                    <a:pt x="11" y="30"/>
                    <a:pt x="10" y="28"/>
                    <a:pt x="10" y="26"/>
                  </a:cubicBezTo>
                  <a:cubicBezTo>
                    <a:pt x="10" y="26"/>
                    <a:pt x="10" y="26"/>
                    <a:pt x="9" y="25"/>
                  </a:cubicBezTo>
                  <a:cubicBezTo>
                    <a:pt x="8" y="24"/>
                    <a:pt x="7" y="22"/>
                    <a:pt x="8" y="20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7" y="13"/>
                    <a:pt x="6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98EE71F-8813-A68F-2615-804F23C2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6" y="1757363"/>
              <a:ext cx="187325" cy="220662"/>
            </a:xfrm>
            <a:custGeom>
              <a:avLst/>
              <a:gdLst>
                <a:gd name="T0" fmla="*/ 54 w 98"/>
                <a:gd name="T1" fmla="*/ 104 h 115"/>
                <a:gd name="T2" fmla="*/ 54 w 98"/>
                <a:gd name="T3" fmla="*/ 100 h 115"/>
                <a:gd name="T4" fmla="*/ 51 w 98"/>
                <a:gd name="T5" fmla="*/ 96 h 115"/>
                <a:gd name="T6" fmla="*/ 47 w 98"/>
                <a:gd name="T7" fmla="*/ 92 h 115"/>
                <a:gd name="T8" fmla="*/ 41 w 98"/>
                <a:gd name="T9" fmla="*/ 88 h 115"/>
                <a:gd name="T10" fmla="*/ 38 w 98"/>
                <a:gd name="T11" fmla="*/ 88 h 115"/>
                <a:gd name="T12" fmla="*/ 38 w 98"/>
                <a:gd name="T13" fmla="*/ 85 h 115"/>
                <a:gd name="T14" fmla="*/ 30 w 98"/>
                <a:gd name="T15" fmla="*/ 80 h 115"/>
                <a:gd name="T16" fmla="*/ 26 w 98"/>
                <a:gd name="T17" fmla="*/ 79 h 115"/>
                <a:gd name="T18" fmla="*/ 26 w 98"/>
                <a:gd name="T19" fmla="*/ 75 h 115"/>
                <a:gd name="T20" fmla="*/ 23 w 98"/>
                <a:gd name="T21" fmla="*/ 70 h 115"/>
                <a:gd name="T22" fmla="*/ 20 w 98"/>
                <a:gd name="T23" fmla="*/ 67 h 115"/>
                <a:gd name="T24" fmla="*/ 17 w 98"/>
                <a:gd name="T25" fmla="*/ 61 h 115"/>
                <a:gd name="T26" fmla="*/ 14 w 98"/>
                <a:gd name="T27" fmla="*/ 56 h 115"/>
                <a:gd name="T28" fmla="*/ 11 w 98"/>
                <a:gd name="T29" fmla="*/ 49 h 115"/>
                <a:gd name="T30" fmla="*/ 10 w 98"/>
                <a:gd name="T31" fmla="*/ 43 h 115"/>
                <a:gd name="T32" fmla="*/ 12 w 98"/>
                <a:gd name="T33" fmla="*/ 42 h 115"/>
                <a:gd name="T34" fmla="*/ 15 w 98"/>
                <a:gd name="T35" fmla="*/ 34 h 115"/>
                <a:gd name="T36" fmla="*/ 14 w 98"/>
                <a:gd name="T37" fmla="*/ 28 h 115"/>
                <a:gd name="T38" fmla="*/ 14 w 98"/>
                <a:gd name="T39" fmla="*/ 27 h 115"/>
                <a:gd name="T40" fmla="*/ 11 w 98"/>
                <a:gd name="T41" fmla="*/ 23 h 115"/>
                <a:gd name="T42" fmla="*/ 9 w 98"/>
                <a:gd name="T43" fmla="*/ 17 h 115"/>
                <a:gd name="T44" fmla="*/ 5 w 98"/>
                <a:gd name="T45" fmla="*/ 12 h 115"/>
                <a:gd name="T46" fmla="*/ 3 w 98"/>
                <a:gd name="T47" fmla="*/ 4 h 115"/>
                <a:gd name="T48" fmla="*/ 7 w 98"/>
                <a:gd name="T49" fmla="*/ 1 h 115"/>
                <a:gd name="T50" fmla="*/ 13 w 98"/>
                <a:gd name="T51" fmla="*/ 12 h 115"/>
                <a:gd name="T52" fmla="*/ 13 w 98"/>
                <a:gd name="T53" fmla="*/ 17 h 115"/>
                <a:gd name="T54" fmla="*/ 15 w 98"/>
                <a:gd name="T55" fmla="*/ 18 h 115"/>
                <a:gd name="T56" fmla="*/ 15 w 98"/>
                <a:gd name="T57" fmla="*/ 18 h 115"/>
                <a:gd name="T58" fmla="*/ 31 w 98"/>
                <a:gd name="T59" fmla="*/ 41 h 115"/>
                <a:gd name="T60" fmla="*/ 58 w 98"/>
                <a:gd name="T61" fmla="*/ 85 h 115"/>
                <a:gd name="T62" fmla="*/ 89 w 98"/>
                <a:gd name="T63" fmla="*/ 104 h 115"/>
                <a:gd name="T64" fmla="*/ 98 w 98"/>
                <a:gd name="T65" fmla="*/ 108 h 115"/>
                <a:gd name="T66" fmla="*/ 75 w 98"/>
                <a:gd name="T67" fmla="*/ 112 h 115"/>
                <a:gd name="T68" fmla="*/ 50 w 98"/>
                <a:gd name="T69" fmla="*/ 10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15">
                  <a:moveTo>
                    <a:pt x="50" y="103"/>
                  </a:moveTo>
                  <a:cubicBezTo>
                    <a:pt x="51" y="104"/>
                    <a:pt x="52" y="104"/>
                    <a:pt x="54" y="104"/>
                  </a:cubicBezTo>
                  <a:cubicBezTo>
                    <a:pt x="52" y="102"/>
                    <a:pt x="51" y="101"/>
                    <a:pt x="49" y="99"/>
                  </a:cubicBezTo>
                  <a:cubicBezTo>
                    <a:pt x="51" y="99"/>
                    <a:pt x="52" y="102"/>
                    <a:pt x="54" y="100"/>
                  </a:cubicBezTo>
                  <a:cubicBezTo>
                    <a:pt x="53" y="100"/>
                    <a:pt x="52" y="99"/>
                    <a:pt x="52" y="97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6"/>
                    <a:pt x="50" y="96"/>
                  </a:cubicBezTo>
                  <a:cubicBezTo>
                    <a:pt x="50" y="94"/>
                    <a:pt x="48" y="93"/>
                    <a:pt x="47" y="92"/>
                  </a:cubicBezTo>
                  <a:cubicBezTo>
                    <a:pt x="46" y="90"/>
                    <a:pt x="45" y="89"/>
                    <a:pt x="43" y="89"/>
                  </a:cubicBezTo>
                  <a:cubicBezTo>
                    <a:pt x="42" y="89"/>
                    <a:pt x="42" y="89"/>
                    <a:pt x="41" y="88"/>
                  </a:cubicBezTo>
                  <a:cubicBezTo>
                    <a:pt x="41" y="87"/>
                    <a:pt x="40" y="87"/>
                    <a:pt x="40" y="87"/>
                  </a:cubicBezTo>
                  <a:cubicBezTo>
                    <a:pt x="39" y="88"/>
                    <a:pt x="39" y="87"/>
                    <a:pt x="38" y="88"/>
                  </a:cubicBezTo>
                  <a:cubicBezTo>
                    <a:pt x="37" y="88"/>
                    <a:pt x="37" y="87"/>
                    <a:pt x="36" y="86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5" y="85"/>
                    <a:pt x="33" y="84"/>
                    <a:pt x="32" y="82"/>
                  </a:cubicBezTo>
                  <a:cubicBezTo>
                    <a:pt x="32" y="81"/>
                    <a:pt x="31" y="81"/>
                    <a:pt x="30" y="80"/>
                  </a:cubicBezTo>
                  <a:cubicBezTo>
                    <a:pt x="30" y="79"/>
                    <a:pt x="29" y="79"/>
                    <a:pt x="28" y="80"/>
                  </a:cubicBezTo>
                  <a:cubicBezTo>
                    <a:pt x="28" y="80"/>
                    <a:pt x="27" y="80"/>
                    <a:pt x="26" y="79"/>
                  </a:cubicBezTo>
                  <a:cubicBezTo>
                    <a:pt x="25" y="79"/>
                    <a:pt x="25" y="78"/>
                    <a:pt x="26" y="77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4" y="74"/>
                    <a:pt x="24" y="73"/>
                    <a:pt x="24" y="71"/>
                  </a:cubicBezTo>
                  <a:cubicBezTo>
                    <a:pt x="24" y="71"/>
                    <a:pt x="24" y="70"/>
                    <a:pt x="23" y="70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2" y="67"/>
                    <a:pt x="20" y="67"/>
                  </a:cubicBezTo>
                  <a:cubicBezTo>
                    <a:pt x="18" y="67"/>
                    <a:pt x="18" y="65"/>
                    <a:pt x="18" y="64"/>
                  </a:cubicBezTo>
                  <a:cubicBezTo>
                    <a:pt x="18" y="63"/>
                    <a:pt x="18" y="62"/>
                    <a:pt x="17" y="61"/>
                  </a:cubicBezTo>
                  <a:cubicBezTo>
                    <a:pt x="16" y="60"/>
                    <a:pt x="15" y="59"/>
                    <a:pt x="15" y="58"/>
                  </a:cubicBezTo>
                  <a:cubicBezTo>
                    <a:pt x="16" y="57"/>
                    <a:pt x="15" y="56"/>
                    <a:pt x="14" y="56"/>
                  </a:cubicBezTo>
                  <a:cubicBezTo>
                    <a:pt x="13" y="56"/>
                    <a:pt x="12" y="55"/>
                    <a:pt x="13" y="53"/>
                  </a:cubicBezTo>
                  <a:cubicBezTo>
                    <a:pt x="13" y="52"/>
                    <a:pt x="12" y="50"/>
                    <a:pt x="11" y="49"/>
                  </a:cubicBezTo>
                  <a:cubicBezTo>
                    <a:pt x="10" y="49"/>
                    <a:pt x="10" y="48"/>
                    <a:pt x="10" y="47"/>
                  </a:cubicBezTo>
                  <a:cubicBezTo>
                    <a:pt x="11" y="46"/>
                    <a:pt x="11" y="44"/>
                    <a:pt x="10" y="43"/>
                  </a:cubicBezTo>
                  <a:cubicBezTo>
                    <a:pt x="9" y="42"/>
                    <a:pt x="10" y="41"/>
                    <a:pt x="11" y="40"/>
                  </a:cubicBezTo>
                  <a:cubicBezTo>
                    <a:pt x="12" y="40"/>
                    <a:pt x="12" y="42"/>
                    <a:pt x="12" y="42"/>
                  </a:cubicBezTo>
                  <a:cubicBezTo>
                    <a:pt x="13" y="40"/>
                    <a:pt x="13" y="39"/>
                    <a:pt x="12" y="37"/>
                  </a:cubicBezTo>
                  <a:cubicBezTo>
                    <a:pt x="12" y="35"/>
                    <a:pt x="13" y="34"/>
                    <a:pt x="15" y="34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3" y="27"/>
                    <a:pt x="12" y="28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2"/>
                    <a:pt x="11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6"/>
                    <a:pt x="9" y="15"/>
                    <a:pt x="7" y="15"/>
                  </a:cubicBezTo>
                  <a:cubicBezTo>
                    <a:pt x="6" y="15"/>
                    <a:pt x="5" y="14"/>
                    <a:pt x="5" y="12"/>
                  </a:cubicBezTo>
                  <a:cubicBezTo>
                    <a:pt x="5" y="10"/>
                    <a:pt x="6" y="8"/>
                    <a:pt x="5" y="5"/>
                  </a:cubicBezTo>
                  <a:cubicBezTo>
                    <a:pt x="5" y="4"/>
                    <a:pt x="5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0" y="5"/>
                    <a:pt x="11" y="8"/>
                    <a:pt x="13" y="12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3" y="14"/>
                    <a:pt x="12" y="15"/>
                    <a:pt x="13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4" y="15"/>
                    <a:pt x="15" y="16"/>
                    <a:pt x="15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7" y="20"/>
                    <a:pt x="18" y="23"/>
                    <a:pt x="20" y="25"/>
                  </a:cubicBezTo>
                  <a:cubicBezTo>
                    <a:pt x="24" y="30"/>
                    <a:pt x="27" y="36"/>
                    <a:pt x="31" y="41"/>
                  </a:cubicBezTo>
                  <a:cubicBezTo>
                    <a:pt x="34" y="46"/>
                    <a:pt x="37" y="51"/>
                    <a:pt x="39" y="57"/>
                  </a:cubicBezTo>
                  <a:cubicBezTo>
                    <a:pt x="43" y="68"/>
                    <a:pt x="50" y="77"/>
                    <a:pt x="58" y="85"/>
                  </a:cubicBezTo>
                  <a:cubicBezTo>
                    <a:pt x="64" y="91"/>
                    <a:pt x="70" y="96"/>
                    <a:pt x="77" y="100"/>
                  </a:cubicBezTo>
                  <a:cubicBezTo>
                    <a:pt x="81" y="102"/>
                    <a:pt x="85" y="103"/>
                    <a:pt x="89" y="104"/>
                  </a:cubicBezTo>
                  <a:cubicBezTo>
                    <a:pt x="92" y="105"/>
                    <a:pt x="95" y="106"/>
                    <a:pt x="97" y="107"/>
                  </a:cubicBezTo>
                  <a:cubicBezTo>
                    <a:pt x="98" y="107"/>
                    <a:pt x="98" y="107"/>
                    <a:pt x="98" y="108"/>
                  </a:cubicBezTo>
                  <a:cubicBezTo>
                    <a:pt x="98" y="108"/>
                    <a:pt x="98" y="108"/>
                    <a:pt x="98" y="109"/>
                  </a:cubicBezTo>
                  <a:cubicBezTo>
                    <a:pt x="91" y="112"/>
                    <a:pt x="83" y="115"/>
                    <a:pt x="75" y="112"/>
                  </a:cubicBezTo>
                  <a:cubicBezTo>
                    <a:pt x="68" y="110"/>
                    <a:pt x="61" y="108"/>
                    <a:pt x="55" y="105"/>
                  </a:cubicBezTo>
                  <a:cubicBezTo>
                    <a:pt x="53" y="105"/>
                    <a:pt x="51" y="105"/>
                    <a:pt x="50" y="104"/>
                  </a:cubicBezTo>
                  <a:cubicBezTo>
                    <a:pt x="50" y="104"/>
                    <a:pt x="50" y="104"/>
                    <a:pt x="50" y="10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A38BF44-02C6-58F6-996C-F710AA9B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606550"/>
              <a:ext cx="149225" cy="146050"/>
            </a:xfrm>
            <a:custGeom>
              <a:avLst/>
              <a:gdLst>
                <a:gd name="T0" fmla="*/ 14 w 78"/>
                <a:gd name="T1" fmla="*/ 60 h 76"/>
                <a:gd name="T2" fmla="*/ 25 w 78"/>
                <a:gd name="T3" fmla="*/ 61 h 76"/>
                <a:gd name="T4" fmla="*/ 30 w 78"/>
                <a:gd name="T5" fmla="*/ 62 h 76"/>
                <a:gd name="T6" fmla="*/ 35 w 78"/>
                <a:gd name="T7" fmla="*/ 65 h 76"/>
                <a:gd name="T8" fmla="*/ 35 w 78"/>
                <a:gd name="T9" fmla="*/ 58 h 76"/>
                <a:gd name="T10" fmla="*/ 34 w 78"/>
                <a:gd name="T11" fmla="*/ 58 h 76"/>
                <a:gd name="T12" fmla="*/ 29 w 78"/>
                <a:gd name="T13" fmla="*/ 57 h 76"/>
                <a:gd name="T14" fmla="*/ 23 w 78"/>
                <a:gd name="T15" fmla="*/ 51 h 76"/>
                <a:gd name="T16" fmla="*/ 20 w 78"/>
                <a:gd name="T17" fmla="*/ 48 h 76"/>
                <a:gd name="T18" fmla="*/ 19 w 78"/>
                <a:gd name="T19" fmla="*/ 39 h 76"/>
                <a:gd name="T20" fmla="*/ 18 w 78"/>
                <a:gd name="T21" fmla="*/ 39 h 76"/>
                <a:gd name="T22" fmla="*/ 15 w 78"/>
                <a:gd name="T23" fmla="*/ 41 h 76"/>
                <a:gd name="T24" fmla="*/ 15 w 78"/>
                <a:gd name="T25" fmla="*/ 35 h 76"/>
                <a:gd name="T26" fmla="*/ 13 w 78"/>
                <a:gd name="T27" fmla="*/ 35 h 76"/>
                <a:gd name="T28" fmla="*/ 9 w 78"/>
                <a:gd name="T29" fmla="*/ 29 h 76"/>
                <a:gd name="T30" fmla="*/ 9 w 78"/>
                <a:gd name="T31" fmla="*/ 25 h 76"/>
                <a:gd name="T32" fmla="*/ 7 w 78"/>
                <a:gd name="T33" fmla="*/ 25 h 76"/>
                <a:gd name="T34" fmla="*/ 7 w 78"/>
                <a:gd name="T35" fmla="*/ 30 h 76"/>
                <a:gd name="T36" fmla="*/ 2 w 78"/>
                <a:gd name="T37" fmla="*/ 17 h 76"/>
                <a:gd name="T38" fmla="*/ 1 w 78"/>
                <a:gd name="T39" fmla="*/ 10 h 76"/>
                <a:gd name="T40" fmla="*/ 7 w 78"/>
                <a:gd name="T41" fmla="*/ 7 h 76"/>
                <a:gd name="T42" fmla="*/ 17 w 78"/>
                <a:gd name="T43" fmla="*/ 32 h 76"/>
                <a:gd name="T44" fmla="*/ 11 w 78"/>
                <a:gd name="T45" fmla="*/ 18 h 76"/>
                <a:gd name="T46" fmla="*/ 15 w 78"/>
                <a:gd name="T47" fmla="*/ 0 h 76"/>
                <a:gd name="T48" fmla="*/ 18 w 78"/>
                <a:gd name="T49" fmla="*/ 0 h 76"/>
                <a:gd name="T50" fmla="*/ 16 w 78"/>
                <a:gd name="T51" fmla="*/ 3 h 76"/>
                <a:gd name="T52" fmla="*/ 20 w 78"/>
                <a:gd name="T53" fmla="*/ 9 h 76"/>
                <a:gd name="T54" fmla="*/ 26 w 78"/>
                <a:gd name="T55" fmla="*/ 14 h 76"/>
                <a:gd name="T56" fmla="*/ 33 w 78"/>
                <a:gd name="T57" fmla="*/ 20 h 76"/>
                <a:gd name="T58" fmla="*/ 37 w 78"/>
                <a:gd name="T59" fmla="*/ 23 h 76"/>
                <a:gd name="T60" fmla="*/ 39 w 78"/>
                <a:gd name="T61" fmla="*/ 28 h 76"/>
                <a:gd name="T62" fmla="*/ 42 w 78"/>
                <a:gd name="T63" fmla="*/ 34 h 76"/>
                <a:gd name="T64" fmla="*/ 44 w 78"/>
                <a:gd name="T65" fmla="*/ 40 h 76"/>
                <a:gd name="T66" fmla="*/ 52 w 78"/>
                <a:gd name="T67" fmla="*/ 50 h 76"/>
                <a:gd name="T68" fmla="*/ 55 w 78"/>
                <a:gd name="T69" fmla="*/ 56 h 76"/>
                <a:gd name="T70" fmla="*/ 57 w 78"/>
                <a:gd name="T71" fmla="*/ 62 h 76"/>
                <a:gd name="T72" fmla="*/ 62 w 78"/>
                <a:gd name="T73" fmla="*/ 68 h 76"/>
                <a:gd name="T74" fmla="*/ 65 w 78"/>
                <a:gd name="T75" fmla="*/ 73 h 76"/>
                <a:gd name="T76" fmla="*/ 75 w 78"/>
                <a:gd name="T77" fmla="*/ 73 h 76"/>
                <a:gd name="T78" fmla="*/ 77 w 78"/>
                <a:gd name="T79" fmla="*/ 71 h 76"/>
                <a:gd name="T80" fmla="*/ 51 w 78"/>
                <a:gd name="T81" fmla="*/ 74 h 76"/>
                <a:gd name="T82" fmla="*/ 15 w 78"/>
                <a:gd name="T83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76">
                  <a:moveTo>
                    <a:pt x="12" y="60"/>
                  </a:moveTo>
                  <a:cubicBezTo>
                    <a:pt x="12" y="59"/>
                    <a:pt x="13" y="60"/>
                    <a:pt x="14" y="60"/>
                  </a:cubicBezTo>
                  <a:cubicBezTo>
                    <a:pt x="17" y="60"/>
                    <a:pt x="21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6" y="62"/>
                    <a:pt x="28" y="62"/>
                    <a:pt x="29" y="62"/>
                  </a:cubicBezTo>
                  <a:cubicBezTo>
                    <a:pt x="29" y="62"/>
                    <a:pt x="30" y="62"/>
                    <a:pt x="30" y="62"/>
                  </a:cubicBezTo>
                  <a:cubicBezTo>
                    <a:pt x="31" y="63"/>
                    <a:pt x="32" y="64"/>
                    <a:pt x="33" y="64"/>
                  </a:cubicBezTo>
                  <a:cubicBezTo>
                    <a:pt x="34" y="64"/>
                    <a:pt x="34" y="64"/>
                    <a:pt x="35" y="65"/>
                  </a:cubicBezTo>
                  <a:cubicBezTo>
                    <a:pt x="35" y="66"/>
                    <a:pt x="36" y="65"/>
                    <a:pt x="36" y="64"/>
                  </a:cubicBezTo>
                  <a:cubicBezTo>
                    <a:pt x="36" y="62"/>
                    <a:pt x="36" y="6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60"/>
                    <a:pt x="33" y="60"/>
                    <a:pt x="32" y="60"/>
                  </a:cubicBezTo>
                  <a:cubicBezTo>
                    <a:pt x="31" y="59"/>
                    <a:pt x="29" y="60"/>
                    <a:pt x="29" y="57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23" y="56"/>
                    <a:pt x="23" y="55"/>
                    <a:pt x="23" y="51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20" y="48"/>
                    <a:pt x="19" y="41"/>
                    <a:pt x="19" y="41"/>
                  </a:cubicBezTo>
                  <a:cubicBezTo>
                    <a:pt x="19" y="40"/>
                    <a:pt x="20" y="40"/>
                    <a:pt x="19" y="39"/>
                  </a:cubicBezTo>
                  <a:cubicBezTo>
                    <a:pt x="19" y="39"/>
                    <a:pt x="19" y="37"/>
                    <a:pt x="18" y="38"/>
                  </a:cubicBezTo>
                  <a:cubicBezTo>
                    <a:pt x="17" y="38"/>
                    <a:pt x="18" y="39"/>
                    <a:pt x="18" y="39"/>
                  </a:cubicBezTo>
                  <a:cubicBezTo>
                    <a:pt x="18" y="41"/>
                    <a:pt x="17" y="41"/>
                    <a:pt x="16" y="42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0"/>
                    <a:pt x="15" y="38"/>
                    <a:pt x="16" y="37"/>
                  </a:cubicBezTo>
                  <a:cubicBezTo>
                    <a:pt x="16" y="36"/>
                    <a:pt x="16" y="36"/>
                    <a:pt x="15" y="35"/>
                  </a:cubicBezTo>
                  <a:cubicBezTo>
                    <a:pt x="15" y="35"/>
                    <a:pt x="15" y="35"/>
                    <a:pt x="14" y="36"/>
                  </a:cubicBezTo>
                  <a:cubicBezTo>
                    <a:pt x="13" y="37"/>
                    <a:pt x="13" y="36"/>
                    <a:pt x="13" y="35"/>
                  </a:cubicBezTo>
                  <a:cubicBezTo>
                    <a:pt x="13" y="33"/>
                    <a:pt x="12" y="32"/>
                    <a:pt x="11" y="31"/>
                  </a:cubicBezTo>
                  <a:cubicBezTo>
                    <a:pt x="10" y="31"/>
                    <a:pt x="10" y="29"/>
                    <a:pt x="9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7"/>
                    <a:pt x="8" y="29"/>
                    <a:pt x="8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4" y="25"/>
                    <a:pt x="3" y="21"/>
                    <a:pt x="2" y="17"/>
                  </a:cubicBezTo>
                  <a:cubicBezTo>
                    <a:pt x="1" y="16"/>
                    <a:pt x="1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3" y="9"/>
                    <a:pt x="5" y="8"/>
                    <a:pt x="6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12"/>
                    <a:pt x="9" y="16"/>
                    <a:pt x="11" y="20"/>
                  </a:cubicBezTo>
                  <a:cubicBezTo>
                    <a:pt x="12" y="24"/>
                    <a:pt x="14" y="28"/>
                    <a:pt x="17" y="32"/>
                  </a:cubicBezTo>
                  <a:cubicBezTo>
                    <a:pt x="18" y="35"/>
                    <a:pt x="20" y="37"/>
                    <a:pt x="22" y="39"/>
                  </a:cubicBezTo>
                  <a:cubicBezTo>
                    <a:pt x="17" y="33"/>
                    <a:pt x="13" y="26"/>
                    <a:pt x="11" y="18"/>
                  </a:cubicBezTo>
                  <a:cubicBezTo>
                    <a:pt x="9" y="14"/>
                    <a:pt x="8" y="10"/>
                    <a:pt x="7" y="6"/>
                  </a:cubicBezTo>
                  <a:cubicBezTo>
                    <a:pt x="10" y="4"/>
                    <a:pt x="12" y="2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1"/>
                    <a:pt x="16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6" y="8"/>
                    <a:pt x="16" y="9"/>
                    <a:pt x="20" y="9"/>
                  </a:cubicBezTo>
                  <a:cubicBezTo>
                    <a:pt x="22" y="9"/>
                    <a:pt x="23" y="9"/>
                    <a:pt x="23" y="11"/>
                  </a:cubicBezTo>
                  <a:cubicBezTo>
                    <a:pt x="24" y="14"/>
                    <a:pt x="24" y="14"/>
                    <a:pt x="26" y="14"/>
                  </a:cubicBezTo>
                  <a:cubicBezTo>
                    <a:pt x="29" y="14"/>
                    <a:pt x="30" y="15"/>
                    <a:pt x="31" y="18"/>
                  </a:cubicBezTo>
                  <a:cubicBezTo>
                    <a:pt x="31" y="19"/>
                    <a:pt x="32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22"/>
                    <a:pt x="36" y="23"/>
                    <a:pt x="37" y="23"/>
                  </a:cubicBezTo>
                  <a:cubicBezTo>
                    <a:pt x="37" y="24"/>
                    <a:pt x="38" y="25"/>
                    <a:pt x="37" y="26"/>
                  </a:cubicBezTo>
                  <a:cubicBezTo>
                    <a:pt x="37" y="27"/>
                    <a:pt x="38" y="28"/>
                    <a:pt x="39" y="28"/>
                  </a:cubicBezTo>
                  <a:cubicBezTo>
                    <a:pt x="40" y="29"/>
                    <a:pt x="40" y="30"/>
                    <a:pt x="40" y="32"/>
                  </a:cubicBezTo>
                  <a:cubicBezTo>
                    <a:pt x="40" y="33"/>
                    <a:pt x="41" y="34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6" y="41"/>
                    <a:pt x="48" y="43"/>
                    <a:pt x="49" y="45"/>
                  </a:cubicBezTo>
                  <a:cubicBezTo>
                    <a:pt x="50" y="47"/>
                    <a:pt x="51" y="48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4" y="52"/>
                    <a:pt x="55" y="54"/>
                    <a:pt x="55" y="56"/>
                  </a:cubicBezTo>
                  <a:cubicBezTo>
                    <a:pt x="55" y="57"/>
                    <a:pt x="55" y="59"/>
                    <a:pt x="57" y="60"/>
                  </a:cubicBezTo>
                  <a:cubicBezTo>
                    <a:pt x="57" y="61"/>
                    <a:pt x="57" y="62"/>
                    <a:pt x="57" y="62"/>
                  </a:cubicBezTo>
                  <a:cubicBezTo>
                    <a:pt x="57" y="64"/>
                    <a:pt x="58" y="65"/>
                    <a:pt x="59" y="65"/>
                  </a:cubicBezTo>
                  <a:cubicBezTo>
                    <a:pt x="61" y="66"/>
                    <a:pt x="62" y="67"/>
                    <a:pt x="62" y="68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62" y="72"/>
                    <a:pt x="63" y="73"/>
                    <a:pt x="65" y="73"/>
                  </a:cubicBezTo>
                  <a:cubicBezTo>
                    <a:pt x="66" y="73"/>
                    <a:pt x="68" y="73"/>
                    <a:pt x="69" y="73"/>
                  </a:cubicBezTo>
                  <a:cubicBezTo>
                    <a:pt x="71" y="73"/>
                    <a:pt x="73" y="73"/>
                    <a:pt x="75" y="73"/>
                  </a:cubicBezTo>
                  <a:cubicBezTo>
                    <a:pt x="76" y="73"/>
                    <a:pt x="77" y="73"/>
                    <a:pt x="77" y="7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78" y="73"/>
                    <a:pt x="78" y="74"/>
                  </a:cubicBezTo>
                  <a:cubicBezTo>
                    <a:pt x="69" y="75"/>
                    <a:pt x="60" y="76"/>
                    <a:pt x="51" y="74"/>
                  </a:cubicBezTo>
                  <a:cubicBezTo>
                    <a:pt x="47" y="73"/>
                    <a:pt x="43" y="71"/>
                    <a:pt x="39" y="68"/>
                  </a:cubicBezTo>
                  <a:cubicBezTo>
                    <a:pt x="32" y="63"/>
                    <a:pt x="23" y="61"/>
                    <a:pt x="15" y="61"/>
                  </a:cubicBezTo>
                  <a:cubicBezTo>
                    <a:pt x="14" y="61"/>
                    <a:pt x="13" y="61"/>
                    <a:pt x="12" y="60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016C3324-5651-C1CD-A815-87FC01AA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751013"/>
              <a:ext cx="182563" cy="228600"/>
            </a:xfrm>
            <a:custGeom>
              <a:avLst/>
              <a:gdLst>
                <a:gd name="T0" fmla="*/ 47 w 95"/>
                <a:gd name="T1" fmla="*/ 101 h 120"/>
                <a:gd name="T2" fmla="*/ 51 w 95"/>
                <a:gd name="T3" fmla="*/ 99 h 120"/>
                <a:gd name="T4" fmla="*/ 54 w 95"/>
                <a:gd name="T5" fmla="*/ 93 h 120"/>
                <a:gd name="T6" fmla="*/ 55 w 95"/>
                <a:gd name="T7" fmla="*/ 85 h 120"/>
                <a:gd name="T8" fmla="*/ 54 w 95"/>
                <a:gd name="T9" fmla="*/ 74 h 120"/>
                <a:gd name="T10" fmla="*/ 52 w 95"/>
                <a:gd name="T11" fmla="*/ 69 h 120"/>
                <a:gd name="T12" fmla="*/ 49 w 95"/>
                <a:gd name="T13" fmla="*/ 53 h 120"/>
                <a:gd name="T14" fmla="*/ 46 w 95"/>
                <a:gd name="T15" fmla="*/ 43 h 120"/>
                <a:gd name="T16" fmla="*/ 42 w 95"/>
                <a:gd name="T17" fmla="*/ 31 h 120"/>
                <a:gd name="T18" fmla="*/ 40 w 95"/>
                <a:gd name="T19" fmla="*/ 24 h 120"/>
                <a:gd name="T20" fmla="*/ 37 w 95"/>
                <a:gd name="T21" fmla="*/ 15 h 120"/>
                <a:gd name="T22" fmla="*/ 36 w 95"/>
                <a:gd name="T23" fmla="*/ 8 h 120"/>
                <a:gd name="T24" fmla="*/ 35 w 95"/>
                <a:gd name="T25" fmla="*/ 2 h 120"/>
                <a:gd name="T26" fmla="*/ 16 w 95"/>
                <a:gd name="T27" fmla="*/ 1 h 120"/>
                <a:gd name="T28" fmla="*/ 1 w 95"/>
                <a:gd name="T29" fmla="*/ 1 h 120"/>
                <a:gd name="T30" fmla="*/ 47 w 95"/>
                <a:gd name="T31" fmla="*/ 0 h 120"/>
                <a:gd name="T32" fmla="*/ 45 w 95"/>
                <a:gd name="T33" fmla="*/ 1 h 120"/>
                <a:gd name="T34" fmla="*/ 39 w 95"/>
                <a:gd name="T35" fmla="*/ 1 h 120"/>
                <a:gd name="T36" fmla="*/ 38 w 95"/>
                <a:gd name="T37" fmla="*/ 3 h 120"/>
                <a:gd name="T38" fmla="*/ 40 w 95"/>
                <a:gd name="T39" fmla="*/ 8 h 120"/>
                <a:gd name="T40" fmla="*/ 48 w 95"/>
                <a:gd name="T41" fmla="*/ 17 h 120"/>
                <a:gd name="T42" fmla="*/ 58 w 95"/>
                <a:gd name="T43" fmla="*/ 37 h 120"/>
                <a:gd name="T44" fmla="*/ 65 w 95"/>
                <a:gd name="T45" fmla="*/ 49 h 120"/>
                <a:gd name="T46" fmla="*/ 71 w 95"/>
                <a:gd name="T47" fmla="*/ 62 h 120"/>
                <a:gd name="T48" fmla="*/ 78 w 95"/>
                <a:gd name="T49" fmla="*/ 78 h 120"/>
                <a:gd name="T50" fmla="*/ 82 w 95"/>
                <a:gd name="T51" fmla="*/ 85 h 120"/>
                <a:gd name="T52" fmla="*/ 89 w 95"/>
                <a:gd name="T53" fmla="*/ 98 h 120"/>
                <a:gd name="T54" fmla="*/ 90 w 95"/>
                <a:gd name="T55" fmla="*/ 104 h 120"/>
                <a:gd name="T56" fmla="*/ 92 w 95"/>
                <a:gd name="T57" fmla="*/ 112 h 120"/>
                <a:gd name="T58" fmla="*/ 94 w 95"/>
                <a:gd name="T59" fmla="*/ 117 h 120"/>
                <a:gd name="T60" fmla="*/ 86 w 95"/>
                <a:gd name="T61" fmla="*/ 120 h 120"/>
                <a:gd name="T62" fmla="*/ 84 w 95"/>
                <a:gd name="T63" fmla="*/ 113 h 120"/>
                <a:gd name="T64" fmla="*/ 80 w 95"/>
                <a:gd name="T65" fmla="*/ 105 h 120"/>
                <a:gd name="T66" fmla="*/ 78 w 95"/>
                <a:gd name="T67" fmla="*/ 92 h 120"/>
                <a:gd name="T68" fmla="*/ 77 w 95"/>
                <a:gd name="T69" fmla="*/ 95 h 120"/>
                <a:gd name="T70" fmla="*/ 72 w 95"/>
                <a:gd name="T71" fmla="*/ 87 h 120"/>
                <a:gd name="T72" fmla="*/ 70 w 95"/>
                <a:gd name="T73" fmla="*/ 85 h 120"/>
                <a:gd name="T74" fmla="*/ 68 w 95"/>
                <a:gd name="T75" fmla="*/ 71 h 120"/>
                <a:gd name="T76" fmla="*/ 66 w 95"/>
                <a:gd name="T77" fmla="*/ 64 h 120"/>
                <a:gd name="T78" fmla="*/ 63 w 95"/>
                <a:gd name="T79" fmla="*/ 59 h 120"/>
                <a:gd name="T80" fmla="*/ 58 w 95"/>
                <a:gd name="T81" fmla="*/ 54 h 120"/>
                <a:gd name="T82" fmla="*/ 55 w 95"/>
                <a:gd name="T83" fmla="*/ 45 h 120"/>
                <a:gd name="T84" fmla="*/ 51 w 95"/>
                <a:gd name="T85" fmla="*/ 35 h 120"/>
                <a:gd name="T86" fmla="*/ 48 w 95"/>
                <a:gd name="T87" fmla="*/ 29 h 120"/>
                <a:gd name="T88" fmla="*/ 53 w 95"/>
                <a:gd name="T89" fmla="*/ 43 h 120"/>
                <a:gd name="T90" fmla="*/ 55 w 95"/>
                <a:gd name="T91" fmla="*/ 53 h 120"/>
                <a:gd name="T92" fmla="*/ 57 w 95"/>
                <a:gd name="T93" fmla="*/ 59 h 120"/>
                <a:gd name="T94" fmla="*/ 60 w 95"/>
                <a:gd name="T95" fmla="*/ 77 h 120"/>
                <a:gd name="T96" fmla="*/ 62 w 95"/>
                <a:gd name="T97" fmla="*/ 90 h 120"/>
                <a:gd name="T98" fmla="*/ 58 w 95"/>
                <a:gd name="T99" fmla="*/ 96 h 120"/>
                <a:gd name="T100" fmla="*/ 52 w 95"/>
                <a:gd name="T101" fmla="*/ 99 h 120"/>
                <a:gd name="T102" fmla="*/ 49 w 95"/>
                <a:gd name="T10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20">
                  <a:moveTo>
                    <a:pt x="44" y="103"/>
                  </a:moveTo>
                  <a:cubicBezTo>
                    <a:pt x="44" y="102"/>
                    <a:pt x="46" y="101"/>
                    <a:pt x="47" y="101"/>
                  </a:cubicBezTo>
                  <a:cubicBezTo>
                    <a:pt x="48" y="101"/>
                    <a:pt x="49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6"/>
                    <a:pt x="53" y="96"/>
                    <a:pt x="54" y="95"/>
                  </a:cubicBezTo>
                  <a:cubicBezTo>
                    <a:pt x="55" y="95"/>
                    <a:pt x="56" y="94"/>
                    <a:pt x="54" y="93"/>
                  </a:cubicBezTo>
                  <a:cubicBezTo>
                    <a:pt x="53" y="91"/>
                    <a:pt x="52" y="89"/>
                    <a:pt x="54" y="87"/>
                  </a:cubicBezTo>
                  <a:cubicBezTo>
                    <a:pt x="55" y="86"/>
                    <a:pt x="55" y="86"/>
                    <a:pt x="55" y="85"/>
                  </a:cubicBezTo>
                  <a:cubicBezTo>
                    <a:pt x="54" y="84"/>
                    <a:pt x="54" y="83"/>
                    <a:pt x="54" y="83"/>
                  </a:cubicBezTo>
                  <a:cubicBezTo>
                    <a:pt x="54" y="80"/>
                    <a:pt x="54" y="77"/>
                    <a:pt x="54" y="74"/>
                  </a:cubicBezTo>
                  <a:cubicBezTo>
                    <a:pt x="54" y="73"/>
                    <a:pt x="54" y="71"/>
                    <a:pt x="53" y="70"/>
                  </a:cubicBezTo>
                  <a:cubicBezTo>
                    <a:pt x="53" y="70"/>
                    <a:pt x="52" y="69"/>
                    <a:pt x="52" y="69"/>
                  </a:cubicBezTo>
                  <a:cubicBezTo>
                    <a:pt x="53" y="66"/>
                    <a:pt x="52" y="64"/>
                    <a:pt x="52" y="61"/>
                  </a:cubicBezTo>
                  <a:cubicBezTo>
                    <a:pt x="51" y="58"/>
                    <a:pt x="51" y="56"/>
                    <a:pt x="49" y="53"/>
                  </a:cubicBezTo>
                  <a:cubicBezTo>
                    <a:pt x="49" y="52"/>
                    <a:pt x="49" y="52"/>
                    <a:pt x="49" y="51"/>
                  </a:cubicBezTo>
                  <a:cubicBezTo>
                    <a:pt x="48" y="48"/>
                    <a:pt x="47" y="45"/>
                    <a:pt x="46" y="43"/>
                  </a:cubicBezTo>
                  <a:cubicBezTo>
                    <a:pt x="45" y="41"/>
                    <a:pt x="45" y="39"/>
                    <a:pt x="44" y="37"/>
                  </a:cubicBezTo>
                  <a:cubicBezTo>
                    <a:pt x="43" y="35"/>
                    <a:pt x="43" y="33"/>
                    <a:pt x="42" y="31"/>
                  </a:cubicBezTo>
                  <a:cubicBezTo>
                    <a:pt x="42" y="30"/>
                    <a:pt x="42" y="28"/>
                    <a:pt x="42" y="27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40" y="24"/>
                    <a:pt x="39" y="23"/>
                    <a:pt x="39" y="23"/>
                  </a:cubicBezTo>
                  <a:cubicBezTo>
                    <a:pt x="40" y="20"/>
                    <a:pt x="38" y="18"/>
                    <a:pt x="37" y="15"/>
                  </a:cubicBezTo>
                  <a:cubicBezTo>
                    <a:pt x="37" y="13"/>
                    <a:pt x="36" y="12"/>
                    <a:pt x="36" y="10"/>
                  </a:cubicBezTo>
                  <a:cubicBezTo>
                    <a:pt x="35" y="9"/>
                    <a:pt x="35" y="9"/>
                    <a:pt x="36" y="8"/>
                  </a:cubicBezTo>
                  <a:cubicBezTo>
                    <a:pt x="36" y="6"/>
                    <a:pt x="36" y="5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4" y="2"/>
                    <a:pt x="32" y="1"/>
                    <a:pt x="31" y="1"/>
                  </a:cubicBezTo>
                  <a:cubicBezTo>
                    <a:pt x="26" y="1"/>
                    <a:pt x="21" y="0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0" y="1"/>
                    <a:pt x="19" y="0"/>
                    <a:pt x="28" y="0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49" y="0"/>
                    <a:pt x="51" y="1"/>
                    <a:pt x="53" y="1"/>
                  </a:cubicBezTo>
                  <a:cubicBezTo>
                    <a:pt x="50" y="1"/>
                    <a:pt x="48" y="1"/>
                    <a:pt x="45" y="1"/>
                  </a:cubicBezTo>
                  <a:cubicBezTo>
                    <a:pt x="44" y="1"/>
                    <a:pt x="43" y="0"/>
                    <a:pt x="43" y="1"/>
                  </a:cubicBezTo>
                  <a:cubicBezTo>
                    <a:pt x="42" y="2"/>
                    <a:pt x="40" y="1"/>
                    <a:pt x="39" y="1"/>
                  </a:cubicBezTo>
                  <a:cubicBezTo>
                    <a:pt x="39" y="2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4"/>
                    <a:pt x="40" y="5"/>
                    <a:pt x="40" y="5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2" y="8"/>
                    <a:pt x="45" y="11"/>
                    <a:pt x="46" y="13"/>
                  </a:cubicBezTo>
                  <a:cubicBezTo>
                    <a:pt x="46" y="15"/>
                    <a:pt x="47" y="16"/>
                    <a:pt x="48" y="17"/>
                  </a:cubicBezTo>
                  <a:cubicBezTo>
                    <a:pt x="50" y="19"/>
                    <a:pt x="51" y="22"/>
                    <a:pt x="53" y="25"/>
                  </a:cubicBezTo>
                  <a:cubicBezTo>
                    <a:pt x="54" y="29"/>
                    <a:pt x="56" y="33"/>
                    <a:pt x="58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42"/>
                    <a:pt x="63" y="46"/>
                    <a:pt x="65" y="49"/>
                  </a:cubicBezTo>
                  <a:cubicBezTo>
                    <a:pt x="66" y="52"/>
                    <a:pt x="67" y="54"/>
                    <a:pt x="69" y="57"/>
                  </a:cubicBezTo>
                  <a:cubicBezTo>
                    <a:pt x="70" y="58"/>
                    <a:pt x="70" y="60"/>
                    <a:pt x="71" y="62"/>
                  </a:cubicBezTo>
                  <a:cubicBezTo>
                    <a:pt x="72" y="66"/>
                    <a:pt x="74" y="70"/>
                    <a:pt x="75" y="73"/>
                  </a:cubicBezTo>
                  <a:cubicBezTo>
                    <a:pt x="76" y="75"/>
                    <a:pt x="77" y="77"/>
                    <a:pt x="78" y="78"/>
                  </a:cubicBezTo>
                  <a:cubicBezTo>
                    <a:pt x="79" y="79"/>
                    <a:pt x="80" y="80"/>
                    <a:pt x="80" y="81"/>
                  </a:cubicBezTo>
                  <a:cubicBezTo>
                    <a:pt x="80" y="83"/>
                    <a:pt x="81" y="84"/>
                    <a:pt x="82" y="85"/>
                  </a:cubicBezTo>
                  <a:cubicBezTo>
                    <a:pt x="83" y="86"/>
                    <a:pt x="83" y="86"/>
                    <a:pt x="84" y="86"/>
                  </a:cubicBezTo>
                  <a:cubicBezTo>
                    <a:pt x="85" y="90"/>
                    <a:pt x="87" y="94"/>
                    <a:pt x="89" y="98"/>
                  </a:cubicBezTo>
                  <a:cubicBezTo>
                    <a:pt x="89" y="98"/>
                    <a:pt x="89" y="99"/>
                    <a:pt x="89" y="100"/>
                  </a:cubicBezTo>
                  <a:cubicBezTo>
                    <a:pt x="89" y="102"/>
                    <a:pt x="89" y="103"/>
                    <a:pt x="90" y="104"/>
                  </a:cubicBezTo>
                  <a:cubicBezTo>
                    <a:pt x="91" y="105"/>
                    <a:pt x="91" y="105"/>
                    <a:pt x="91" y="106"/>
                  </a:cubicBezTo>
                  <a:cubicBezTo>
                    <a:pt x="91" y="108"/>
                    <a:pt x="91" y="110"/>
                    <a:pt x="92" y="112"/>
                  </a:cubicBezTo>
                  <a:cubicBezTo>
                    <a:pt x="92" y="114"/>
                    <a:pt x="92" y="115"/>
                    <a:pt x="94" y="116"/>
                  </a:cubicBezTo>
                  <a:cubicBezTo>
                    <a:pt x="95" y="116"/>
                    <a:pt x="94" y="117"/>
                    <a:pt x="94" y="117"/>
                  </a:cubicBezTo>
                  <a:cubicBezTo>
                    <a:pt x="92" y="118"/>
                    <a:pt x="90" y="119"/>
                    <a:pt x="88" y="120"/>
                  </a:cubicBezTo>
                  <a:cubicBezTo>
                    <a:pt x="87" y="120"/>
                    <a:pt x="86" y="120"/>
                    <a:pt x="86" y="120"/>
                  </a:cubicBezTo>
                  <a:cubicBezTo>
                    <a:pt x="85" y="119"/>
                    <a:pt x="85" y="117"/>
                    <a:pt x="85" y="116"/>
                  </a:cubicBezTo>
                  <a:cubicBezTo>
                    <a:pt x="85" y="115"/>
                    <a:pt x="85" y="114"/>
                    <a:pt x="84" y="113"/>
                  </a:cubicBezTo>
                  <a:cubicBezTo>
                    <a:pt x="83" y="111"/>
                    <a:pt x="82" y="108"/>
                    <a:pt x="80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1"/>
                    <a:pt x="78" y="97"/>
                    <a:pt x="79" y="94"/>
                  </a:cubicBezTo>
                  <a:cubicBezTo>
                    <a:pt x="79" y="93"/>
                    <a:pt x="79" y="93"/>
                    <a:pt x="78" y="92"/>
                  </a:cubicBezTo>
                  <a:cubicBezTo>
                    <a:pt x="77" y="93"/>
                    <a:pt x="78" y="93"/>
                    <a:pt x="78" y="94"/>
                  </a:cubicBezTo>
                  <a:cubicBezTo>
                    <a:pt x="78" y="94"/>
                    <a:pt x="78" y="95"/>
                    <a:pt x="77" y="95"/>
                  </a:cubicBezTo>
                  <a:cubicBezTo>
                    <a:pt x="76" y="95"/>
                    <a:pt x="76" y="95"/>
                    <a:pt x="76" y="94"/>
                  </a:cubicBezTo>
                  <a:cubicBezTo>
                    <a:pt x="76" y="91"/>
                    <a:pt x="73" y="90"/>
                    <a:pt x="72" y="87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0" y="86"/>
                    <a:pt x="70" y="85"/>
                    <a:pt x="70" y="85"/>
                  </a:cubicBezTo>
                  <a:cubicBezTo>
                    <a:pt x="71" y="82"/>
                    <a:pt x="70" y="79"/>
                    <a:pt x="69" y="76"/>
                  </a:cubicBezTo>
                  <a:cubicBezTo>
                    <a:pt x="69" y="74"/>
                    <a:pt x="68" y="72"/>
                    <a:pt x="68" y="71"/>
                  </a:cubicBezTo>
                  <a:cubicBezTo>
                    <a:pt x="68" y="70"/>
                    <a:pt x="68" y="69"/>
                    <a:pt x="67" y="68"/>
                  </a:cubicBezTo>
                  <a:cubicBezTo>
                    <a:pt x="66" y="67"/>
                    <a:pt x="66" y="66"/>
                    <a:pt x="66" y="64"/>
                  </a:cubicBezTo>
                  <a:cubicBezTo>
                    <a:pt x="66" y="63"/>
                    <a:pt x="66" y="62"/>
                    <a:pt x="64" y="62"/>
                  </a:cubicBezTo>
                  <a:cubicBezTo>
                    <a:pt x="63" y="61"/>
                    <a:pt x="63" y="60"/>
                    <a:pt x="63" y="59"/>
                  </a:cubicBezTo>
                  <a:cubicBezTo>
                    <a:pt x="63" y="58"/>
                    <a:pt x="63" y="57"/>
                    <a:pt x="62" y="57"/>
                  </a:cubicBezTo>
                  <a:cubicBezTo>
                    <a:pt x="61" y="56"/>
                    <a:pt x="60" y="54"/>
                    <a:pt x="58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8" y="49"/>
                    <a:pt x="57" y="47"/>
                    <a:pt x="55" y="45"/>
                  </a:cubicBezTo>
                  <a:cubicBezTo>
                    <a:pt x="54" y="44"/>
                    <a:pt x="54" y="43"/>
                    <a:pt x="54" y="42"/>
                  </a:cubicBezTo>
                  <a:cubicBezTo>
                    <a:pt x="53" y="40"/>
                    <a:pt x="52" y="37"/>
                    <a:pt x="51" y="35"/>
                  </a:cubicBezTo>
                  <a:cubicBezTo>
                    <a:pt x="50" y="34"/>
                    <a:pt x="50" y="33"/>
                    <a:pt x="50" y="31"/>
                  </a:cubicBezTo>
                  <a:cubicBezTo>
                    <a:pt x="50" y="30"/>
                    <a:pt x="50" y="30"/>
                    <a:pt x="48" y="29"/>
                  </a:cubicBezTo>
                  <a:cubicBezTo>
                    <a:pt x="49" y="31"/>
                    <a:pt x="49" y="34"/>
                    <a:pt x="50" y="36"/>
                  </a:cubicBezTo>
                  <a:cubicBezTo>
                    <a:pt x="51" y="38"/>
                    <a:pt x="51" y="41"/>
                    <a:pt x="53" y="43"/>
                  </a:cubicBezTo>
                  <a:cubicBezTo>
                    <a:pt x="53" y="45"/>
                    <a:pt x="53" y="47"/>
                    <a:pt x="54" y="48"/>
                  </a:cubicBezTo>
                  <a:cubicBezTo>
                    <a:pt x="54" y="50"/>
                    <a:pt x="54" y="52"/>
                    <a:pt x="55" y="53"/>
                  </a:cubicBezTo>
                  <a:cubicBezTo>
                    <a:pt x="55" y="54"/>
                    <a:pt x="55" y="55"/>
                    <a:pt x="55" y="56"/>
                  </a:cubicBezTo>
                  <a:cubicBezTo>
                    <a:pt x="55" y="57"/>
                    <a:pt x="56" y="58"/>
                    <a:pt x="57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8" y="66"/>
                    <a:pt x="60" y="71"/>
                    <a:pt x="60" y="77"/>
                  </a:cubicBezTo>
                  <a:cubicBezTo>
                    <a:pt x="60" y="77"/>
                    <a:pt x="60" y="78"/>
                    <a:pt x="61" y="79"/>
                  </a:cubicBezTo>
                  <a:cubicBezTo>
                    <a:pt x="62" y="82"/>
                    <a:pt x="62" y="86"/>
                    <a:pt x="62" y="90"/>
                  </a:cubicBezTo>
                  <a:cubicBezTo>
                    <a:pt x="62" y="91"/>
                    <a:pt x="63" y="92"/>
                    <a:pt x="62" y="94"/>
                  </a:cubicBezTo>
                  <a:cubicBezTo>
                    <a:pt x="61" y="95"/>
                    <a:pt x="60" y="95"/>
                    <a:pt x="58" y="96"/>
                  </a:cubicBezTo>
                  <a:cubicBezTo>
                    <a:pt x="58" y="97"/>
                    <a:pt x="57" y="97"/>
                    <a:pt x="56" y="97"/>
                  </a:cubicBezTo>
                  <a:cubicBezTo>
                    <a:pt x="55" y="98"/>
                    <a:pt x="53" y="99"/>
                    <a:pt x="52" y="99"/>
                  </a:cubicBezTo>
                  <a:cubicBezTo>
                    <a:pt x="51" y="100"/>
                    <a:pt x="50" y="100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6" y="103"/>
                    <a:pt x="44" y="103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7A1904D-12F0-E6A6-A698-FB85E2AA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1735138"/>
              <a:ext cx="136525" cy="238125"/>
            </a:xfrm>
            <a:custGeom>
              <a:avLst/>
              <a:gdLst>
                <a:gd name="T0" fmla="*/ 45 w 72"/>
                <a:gd name="T1" fmla="*/ 9 h 125"/>
                <a:gd name="T2" fmla="*/ 27 w 72"/>
                <a:gd name="T3" fmla="*/ 11 h 125"/>
                <a:gd name="T4" fmla="*/ 28 w 72"/>
                <a:gd name="T5" fmla="*/ 16 h 125"/>
                <a:gd name="T6" fmla="*/ 31 w 72"/>
                <a:gd name="T7" fmla="*/ 23 h 125"/>
                <a:gd name="T8" fmla="*/ 33 w 72"/>
                <a:gd name="T9" fmla="*/ 35 h 125"/>
                <a:gd name="T10" fmla="*/ 36 w 72"/>
                <a:gd name="T11" fmla="*/ 41 h 125"/>
                <a:gd name="T12" fmla="*/ 38 w 72"/>
                <a:gd name="T13" fmla="*/ 48 h 125"/>
                <a:gd name="T14" fmla="*/ 43 w 72"/>
                <a:gd name="T15" fmla="*/ 54 h 125"/>
                <a:gd name="T16" fmla="*/ 48 w 72"/>
                <a:gd name="T17" fmla="*/ 68 h 125"/>
                <a:gd name="T18" fmla="*/ 51 w 72"/>
                <a:gd name="T19" fmla="*/ 76 h 125"/>
                <a:gd name="T20" fmla="*/ 59 w 72"/>
                <a:gd name="T21" fmla="*/ 96 h 125"/>
                <a:gd name="T22" fmla="*/ 64 w 72"/>
                <a:gd name="T23" fmla="*/ 109 h 125"/>
                <a:gd name="T24" fmla="*/ 68 w 72"/>
                <a:gd name="T25" fmla="*/ 120 h 125"/>
                <a:gd name="T26" fmla="*/ 72 w 72"/>
                <a:gd name="T27" fmla="*/ 121 h 125"/>
                <a:gd name="T28" fmla="*/ 66 w 72"/>
                <a:gd name="T29" fmla="*/ 124 h 125"/>
                <a:gd name="T30" fmla="*/ 64 w 72"/>
                <a:gd name="T31" fmla="*/ 120 h 125"/>
                <a:gd name="T32" fmla="*/ 61 w 72"/>
                <a:gd name="T33" fmla="*/ 110 h 125"/>
                <a:gd name="T34" fmla="*/ 55 w 72"/>
                <a:gd name="T35" fmla="*/ 98 h 125"/>
                <a:gd name="T36" fmla="*/ 52 w 72"/>
                <a:gd name="T37" fmla="*/ 91 h 125"/>
                <a:gd name="T38" fmla="*/ 48 w 72"/>
                <a:gd name="T39" fmla="*/ 80 h 125"/>
                <a:gd name="T40" fmla="*/ 42 w 72"/>
                <a:gd name="T41" fmla="*/ 66 h 125"/>
                <a:gd name="T42" fmla="*/ 39 w 72"/>
                <a:gd name="T43" fmla="*/ 66 h 125"/>
                <a:gd name="T44" fmla="*/ 36 w 72"/>
                <a:gd name="T45" fmla="*/ 68 h 125"/>
                <a:gd name="T46" fmla="*/ 35 w 72"/>
                <a:gd name="T47" fmla="*/ 69 h 125"/>
                <a:gd name="T48" fmla="*/ 44 w 72"/>
                <a:gd name="T49" fmla="*/ 94 h 125"/>
                <a:gd name="T50" fmla="*/ 47 w 72"/>
                <a:gd name="T51" fmla="*/ 103 h 125"/>
                <a:gd name="T52" fmla="*/ 28 w 72"/>
                <a:gd name="T53" fmla="*/ 102 h 125"/>
                <a:gd name="T54" fmla="*/ 37 w 72"/>
                <a:gd name="T55" fmla="*/ 101 h 125"/>
                <a:gd name="T56" fmla="*/ 36 w 72"/>
                <a:gd name="T57" fmla="*/ 84 h 125"/>
                <a:gd name="T58" fmla="*/ 34 w 72"/>
                <a:gd name="T59" fmla="*/ 79 h 125"/>
                <a:gd name="T60" fmla="*/ 30 w 72"/>
                <a:gd name="T61" fmla="*/ 58 h 125"/>
                <a:gd name="T62" fmla="*/ 27 w 72"/>
                <a:gd name="T63" fmla="*/ 46 h 125"/>
                <a:gd name="T64" fmla="*/ 18 w 72"/>
                <a:gd name="T65" fmla="*/ 28 h 125"/>
                <a:gd name="T66" fmla="*/ 15 w 72"/>
                <a:gd name="T67" fmla="*/ 21 h 125"/>
                <a:gd name="T68" fmla="*/ 12 w 72"/>
                <a:gd name="T69" fmla="*/ 15 h 125"/>
                <a:gd name="T70" fmla="*/ 9 w 72"/>
                <a:gd name="T71" fmla="*/ 8 h 125"/>
                <a:gd name="T72" fmla="*/ 3 w 72"/>
                <a:gd name="T73" fmla="*/ 3 h 125"/>
                <a:gd name="T74" fmla="*/ 0 w 72"/>
                <a:gd name="T75" fmla="*/ 0 h 125"/>
                <a:gd name="T76" fmla="*/ 27 w 72"/>
                <a:gd name="T7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25">
                  <a:moveTo>
                    <a:pt x="46" y="9"/>
                  </a:moveTo>
                  <a:cubicBezTo>
                    <a:pt x="46" y="9"/>
                    <a:pt x="46" y="9"/>
                    <a:pt x="45" y="9"/>
                  </a:cubicBezTo>
                  <a:cubicBezTo>
                    <a:pt x="42" y="9"/>
                    <a:pt x="38" y="10"/>
                    <a:pt x="34" y="10"/>
                  </a:cubicBezTo>
                  <a:cubicBezTo>
                    <a:pt x="32" y="10"/>
                    <a:pt x="29" y="10"/>
                    <a:pt x="27" y="11"/>
                  </a:cubicBezTo>
                  <a:cubicBezTo>
                    <a:pt x="25" y="11"/>
                    <a:pt x="25" y="11"/>
                    <a:pt x="25" y="13"/>
                  </a:cubicBezTo>
                  <a:cubicBezTo>
                    <a:pt x="26" y="14"/>
                    <a:pt x="27" y="15"/>
                    <a:pt x="28" y="16"/>
                  </a:cubicBezTo>
                  <a:cubicBezTo>
                    <a:pt x="29" y="17"/>
                    <a:pt x="29" y="19"/>
                    <a:pt x="30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3" y="26"/>
                    <a:pt x="33" y="29"/>
                    <a:pt x="33" y="33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3" y="36"/>
                    <a:pt x="34" y="37"/>
                    <a:pt x="34" y="38"/>
                  </a:cubicBezTo>
                  <a:cubicBezTo>
                    <a:pt x="36" y="39"/>
                    <a:pt x="36" y="40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4"/>
                    <a:pt x="38" y="46"/>
                    <a:pt x="38" y="48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42" y="50"/>
                    <a:pt x="42" y="52"/>
                    <a:pt x="43" y="54"/>
                  </a:cubicBezTo>
                  <a:cubicBezTo>
                    <a:pt x="43" y="56"/>
                    <a:pt x="44" y="57"/>
                    <a:pt x="45" y="59"/>
                  </a:cubicBezTo>
                  <a:cubicBezTo>
                    <a:pt x="46" y="62"/>
                    <a:pt x="47" y="65"/>
                    <a:pt x="48" y="68"/>
                  </a:cubicBezTo>
                  <a:cubicBezTo>
                    <a:pt x="49" y="71"/>
                    <a:pt x="50" y="74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81"/>
                    <a:pt x="55" y="85"/>
                    <a:pt x="56" y="90"/>
                  </a:cubicBezTo>
                  <a:cubicBezTo>
                    <a:pt x="56" y="92"/>
                    <a:pt x="57" y="94"/>
                    <a:pt x="59" y="96"/>
                  </a:cubicBezTo>
                  <a:cubicBezTo>
                    <a:pt x="60" y="97"/>
                    <a:pt x="60" y="98"/>
                    <a:pt x="60" y="100"/>
                  </a:cubicBezTo>
                  <a:cubicBezTo>
                    <a:pt x="61" y="103"/>
                    <a:pt x="62" y="106"/>
                    <a:pt x="64" y="109"/>
                  </a:cubicBezTo>
                  <a:cubicBezTo>
                    <a:pt x="66" y="111"/>
                    <a:pt x="66" y="114"/>
                    <a:pt x="67" y="117"/>
                  </a:cubicBezTo>
                  <a:cubicBezTo>
                    <a:pt x="68" y="118"/>
                    <a:pt x="68" y="119"/>
                    <a:pt x="68" y="120"/>
                  </a:cubicBezTo>
                  <a:cubicBezTo>
                    <a:pt x="69" y="121"/>
                    <a:pt x="69" y="122"/>
                    <a:pt x="70" y="121"/>
                  </a:cubicBezTo>
                  <a:cubicBezTo>
                    <a:pt x="71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0" y="123"/>
                    <a:pt x="68" y="124"/>
                    <a:pt x="66" y="124"/>
                  </a:cubicBezTo>
                  <a:cubicBezTo>
                    <a:pt x="65" y="125"/>
                    <a:pt x="65" y="124"/>
                    <a:pt x="65" y="123"/>
                  </a:cubicBezTo>
                  <a:cubicBezTo>
                    <a:pt x="65" y="122"/>
                    <a:pt x="64" y="121"/>
                    <a:pt x="64" y="120"/>
                  </a:cubicBezTo>
                  <a:cubicBezTo>
                    <a:pt x="63" y="118"/>
                    <a:pt x="62" y="116"/>
                    <a:pt x="62" y="113"/>
                  </a:cubicBezTo>
                  <a:cubicBezTo>
                    <a:pt x="62" y="112"/>
                    <a:pt x="62" y="111"/>
                    <a:pt x="61" y="110"/>
                  </a:cubicBezTo>
                  <a:cubicBezTo>
                    <a:pt x="59" y="108"/>
                    <a:pt x="59" y="105"/>
                    <a:pt x="57" y="103"/>
                  </a:cubicBezTo>
                  <a:cubicBezTo>
                    <a:pt x="57" y="101"/>
                    <a:pt x="56" y="100"/>
                    <a:pt x="55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5"/>
                    <a:pt x="53" y="93"/>
                    <a:pt x="52" y="91"/>
                  </a:cubicBezTo>
                  <a:cubicBezTo>
                    <a:pt x="52" y="89"/>
                    <a:pt x="51" y="88"/>
                    <a:pt x="50" y="86"/>
                  </a:cubicBezTo>
                  <a:cubicBezTo>
                    <a:pt x="49" y="84"/>
                    <a:pt x="48" y="82"/>
                    <a:pt x="48" y="80"/>
                  </a:cubicBezTo>
                  <a:cubicBezTo>
                    <a:pt x="47" y="76"/>
                    <a:pt x="45" y="72"/>
                    <a:pt x="43" y="69"/>
                  </a:cubicBezTo>
                  <a:cubicBezTo>
                    <a:pt x="42" y="68"/>
                    <a:pt x="42" y="67"/>
                    <a:pt x="42" y="66"/>
                  </a:cubicBezTo>
                  <a:cubicBezTo>
                    <a:pt x="42" y="63"/>
                    <a:pt x="42" y="60"/>
                    <a:pt x="40" y="58"/>
                  </a:cubicBezTo>
                  <a:cubicBezTo>
                    <a:pt x="39" y="61"/>
                    <a:pt x="38" y="63"/>
                    <a:pt x="39" y="66"/>
                  </a:cubicBezTo>
                  <a:cubicBezTo>
                    <a:pt x="39" y="66"/>
                    <a:pt x="39" y="67"/>
                    <a:pt x="38" y="67"/>
                  </a:cubicBezTo>
                  <a:cubicBezTo>
                    <a:pt x="38" y="68"/>
                    <a:pt x="38" y="68"/>
                    <a:pt x="36" y="68"/>
                  </a:cubicBezTo>
                  <a:cubicBezTo>
                    <a:pt x="36" y="67"/>
                    <a:pt x="35" y="67"/>
                    <a:pt x="35" y="67"/>
                  </a:cubicBezTo>
                  <a:cubicBezTo>
                    <a:pt x="34" y="68"/>
                    <a:pt x="35" y="68"/>
                    <a:pt x="35" y="69"/>
                  </a:cubicBezTo>
                  <a:cubicBezTo>
                    <a:pt x="35" y="70"/>
                    <a:pt x="35" y="71"/>
                    <a:pt x="36" y="72"/>
                  </a:cubicBezTo>
                  <a:cubicBezTo>
                    <a:pt x="40" y="79"/>
                    <a:pt x="41" y="87"/>
                    <a:pt x="44" y="94"/>
                  </a:cubicBezTo>
                  <a:cubicBezTo>
                    <a:pt x="45" y="97"/>
                    <a:pt x="46" y="100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1" y="101"/>
                    <a:pt x="36" y="101"/>
                    <a:pt x="30" y="102"/>
                  </a:cubicBezTo>
                  <a:cubicBezTo>
                    <a:pt x="29" y="102"/>
                    <a:pt x="29" y="102"/>
                    <a:pt x="28" y="102"/>
                  </a:cubicBezTo>
                  <a:cubicBezTo>
                    <a:pt x="29" y="101"/>
                    <a:pt x="31" y="101"/>
                    <a:pt x="32" y="101"/>
                  </a:cubicBezTo>
                  <a:cubicBezTo>
                    <a:pt x="34" y="101"/>
                    <a:pt x="35" y="101"/>
                    <a:pt x="37" y="101"/>
                  </a:cubicBezTo>
                  <a:cubicBezTo>
                    <a:pt x="39" y="101"/>
                    <a:pt x="41" y="99"/>
                    <a:pt x="40" y="96"/>
                  </a:cubicBezTo>
                  <a:cubicBezTo>
                    <a:pt x="38" y="92"/>
                    <a:pt x="37" y="88"/>
                    <a:pt x="36" y="84"/>
                  </a:cubicBezTo>
                  <a:cubicBezTo>
                    <a:pt x="36" y="82"/>
                    <a:pt x="36" y="81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5" y="75"/>
                    <a:pt x="32" y="73"/>
                    <a:pt x="32" y="70"/>
                  </a:cubicBezTo>
                  <a:cubicBezTo>
                    <a:pt x="31" y="66"/>
                    <a:pt x="30" y="62"/>
                    <a:pt x="30" y="58"/>
                  </a:cubicBezTo>
                  <a:cubicBezTo>
                    <a:pt x="30" y="54"/>
                    <a:pt x="29" y="50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0"/>
                    <a:pt x="23" y="37"/>
                    <a:pt x="21" y="32"/>
                  </a:cubicBezTo>
                  <a:cubicBezTo>
                    <a:pt x="20" y="31"/>
                    <a:pt x="19" y="29"/>
                    <a:pt x="18" y="28"/>
                  </a:cubicBezTo>
                  <a:cubicBezTo>
                    <a:pt x="18" y="26"/>
                    <a:pt x="17" y="24"/>
                    <a:pt x="16" y="23"/>
                  </a:cubicBezTo>
                  <a:cubicBezTo>
                    <a:pt x="15" y="23"/>
                    <a:pt x="14" y="22"/>
                    <a:pt x="15" y="21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9" y="12"/>
                    <a:pt x="8" y="10"/>
                    <a:pt x="9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7" y="6"/>
                    <a:pt x="5" y="4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11" y="7"/>
                    <a:pt x="18" y="9"/>
                    <a:pt x="27" y="9"/>
                  </a:cubicBezTo>
                  <a:cubicBezTo>
                    <a:pt x="33" y="9"/>
                    <a:pt x="40" y="9"/>
                    <a:pt x="46" y="9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7C88CE8-BF6E-83D9-F731-34AEE676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1841500"/>
              <a:ext cx="127000" cy="136525"/>
            </a:xfrm>
            <a:custGeom>
              <a:avLst/>
              <a:gdLst>
                <a:gd name="T0" fmla="*/ 66 w 66"/>
                <a:gd name="T1" fmla="*/ 59 h 71"/>
                <a:gd name="T2" fmla="*/ 66 w 66"/>
                <a:gd name="T3" fmla="*/ 60 h 71"/>
                <a:gd name="T4" fmla="*/ 56 w 66"/>
                <a:gd name="T5" fmla="*/ 60 h 71"/>
                <a:gd name="T6" fmla="*/ 40 w 66"/>
                <a:gd name="T7" fmla="*/ 64 h 71"/>
                <a:gd name="T8" fmla="*/ 24 w 66"/>
                <a:gd name="T9" fmla="*/ 70 h 71"/>
                <a:gd name="T10" fmla="*/ 10 w 66"/>
                <a:gd name="T11" fmla="*/ 69 h 71"/>
                <a:gd name="T12" fmla="*/ 1 w 66"/>
                <a:gd name="T13" fmla="*/ 65 h 71"/>
                <a:gd name="T14" fmla="*/ 1 w 66"/>
                <a:gd name="T15" fmla="*/ 64 h 71"/>
                <a:gd name="T16" fmla="*/ 8 w 66"/>
                <a:gd name="T17" fmla="*/ 67 h 71"/>
                <a:gd name="T18" fmla="*/ 15 w 66"/>
                <a:gd name="T19" fmla="*/ 70 h 71"/>
                <a:gd name="T20" fmla="*/ 19 w 66"/>
                <a:gd name="T21" fmla="*/ 70 h 71"/>
                <a:gd name="T22" fmla="*/ 21 w 66"/>
                <a:gd name="T23" fmla="*/ 69 h 71"/>
                <a:gd name="T24" fmla="*/ 20 w 66"/>
                <a:gd name="T25" fmla="*/ 67 h 71"/>
                <a:gd name="T26" fmla="*/ 16 w 66"/>
                <a:gd name="T27" fmla="*/ 63 h 71"/>
                <a:gd name="T28" fmla="*/ 14 w 66"/>
                <a:gd name="T29" fmla="*/ 63 h 71"/>
                <a:gd name="T30" fmla="*/ 9 w 66"/>
                <a:gd name="T31" fmla="*/ 56 h 71"/>
                <a:gd name="T32" fmla="*/ 9 w 66"/>
                <a:gd name="T33" fmla="*/ 55 h 71"/>
                <a:gd name="T34" fmla="*/ 6 w 66"/>
                <a:gd name="T35" fmla="*/ 48 h 71"/>
                <a:gd name="T36" fmla="*/ 3 w 66"/>
                <a:gd name="T37" fmla="*/ 45 h 71"/>
                <a:gd name="T38" fmla="*/ 2 w 66"/>
                <a:gd name="T39" fmla="*/ 43 h 71"/>
                <a:gd name="T40" fmla="*/ 2 w 66"/>
                <a:gd name="T41" fmla="*/ 40 h 71"/>
                <a:gd name="T42" fmla="*/ 2 w 66"/>
                <a:gd name="T43" fmla="*/ 30 h 71"/>
                <a:gd name="T44" fmla="*/ 1 w 66"/>
                <a:gd name="T45" fmla="*/ 22 h 71"/>
                <a:gd name="T46" fmla="*/ 1 w 66"/>
                <a:gd name="T47" fmla="*/ 10 h 71"/>
                <a:gd name="T48" fmla="*/ 2 w 66"/>
                <a:gd name="T49" fmla="*/ 2 h 71"/>
                <a:gd name="T50" fmla="*/ 3 w 66"/>
                <a:gd name="T51" fmla="*/ 1 h 71"/>
                <a:gd name="T52" fmla="*/ 4 w 66"/>
                <a:gd name="T53" fmla="*/ 1 h 71"/>
                <a:gd name="T54" fmla="*/ 8 w 66"/>
                <a:gd name="T55" fmla="*/ 7 h 71"/>
                <a:gd name="T56" fmla="*/ 10 w 66"/>
                <a:gd name="T57" fmla="*/ 11 h 71"/>
                <a:gd name="T58" fmla="*/ 12 w 66"/>
                <a:gd name="T59" fmla="*/ 16 h 71"/>
                <a:gd name="T60" fmla="*/ 13 w 66"/>
                <a:gd name="T61" fmla="*/ 20 h 71"/>
                <a:gd name="T62" fmla="*/ 14 w 66"/>
                <a:gd name="T63" fmla="*/ 22 h 71"/>
                <a:gd name="T64" fmla="*/ 15 w 66"/>
                <a:gd name="T65" fmla="*/ 24 h 71"/>
                <a:gd name="T66" fmla="*/ 19 w 66"/>
                <a:gd name="T67" fmla="*/ 27 h 71"/>
                <a:gd name="T68" fmla="*/ 19 w 66"/>
                <a:gd name="T69" fmla="*/ 29 h 71"/>
                <a:gd name="T70" fmla="*/ 21 w 66"/>
                <a:gd name="T71" fmla="*/ 29 h 71"/>
                <a:gd name="T72" fmla="*/ 22 w 66"/>
                <a:gd name="T73" fmla="*/ 28 h 71"/>
                <a:gd name="T74" fmla="*/ 23 w 66"/>
                <a:gd name="T75" fmla="*/ 30 h 71"/>
                <a:gd name="T76" fmla="*/ 23 w 66"/>
                <a:gd name="T77" fmla="*/ 33 h 71"/>
                <a:gd name="T78" fmla="*/ 24 w 66"/>
                <a:gd name="T79" fmla="*/ 36 h 71"/>
                <a:gd name="T80" fmla="*/ 26 w 66"/>
                <a:gd name="T81" fmla="*/ 38 h 71"/>
                <a:gd name="T82" fmla="*/ 27 w 66"/>
                <a:gd name="T83" fmla="*/ 39 h 71"/>
                <a:gd name="T84" fmla="*/ 30 w 66"/>
                <a:gd name="T85" fmla="*/ 41 h 71"/>
                <a:gd name="T86" fmla="*/ 30 w 66"/>
                <a:gd name="T87" fmla="*/ 44 h 71"/>
                <a:gd name="T88" fmla="*/ 30 w 66"/>
                <a:gd name="T89" fmla="*/ 46 h 71"/>
                <a:gd name="T90" fmla="*/ 32 w 66"/>
                <a:gd name="T91" fmla="*/ 46 h 71"/>
                <a:gd name="T92" fmla="*/ 34 w 66"/>
                <a:gd name="T93" fmla="*/ 45 h 71"/>
                <a:gd name="T94" fmla="*/ 35 w 66"/>
                <a:gd name="T95" fmla="*/ 47 h 71"/>
                <a:gd name="T96" fmla="*/ 36 w 66"/>
                <a:gd name="T97" fmla="*/ 51 h 71"/>
                <a:gd name="T98" fmla="*/ 36 w 66"/>
                <a:gd name="T99" fmla="*/ 54 h 71"/>
                <a:gd name="T100" fmla="*/ 38 w 66"/>
                <a:gd name="T101" fmla="*/ 56 h 71"/>
                <a:gd name="T102" fmla="*/ 40 w 66"/>
                <a:gd name="T103" fmla="*/ 59 h 71"/>
                <a:gd name="T104" fmla="*/ 39 w 66"/>
                <a:gd name="T105" fmla="*/ 63 h 71"/>
                <a:gd name="T106" fmla="*/ 47 w 66"/>
                <a:gd name="T107" fmla="*/ 60 h 71"/>
                <a:gd name="T108" fmla="*/ 52 w 66"/>
                <a:gd name="T109" fmla="*/ 60 h 71"/>
                <a:gd name="T110" fmla="*/ 61 w 66"/>
                <a:gd name="T111" fmla="*/ 59 h 71"/>
                <a:gd name="T112" fmla="*/ 66 w 66"/>
                <a:gd name="T11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71">
                  <a:moveTo>
                    <a:pt x="66" y="59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62" y="60"/>
                    <a:pt x="59" y="59"/>
                    <a:pt x="56" y="60"/>
                  </a:cubicBezTo>
                  <a:cubicBezTo>
                    <a:pt x="50" y="61"/>
                    <a:pt x="45" y="62"/>
                    <a:pt x="40" y="64"/>
                  </a:cubicBezTo>
                  <a:cubicBezTo>
                    <a:pt x="35" y="66"/>
                    <a:pt x="30" y="69"/>
                    <a:pt x="24" y="70"/>
                  </a:cubicBezTo>
                  <a:cubicBezTo>
                    <a:pt x="19" y="71"/>
                    <a:pt x="14" y="71"/>
                    <a:pt x="10" y="69"/>
                  </a:cubicBezTo>
                  <a:cubicBezTo>
                    <a:pt x="7" y="68"/>
                    <a:pt x="4" y="66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cubicBezTo>
                    <a:pt x="4" y="65"/>
                    <a:pt x="6" y="66"/>
                    <a:pt x="8" y="67"/>
                  </a:cubicBezTo>
                  <a:cubicBezTo>
                    <a:pt x="10" y="68"/>
                    <a:pt x="13" y="70"/>
                    <a:pt x="15" y="70"/>
                  </a:cubicBezTo>
                  <a:cubicBezTo>
                    <a:pt x="17" y="69"/>
                    <a:pt x="18" y="70"/>
                    <a:pt x="19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8"/>
                    <a:pt x="21" y="67"/>
                    <a:pt x="20" y="67"/>
                  </a:cubicBezTo>
                  <a:cubicBezTo>
                    <a:pt x="19" y="65"/>
                    <a:pt x="17" y="64"/>
                    <a:pt x="16" y="63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2" y="60"/>
                    <a:pt x="10" y="59"/>
                    <a:pt x="9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7" y="53"/>
                    <a:pt x="6" y="51"/>
                    <a:pt x="6" y="48"/>
                  </a:cubicBezTo>
                  <a:cubicBezTo>
                    <a:pt x="6" y="47"/>
                    <a:pt x="5" y="46"/>
                    <a:pt x="3" y="45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3" y="37"/>
                    <a:pt x="2" y="33"/>
                    <a:pt x="2" y="30"/>
                  </a:cubicBezTo>
                  <a:cubicBezTo>
                    <a:pt x="2" y="27"/>
                    <a:pt x="1" y="25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8"/>
                    <a:pt x="2" y="5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8" y="9"/>
                    <a:pt x="8" y="10"/>
                    <a:pt x="10" y="11"/>
                  </a:cubicBezTo>
                  <a:cubicBezTo>
                    <a:pt x="12" y="11"/>
                    <a:pt x="12" y="14"/>
                    <a:pt x="12" y="16"/>
                  </a:cubicBezTo>
                  <a:cubicBezTo>
                    <a:pt x="12" y="17"/>
                    <a:pt x="12" y="19"/>
                    <a:pt x="13" y="20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7" y="24"/>
                    <a:pt x="18" y="25"/>
                    <a:pt x="19" y="27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20" y="30"/>
                    <a:pt x="20" y="30"/>
                    <a:pt x="21" y="29"/>
                  </a:cubicBezTo>
                  <a:cubicBezTo>
                    <a:pt x="21" y="29"/>
                    <a:pt x="21" y="28"/>
                    <a:pt x="22" y="28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2" y="34"/>
                    <a:pt x="23" y="35"/>
                    <a:pt x="24" y="36"/>
                  </a:cubicBezTo>
                  <a:cubicBezTo>
                    <a:pt x="25" y="36"/>
                    <a:pt x="25" y="37"/>
                    <a:pt x="26" y="38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9" y="39"/>
                    <a:pt x="30" y="39"/>
                    <a:pt x="30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30" y="45"/>
                    <a:pt x="30" y="46"/>
                    <a:pt x="30" y="46"/>
                  </a:cubicBezTo>
                  <a:cubicBezTo>
                    <a:pt x="31" y="47"/>
                    <a:pt x="32" y="47"/>
                    <a:pt x="32" y="46"/>
                  </a:cubicBezTo>
                  <a:cubicBezTo>
                    <a:pt x="32" y="46"/>
                    <a:pt x="33" y="45"/>
                    <a:pt x="34" y="45"/>
                  </a:cubicBezTo>
                  <a:cubicBezTo>
                    <a:pt x="35" y="46"/>
                    <a:pt x="35" y="46"/>
                    <a:pt x="35" y="47"/>
                  </a:cubicBezTo>
                  <a:cubicBezTo>
                    <a:pt x="35" y="48"/>
                    <a:pt x="35" y="50"/>
                    <a:pt x="36" y="51"/>
                  </a:cubicBezTo>
                  <a:cubicBezTo>
                    <a:pt x="36" y="51"/>
                    <a:pt x="36" y="53"/>
                    <a:pt x="36" y="54"/>
                  </a:cubicBezTo>
                  <a:cubicBezTo>
                    <a:pt x="36" y="55"/>
                    <a:pt x="37" y="56"/>
                    <a:pt x="38" y="56"/>
                  </a:cubicBezTo>
                  <a:cubicBezTo>
                    <a:pt x="40" y="56"/>
                    <a:pt x="40" y="57"/>
                    <a:pt x="40" y="59"/>
                  </a:cubicBezTo>
                  <a:cubicBezTo>
                    <a:pt x="40" y="61"/>
                    <a:pt x="40" y="61"/>
                    <a:pt x="39" y="63"/>
                  </a:cubicBezTo>
                  <a:cubicBezTo>
                    <a:pt x="42" y="62"/>
                    <a:pt x="44" y="61"/>
                    <a:pt x="47" y="60"/>
                  </a:cubicBezTo>
                  <a:cubicBezTo>
                    <a:pt x="48" y="59"/>
                    <a:pt x="50" y="60"/>
                    <a:pt x="52" y="60"/>
                  </a:cubicBezTo>
                  <a:cubicBezTo>
                    <a:pt x="55" y="59"/>
                    <a:pt x="58" y="59"/>
                    <a:pt x="61" y="59"/>
                  </a:cubicBezTo>
                  <a:cubicBezTo>
                    <a:pt x="62" y="59"/>
                    <a:pt x="64" y="59"/>
                    <a:pt x="66" y="59"/>
                  </a:cubicBezTo>
                  <a:close/>
                </a:path>
              </a:pathLst>
            </a:custGeom>
            <a:solidFill>
              <a:srgbClr val="D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F816BE3-F1FE-D12A-4888-A6CBEB16D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963" y="1754188"/>
              <a:ext cx="106363" cy="215900"/>
            </a:xfrm>
            <a:custGeom>
              <a:avLst/>
              <a:gdLst>
                <a:gd name="T0" fmla="*/ 45 w 56"/>
                <a:gd name="T1" fmla="*/ 112 h 113"/>
                <a:gd name="T2" fmla="*/ 41 w 56"/>
                <a:gd name="T3" fmla="*/ 102 h 113"/>
                <a:gd name="T4" fmla="*/ 36 w 56"/>
                <a:gd name="T5" fmla="*/ 91 h 113"/>
                <a:gd name="T6" fmla="*/ 30 w 56"/>
                <a:gd name="T7" fmla="*/ 76 h 113"/>
                <a:gd name="T8" fmla="*/ 27 w 56"/>
                <a:gd name="T9" fmla="*/ 67 h 113"/>
                <a:gd name="T10" fmla="*/ 19 w 56"/>
                <a:gd name="T11" fmla="*/ 47 h 113"/>
                <a:gd name="T12" fmla="*/ 15 w 56"/>
                <a:gd name="T13" fmla="*/ 40 h 113"/>
                <a:gd name="T14" fmla="*/ 12 w 56"/>
                <a:gd name="T15" fmla="*/ 34 h 113"/>
                <a:gd name="T16" fmla="*/ 10 w 56"/>
                <a:gd name="T17" fmla="*/ 28 h 113"/>
                <a:gd name="T18" fmla="*/ 9 w 56"/>
                <a:gd name="T19" fmla="*/ 18 h 113"/>
                <a:gd name="T20" fmla="*/ 4 w 56"/>
                <a:gd name="T21" fmla="*/ 7 h 113"/>
                <a:gd name="T22" fmla="*/ 1 w 56"/>
                <a:gd name="T23" fmla="*/ 2 h 113"/>
                <a:gd name="T24" fmla="*/ 10 w 56"/>
                <a:gd name="T25" fmla="*/ 0 h 113"/>
                <a:gd name="T26" fmla="*/ 7 w 56"/>
                <a:gd name="T27" fmla="*/ 1 h 113"/>
                <a:gd name="T28" fmla="*/ 10 w 56"/>
                <a:gd name="T29" fmla="*/ 6 h 113"/>
                <a:gd name="T30" fmla="*/ 14 w 56"/>
                <a:gd name="T31" fmla="*/ 12 h 113"/>
                <a:gd name="T32" fmla="*/ 15 w 56"/>
                <a:gd name="T33" fmla="*/ 19 h 113"/>
                <a:gd name="T34" fmla="*/ 17 w 56"/>
                <a:gd name="T35" fmla="*/ 24 h 113"/>
                <a:gd name="T36" fmla="*/ 19 w 56"/>
                <a:gd name="T37" fmla="*/ 35 h 113"/>
                <a:gd name="T38" fmla="*/ 22 w 56"/>
                <a:gd name="T39" fmla="*/ 41 h 113"/>
                <a:gd name="T40" fmla="*/ 26 w 56"/>
                <a:gd name="T41" fmla="*/ 49 h 113"/>
                <a:gd name="T42" fmla="*/ 26 w 56"/>
                <a:gd name="T43" fmla="*/ 53 h 113"/>
                <a:gd name="T44" fmla="*/ 29 w 56"/>
                <a:gd name="T45" fmla="*/ 53 h 113"/>
                <a:gd name="T46" fmla="*/ 31 w 56"/>
                <a:gd name="T47" fmla="*/ 58 h 113"/>
                <a:gd name="T48" fmla="*/ 34 w 56"/>
                <a:gd name="T49" fmla="*/ 68 h 113"/>
                <a:gd name="T50" fmla="*/ 39 w 56"/>
                <a:gd name="T51" fmla="*/ 69 h 113"/>
                <a:gd name="T52" fmla="*/ 43 w 56"/>
                <a:gd name="T53" fmla="*/ 82 h 113"/>
                <a:gd name="T54" fmla="*/ 42 w 56"/>
                <a:gd name="T55" fmla="*/ 96 h 113"/>
                <a:gd name="T56" fmla="*/ 44 w 56"/>
                <a:gd name="T57" fmla="*/ 98 h 113"/>
                <a:gd name="T58" fmla="*/ 44 w 56"/>
                <a:gd name="T59" fmla="*/ 92 h 113"/>
                <a:gd name="T60" fmla="*/ 47 w 56"/>
                <a:gd name="T61" fmla="*/ 92 h 113"/>
                <a:gd name="T62" fmla="*/ 48 w 56"/>
                <a:gd name="T63" fmla="*/ 107 h 113"/>
                <a:gd name="T64" fmla="*/ 53 w 56"/>
                <a:gd name="T65" fmla="*/ 109 h 113"/>
                <a:gd name="T66" fmla="*/ 56 w 56"/>
                <a:gd name="T67" fmla="*/ 108 h 113"/>
                <a:gd name="T68" fmla="*/ 55 w 56"/>
                <a:gd name="T69" fmla="*/ 108 h 113"/>
                <a:gd name="T70" fmla="*/ 51 w 56"/>
                <a:gd name="T7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13">
                  <a:moveTo>
                    <a:pt x="48" y="112"/>
                  </a:moveTo>
                  <a:cubicBezTo>
                    <a:pt x="47" y="111"/>
                    <a:pt x="46" y="113"/>
                    <a:pt x="45" y="112"/>
                  </a:cubicBezTo>
                  <a:cubicBezTo>
                    <a:pt x="44" y="111"/>
                    <a:pt x="44" y="110"/>
                    <a:pt x="43" y="108"/>
                  </a:cubicBezTo>
                  <a:cubicBezTo>
                    <a:pt x="43" y="107"/>
                    <a:pt x="42" y="104"/>
                    <a:pt x="41" y="102"/>
                  </a:cubicBezTo>
                  <a:cubicBezTo>
                    <a:pt x="41" y="101"/>
                    <a:pt x="40" y="99"/>
                    <a:pt x="39" y="98"/>
                  </a:cubicBezTo>
                  <a:cubicBezTo>
                    <a:pt x="38" y="96"/>
                    <a:pt x="37" y="94"/>
                    <a:pt x="36" y="91"/>
                  </a:cubicBezTo>
                  <a:cubicBezTo>
                    <a:pt x="36" y="89"/>
                    <a:pt x="35" y="87"/>
                    <a:pt x="33" y="85"/>
                  </a:cubicBezTo>
                  <a:cubicBezTo>
                    <a:pt x="32" y="82"/>
                    <a:pt x="31" y="79"/>
                    <a:pt x="30" y="76"/>
                  </a:cubicBezTo>
                  <a:cubicBezTo>
                    <a:pt x="30" y="75"/>
                    <a:pt x="30" y="74"/>
                    <a:pt x="29" y="73"/>
                  </a:cubicBezTo>
                  <a:cubicBezTo>
                    <a:pt x="28" y="71"/>
                    <a:pt x="26" y="69"/>
                    <a:pt x="27" y="67"/>
                  </a:cubicBezTo>
                  <a:cubicBezTo>
                    <a:pt x="25" y="63"/>
                    <a:pt x="24" y="58"/>
                    <a:pt x="22" y="54"/>
                  </a:cubicBezTo>
                  <a:cubicBezTo>
                    <a:pt x="21" y="52"/>
                    <a:pt x="20" y="49"/>
                    <a:pt x="19" y="47"/>
                  </a:cubicBezTo>
                  <a:cubicBezTo>
                    <a:pt x="18" y="45"/>
                    <a:pt x="18" y="43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4" y="40"/>
                    <a:pt x="13" y="39"/>
                    <a:pt x="14" y="37"/>
                  </a:cubicBezTo>
                  <a:cubicBezTo>
                    <a:pt x="14" y="36"/>
                    <a:pt x="13" y="35"/>
                    <a:pt x="12" y="34"/>
                  </a:cubicBezTo>
                  <a:cubicBezTo>
                    <a:pt x="11" y="33"/>
                    <a:pt x="11" y="32"/>
                    <a:pt x="11" y="31"/>
                  </a:cubicBezTo>
                  <a:cubicBezTo>
                    <a:pt x="11" y="30"/>
                    <a:pt x="11" y="29"/>
                    <a:pt x="10" y="28"/>
                  </a:cubicBezTo>
                  <a:cubicBezTo>
                    <a:pt x="9" y="28"/>
                    <a:pt x="9" y="27"/>
                    <a:pt x="9" y="26"/>
                  </a:cubicBezTo>
                  <a:cubicBezTo>
                    <a:pt x="9" y="23"/>
                    <a:pt x="9" y="20"/>
                    <a:pt x="9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3"/>
                    <a:pt x="5" y="10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2" y="6"/>
                    <a:pt x="2" y="4"/>
                    <a:pt x="1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0" y="7"/>
                    <a:pt x="11" y="8"/>
                    <a:pt x="12" y="8"/>
                  </a:cubicBezTo>
                  <a:cubicBezTo>
                    <a:pt x="13" y="9"/>
                    <a:pt x="15" y="10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5" y="15"/>
                    <a:pt x="15" y="17"/>
                    <a:pt x="15" y="19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6"/>
                    <a:pt x="18" y="28"/>
                    <a:pt x="18" y="31"/>
                  </a:cubicBezTo>
                  <a:cubicBezTo>
                    <a:pt x="18" y="32"/>
                    <a:pt x="18" y="34"/>
                    <a:pt x="19" y="35"/>
                  </a:cubicBezTo>
                  <a:cubicBezTo>
                    <a:pt x="20" y="36"/>
                    <a:pt x="21" y="38"/>
                    <a:pt x="21" y="39"/>
                  </a:cubicBezTo>
                  <a:cubicBezTo>
                    <a:pt x="21" y="40"/>
                    <a:pt x="21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5"/>
                    <a:pt x="24" y="47"/>
                    <a:pt x="26" y="49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7" y="53"/>
                    <a:pt x="27" y="53"/>
                    <a:pt x="27" y="52"/>
                  </a:cubicBezTo>
                  <a:cubicBezTo>
                    <a:pt x="28" y="52"/>
                    <a:pt x="29" y="52"/>
                    <a:pt x="29" y="53"/>
                  </a:cubicBezTo>
                  <a:cubicBezTo>
                    <a:pt x="29" y="55"/>
                    <a:pt x="29" y="56"/>
                    <a:pt x="30" y="58"/>
                  </a:cubicBezTo>
                  <a:cubicBezTo>
                    <a:pt x="30" y="58"/>
                    <a:pt x="31" y="58"/>
                    <a:pt x="31" y="58"/>
                  </a:cubicBezTo>
                  <a:cubicBezTo>
                    <a:pt x="30" y="61"/>
                    <a:pt x="31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5" y="68"/>
                    <a:pt x="37" y="68"/>
                    <a:pt x="38" y="68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39" y="72"/>
                    <a:pt x="40" y="75"/>
                    <a:pt x="42" y="77"/>
                  </a:cubicBezTo>
                  <a:cubicBezTo>
                    <a:pt x="43" y="79"/>
                    <a:pt x="43" y="80"/>
                    <a:pt x="43" y="82"/>
                  </a:cubicBezTo>
                  <a:cubicBezTo>
                    <a:pt x="42" y="84"/>
                    <a:pt x="42" y="85"/>
                    <a:pt x="42" y="87"/>
                  </a:cubicBezTo>
                  <a:cubicBezTo>
                    <a:pt x="42" y="90"/>
                    <a:pt x="42" y="93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3" y="98"/>
                    <a:pt x="44" y="98"/>
                  </a:cubicBezTo>
                  <a:cubicBezTo>
                    <a:pt x="45" y="98"/>
                    <a:pt x="44" y="97"/>
                    <a:pt x="44" y="96"/>
                  </a:cubicBezTo>
                  <a:cubicBezTo>
                    <a:pt x="44" y="95"/>
                    <a:pt x="44" y="94"/>
                    <a:pt x="44" y="92"/>
                  </a:cubicBezTo>
                  <a:cubicBezTo>
                    <a:pt x="44" y="92"/>
                    <a:pt x="45" y="91"/>
                    <a:pt x="46" y="91"/>
                  </a:cubicBezTo>
                  <a:cubicBezTo>
                    <a:pt x="46" y="91"/>
                    <a:pt x="47" y="92"/>
                    <a:pt x="47" y="92"/>
                  </a:cubicBezTo>
                  <a:cubicBezTo>
                    <a:pt x="47" y="94"/>
                    <a:pt x="47" y="95"/>
                    <a:pt x="47" y="96"/>
                  </a:cubicBezTo>
                  <a:cubicBezTo>
                    <a:pt x="46" y="100"/>
                    <a:pt x="47" y="103"/>
                    <a:pt x="48" y="107"/>
                  </a:cubicBezTo>
                  <a:cubicBezTo>
                    <a:pt x="48" y="108"/>
                    <a:pt x="49" y="109"/>
                    <a:pt x="50" y="110"/>
                  </a:cubicBezTo>
                  <a:cubicBezTo>
                    <a:pt x="51" y="111"/>
                    <a:pt x="52" y="109"/>
                    <a:pt x="53" y="109"/>
                  </a:cubicBezTo>
                  <a:cubicBezTo>
                    <a:pt x="54" y="108"/>
                    <a:pt x="54" y="108"/>
                    <a:pt x="55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4" y="109"/>
                    <a:pt x="53" y="110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49" y="112"/>
                    <a:pt x="48" y="112"/>
                  </a:cubicBezTo>
                  <a:close/>
                </a:path>
              </a:pathLst>
            </a:custGeom>
            <a:solidFill>
              <a:srgbClr val="C0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652E270F-E49A-8A24-338F-8CD4BD92B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41500"/>
              <a:ext cx="77788" cy="136525"/>
            </a:xfrm>
            <a:custGeom>
              <a:avLst/>
              <a:gdLst>
                <a:gd name="T0" fmla="*/ 38 w 41"/>
                <a:gd name="T1" fmla="*/ 66 h 71"/>
                <a:gd name="T2" fmla="*/ 41 w 41"/>
                <a:gd name="T3" fmla="*/ 65 h 71"/>
                <a:gd name="T4" fmla="*/ 34 w 41"/>
                <a:gd name="T5" fmla="*/ 68 h 71"/>
                <a:gd name="T6" fmla="*/ 24 w 41"/>
                <a:gd name="T7" fmla="*/ 71 h 71"/>
                <a:gd name="T8" fmla="*/ 16 w 41"/>
                <a:gd name="T9" fmla="*/ 63 h 71"/>
                <a:gd name="T10" fmla="*/ 15 w 41"/>
                <a:gd name="T11" fmla="*/ 50 h 71"/>
                <a:gd name="T12" fmla="*/ 11 w 41"/>
                <a:gd name="T13" fmla="*/ 34 h 71"/>
                <a:gd name="T14" fmla="*/ 8 w 41"/>
                <a:gd name="T15" fmla="*/ 24 h 71"/>
                <a:gd name="T16" fmla="*/ 3 w 41"/>
                <a:gd name="T17" fmla="*/ 13 h 71"/>
                <a:gd name="T18" fmla="*/ 1 w 41"/>
                <a:gd name="T19" fmla="*/ 12 h 71"/>
                <a:gd name="T20" fmla="*/ 1 w 41"/>
                <a:gd name="T21" fmla="*/ 14 h 71"/>
                <a:gd name="T22" fmla="*/ 2 w 41"/>
                <a:gd name="T23" fmla="*/ 16 h 71"/>
                <a:gd name="T24" fmla="*/ 0 w 41"/>
                <a:gd name="T25" fmla="*/ 12 h 71"/>
                <a:gd name="T26" fmla="*/ 2 w 41"/>
                <a:gd name="T27" fmla="*/ 11 h 71"/>
                <a:gd name="T28" fmla="*/ 4 w 41"/>
                <a:gd name="T29" fmla="*/ 12 h 71"/>
                <a:gd name="T30" fmla="*/ 4 w 41"/>
                <a:gd name="T31" fmla="*/ 10 h 71"/>
                <a:gd name="T32" fmla="*/ 5 w 41"/>
                <a:gd name="T33" fmla="*/ 4 h 71"/>
                <a:gd name="T34" fmla="*/ 5 w 41"/>
                <a:gd name="T35" fmla="*/ 0 h 71"/>
                <a:gd name="T36" fmla="*/ 8 w 41"/>
                <a:gd name="T37" fmla="*/ 7 h 71"/>
                <a:gd name="T38" fmla="*/ 8 w 41"/>
                <a:gd name="T39" fmla="*/ 10 h 71"/>
                <a:gd name="T40" fmla="*/ 10 w 41"/>
                <a:gd name="T41" fmla="*/ 13 h 71"/>
                <a:gd name="T42" fmla="*/ 14 w 41"/>
                <a:gd name="T43" fmla="*/ 23 h 71"/>
                <a:gd name="T44" fmla="*/ 18 w 41"/>
                <a:gd name="T45" fmla="*/ 32 h 71"/>
                <a:gd name="T46" fmla="*/ 18 w 41"/>
                <a:gd name="T47" fmla="*/ 33 h 71"/>
                <a:gd name="T48" fmla="*/ 20 w 41"/>
                <a:gd name="T49" fmla="*/ 37 h 71"/>
                <a:gd name="T50" fmla="*/ 21 w 41"/>
                <a:gd name="T51" fmla="*/ 39 h 71"/>
                <a:gd name="T52" fmla="*/ 26 w 41"/>
                <a:gd name="T53" fmla="*/ 52 h 71"/>
                <a:gd name="T54" fmla="*/ 29 w 41"/>
                <a:gd name="T55" fmla="*/ 57 h 71"/>
                <a:gd name="T56" fmla="*/ 31 w 41"/>
                <a:gd name="T57" fmla="*/ 66 h 71"/>
                <a:gd name="T58" fmla="*/ 34 w 41"/>
                <a:gd name="T59" fmla="*/ 68 h 71"/>
                <a:gd name="T60" fmla="*/ 38 w 41"/>
                <a:gd name="T61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71">
                  <a:moveTo>
                    <a:pt x="38" y="66"/>
                  </a:moveTo>
                  <a:cubicBezTo>
                    <a:pt x="39" y="65"/>
                    <a:pt x="40" y="65"/>
                    <a:pt x="41" y="65"/>
                  </a:cubicBezTo>
                  <a:cubicBezTo>
                    <a:pt x="39" y="67"/>
                    <a:pt x="36" y="68"/>
                    <a:pt x="34" y="68"/>
                  </a:cubicBezTo>
                  <a:cubicBezTo>
                    <a:pt x="31" y="70"/>
                    <a:pt x="27" y="71"/>
                    <a:pt x="24" y="71"/>
                  </a:cubicBezTo>
                  <a:cubicBezTo>
                    <a:pt x="19" y="70"/>
                    <a:pt x="17" y="68"/>
                    <a:pt x="16" y="63"/>
                  </a:cubicBezTo>
                  <a:cubicBezTo>
                    <a:pt x="16" y="59"/>
                    <a:pt x="16" y="54"/>
                    <a:pt x="15" y="50"/>
                  </a:cubicBezTo>
                  <a:cubicBezTo>
                    <a:pt x="14" y="45"/>
                    <a:pt x="12" y="39"/>
                    <a:pt x="11" y="34"/>
                  </a:cubicBezTo>
                  <a:cubicBezTo>
                    <a:pt x="10" y="31"/>
                    <a:pt x="9" y="28"/>
                    <a:pt x="8" y="24"/>
                  </a:cubicBezTo>
                  <a:cubicBezTo>
                    <a:pt x="7" y="21"/>
                    <a:pt x="5" y="17"/>
                    <a:pt x="3" y="13"/>
                  </a:cubicBezTo>
                  <a:cubicBezTo>
                    <a:pt x="3" y="13"/>
                    <a:pt x="2" y="11"/>
                    <a:pt x="1" y="12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8"/>
                    <a:pt x="3" y="6"/>
                    <a:pt x="5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6" y="3"/>
                    <a:pt x="8" y="4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2" y="16"/>
                    <a:pt x="13" y="19"/>
                    <a:pt x="14" y="23"/>
                  </a:cubicBezTo>
                  <a:cubicBezTo>
                    <a:pt x="15" y="26"/>
                    <a:pt x="15" y="30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1" y="38"/>
                    <a:pt x="21" y="39"/>
                  </a:cubicBezTo>
                  <a:cubicBezTo>
                    <a:pt x="22" y="44"/>
                    <a:pt x="25" y="47"/>
                    <a:pt x="26" y="52"/>
                  </a:cubicBezTo>
                  <a:cubicBezTo>
                    <a:pt x="27" y="54"/>
                    <a:pt x="29" y="55"/>
                    <a:pt x="29" y="57"/>
                  </a:cubicBezTo>
                  <a:cubicBezTo>
                    <a:pt x="28" y="60"/>
                    <a:pt x="30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6" y="67"/>
                    <a:pt x="37" y="66"/>
                    <a:pt x="38" y="66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AC7AE63-2278-690F-C808-E532615D6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606550"/>
              <a:ext cx="44450" cy="77787"/>
            </a:xfrm>
            <a:custGeom>
              <a:avLst/>
              <a:gdLst>
                <a:gd name="T0" fmla="*/ 24 w 24"/>
                <a:gd name="T1" fmla="*/ 17 h 40"/>
                <a:gd name="T2" fmla="*/ 23 w 24"/>
                <a:gd name="T3" fmla="*/ 19 h 40"/>
                <a:gd name="T4" fmla="*/ 24 w 24"/>
                <a:gd name="T5" fmla="*/ 28 h 40"/>
                <a:gd name="T6" fmla="*/ 22 w 24"/>
                <a:gd name="T7" fmla="*/ 34 h 40"/>
                <a:gd name="T8" fmla="*/ 20 w 24"/>
                <a:gd name="T9" fmla="*/ 36 h 40"/>
                <a:gd name="T10" fmla="*/ 13 w 24"/>
                <a:gd name="T11" fmla="*/ 39 h 40"/>
                <a:gd name="T12" fmla="*/ 12 w 24"/>
                <a:gd name="T13" fmla="*/ 38 h 40"/>
                <a:gd name="T14" fmla="*/ 7 w 24"/>
                <a:gd name="T15" fmla="*/ 33 h 40"/>
                <a:gd name="T16" fmla="*/ 6 w 24"/>
                <a:gd name="T17" fmla="*/ 31 h 40"/>
                <a:gd name="T18" fmla="*/ 6 w 24"/>
                <a:gd name="T19" fmla="*/ 30 h 40"/>
                <a:gd name="T20" fmla="*/ 3 w 24"/>
                <a:gd name="T21" fmla="*/ 21 h 40"/>
                <a:gd name="T22" fmla="*/ 1 w 24"/>
                <a:gd name="T23" fmla="*/ 19 h 40"/>
                <a:gd name="T24" fmla="*/ 1 w 24"/>
                <a:gd name="T25" fmla="*/ 8 h 40"/>
                <a:gd name="T26" fmla="*/ 1 w 24"/>
                <a:gd name="T27" fmla="*/ 7 h 40"/>
                <a:gd name="T28" fmla="*/ 2 w 24"/>
                <a:gd name="T29" fmla="*/ 3 h 40"/>
                <a:gd name="T30" fmla="*/ 4 w 24"/>
                <a:gd name="T31" fmla="*/ 2 h 40"/>
                <a:gd name="T32" fmla="*/ 6 w 24"/>
                <a:gd name="T33" fmla="*/ 0 h 40"/>
                <a:gd name="T34" fmla="*/ 7 w 24"/>
                <a:gd name="T35" fmla="*/ 0 h 40"/>
                <a:gd name="T36" fmla="*/ 23 w 24"/>
                <a:gd name="T37" fmla="*/ 16 h 40"/>
                <a:gd name="T38" fmla="*/ 24 w 24"/>
                <a:gd name="T3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0">
                  <a:moveTo>
                    <a:pt x="24" y="17"/>
                  </a:moveTo>
                  <a:cubicBezTo>
                    <a:pt x="23" y="18"/>
                    <a:pt x="23" y="18"/>
                    <a:pt x="23" y="19"/>
                  </a:cubicBezTo>
                  <a:cubicBezTo>
                    <a:pt x="24" y="22"/>
                    <a:pt x="24" y="25"/>
                    <a:pt x="24" y="28"/>
                  </a:cubicBezTo>
                  <a:cubicBezTo>
                    <a:pt x="23" y="30"/>
                    <a:pt x="22" y="32"/>
                    <a:pt x="22" y="34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0" y="39"/>
                    <a:pt x="15" y="40"/>
                    <a:pt x="13" y="39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11" y="35"/>
                    <a:pt x="8" y="35"/>
                    <a:pt x="7" y="33"/>
                  </a:cubicBezTo>
                  <a:cubicBezTo>
                    <a:pt x="6" y="33"/>
                    <a:pt x="6" y="32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3" y="28"/>
                    <a:pt x="4" y="24"/>
                    <a:pt x="3" y="21"/>
                  </a:cubicBezTo>
                  <a:cubicBezTo>
                    <a:pt x="2" y="20"/>
                    <a:pt x="1" y="20"/>
                    <a:pt x="1" y="19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7"/>
                    <a:pt x="16" y="12"/>
                    <a:pt x="23" y="16"/>
                  </a:cubicBezTo>
                  <a:cubicBezTo>
                    <a:pt x="23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A99CD34-0B49-44B1-7F3E-A2588ADF7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1887538"/>
              <a:ext cx="155575" cy="73025"/>
            </a:xfrm>
            <a:custGeom>
              <a:avLst/>
              <a:gdLst>
                <a:gd name="T0" fmla="*/ 0 w 81"/>
                <a:gd name="T1" fmla="*/ 38 h 38"/>
                <a:gd name="T2" fmla="*/ 9 w 81"/>
                <a:gd name="T3" fmla="*/ 36 h 38"/>
                <a:gd name="T4" fmla="*/ 11 w 81"/>
                <a:gd name="T5" fmla="*/ 35 h 38"/>
                <a:gd name="T6" fmla="*/ 10 w 81"/>
                <a:gd name="T7" fmla="*/ 34 h 38"/>
                <a:gd name="T8" fmla="*/ 12 w 81"/>
                <a:gd name="T9" fmla="*/ 33 h 38"/>
                <a:gd name="T10" fmla="*/ 10 w 81"/>
                <a:gd name="T11" fmla="*/ 31 h 38"/>
                <a:gd name="T12" fmla="*/ 8 w 81"/>
                <a:gd name="T13" fmla="*/ 25 h 38"/>
                <a:gd name="T14" fmla="*/ 7 w 81"/>
                <a:gd name="T15" fmla="*/ 13 h 38"/>
                <a:gd name="T16" fmla="*/ 8 w 81"/>
                <a:gd name="T17" fmla="*/ 9 h 38"/>
                <a:gd name="T18" fmla="*/ 10 w 81"/>
                <a:gd name="T19" fmla="*/ 4 h 38"/>
                <a:gd name="T20" fmla="*/ 12 w 81"/>
                <a:gd name="T21" fmla="*/ 0 h 38"/>
                <a:gd name="T22" fmla="*/ 15 w 81"/>
                <a:gd name="T23" fmla="*/ 0 h 38"/>
                <a:gd name="T24" fmla="*/ 19 w 81"/>
                <a:gd name="T25" fmla="*/ 3 h 38"/>
                <a:gd name="T26" fmla="*/ 19 w 81"/>
                <a:gd name="T27" fmla="*/ 4 h 38"/>
                <a:gd name="T28" fmla="*/ 19 w 81"/>
                <a:gd name="T29" fmla="*/ 7 h 38"/>
                <a:gd name="T30" fmla="*/ 25 w 81"/>
                <a:gd name="T31" fmla="*/ 13 h 38"/>
                <a:gd name="T32" fmla="*/ 26 w 81"/>
                <a:gd name="T33" fmla="*/ 15 h 38"/>
                <a:gd name="T34" fmla="*/ 27 w 81"/>
                <a:gd name="T35" fmla="*/ 18 h 38"/>
                <a:gd name="T36" fmla="*/ 29 w 81"/>
                <a:gd name="T37" fmla="*/ 23 h 38"/>
                <a:gd name="T38" fmla="*/ 29 w 81"/>
                <a:gd name="T39" fmla="*/ 25 h 38"/>
                <a:gd name="T40" fmla="*/ 28 w 81"/>
                <a:gd name="T41" fmla="*/ 28 h 38"/>
                <a:gd name="T42" fmla="*/ 28 w 81"/>
                <a:gd name="T43" fmla="*/ 29 h 38"/>
                <a:gd name="T44" fmla="*/ 35 w 81"/>
                <a:gd name="T45" fmla="*/ 31 h 38"/>
                <a:gd name="T46" fmla="*/ 50 w 81"/>
                <a:gd name="T47" fmla="*/ 31 h 38"/>
                <a:gd name="T48" fmla="*/ 55 w 81"/>
                <a:gd name="T49" fmla="*/ 32 h 38"/>
                <a:gd name="T50" fmla="*/ 60 w 81"/>
                <a:gd name="T51" fmla="*/ 32 h 38"/>
                <a:gd name="T52" fmla="*/ 73 w 81"/>
                <a:gd name="T53" fmla="*/ 31 h 38"/>
                <a:gd name="T54" fmla="*/ 75 w 81"/>
                <a:gd name="T55" fmla="*/ 30 h 38"/>
                <a:gd name="T56" fmla="*/ 75 w 81"/>
                <a:gd name="T57" fmla="*/ 30 h 38"/>
                <a:gd name="T58" fmla="*/ 79 w 81"/>
                <a:gd name="T59" fmla="*/ 29 h 38"/>
                <a:gd name="T60" fmla="*/ 81 w 81"/>
                <a:gd name="T61" fmla="*/ 29 h 38"/>
                <a:gd name="T62" fmla="*/ 67 w 81"/>
                <a:gd name="T63" fmla="*/ 33 h 38"/>
                <a:gd name="T64" fmla="*/ 54 w 81"/>
                <a:gd name="T65" fmla="*/ 32 h 38"/>
                <a:gd name="T66" fmla="*/ 29 w 81"/>
                <a:gd name="T67" fmla="*/ 32 h 38"/>
                <a:gd name="T68" fmla="*/ 4 w 81"/>
                <a:gd name="T69" fmla="*/ 38 h 38"/>
                <a:gd name="T70" fmla="*/ 0 w 81"/>
                <a:gd name="T7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8">
                  <a:moveTo>
                    <a:pt x="0" y="38"/>
                  </a:moveTo>
                  <a:cubicBezTo>
                    <a:pt x="3" y="37"/>
                    <a:pt x="6" y="37"/>
                    <a:pt x="9" y="36"/>
                  </a:cubicBezTo>
                  <a:cubicBezTo>
                    <a:pt x="10" y="36"/>
                    <a:pt x="11" y="36"/>
                    <a:pt x="11" y="35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1" y="32"/>
                    <a:pt x="11" y="32"/>
                    <a:pt x="10" y="31"/>
                  </a:cubicBezTo>
                  <a:cubicBezTo>
                    <a:pt x="9" y="29"/>
                    <a:pt x="8" y="28"/>
                    <a:pt x="8" y="25"/>
                  </a:cubicBezTo>
                  <a:cubicBezTo>
                    <a:pt x="8" y="21"/>
                    <a:pt x="8" y="17"/>
                    <a:pt x="7" y="13"/>
                  </a:cubicBezTo>
                  <a:cubicBezTo>
                    <a:pt x="7" y="12"/>
                    <a:pt x="7" y="11"/>
                    <a:pt x="8" y="9"/>
                  </a:cubicBezTo>
                  <a:cubicBezTo>
                    <a:pt x="10" y="8"/>
                    <a:pt x="10" y="6"/>
                    <a:pt x="10" y="4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2" y="8"/>
                    <a:pt x="23" y="11"/>
                    <a:pt x="25" y="13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5" y="16"/>
                    <a:pt x="25" y="17"/>
                    <a:pt x="27" y="18"/>
                  </a:cubicBezTo>
                  <a:cubicBezTo>
                    <a:pt x="29" y="19"/>
                    <a:pt x="29" y="21"/>
                    <a:pt x="29" y="23"/>
                  </a:cubicBezTo>
                  <a:cubicBezTo>
                    <a:pt x="29" y="23"/>
                    <a:pt x="29" y="24"/>
                    <a:pt x="29" y="25"/>
                  </a:cubicBezTo>
                  <a:cubicBezTo>
                    <a:pt x="29" y="26"/>
                    <a:pt x="30" y="27"/>
                    <a:pt x="28" y="28"/>
                  </a:cubicBezTo>
                  <a:cubicBezTo>
                    <a:pt x="27" y="28"/>
                    <a:pt x="27" y="28"/>
                    <a:pt x="28" y="29"/>
                  </a:cubicBezTo>
                  <a:cubicBezTo>
                    <a:pt x="30" y="31"/>
                    <a:pt x="32" y="31"/>
                    <a:pt x="35" y="31"/>
                  </a:cubicBezTo>
                  <a:cubicBezTo>
                    <a:pt x="40" y="30"/>
                    <a:pt x="45" y="30"/>
                    <a:pt x="50" y="31"/>
                  </a:cubicBezTo>
                  <a:cubicBezTo>
                    <a:pt x="52" y="31"/>
                    <a:pt x="53" y="32"/>
                    <a:pt x="55" y="32"/>
                  </a:cubicBezTo>
                  <a:cubicBezTo>
                    <a:pt x="57" y="31"/>
                    <a:pt x="59" y="32"/>
                    <a:pt x="60" y="32"/>
                  </a:cubicBezTo>
                  <a:cubicBezTo>
                    <a:pt x="65" y="33"/>
                    <a:pt x="69" y="32"/>
                    <a:pt x="73" y="31"/>
                  </a:cubicBezTo>
                  <a:cubicBezTo>
                    <a:pt x="74" y="30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7" y="29"/>
                    <a:pt x="79" y="29"/>
                  </a:cubicBezTo>
                  <a:cubicBezTo>
                    <a:pt x="79" y="28"/>
                    <a:pt x="80" y="28"/>
                    <a:pt x="81" y="29"/>
                  </a:cubicBezTo>
                  <a:cubicBezTo>
                    <a:pt x="76" y="31"/>
                    <a:pt x="72" y="33"/>
                    <a:pt x="67" y="33"/>
                  </a:cubicBezTo>
                  <a:cubicBezTo>
                    <a:pt x="62" y="33"/>
                    <a:pt x="58" y="33"/>
                    <a:pt x="54" y="32"/>
                  </a:cubicBezTo>
                  <a:cubicBezTo>
                    <a:pt x="45" y="30"/>
                    <a:pt x="37" y="31"/>
                    <a:pt x="29" y="32"/>
                  </a:cubicBezTo>
                  <a:cubicBezTo>
                    <a:pt x="20" y="33"/>
                    <a:pt x="12" y="36"/>
                    <a:pt x="4" y="38"/>
                  </a:cubicBezTo>
                  <a:cubicBezTo>
                    <a:pt x="3" y="38"/>
                    <a:pt x="1" y="38"/>
                    <a:pt x="0" y="38"/>
                  </a:cubicBezTo>
                  <a:close/>
                </a:path>
              </a:pathLst>
            </a:custGeom>
            <a:solidFill>
              <a:srgbClr val="C0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0509B99-1CB2-0E5A-DD29-F87B1AC1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1695450"/>
              <a:ext cx="44450" cy="52387"/>
            </a:xfrm>
            <a:custGeom>
              <a:avLst/>
              <a:gdLst>
                <a:gd name="T0" fmla="*/ 7 w 23"/>
                <a:gd name="T1" fmla="*/ 28 h 28"/>
                <a:gd name="T2" fmla="*/ 5 w 23"/>
                <a:gd name="T3" fmla="*/ 27 h 28"/>
                <a:gd name="T4" fmla="*/ 3 w 23"/>
                <a:gd name="T5" fmla="*/ 26 h 28"/>
                <a:gd name="T6" fmla="*/ 1 w 23"/>
                <a:gd name="T7" fmla="*/ 16 h 28"/>
                <a:gd name="T8" fmla="*/ 1 w 23"/>
                <a:gd name="T9" fmla="*/ 12 h 28"/>
                <a:gd name="T10" fmla="*/ 2 w 23"/>
                <a:gd name="T11" fmla="*/ 5 h 28"/>
                <a:gd name="T12" fmla="*/ 3 w 23"/>
                <a:gd name="T13" fmla="*/ 1 h 28"/>
                <a:gd name="T14" fmla="*/ 5 w 23"/>
                <a:gd name="T15" fmla="*/ 0 h 28"/>
                <a:gd name="T16" fmla="*/ 10 w 23"/>
                <a:gd name="T17" fmla="*/ 2 h 28"/>
                <a:gd name="T18" fmla="*/ 14 w 23"/>
                <a:gd name="T19" fmla="*/ 6 h 28"/>
                <a:gd name="T20" fmla="*/ 16 w 23"/>
                <a:gd name="T21" fmla="*/ 11 h 28"/>
                <a:gd name="T22" fmla="*/ 18 w 23"/>
                <a:gd name="T23" fmla="*/ 14 h 28"/>
                <a:gd name="T24" fmla="*/ 19 w 23"/>
                <a:gd name="T25" fmla="*/ 15 h 28"/>
                <a:gd name="T26" fmla="*/ 21 w 23"/>
                <a:gd name="T27" fmla="*/ 22 h 28"/>
                <a:gd name="T28" fmla="*/ 22 w 23"/>
                <a:gd name="T29" fmla="*/ 25 h 28"/>
                <a:gd name="T30" fmla="*/ 23 w 23"/>
                <a:gd name="T31" fmla="*/ 27 h 28"/>
                <a:gd name="T32" fmla="*/ 21 w 23"/>
                <a:gd name="T33" fmla="*/ 27 h 28"/>
                <a:gd name="T34" fmla="*/ 22 w 23"/>
                <a:gd name="T35" fmla="*/ 28 h 28"/>
                <a:gd name="T36" fmla="*/ 7 w 23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8">
                  <a:moveTo>
                    <a:pt x="7" y="28"/>
                  </a:moveTo>
                  <a:cubicBezTo>
                    <a:pt x="6" y="27"/>
                    <a:pt x="6" y="27"/>
                    <a:pt x="5" y="27"/>
                  </a:cubicBezTo>
                  <a:cubicBezTo>
                    <a:pt x="4" y="28"/>
                    <a:pt x="3" y="28"/>
                    <a:pt x="3" y="26"/>
                  </a:cubicBezTo>
                  <a:cubicBezTo>
                    <a:pt x="1" y="23"/>
                    <a:pt x="0" y="20"/>
                    <a:pt x="1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1" y="10"/>
                    <a:pt x="2" y="8"/>
                    <a:pt x="2" y="5"/>
                  </a:cubicBezTo>
                  <a:cubicBezTo>
                    <a:pt x="2" y="4"/>
                    <a:pt x="3" y="3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3" y="5"/>
                    <a:pt x="14" y="6"/>
                  </a:cubicBezTo>
                  <a:cubicBezTo>
                    <a:pt x="15" y="8"/>
                    <a:pt x="16" y="9"/>
                    <a:pt x="16" y="11"/>
                  </a:cubicBezTo>
                  <a:cubicBezTo>
                    <a:pt x="16" y="13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8" y="18"/>
                    <a:pt x="20" y="20"/>
                    <a:pt x="21" y="22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1" y="26"/>
                    <a:pt x="22" y="26"/>
                    <a:pt x="23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1" y="27"/>
                    <a:pt x="22" y="27"/>
                    <a:pt x="22" y="28"/>
                  </a:cubicBezTo>
                  <a:cubicBezTo>
                    <a:pt x="17" y="28"/>
                    <a:pt x="12" y="28"/>
                    <a:pt x="7" y="2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E08C269-7C1F-5EA0-359A-8E161909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905000"/>
              <a:ext cx="84138" cy="79375"/>
            </a:xfrm>
            <a:custGeom>
              <a:avLst/>
              <a:gdLst>
                <a:gd name="T0" fmla="*/ 30 w 44"/>
                <a:gd name="T1" fmla="*/ 39 h 42"/>
                <a:gd name="T2" fmla="*/ 38 w 44"/>
                <a:gd name="T3" fmla="*/ 35 h 42"/>
                <a:gd name="T4" fmla="*/ 39 w 44"/>
                <a:gd name="T5" fmla="*/ 34 h 42"/>
                <a:gd name="T6" fmla="*/ 43 w 44"/>
                <a:gd name="T7" fmla="*/ 32 h 42"/>
                <a:gd name="T8" fmla="*/ 44 w 44"/>
                <a:gd name="T9" fmla="*/ 32 h 42"/>
                <a:gd name="T10" fmla="*/ 44 w 44"/>
                <a:gd name="T11" fmla="*/ 33 h 42"/>
                <a:gd name="T12" fmla="*/ 30 w 44"/>
                <a:gd name="T13" fmla="*/ 40 h 42"/>
                <a:gd name="T14" fmla="*/ 11 w 44"/>
                <a:gd name="T15" fmla="*/ 32 h 42"/>
                <a:gd name="T16" fmla="*/ 8 w 44"/>
                <a:gd name="T17" fmla="*/ 24 h 42"/>
                <a:gd name="T18" fmla="*/ 9 w 44"/>
                <a:gd name="T19" fmla="*/ 21 h 42"/>
                <a:gd name="T20" fmla="*/ 13 w 44"/>
                <a:gd name="T21" fmla="*/ 15 h 42"/>
                <a:gd name="T22" fmla="*/ 14 w 44"/>
                <a:gd name="T23" fmla="*/ 12 h 42"/>
                <a:gd name="T24" fmla="*/ 11 w 44"/>
                <a:gd name="T25" fmla="*/ 12 h 42"/>
                <a:gd name="T26" fmla="*/ 7 w 44"/>
                <a:gd name="T27" fmla="*/ 13 h 42"/>
                <a:gd name="T28" fmla="*/ 0 w 44"/>
                <a:gd name="T29" fmla="*/ 16 h 42"/>
                <a:gd name="T30" fmla="*/ 5 w 44"/>
                <a:gd name="T31" fmla="*/ 13 h 42"/>
                <a:gd name="T32" fmla="*/ 6 w 44"/>
                <a:gd name="T33" fmla="*/ 13 h 42"/>
                <a:gd name="T34" fmla="*/ 7 w 44"/>
                <a:gd name="T35" fmla="*/ 9 h 42"/>
                <a:gd name="T36" fmla="*/ 8 w 44"/>
                <a:gd name="T37" fmla="*/ 5 h 42"/>
                <a:gd name="T38" fmla="*/ 9 w 44"/>
                <a:gd name="T39" fmla="*/ 2 h 42"/>
                <a:gd name="T40" fmla="*/ 9 w 44"/>
                <a:gd name="T41" fmla="*/ 0 h 42"/>
                <a:gd name="T42" fmla="*/ 11 w 44"/>
                <a:gd name="T43" fmla="*/ 2 h 42"/>
                <a:gd name="T44" fmla="*/ 11 w 44"/>
                <a:gd name="T45" fmla="*/ 3 h 42"/>
                <a:gd name="T46" fmla="*/ 13 w 44"/>
                <a:gd name="T47" fmla="*/ 6 h 42"/>
                <a:gd name="T48" fmla="*/ 13 w 44"/>
                <a:gd name="T49" fmla="*/ 8 h 42"/>
                <a:gd name="T50" fmla="*/ 14 w 44"/>
                <a:gd name="T51" fmla="*/ 10 h 42"/>
                <a:gd name="T52" fmla="*/ 15 w 44"/>
                <a:gd name="T53" fmla="*/ 11 h 42"/>
                <a:gd name="T54" fmla="*/ 16 w 44"/>
                <a:gd name="T55" fmla="*/ 12 h 42"/>
                <a:gd name="T56" fmla="*/ 17 w 44"/>
                <a:gd name="T57" fmla="*/ 14 h 42"/>
                <a:gd name="T58" fmla="*/ 19 w 44"/>
                <a:gd name="T59" fmla="*/ 17 h 42"/>
                <a:gd name="T60" fmla="*/ 22 w 44"/>
                <a:gd name="T61" fmla="*/ 23 h 42"/>
                <a:gd name="T62" fmla="*/ 24 w 44"/>
                <a:gd name="T63" fmla="*/ 25 h 42"/>
                <a:gd name="T64" fmla="*/ 29 w 44"/>
                <a:gd name="T65" fmla="*/ 36 h 42"/>
                <a:gd name="T66" fmla="*/ 29 w 44"/>
                <a:gd name="T67" fmla="*/ 37 h 42"/>
                <a:gd name="T68" fmla="*/ 30 w 44"/>
                <a:gd name="T6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2">
                  <a:moveTo>
                    <a:pt x="30" y="39"/>
                  </a:moveTo>
                  <a:cubicBezTo>
                    <a:pt x="33" y="38"/>
                    <a:pt x="36" y="37"/>
                    <a:pt x="38" y="35"/>
                  </a:cubicBezTo>
                  <a:cubicBezTo>
                    <a:pt x="38" y="35"/>
                    <a:pt x="38" y="34"/>
                    <a:pt x="39" y="34"/>
                  </a:cubicBezTo>
                  <a:cubicBezTo>
                    <a:pt x="40" y="34"/>
                    <a:pt x="41" y="33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4" y="32"/>
                    <a:pt x="44" y="33"/>
                  </a:cubicBezTo>
                  <a:cubicBezTo>
                    <a:pt x="39" y="35"/>
                    <a:pt x="35" y="38"/>
                    <a:pt x="30" y="40"/>
                  </a:cubicBezTo>
                  <a:cubicBezTo>
                    <a:pt x="22" y="42"/>
                    <a:pt x="16" y="40"/>
                    <a:pt x="11" y="32"/>
                  </a:cubicBezTo>
                  <a:cubicBezTo>
                    <a:pt x="10" y="30"/>
                    <a:pt x="9" y="27"/>
                    <a:pt x="8" y="24"/>
                  </a:cubicBezTo>
                  <a:cubicBezTo>
                    <a:pt x="7" y="22"/>
                    <a:pt x="8" y="22"/>
                    <a:pt x="9" y="21"/>
                  </a:cubicBezTo>
                  <a:cubicBezTo>
                    <a:pt x="10" y="19"/>
                    <a:pt x="12" y="17"/>
                    <a:pt x="13" y="15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1"/>
                    <a:pt x="9" y="12"/>
                    <a:pt x="7" y="13"/>
                  </a:cubicBezTo>
                  <a:cubicBezTo>
                    <a:pt x="5" y="14"/>
                    <a:pt x="3" y="16"/>
                    <a:pt x="0" y="16"/>
                  </a:cubicBezTo>
                  <a:cubicBezTo>
                    <a:pt x="1" y="15"/>
                    <a:pt x="3" y="15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7" y="8"/>
                    <a:pt x="7" y="6"/>
                    <a:pt x="8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9" y="1"/>
                    <a:pt x="8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4"/>
                    <a:pt x="11" y="6"/>
                    <a:pt x="13" y="6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18" y="15"/>
                    <a:pt x="19" y="16"/>
                    <a:pt x="19" y="17"/>
                  </a:cubicBezTo>
                  <a:cubicBezTo>
                    <a:pt x="20" y="19"/>
                    <a:pt x="21" y="21"/>
                    <a:pt x="22" y="23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9"/>
                    <a:pt x="26" y="33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9" y="38"/>
                    <a:pt x="29" y="38"/>
                    <a:pt x="30" y="39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93F4504-FBFF-B123-2418-C4A38EF2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1566863"/>
              <a:ext cx="39688" cy="80962"/>
            </a:xfrm>
            <a:custGeom>
              <a:avLst/>
              <a:gdLst>
                <a:gd name="T0" fmla="*/ 11 w 20"/>
                <a:gd name="T1" fmla="*/ 33 h 42"/>
                <a:gd name="T2" fmla="*/ 9 w 20"/>
                <a:gd name="T3" fmla="*/ 30 h 42"/>
                <a:gd name="T4" fmla="*/ 7 w 20"/>
                <a:gd name="T5" fmla="*/ 27 h 42"/>
                <a:gd name="T6" fmla="*/ 6 w 20"/>
                <a:gd name="T7" fmla="*/ 23 h 42"/>
                <a:gd name="T8" fmla="*/ 2 w 20"/>
                <a:gd name="T9" fmla="*/ 12 h 42"/>
                <a:gd name="T10" fmla="*/ 0 w 20"/>
                <a:gd name="T11" fmla="*/ 4 h 42"/>
                <a:gd name="T12" fmla="*/ 1 w 20"/>
                <a:gd name="T13" fmla="*/ 0 h 42"/>
                <a:gd name="T14" fmla="*/ 3 w 20"/>
                <a:gd name="T15" fmla="*/ 5 h 42"/>
                <a:gd name="T16" fmla="*/ 5 w 20"/>
                <a:gd name="T17" fmla="*/ 14 h 42"/>
                <a:gd name="T18" fmla="*/ 6 w 20"/>
                <a:gd name="T19" fmla="*/ 16 h 42"/>
                <a:gd name="T20" fmla="*/ 4 w 20"/>
                <a:gd name="T21" fmla="*/ 5 h 42"/>
                <a:gd name="T22" fmla="*/ 6 w 20"/>
                <a:gd name="T23" fmla="*/ 3 h 42"/>
                <a:gd name="T24" fmla="*/ 8 w 20"/>
                <a:gd name="T25" fmla="*/ 4 h 42"/>
                <a:gd name="T26" fmla="*/ 7 w 20"/>
                <a:gd name="T27" fmla="*/ 4 h 42"/>
                <a:gd name="T28" fmla="*/ 12 w 20"/>
                <a:gd name="T29" fmla="*/ 5 h 42"/>
                <a:gd name="T30" fmla="*/ 13 w 20"/>
                <a:gd name="T31" fmla="*/ 6 h 42"/>
                <a:gd name="T32" fmla="*/ 14 w 20"/>
                <a:gd name="T33" fmla="*/ 14 h 42"/>
                <a:gd name="T34" fmla="*/ 17 w 20"/>
                <a:gd name="T35" fmla="*/ 27 h 42"/>
                <a:gd name="T36" fmla="*/ 20 w 20"/>
                <a:gd name="T37" fmla="*/ 37 h 42"/>
                <a:gd name="T38" fmla="*/ 20 w 20"/>
                <a:gd name="T39" fmla="*/ 39 h 42"/>
                <a:gd name="T40" fmla="*/ 19 w 20"/>
                <a:gd name="T41" fmla="*/ 41 h 42"/>
                <a:gd name="T42" fmla="*/ 17 w 20"/>
                <a:gd name="T43" fmla="*/ 41 h 42"/>
                <a:gd name="T44" fmla="*/ 17 w 20"/>
                <a:gd name="T45" fmla="*/ 41 h 42"/>
                <a:gd name="T46" fmla="*/ 15 w 20"/>
                <a:gd name="T47" fmla="*/ 38 h 42"/>
                <a:gd name="T48" fmla="*/ 13 w 20"/>
                <a:gd name="T49" fmla="*/ 38 h 42"/>
                <a:gd name="T50" fmla="*/ 12 w 20"/>
                <a:gd name="T51" fmla="*/ 34 h 42"/>
                <a:gd name="T52" fmla="*/ 11 w 20"/>
                <a:gd name="T5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2">
                  <a:moveTo>
                    <a:pt x="11" y="33"/>
                  </a:moveTo>
                  <a:cubicBezTo>
                    <a:pt x="10" y="32"/>
                    <a:pt x="9" y="32"/>
                    <a:pt x="9" y="30"/>
                  </a:cubicBezTo>
                  <a:cubicBezTo>
                    <a:pt x="9" y="29"/>
                    <a:pt x="8" y="28"/>
                    <a:pt x="7" y="27"/>
                  </a:cubicBezTo>
                  <a:cubicBezTo>
                    <a:pt x="6" y="26"/>
                    <a:pt x="6" y="24"/>
                    <a:pt x="6" y="23"/>
                  </a:cubicBezTo>
                  <a:cubicBezTo>
                    <a:pt x="4" y="19"/>
                    <a:pt x="3" y="16"/>
                    <a:pt x="2" y="12"/>
                  </a:cubicBezTo>
                  <a:cubicBezTo>
                    <a:pt x="1" y="10"/>
                    <a:pt x="1" y="7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5" y="12"/>
                    <a:pt x="5" y="8"/>
                    <a:pt x="4" y="5"/>
                  </a:cubicBezTo>
                  <a:cubicBezTo>
                    <a:pt x="4" y="4"/>
                    <a:pt x="4" y="3"/>
                    <a:pt x="6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2" y="9"/>
                    <a:pt x="14" y="11"/>
                    <a:pt x="14" y="14"/>
                  </a:cubicBezTo>
                  <a:cubicBezTo>
                    <a:pt x="15" y="18"/>
                    <a:pt x="16" y="23"/>
                    <a:pt x="17" y="27"/>
                  </a:cubicBezTo>
                  <a:cubicBezTo>
                    <a:pt x="18" y="30"/>
                    <a:pt x="19" y="33"/>
                    <a:pt x="20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4" y="41"/>
                    <a:pt x="15" y="38"/>
                  </a:cubicBezTo>
                  <a:cubicBezTo>
                    <a:pt x="15" y="38"/>
                    <a:pt x="14" y="37"/>
                    <a:pt x="13" y="38"/>
                  </a:cubicBezTo>
                  <a:cubicBezTo>
                    <a:pt x="12" y="37"/>
                    <a:pt x="12" y="35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234E57B-16D6-0E3A-A77F-0A4E2E7B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1555750"/>
              <a:ext cx="28575" cy="73025"/>
            </a:xfrm>
            <a:custGeom>
              <a:avLst/>
              <a:gdLst>
                <a:gd name="T0" fmla="*/ 15 w 15"/>
                <a:gd name="T1" fmla="*/ 1 h 38"/>
                <a:gd name="T2" fmla="*/ 10 w 15"/>
                <a:gd name="T3" fmla="*/ 1 h 38"/>
                <a:gd name="T4" fmla="*/ 9 w 15"/>
                <a:gd name="T5" fmla="*/ 2 h 38"/>
                <a:gd name="T6" fmla="*/ 10 w 15"/>
                <a:gd name="T7" fmla="*/ 11 h 38"/>
                <a:gd name="T8" fmla="*/ 10 w 15"/>
                <a:gd name="T9" fmla="*/ 13 h 38"/>
                <a:gd name="T10" fmla="*/ 11 w 15"/>
                <a:gd name="T11" fmla="*/ 16 h 38"/>
                <a:gd name="T12" fmla="*/ 12 w 15"/>
                <a:gd name="T13" fmla="*/ 22 h 38"/>
                <a:gd name="T14" fmla="*/ 13 w 15"/>
                <a:gd name="T15" fmla="*/ 31 h 38"/>
                <a:gd name="T16" fmla="*/ 9 w 15"/>
                <a:gd name="T17" fmla="*/ 37 h 38"/>
                <a:gd name="T18" fmla="*/ 5 w 15"/>
                <a:gd name="T19" fmla="*/ 36 h 38"/>
                <a:gd name="T20" fmla="*/ 3 w 15"/>
                <a:gd name="T21" fmla="*/ 31 h 38"/>
                <a:gd name="T22" fmla="*/ 2 w 15"/>
                <a:gd name="T23" fmla="*/ 20 h 38"/>
                <a:gd name="T24" fmla="*/ 1 w 15"/>
                <a:gd name="T25" fmla="*/ 16 h 38"/>
                <a:gd name="T26" fmla="*/ 1 w 15"/>
                <a:gd name="T27" fmla="*/ 16 h 38"/>
                <a:gd name="T28" fmla="*/ 4 w 15"/>
                <a:gd name="T29" fmla="*/ 1 h 38"/>
                <a:gd name="T30" fmla="*/ 5 w 15"/>
                <a:gd name="T31" fmla="*/ 1 h 38"/>
                <a:gd name="T32" fmla="*/ 15 w 15"/>
                <a:gd name="T3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8">
                  <a:moveTo>
                    <a:pt x="15" y="1"/>
                  </a:moveTo>
                  <a:cubicBezTo>
                    <a:pt x="13" y="1"/>
                    <a:pt x="12" y="1"/>
                    <a:pt x="10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10" y="5"/>
                    <a:pt x="11" y="8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8"/>
                    <a:pt x="12" y="20"/>
                    <a:pt x="12" y="22"/>
                  </a:cubicBezTo>
                  <a:cubicBezTo>
                    <a:pt x="12" y="25"/>
                    <a:pt x="13" y="28"/>
                    <a:pt x="13" y="31"/>
                  </a:cubicBezTo>
                  <a:cubicBezTo>
                    <a:pt x="12" y="34"/>
                    <a:pt x="11" y="35"/>
                    <a:pt x="9" y="37"/>
                  </a:cubicBezTo>
                  <a:cubicBezTo>
                    <a:pt x="9" y="38"/>
                    <a:pt x="6" y="37"/>
                    <a:pt x="5" y="36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7"/>
                    <a:pt x="1" y="24"/>
                    <a:pt x="2" y="20"/>
                  </a:cubicBezTo>
                  <a:cubicBezTo>
                    <a:pt x="2" y="18"/>
                    <a:pt x="0" y="17"/>
                    <a:pt x="1" y="16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1"/>
                    <a:pt x="2" y="6"/>
                    <a:pt x="4" y="1"/>
                  </a:cubicBezTo>
                  <a:cubicBezTo>
                    <a:pt x="4" y="1"/>
                    <a:pt x="4" y="0"/>
                    <a:pt x="5" y="1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Oval 32">
              <a:extLst>
                <a:ext uri="{FF2B5EF4-FFF2-40B4-BE49-F238E27FC236}">
                  <a16:creationId xmlns:a16="http://schemas.microsoft.com/office/drawing/2014/main" id="{2FC4DE71-E12B-5BBF-EEF3-BE173FEEE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1473200"/>
              <a:ext cx="23813" cy="25400"/>
            </a:xfrm>
            <a:prstGeom prst="ellipse">
              <a:avLst/>
            </a:pr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089DF56D-6437-E182-E900-DF96B7E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6" y="1927225"/>
              <a:ext cx="12700" cy="17462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3 h 9"/>
                <a:gd name="T4" fmla="*/ 2 w 7"/>
                <a:gd name="T5" fmla="*/ 9 h 9"/>
                <a:gd name="T6" fmla="*/ 1 w 7"/>
                <a:gd name="T7" fmla="*/ 9 h 9"/>
                <a:gd name="T8" fmla="*/ 0 w 7"/>
                <a:gd name="T9" fmla="*/ 4 h 9"/>
                <a:gd name="T10" fmla="*/ 1 w 7"/>
                <a:gd name="T11" fmla="*/ 3 h 9"/>
                <a:gd name="T12" fmla="*/ 5 w 7"/>
                <a:gd name="T13" fmla="*/ 1 h 9"/>
                <a:gd name="T14" fmla="*/ 7 w 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2"/>
                    <a:pt x="6" y="2"/>
                    <a:pt x="6" y="3"/>
                  </a:cubicBezTo>
                  <a:cubicBezTo>
                    <a:pt x="5" y="5"/>
                    <a:pt x="3" y="6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0054CED3-A8D9-AAE4-451A-E4A31E466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0188"/>
              <a:ext cx="17463" cy="7937"/>
            </a:xfrm>
            <a:custGeom>
              <a:avLst/>
              <a:gdLst>
                <a:gd name="T0" fmla="*/ 1 w 9"/>
                <a:gd name="T1" fmla="*/ 4 h 4"/>
                <a:gd name="T2" fmla="*/ 0 w 9"/>
                <a:gd name="T3" fmla="*/ 3 h 4"/>
                <a:gd name="T4" fmla="*/ 1 w 9"/>
                <a:gd name="T5" fmla="*/ 1 h 4"/>
                <a:gd name="T6" fmla="*/ 7 w 9"/>
                <a:gd name="T7" fmla="*/ 0 h 4"/>
                <a:gd name="T8" fmla="*/ 8 w 9"/>
                <a:gd name="T9" fmla="*/ 1 h 4"/>
                <a:gd name="T10" fmla="*/ 7 w 9"/>
                <a:gd name="T11" fmla="*/ 3 h 4"/>
                <a:gd name="T12" fmla="*/ 1 w 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2"/>
                    <a:pt x="9" y="3"/>
                    <a:pt x="7" y="3"/>
                  </a:cubicBezTo>
                  <a:cubicBezTo>
                    <a:pt x="5" y="3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F3D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DB11E01-018C-13F0-7808-658E8983D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933575"/>
              <a:ext cx="38100" cy="11112"/>
            </a:xfrm>
            <a:custGeom>
              <a:avLst/>
              <a:gdLst>
                <a:gd name="T0" fmla="*/ 6 w 20"/>
                <a:gd name="T1" fmla="*/ 5 h 6"/>
                <a:gd name="T2" fmla="*/ 3 w 20"/>
                <a:gd name="T3" fmla="*/ 5 h 6"/>
                <a:gd name="T4" fmla="*/ 0 w 20"/>
                <a:gd name="T5" fmla="*/ 6 h 6"/>
                <a:gd name="T6" fmla="*/ 7 w 20"/>
                <a:gd name="T7" fmla="*/ 3 h 6"/>
                <a:gd name="T8" fmla="*/ 12 w 20"/>
                <a:gd name="T9" fmla="*/ 1 h 6"/>
                <a:gd name="T10" fmla="*/ 13 w 20"/>
                <a:gd name="T11" fmla="*/ 1 h 6"/>
                <a:gd name="T12" fmla="*/ 17 w 20"/>
                <a:gd name="T13" fmla="*/ 0 h 6"/>
                <a:gd name="T14" fmla="*/ 20 w 20"/>
                <a:gd name="T15" fmla="*/ 0 h 6"/>
                <a:gd name="T16" fmla="*/ 6 w 2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">
                  <a:moveTo>
                    <a:pt x="6" y="5"/>
                  </a:moveTo>
                  <a:cubicBezTo>
                    <a:pt x="5" y="5"/>
                    <a:pt x="4" y="5"/>
                    <a:pt x="3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9" y="3"/>
                    <a:pt x="11" y="3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2"/>
                    <a:pt x="16" y="1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15" y="1"/>
                    <a:pt x="11" y="3"/>
                    <a:pt x="6" y="5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6E80F0C-02D5-D306-2AFC-D6556BBC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1943100"/>
              <a:ext cx="33338" cy="17462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9 h 9"/>
                <a:gd name="T4" fmla="*/ 13 w 18"/>
                <a:gd name="T5" fmla="*/ 2 h 9"/>
                <a:gd name="T6" fmla="*/ 18 w 18"/>
                <a:gd name="T7" fmla="*/ 0 h 9"/>
                <a:gd name="T8" fmla="*/ 12 w 18"/>
                <a:gd name="T9" fmla="*/ 3 h 9"/>
                <a:gd name="T10" fmla="*/ 1 w 18"/>
                <a:gd name="T11" fmla="*/ 9 h 9"/>
                <a:gd name="T12" fmla="*/ 0 w 1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9" y="4"/>
                    <a:pt x="13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8" y="5"/>
                    <a:pt x="5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55E4363-149C-23E8-F1D3-8593FDAB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8125"/>
              <a:ext cx="17463" cy="3175"/>
            </a:xfrm>
            <a:custGeom>
              <a:avLst/>
              <a:gdLst>
                <a:gd name="T0" fmla="*/ 1 w 9"/>
                <a:gd name="T1" fmla="*/ 2 h 2"/>
                <a:gd name="T2" fmla="*/ 0 w 9"/>
                <a:gd name="T3" fmla="*/ 2 h 2"/>
                <a:gd name="T4" fmla="*/ 1 w 9"/>
                <a:gd name="T5" fmla="*/ 1 h 2"/>
                <a:gd name="T6" fmla="*/ 8 w 9"/>
                <a:gd name="T7" fmla="*/ 0 h 2"/>
                <a:gd name="T8" fmla="*/ 9 w 9"/>
                <a:gd name="T9" fmla="*/ 0 h 2"/>
                <a:gd name="T10" fmla="*/ 8 w 9"/>
                <a:gd name="T11" fmla="*/ 1 h 2"/>
                <a:gd name="T12" fmla="*/ 1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E7C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2AFB65D-2D27-CF1A-EB58-27E88E1A4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962150"/>
              <a:ext cx="25400" cy="6350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2 h 3"/>
                <a:gd name="T4" fmla="*/ 2 w 14"/>
                <a:gd name="T5" fmla="*/ 1 h 3"/>
                <a:gd name="T6" fmla="*/ 7 w 14"/>
                <a:gd name="T7" fmla="*/ 0 h 3"/>
                <a:gd name="T8" fmla="*/ 14 w 14"/>
                <a:gd name="T9" fmla="*/ 1 h 3"/>
                <a:gd name="T10" fmla="*/ 14 w 14"/>
                <a:gd name="T11" fmla="*/ 2 h 3"/>
                <a:gd name="T12" fmla="*/ 0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9" y="0"/>
                    <a:pt x="12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1"/>
                    <a:pt x="5" y="1"/>
                    <a:pt x="0" y="3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1584731-FEA0-2BC9-933D-BA7D988FA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1722438"/>
              <a:ext cx="30163" cy="1587"/>
            </a:xfrm>
            <a:custGeom>
              <a:avLst/>
              <a:gdLst>
                <a:gd name="T0" fmla="*/ 0 w 16"/>
                <a:gd name="T1" fmla="*/ 1 h 1"/>
                <a:gd name="T2" fmla="*/ 1 w 16"/>
                <a:gd name="T3" fmla="*/ 0 h 1"/>
                <a:gd name="T4" fmla="*/ 16 w 16"/>
                <a:gd name="T5" fmla="*/ 0 h 1"/>
                <a:gd name="T6" fmla="*/ 16 w 16"/>
                <a:gd name="T7" fmla="*/ 1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C97D6F0-6931-A69B-B322-2B47029D1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466850"/>
              <a:ext cx="6350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2C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EC70911-96DF-3BF8-C6E5-229FF5F2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1724025"/>
              <a:ext cx="6350" cy="11112"/>
            </a:xfrm>
            <a:custGeom>
              <a:avLst/>
              <a:gdLst>
                <a:gd name="T0" fmla="*/ 2 w 4"/>
                <a:gd name="T1" fmla="*/ 4 h 6"/>
                <a:gd name="T2" fmla="*/ 4 w 4"/>
                <a:gd name="T3" fmla="*/ 5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  <a:gd name="T10" fmla="*/ 1 w 4"/>
                <a:gd name="T11" fmla="*/ 0 h 6"/>
                <a:gd name="T12" fmla="*/ 1 w 4"/>
                <a:gd name="T13" fmla="*/ 2 h 6"/>
                <a:gd name="T14" fmla="*/ 2 w 4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6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A20EEEF5-AE4D-4B24-825F-4E658BF2C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1" y="1960563"/>
              <a:ext cx="7938" cy="4762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3" y="2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6B0C6C06-73ED-0BC0-3AD8-2C191813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1747838"/>
              <a:ext cx="95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DE886909-7535-F191-2D07-A1064AC0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19510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C0B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3BBF22DF-66D8-6AC2-872A-C8C47F23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6" y="1939925"/>
              <a:ext cx="6350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0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Oval 46">
              <a:extLst>
                <a:ext uri="{FF2B5EF4-FFF2-40B4-BE49-F238E27FC236}">
                  <a16:creationId xmlns:a16="http://schemas.microsoft.com/office/drawing/2014/main" id="{F4003063-1090-24F2-2F55-24BA34C2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1497013"/>
              <a:ext cx="1588" cy="1587"/>
            </a:xfrm>
            <a:prstGeom prst="ellipse">
              <a:avLst/>
            </a:prstGeom>
            <a:solidFill>
              <a:srgbClr val="A7A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B0061AB9-7BD2-2D24-2B8E-A81265EE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1" y="1954213"/>
              <a:ext cx="3175" cy="1587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4A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FA97C796-D97B-7C71-8172-D624BFD5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535113"/>
              <a:ext cx="123825" cy="212725"/>
            </a:xfrm>
            <a:custGeom>
              <a:avLst/>
              <a:gdLst>
                <a:gd name="T0" fmla="*/ 65 w 65"/>
                <a:gd name="T1" fmla="*/ 109 h 112"/>
                <a:gd name="T2" fmla="*/ 65 w 65"/>
                <a:gd name="T3" fmla="*/ 110 h 112"/>
                <a:gd name="T4" fmla="*/ 63 w 65"/>
                <a:gd name="T5" fmla="*/ 112 h 112"/>
                <a:gd name="T6" fmla="*/ 57 w 65"/>
                <a:gd name="T7" fmla="*/ 111 h 112"/>
                <a:gd name="T8" fmla="*/ 57 w 65"/>
                <a:gd name="T9" fmla="*/ 109 h 112"/>
                <a:gd name="T10" fmla="*/ 58 w 65"/>
                <a:gd name="T11" fmla="*/ 105 h 112"/>
                <a:gd name="T12" fmla="*/ 56 w 65"/>
                <a:gd name="T13" fmla="*/ 104 h 112"/>
                <a:gd name="T14" fmla="*/ 53 w 65"/>
                <a:gd name="T15" fmla="*/ 102 h 112"/>
                <a:gd name="T16" fmla="*/ 52 w 65"/>
                <a:gd name="T17" fmla="*/ 100 h 112"/>
                <a:gd name="T18" fmla="*/ 51 w 65"/>
                <a:gd name="T19" fmla="*/ 99 h 112"/>
                <a:gd name="T20" fmla="*/ 48 w 65"/>
                <a:gd name="T21" fmla="*/ 95 h 112"/>
                <a:gd name="T22" fmla="*/ 46 w 65"/>
                <a:gd name="T23" fmla="*/ 93 h 112"/>
                <a:gd name="T24" fmla="*/ 45 w 65"/>
                <a:gd name="T25" fmla="*/ 92 h 112"/>
                <a:gd name="T26" fmla="*/ 42 w 65"/>
                <a:gd name="T27" fmla="*/ 87 h 112"/>
                <a:gd name="T28" fmla="*/ 41 w 65"/>
                <a:gd name="T29" fmla="*/ 86 h 112"/>
                <a:gd name="T30" fmla="*/ 37 w 65"/>
                <a:gd name="T31" fmla="*/ 79 h 112"/>
                <a:gd name="T32" fmla="*/ 33 w 65"/>
                <a:gd name="T33" fmla="*/ 74 h 112"/>
                <a:gd name="T34" fmla="*/ 32 w 65"/>
                <a:gd name="T35" fmla="*/ 73 h 112"/>
                <a:gd name="T36" fmla="*/ 30 w 65"/>
                <a:gd name="T37" fmla="*/ 68 h 112"/>
                <a:gd name="T38" fmla="*/ 29 w 65"/>
                <a:gd name="T39" fmla="*/ 64 h 112"/>
                <a:gd name="T40" fmla="*/ 24 w 65"/>
                <a:gd name="T41" fmla="*/ 55 h 112"/>
                <a:gd name="T42" fmla="*/ 23 w 65"/>
                <a:gd name="T43" fmla="*/ 53 h 112"/>
                <a:gd name="T44" fmla="*/ 21 w 65"/>
                <a:gd name="T45" fmla="*/ 50 h 112"/>
                <a:gd name="T46" fmla="*/ 20 w 65"/>
                <a:gd name="T47" fmla="*/ 47 h 112"/>
                <a:gd name="T48" fmla="*/ 19 w 65"/>
                <a:gd name="T49" fmla="*/ 45 h 112"/>
                <a:gd name="T50" fmla="*/ 18 w 65"/>
                <a:gd name="T51" fmla="*/ 38 h 112"/>
                <a:gd name="T52" fmla="*/ 16 w 65"/>
                <a:gd name="T53" fmla="*/ 36 h 112"/>
                <a:gd name="T54" fmla="*/ 14 w 65"/>
                <a:gd name="T55" fmla="*/ 32 h 112"/>
                <a:gd name="T56" fmla="*/ 13 w 65"/>
                <a:gd name="T57" fmla="*/ 29 h 112"/>
                <a:gd name="T58" fmla="*/ 11 w 65"/>
                <a:gd name="T59" fmla="*/ 23 h 112"/>
                <a:gd name="T60" fmla="*/ 11 w 65"/>
                <a:gd name="T61" fmla="*/ 21 h 112"/>
                <a:gd name="T62" fmla="*/ 10 w 65"/>
                <a:gd name="T63" fmla="*/ 17 h 112"/>
                <a:gd name="T64" fmla="*/ 10 w 65"/>
                <a:gd name="T65" fmla="*/ 16 h 112"/>
                <a:gd name="T66" fmla="*/ 6 w 65"/>
                <a:gd name="T67" fmla="*/ 13 h 112"/>
                <a:gd name="T68" fmla="*/ 5 w 65"/>
                <a:gd name="T69" fmla="*/ 8 h 112"/>
                <a:gd name="T70" fmla="*/ 7 w 65"/>
                <a:gd name="T71" fmla="*/ 6 h 112"/>
                <a:gd name="T72" fmla="*/ 8 w 65"/>
                <a:gd name="T73" fmla="*/ 6 h 112"/>
                <a:gd name="T74" fmla="*/ 5 w 65"/>
                <a:gd name="T75" fmla="*/ 6 h 112"/>
                <a:gd name="T76" fmla="*/ 1 w 65"/>
                <a:gd name="T77" fmla="*/ 6 h 112"/>
                <a:gd name="T78" fmla="*/ 0 w 65"/>
                <a:gd name="T79" fmla="*/ 6 h 112"/>
                <a:gd name="T80" fmla="*/ 1 w 65"/>
                <a:gd name="T81" fmla="*/ 5 h 112"/>
                <a:gd name="T82" fmla="*/ 3 w 65"/>
                <a:gd name="T83" fmla="*/ 3 h 112"/>
                <a:gd name="T84" fmla="*/ 3 w 65"/>
                <a:gd name="T85" fmla="*/ 3 h 112"/>
                <a:gd name="T86" fmla="*/ 7 w 65"/>
                <a:gd name="T87" fmla="*/ 2 h 112"/>
                <a:gd name="T88" fmla="*/ 15 w 65"/>
                <a:gd name="T89" fmla="*/ 1 h 112"/>
                <a:gd name="T90" fmla="*/ 17 w 65"/>
                <a:gd name="T91" fmla="*/ 1 h 112"/>
                <a:gd name="T92" fmla="*/ 25 w 65"/>
                <a:gd name="T93" fmla="*/ 0 h 112"/>
                <a:gd name="T94" fmla="*/ 26 w 65"/>
                <a:gd name="T95" fmla="*/ 1 h 112"/>
                <a:gd name="T96" fmla="*/ 32 w 65"/>
                <a:gd name="T97" fmla="*/ 17 h 112"/>
                <a:gd name="T98" fmla="*/ 39 w 65"/>
                <a:gd name="T99" fmla="*/ 29 h 112"/>
                <a:gd name="T100" fmla="*/ 44 w 65"/>
                <a:gd name="T101" fmla="*/ 45 h 112"/>
                <a:gd name="T102" fmla="*/ 47 w 65"/>
                <a:gd name="T103" fmla="*/ 66 h 112"/>
                <a:gd name="T104" fmla="*/ 53 w 65"/>
                <a:gd name="T105" fmla="*/ 85 h 112"/>
                <a:gd name="T106" fmla="*/ 64 w 65"/>
                <a:gd name="T107" fmla="*/ 104 h 112"/>
                <a:gd name="T108" fmla="*/ 65 w 65"/>
                <a:gd name="T10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112">
                  <a:moveTo>
                    <a:pt x="65" y="109"/>
                  </a:moveTo>
                  <a:cubicBezTo>
                    <a:pt x="65" y="109"/>
                    <a:pt x="65" y="109"/>
                    <a:pt x="65" y="110"/>
                  </a:cubicBezTo>
                  <a:cubicBezTo>
                    <a:pt x="65" y="112"/>
                    <a:pt x="65" y="112"/>
                    <a:pt x="63" y="112"/>
                  </a:cubicBezTo>
                  <a:cubicBezTo>
                    <a:pt x="61" y="111"/>
                    <a:pt x="59" y="112"/>
                    <a:pt x="57" y="111"/>
                  </a:cubicBezTo>
                  <a:cubicBezTo>
                    <a:pt x="56" y="111"/>
                    <a:pt x="57" y="110"/>
                    <a:pt x="57" y="109"/>
                  </a:cubicBezTo>
                  <a:cubicBezTo>
                    <a:pt x="58" y="108"/>
                    <a:pt x="58" y="107"/>
                    <a:pt x="58" y="105"/>
                  </a:cubicBezTo>
                  <a:cubicBezTo>
                    <a:pt x="58" y="104"/>
                    <a:pt x="57" y="104"/>
                    <a:pt x="56" y="104"/>
                  </a:cubicBezTo>
                  <a:cubicBezTo>
                    <a:pt x="54" y="104"/>
                    <a:pt x="53" y="104"/>
                    <a:pt x="53" y="102"/>
                  </a:cubicBezTo>
                  <a:cubicBezTo>
                    <a:pt x="53" y="101"/>
                    <a:pt x="52" y="101"/>
                    <a:pt x="52" y="100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49" y="98"/>
                    <a:pt x="48" y="97"/>
                    <a:pt x="48" y="95"/>
                  </a:cubicBezTo>
                  <a:cubicBezTo>
                    <a:pt x="47" y="94"/>
                    <a:pt x="47" y="93"/>
                    <a:pt x="46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0"/>
                    <a:pt x="43" y="89"/>
                    <a:pt x="42" y="87"/>
                  </a:cubicBezTo>
                  <a:cubicBezTo>
                    <a:pt x="42" y="87"/>
                    <a:pt x="41" y="86"/>
                    <a:pt x="41" y="86"/>
                  </a:cubicBezTo>
                  <a:cubicBezTo>
                    <a:pt x="42" y="82"/>
                    <a:pt x="39" y="81"/>
                    <a:pt x="37" y="79"/>
                  </a:cubicBezTo>
                  <a:cubicBezTo>
                    <a:pt x="36" y="77"/>
                    <a:pt x="34" y="76"/>
                    <a:pt x="33" y="74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1" y="71"/>
                    <a:pt x="30" y="70"/>
                    <a:pt x="30" y="68"/>
                  </a:cubicBezTo>
                  <a:cubicBezTo>
                    <a:pt x="30" y="66"/>
                    <a:pt x="30" y="65"/>
                    <a:pt x="29" y="64"/>
                  </a:cubicBezTo>
                  <a:cubicBezTo>
                    <a:pt x="26" y="61"/>
                    <a:pt x="23" y="59"/>
                    <a:pt x="24" y="55"/>
                  </a:cubicBezTo>
                  <a:cubicBezTo>
                    <a:pt x="24" y="54"/>
                    <a:pt x="24" y="53"/>
                    <a:pt x="23" y="53"/>
                  </a:cubicBezTo>
                  <a:cubicBezTo>
                    <a:pt x="22" y="52"/>
                    <a:pt x="21" y="51"/>
                    <a:pt x="21" y="50"/>
                  </a:cubicBezTo>
                  <a:cubicBezTo>
                    <a:pt x="22" y="49"/>
                    <a:pt x="21" y="48"/>
                    <a:pt x="20" y="47"/>
                  </a:cubicBezTo>
                  <a:cubicBezTo>
                    <a:pt x="20" y="46"/>
                    <a:pt x="19" y="46"/>
                    <a:pt x="19" y="45"/>
                  </a:cubicBezTo>
                  <a:cubicBezTo>
                    <a:pt x="19" y="43"/>
                    <a:pt x="18" y="40"/>
                    <a:pt x="18" y="38"/>
                  </a:cubicBezTo>
                  <a:cubicBezTo>
                    <a:pt x="18" y="37"/>
                    <a:pt x="18" y="36"/>
                    <a:pt x="16" y="36"/>
                  </a:cubicBezTo>
                  <a:cubicBezTo>
                    <a:pt x="14" y="35"/>
                    <a:pt x="14" y="35"/>
                    <a:pt x="14" y="32"/>
                  </a:cubicBezTo>
                  <a:cubicBezTo>
                    <a:pt x="14" y="31"/>
                    <a:pt x="13" y="30"/>
                    <a:pt x="13" y="29"/>
                  </a:cubicBezTo>
                  <a:cubicBezTo>
                    <a:pt x="12" y="27"/>
                    <a:pt x="12" y="25"/>
                    <a:pt x="11" y="23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0"/>
                    <a:pt x="10" y="18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4" y="12"/>
                    <a:pt x="5" y="10"/>
                    <a:pt x="5" y="8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9" y="2"/>
                    <a:pt x="12" y="2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9" y="1"/>
                    <a:pt x="22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8" y="12"/>
                    <a:pt x="32" y="17"/>
                  </a:cubicBezTo>
                  <a:cubicBezTo>
                    <a:pt x="34" y="21"/>
                    <a:pt x="37" y="25"/>
                    <a:pt x="39" y="29"/>
                  </a:cubicBezTo>
                  <a:cubicBezTo>
                    <a:pt x="41" y="35"/>
                    <a:pt x="43" y="40"/>
                    <a:pt x="44" y="45"/>
                  </a:cubicBezTo>
                  <a:cubicBezTo>
                    <a:pt x="46" y="52"/>
                    <a:pt x="46" y="59"/>
                    <a:pt x="47" y="66"/>
                  </a:cubicBezTo>
                  <a:cubicBezTo>
                    <a:pt x="48" y="73"/>
                    <a:pt x="50" y="79"/>
                    <a:pt x="53" y="85"/>
                  </a:cubicBezTo>
                  <a:cubicBezTo>
                    <a:pt x="57" y="91"/>
                    <a:pt x="61" y="97"/>
                    <a:pt x="64" y="104"/>
                  </a:cubicBezTo>
                  <a:cubicBezTo>
                    <a:pt x="64" y="105"/>
                    <a:pt x="65" y="107"/>
                    <a:pt x="65" y="109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9CC6A8BC-1202-A862-A5B2-E18803EE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1527175"/>
              <a:ext cx="69850" cy="77787"/>
            </a:xfrm>
            <a:custGeom>
              <a:avLst/>
              <a:gdLst>
                <a:gd name="T0" fmla="*/ 36 w 36"/>
                <a:gd name="T1" fmla="*/ 5 h 41"/>
                <a:gd name="T2" fmla="*/ 35 w 36"/>
                <a:gd name="T3" fmla="*/ 6 h 41"/>
                <a:gd name="T4" fmla="*/ 26 w 36"/>
                <a:gd name="T5" fmla="*/ 7 h 41"/>
                <a:gd name="T6" fmla="*/ 22 w 36"/>
                <a:gd name="T7" fmla="*/ 7 h 41"/>
                <a:gd name="T8" fmla="*/ 22 w 36"/>
                <a:gd name="T9" fmla="*/ 7 h 41"/>
                <a:gd name="T10" fmla="*/ 13 w 36"/>
                <a:gd name="T11" fmla="*/ 9 h 41"/>
                <a:gd name="T12" fmla="*/ 12 w 36"/>
                <a:gd name="T13" fmla="*/ 9 h 41"/>
                <a:gd name="T14" fmla="*/ 11 w 36"/>
                <a:gd name="T15" fmla="*/ 11 h 41"/>
                <a:gd name="T16" fmla="*/ 11 w 36"/>
                <a:gd name="T17" fmla="*/ 12 h 41"/>
                <a:gd name="T18" fmla="*/ 13 w 36"/>
                <a:gd name="T19" fmla="*/ 13 h 41"/>
                <a:gd name="T20" fmla="*/ 15 w 36"/>
                <a:gd name="T21" fmla="*/ 14 h 41"/>
                <a:gd name="T22" fmla="*/ 17 w 36"/>
                <a:gd name="T23" fmla="*/ 20 h 41"/>
                <a:gd name="T24" fmla="*/ 17 w 36"/>
                <a:gd name="T25" fmla="*/ 24 h 41"/>
                <a:gd name="T26" fmla="*/ 18 w 36"/>
                <a:gd name="T27" fmla="*/ 28 h 41"/>
                <a:gd name="T28" fmla="*/ 19 w 36"/>
                <a:gd name="T29" fmla="*/ 31 h 41"/>
                <a:gd name="T30" fmla="*/ 20 w 36"/>
                <a:gd name="T31" fmla="*/ 34 h 41"/>
                <a:gd name="T32" fmla="*/ 21 w 36"/>
                <a:gd name="T33" fmla="*/ 37 h 41"/>
                <a:gd name="T34" fmla="*/ 24 w 36"/>
                <a:gd name="T35" fmla="*/ 39 h 41"/>
                <a:gd name="T36" fmla="*/ 24 w 36"/>
                <a:gd name="T37" fmla="*/ 40 h 41"/>
                <a:gd name="T38" fmla="*/ 21 w 36"/>
                <a:gd name="T39" fmla="*/ 41 h 41"/>
                <a:gd name="T40" fmla="*/ 17 w 36"/>
                <a:gd name="T41" fmla="*/ 41 h 41"/>
                <a:gd name="T42" fmla="*/ 5 w 36"/>
                <a:gd name="T43" fmla="*/ 41 h 41"/>
                <a:gd name="T44" fmla="*/ 2 w 36"/>
                <a:gd name="T45" fmla="*/ 40 h 41"/>
                <a:gd name="T46" fmla="*/ 1 w 36"/>
                <a:gd name="T47" fmla="*/ 36 h 41"/>
                <a:gd name="T48" fmla="*/ 1 w 36"/>
                <a:gd name="T49" fmla="*/ 34 h 41"/>
                <a:gd name="T50" fmla="*/ 1 w 36"/>
                <a:gd name="T51" fmla="*/ 34 h 41"/>
                <a:gd name="T52" fmla="*/ 3 w 36"/>
                <a:gd name="T53" fmla="*/ 29 h 41"/>
                <a:gd name="T54" fmla="*/ 3 w 36"/>
                <a:gd name="T55" fmla="*/ 22 h 41"/>
                <a:gd name="T56" fmla="*/ 4 w 36"/>
                <a:gd name="T57" fmla="*/ 20 h 41"/>
                <a:gd name="T58" fmla="*/ 4 w 36"/>
                <a:gd name="T59" fmla="*/ 17 h 41"/>
                <a:gd name="T60" fmla="*/ 3 w 36"/>
                <a:gd name="T61" fmla="*/ 15 h 41"/>
                <a:gd name="T62" fmla="*/ 4 w 36"/>
                <a:gd name="T63" fmla="*/ 7 h 41"/>
                <a:gd name="T64" fmla="*/ 4 w 36"/>
                <a:gd name="T65" fmla="*/ 6 h 41"/>
                <a:gd name="T66" fmla="*/ 4 w 36"/>
                <a:gd name="T67" fmla="*/ 3 h 41"/>
                <a:gd name="T68" fmla="*/ 3 w 36"/>
                <a:gd name="T69" fmla="*/ 0 h 41"/>
                <a:gd name="T70" fmla="*/ 6 w 36"/>
                <a:gd name="T71" fmla="*/ 7 h 41"/>
                <a:gd name="T72" fmla="*/ 7 w 36"/>
                <a:gd name="T73" fmla="*/ 22 h 41"/>
                <a:gd name="T74" fmla="*/ 12 w 36"/>
                <a:gd name="T75" fmla="*/ 35 h 41"/>
                <a:gd name="T76" fmla="*/ 13 w 36"/>
                <a:gd name="T77" fmla="*/ 32 h 41"/>
                <a:gd name="T78" fmla="*/ 10 w 36"/>
                <a:gd name="T79" fmla="*/ 23 h 41"/>
                <a:gd name="T80" fmla="*/ 8 w 36"/>
                <a:gd name="T81" fmla="*/ 15 h 41"/>
                <a:gd name="T82" fmla="*/ 8 w 36"/>
                <a:gd name="T83" fmla="*/ 9 h 41"/>
                <a:gd name="T84" fmla="*/ 10 w 36"/>
                <a:gd name="T85" fmla="*/ 8 h 41"/>
                <a:gd name="T86" fmla="*/ 18 w 36"/>
                <a:gd name="T87" fmla="*/ 7 h 41"/>
                <a:gd name="T88" fmla="*/ 33 w 36"/>
                <a:gd name="T89" fmla="*/ 5 h 41"/>
                <a:gd name="T90" fmla="*/ 36 w 36"/>
                <a:gd name="T9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36" y="5"/>
                  </a:moveTo>
                  <a:cubicBezTo>
                    <a:pt x="36" y="5"/>
                    <a:pt x="35" y="6"/>
                    <a:pt x="35" y="6"/>
                  </a:cubicBezTo>
                  <a:cubicBezTo>
                    <a:pt x="32" y="5"/>
                    <a:pt x="29" y="6"/>
                    <a:pt x="26" y="7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9"/>
                    <a:pt x="17" y="8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0" y="9"/>
                    <a:pt x="10" y="9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3" y="13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6" y="21"/>
                    <a:pt x="16" y="23"/>
                    <a:pt x="17" y="24"/>
                  </a:cubicBezTo>
                  <a:cubicBezTo>
                    <a:pt x="17" y="26"/>
                    <a:pt x="17" y="27"/>
                    <a:pt x="18" y="28"/>
                  </a:cubicBezTo>
                  <a:cubicBezTo>
                    <a:pt x="19" y="29"/>
                    <a:pt x="19" y="30"/>
                    <a:pt x="19" y="31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21" y="35"/>
                    <a:pt x="21" y="36"/>
                    <a:pt x="21" y="37"/>
                  </a:cubicBezTo>
                  <a:cubicBezTo>
                    <a:pt x="22" y="38"/>
                    <a:pt x="22" y="39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3" y="41"/>
                    <a:pt x="22" y="40"/>
                    <a:pt x="21" y="41"/>
                  </a:cubicBezTo>
                  <a:cubicBezTo>
                    <a:pt x="20" y="41"/>
                    <a:pt x="18" y="41"/>
                    <a:pt x="17" y="41"/>
                  </a:cubicBezTo>
                  <a:cubicBezTo>
                    <a:pt x="13" y="41"/>
                    <a:pt x="9" y="41"/>
                    <a:pt x="5" y="41"/>
                  </a:cubicBezTo>
                  <a:cubicBezTo>
                    <a:pt x="4" y="41"/>
                    <a:pt x="3" y="41"/>
                    <a:pt x="2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33"/>
                    <a:pt x="3" y="31"/>
                    <a:pt x="3" y="29"/>
                  </a:cubicBezTo>
                  <a:cubicBezTo>
                    <a:pt x="3" y="27"/>
                    <a:pt x="3" y="24"/>
                    <a:pt x="3" y="22"/>
                  </a:cubicBezTo>
                  <a:cubicBezTo>
                    <a:pt x="3" y="21"/>
                    <a:pt x="3" y="20"/>
                    <a:pt x="4" y="20"/>
                  </a:cubicBezTo>
                  <a:cubicBezTo>
                    <a:pt x="5" y="19"/>
                    <a:pt x="5" y="17"/>
                    <a:pt x="4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5" y="1"/>
                    <a:pt x="6" y="4"/>
                    <a:pt x="6" y="7"/>
                  </a:cubicBezTo>
                  <a:cubicBezTo>
                    <a:pt x="6" y="12"/>
                    <a:pt x="6" y="17"/>
                    <a:pt x="7" y="22"/>
                  </a:cubicBezTo>
                  <a:cubicBezTo>
                    <a:pt x="8" y="26"/>
                    <a:pt x="10" y="31"/>
                    <a:pt x="12" y="35"/>
                  </a:cubicBezTo>
                  <a:cubicBezTo>
                    <a:pt x="13" y="34"/>
                    <a:pt x="13" y="33"/>
                    <a:pt x="13" y="32"/>
                  </a:cubicBezTo>
                  <a:cubicBezTo>
                    <a:pt x="12" y="29"/>
                    <a:pt x="11" y="26"/>
                    <a:pt x="10" y="23"/>
                  </a:cubicBezTo>
                  <a:cubicBezTo>
                    <a:pt x="8" y="21"/>
                    <a:pt x="9" y="18"/>
                    <a:pt x="8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2" y="8"/>
                    <a:pt x="15" y="7"/>
                    <a:pt x="18" y="7"/>
                  </a:cubicBezTo>
                  <a:cubicBezTo>
                    <a:pt x="23" y="6"/>
                    <a:pt x="28" y="5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055BDE10-C6DD-6D67-A175-269359885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1" y="1693863"/>
              <a:ext cx="6350" cy="38100"/>
            </a:xfrm>
            <a:custGeom>
              <a:avLst/>
              <a:gdLst>
                <a:gd name="T0" fmla="*/ 3 w 3"/>
                <a:gd name="T1" fmla="*/ 20 h 20"/>
                <a:gd name="T2" fmla="*/ 2 w 3"/>
                <a:gd name="T3" fmla="*/ 16 h 20"/>
                <a:gd name="T4" fmla="*/ 1 w 3"/>
                <a:gd name="T5" fmla="*/ 6 h 20"/>
                <a:gd name="T6" fmla="*/ 0 w 3"/>
                <a:gd name="T7" fmla="*/ 0 h 20"/>
                <a:gd name="T8" fmla="*/ 1 w 3"/>
                <a:gd name="T9" fmla="*/ 7 h 20"/>
                <a:gd name="T10" fmla="*/ 3 w 3"/>
                <a:gd name="T11" fmla="*/ 15 h 20"/>
                <a:gd name="T12" fmla="*/ 3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2" y="19"/>
                    <a:pt x="3" y="17"/>
                    <a:pt x="2" y="16"/>
                  </a:cubicBezTo>
                  <a:cubicBezTo>
                    <a:pt x="1" y="13"/>
                    <a:pt x="1" y="9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2" y="2"/>
                    <a:pt x="1" y="4"/>
                    <a:pt x="1" y="7"/>
                  </a:cubicBezTo>
                  <a:cubicBezTo>
                    <a:pt x="2" y="10"/>
                    <a:pt x="2" y="12"/>
                    <a:pt x="3" y="15"/>
                  </a:cubicBezTo>
                  <a:cubicBezTo>
                    <a:pt x="3" y="16"/>
                    <a:pt x="3" y="18"/>
                    <a:pt x="3" y="2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D9755E3D-7F0C-0932-CFDE-0CD10F19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1668463"/>
              <a:ext cx="1588" cy="15875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8 h 8"/>
                <a:gd name="T4" fmla="*/ 0 w 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2BE52F29-5015-68A1-AFDD-C6172C89C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1" y="1520825"/>
              <a:ext cx="9525" cy="4762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2" y="0"/>
                    <a:pt x="0" y="0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99156863-7CBF-E1FC-A9FF-67E7EAC4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684338"/>
              <a:ext cx="4763" cy="635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2"/>
                    <a:pt x="2" y="3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EB34AE39-3AB2-F6BD-184C-13A54D421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906588"/>
              <a:ext cx="44450" cy="44450"/>
            </a:xfrm>
            <a:custGeom>
              <a:avLst/>
              <a:gdLst>
                <a:gd name="T0" fmla="*/ 22 w 23"/>
                <a:gd name="T1" fmla="*/ 20 h 23"/>
                <a:gd name="T2" fmla="*/ 16 w 23"/>
                <a:gd name="T3" fmla="*/ 22 h 23"/>
                <a:gd name="T4" fmla="*/ 2 w 23"/>
                <a:gd name="T5" fmla="*/ 22 h 23"/>
                <a:gd name="T6" fmla="*/ 2 w 23"/>
                <a:gd name="T7" fmla="*/ 15 h 23"/>
                <a:gd name="T8" fmla="*/ 1 w 23"/>
                <a:gd name="T9" fmla="*/ 13 h 23"/>
                <a:gd name="T10" fmla="*/ 1 w 23"/>
                <a:gd name="T11" fmla="*/ 10 h 23"/>
                <a:gd name="T12" fmla="*/ 2 w 23"/>
                <a:gd name="T13" fmla="*/ 5 h 23"/>
                <a:gd name="T14" fmla="*/ 8 w 23"/>
                <a:gd name="T15" fmla="*/ 0 h 23"/>
                <a:gd name="T16" fmla="*/ 9 w 23"/>
                <a:gd name="T17" fmla="*/ 1 h 23"/>
                <a:gd name="T18" fmla="*/ 12 w 23"/>
                <a:gd name="T19" fmla="*/ 4 h 23"/>
                <a:gd name="T20" fmla="*/ 16 w 23"/>
                <a:gd name="T21" fmla="*/ 10 h 23"/>
                <a:gd name="T22" fmla="*/ 19 w 23"/>
                <a:gd name="T23" fmla="*/ 13 h 23"/>
                <a:gd name="T24" fmla="*/ 21 w 23"/>
                <a:gd name="T25" fmla="*/ 14 h 23"/>
                <a:gd name="T26" fmla="*/ 21 w 23"/>
                <a:gd name="T27" fmla="*/ 18 h 23"/>
                <a:gd name="T28" fmla="*/ 22 w 23"/>
                <a:gd name="T2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2" y="20"/>
                  </a:moveTo>
                  <a:cubicBezTo>
                    <a:pt x="20" y="22"/>
                    <a:pt x="18" y="22"/>
                    <a:pt x="16" y="22"/>
                  </a:cubicBezTo>
                  <a:cubicBezTo>
                    <a:pt x="11" y="23"/>
                    <a:pt x="7" y="22"/>
                    <a:pt x="2" y="22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3"/>
                    <a:pt x="6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3" y="16"/>
                    <a:pt x="23" y="16"/>
                    <a:pt x="21" y="18"/>
                  </a:cubicBezTo>
                  <a:cubicBezTo>
                    <a:pt x="20" y="19"/>
                    <a:pt x="21" y="20"/>
                    <a:pt x="22" y="20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F96B478A-0159-B9C9-2495-8D1BE434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630363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2 w 3"/>
                <a:gd name="T5" fmla="*/ 5 h 7"/>
                <a:gd name="T6" fmla="*/ 3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2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9C56528A-2E91-C15E-8565-22534DCA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509713"/>
              <a:ext cx="50800" cy="130175"/>
            </a:xfrm>
            <a:custGeom>
              <a:avLst/>
              <a:gdLst>
                <a:gd name="T0" fmla="*/ 26 w 27"/>
                <a:gd name="T1" fmla="*/ 31 h 68"/>
                <a:gd name="T2" fmla="*/ 26 w 27"/>
                <a:gd name="T3" fmla="*/ 33 h 68"/>
                <a:gd name="T4" fmla="*/ 27 w 27"/>
                <a:gd name="T5" fmla="*/ 52 h 68"/>
                <a:gd name="T6" fmla="*/ 27 w 27"/>
                <a:gd name="T7" fmla="*/ 58 h 68"/>
                <a:gd name="T8" fmla="*/ 27 w 27"/>
                <a:gd name="T9" fmla="*/ 59 h 68"/>
                <a:gd name="T10" fmla="*/ 26 w 27"/>
                <a:gd name="T11" fmla="*/ 65 h 68"/>
                <a:gd name="T12" fmla="*/ 24 w 27"/>
                <a:gd name="T13" fmla="*/ 66 h 68"/>
                <a:gd name="T14" fmla="*/ 24 w 27"/>
                <a:gd name="T15" fmla="*/ 66 h 68"/>
                <a:gd name="T16" fmla="*/ 19 w 27"/>
                <a:gd name="T17" fmla="*/ 66 h 68"/>
                <a:gd name="T18" fmla="*/ 17 w 27"/>
                <a:gd name="T19" fmla="*/ 63 h 68"/>
                <a:gd name="T20" fmla="*/ 15 w 27"/>
                <a:gd name="T21" fmla="*/ 60 h 68"/>
                <a:gd name="T22" fmla="*/ 15 w 27"/>
                <a:gd name="T23" fmla="*/ 58 h 68"/>
                <a:gd name="T24" fmla="*/ 13 w 27"/>
                <a:gd name="T25" fmla="*/ 50 h 68"/>
                <a:gd name="T26" fmla="*/ 12 w 27"/>
                <a:gd name="T27" fmla="*/ 49 h 68"/>
                <a:gd name="T28" fmla="*/ 10 w 27"/>
                <a:gd name="T29" fmla="*/ 46 h 68"/>
                <a:gd name="T30" fmla="*/ 9 w 27"/>
                <a:gd name="T31" fmla="*/ 43 h 68"/>
                <a:gd name="T32" fmla="*/ 8 w 27"/>
                <a:gd name="T33" fmla="*/ 40 h 68"/>
                <a:gd name="T34" fmla="*/ 7 w 27"/>
                <a:gd name="T35" fmla="*/ 37 h 68"/>
                <a:gd name="T36" fmla="*/ 6 w 27"/>
                <a:gd name="T37" fmla="*/ 35 h 68"/>
                <a:gd name="T38" fmla="*/ 5 w 27"/>
                <a:gd name="T39" fmla="*/ 30 h 68"/>
                <a:gd name="T40" fmla="*/ 4 w 27"/>
                <a:gd name="T41" fmla="*/ 28 h 68"/>
                <a:gd name="T42" fmla="*/ 2 w 27"/>
                <a:gd name="T43" fmla="*/ 23 h 68"/>
                <a:gd name="T44" fmla="*/ 2 w 27"/>
                <a:gd name="T45" fmla="*/ 11 h 68"/>
                <a:gd name="T46" fmla="*/ 1 w 27"/>
                <a:gd name="T47" fmla="*/ 9 h 68"/>
                <a:gd name="T48" fmla="*/ 0 w 27"/>
                <a:gd name="T49" fmla="*/ 4 h 68"/>
                <a:gd name="T50" fmla="*/ 3 w 27"/>
                <a:gd name="T51" fmla="*/ 3 h 68"/>
                <a:gd name="T52" fmla="*/ 5 w 27"/>
                <a:gd name="T53" fmla="*/ 2 h 68"/>
                <a:gd name="T54" fmla="*/ 13 w 27"/>
                <a:gd name="T55" fmla="*/ 0 h 68"/>
                <a:gd name="T56" fmla="*/ 17 w 27"/>
                <a:gd name="T57" fmla="*/ 0 h 68"/>
                <a:gd name="T58" fmla="*/ 18 w 27"/>
                <a:gd name="T59" fmla="*/ 0 h 68"/>
                <a:gd name="T60" fmla="*/ 20 w 27"/>
                <a:gd name="T61" fmla="*/ 7 h 68"/>
                <a:gd name="T62" fmla="*/ 21 w 27"/>
                <a:gd name="T63" fmla="*/ 9 h 68"/>
                <a:gd name="T64" fmla="*/ 22 w 27"/>
                <a:gd name="T65" fmla="*/ 12 h 68"/>
                <a:gd name="T66" fmla="*/ 23 w 27"/>
                <a:gd name="T67" fmla="*/ 15 h 68"/>
                <a:gd name="T68" fmla="*/ 25 w 27"/>
                <a:gd name="T69" fmla="*/ 18 h 68"/>
                <a:gd name="T70" fmla="*/ 26 w 27"/>
                <a:gd name="T7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68">
                  <a:moveTo>
                    <a:pt x="26" y="31"/>
                  </a:moveTo>
                  <a:cubicBezTo>
                    <a:pt x="26" y="32"/>
                    <a:pt x="26" y="32"/>
                    <a:pt x="26" y="33"/>
                  </a:cubicBezTo>
                  <a:cubicBezTo>
                    <a:pt x="25" y="39"/>
                    <a:pt x="27" y="46"/>
                    <a:pt x="27" y="52"/>
                  </a:cubicBezTo>
                  <a:cubicBezTo>
                    <a:pt x="27" y="54"/>
                    <a:pt x="27" y="56"/>
                    <a:pt x="27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6" y="61"/>
                    <a:pt x="26" y="63"/>
                    <a:pt x="26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8" y="66"/>
                    <a:pt x="17" y="65"/>
                    <a:pt x="17" y="63"/>
                  </a:cubicBezTo>
                  <a:cubicBezTo>
                    <a:pt x="17" y="62"/>
                    <a:pt x="17" y="60"/>
                    <a:pt x="15" y="60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5" y="55"/>
                    <a:pt x="13" y="53"/>
                    <a:pt x="13" y="50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0" y="49"/>
                    <a:pt x="9" y="47"/>
                    <a:pt x="10" y="46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7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2"/>
                    <a:pt x="5" y="30"/>
                  </a:cubicBezTo>
                  <a:cubicBezTo>
                    <a:pt x="5" y="29"/>
                    <a:pt x="5" y="28"/>
                    <a:pt x="4" y="28"/>
                  </a:cubicBezTo>
                  <a:cubicBezTo>
                    <a:pt x="3" y="27"/>
                    <a:pt x="2" y="25"/>
                    <a:pt x="2" y="23"/>
                  </a:cubicBezTo>
                  <a:cubicBezTo>
                    <a:pt x="3" y="19"/>
                    <a:pt x="2" y="15"/>
                    <a:pt x="2" y="11"/>
                  </a:cubicBezTo>
                  <a:cubicBezTo>
                    <a:pt x="2" y="10"/>
                    <a:pt x="2" y="9"/>
                    <a:pt x="1" y="9"/>
                  </a:cubicBezTo>
                  <a:cubicBezTo>
                    <a:pt x="0" y="8"/>
                    <a:pt x="0" y="5"/>
                    <a:pt x="0" y="4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7" y="0"/>
                    <a:pt x="10" y="1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3"/>
                    <a:pt x="21" y="4"/>
                    <a:pt x="20" y="7"/>
                  </a:cubicBezTo>
                  <a:cubicBezTo>
                    <a:pt x="20" y="8"/>
                    <a:pt x="20" y="8"/>
                    <a:pt x="21" y="9"/>
                  </a:cubicBezTo>
                  <a:cubicBezTo>
                    <a:pt x="22" y="9"/>
                    <a:pt x="22" y="11"/>
                    <a:pt x="22" y="12"/>
                  </a:cubicBezTo>
                  <a:cubicBezTo>
                    <a:pt x="22" y="13"/>
                    <a:pt x="22" y="14"/>
                    <a:pt x="23" y="15"/>
                  </a:cubicBezTo>
                  <a:cubicBezTo>
                    <a:pt x="25" y="15"/>
                    <a:pt x="24" y="17"/>
                    <a:pt x="25" y="18"/>
                  </a:cubicBezTo>
                  <a:cubicBezTo>
                    <a:pt x="27" y="22"/>
                    <a:pt x="26" y="27"/>
                    <a:pt x="26" y="31"/>
                  </a:cubicBezTo>
                  <a:close/>
                </a:path>
              </a:pathLst>
            </a:custGeom>
            <a:solidFill>
              <a:srgbClr val="233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B30C8FB9-7A1C-E239-2D9A-44997459E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1" y="1568450"/>
              <a:ext cx="65088" cy="98425"/>
            </a:xfrm>
            <a:custGeom>
              <a:avLst/>
              <a:gdLst>
                <a:gd name="T0" fmla="*/ 21 w 34"/>
                <a:gd name="T1" fmla="*/ 12 h 51"/>
                <a:gd name="T2" fmla="*/ 22 w 34"/>
                <a:gd name="T3" fmla="*/ 18 h 51"/>
                <a:gd name="T4" fmla="*/ 24 w 34"/>
                <a:gd name="T5" fmla="*/ 19 h 51"/>
                <a:gd name="T6" fmla="*/ 25 w 34"/>
                <a:gd name="T7" fmla="*/ 20 h 51"/>
                <a:gd name="T8" fmla="*/ 27 w 34"/>
                <a:gd name="T9" fmla="*/ 30 h 51"/>
                <a:gd name="T10" fmla="*/ 29 w 34"/>
                <a:gd name="T11" fmla="*/ 38 h 51"/>
                <a:gd name="T12" fmla="*/ 33 w 34"/>
                <a:gd name="T13" fmla="*/ 48 h 51"/>
                <a:gd name="T14" fmla="*/ 33 w 34"/>
                <a:gd name="T15" fmla="*/ 49 h 51"/>
                <a:gd name="T16" fmla="*/ 33 w 34"/>
                <a:gd name="T17" fmla="*/ 51 h 51"/>
                <a:gd name="T18" fmla="*/ 32 w 34"/>
                <a:gd name="T19" fmla="*/ 50 h 51"/>
                <a:gd name="T20" fmla="*/ 24 w 34"/>
                <a:gd name="T21" fmla="*/ 46 h 51"/>
                <a:gd name="T22" fmla="*/ 17 w 34"/>
                <a:gd name="T23" fmla="*/ 41 h 51"/>
                <a:gd name="T24" fmla="*/ 14 w 34"/>
                <a:gd name="T25" fmla="*/ 41 h 51"/>
                <a:gd name="T26" fmla="*/ 8 w 34"/>
                <a:gd name="T27" fmla="*/ 46 h 51"/>
                <a:gd name="T28" fmla="*/ 6 w 34"/>
                <a:gd name="T29" fmla="*/ 45 h 51"/>
                <a:gd name="T30" fmla="*/ 4 w 34"/>
                <a:gd name="T31" fmla="*/ 37 h 51"/>
                <a:gd name="T32" fmla="*/ 3 w 34"/>
                <a:gd name="T33" fmla="*/ 31 h 51"/>
                <a:gd name="T34" fmla="*/ 1 w 34"/>
                <a:gd name="T35" fmla="*/ 22 h 51"/>
                <a:gd name="T36" fmla="*/ 3 w 34"/>
                <a:gd name="T37" fmla="*/ 20 h 51"/>
                <a:gd name="T38" fmla="*/ 6 w 34"/>
                <a:gd name="T39" fmla="*/ 20 h 51"/>
                <a:gd name="T40" fmla="*/ 9 w 34"/>
                <a:gd name="T41" fmla="*/ 17 h 51"/>
                <a:gd name="T42" fmla="*/ 15 w 34"/>
                <a:gd name="T43" fmla="*/ 1 h 51"/>
                <a:gd name="T44" fmla="*/ 16 w 34"/>
                <a:gd name="T45" fmla="*/ 0 h 51"/>
                <a:gd name="T46" fmla="*/ 17 w 34"/>
                <a:gd name="T47" fmla="*/ 1 h 51"/>
                <a:gd name="T48" fmla="*/ 20 w 34"/>
                <a:gd name="T49" fmla="*/ 9 h 51"/>
                <a:gd name="T50" fmla="*/ 20 w 34"/>
                <a:gd name="T51" fmla="*/ 10 h 51"/>
                <a:gd name="T52" fmla="*/ 21 w 34"/>
                <a:gd name="T5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1">
                  <a:moveTo>
                    <a:pt x="21" y="12"/>
                  </a:moveTo>
                  <a:cubicBezTo>
                    <a:pt x="21" y="14"/>
                    <a:pt x="22" y="16"/>
                    <a:pt x="22" y="18"/>
                  </a:cubicBezTo>
                  <a:cubicBezTo>
                    <a:pt x="23" y="18"/>
                    <a:pt x="23" y="19"/>
                    <a:pt x="24" y="19"/>
                  </a:cubicBezTo>
                  <a:cubicBezTo>
                    <a:pt x="24" y="19"/>
                    <a:pt x="25" y="20"/>
                    <a:pt x="25" y="20"/>
                  </a:cubicBezTo>
                  <a:cubicBezTo>
                    <a:pt x="26" y="24"/>
                    <a:pt x="27" y="27"/>
                    <a:pt x="27" y="30"/>
                  </a:cubicBezTo>
                  <a:cubicBezTo>
                    <a:pt x="28" y="33"/>
                    <a:pt x="28" y="36"/>
                    <a:pt x="29" y="38"/>
                  </a:cubicBezTo>
                  <a:cubicBezTo>
                    <a:pt x="31" y="41"/>
                    <a:pt x="31" y="45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3" y="51"/>
                  </a:cubicBezTo>
                  <a:cubicBezTo>
                    <a:pt x="33" y="51"/>
                    <a:pt x="32" y="51"/>
                    <a:pt x="32" y="50"/>
                  </a:cubicBezTo>
                  <a:cubicBezTo>
                    <a:pt x="29" y="49"/>
                    <a:pt x="27" y="47"/>
                    <a:pt x="24" y="46"/>
                  </a:cubicBezTo>
                  <a:cubicBezTo>
                    <a:pt x="22" y="44"/>
                    <a:pt x="19" y="43"/>
                    <a:pt x="17" y="41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2" y="43"/>
                    <a:pt x="10" y="44"/>
                    <a:pt x="8" y="46"/>
                  </a:cubicBezTo>
                  <a:cubicBezTo>
                    <a:pt x="7" y="46"/>
                    <a:pt x="6" y="46"/>
                    <a:pt x="6" y="45"/>
                  </a:cubicBezTo>
                  <a:cubicBezTo>
                    <a:pt x="6" y="42"/>
                    <a:pt x="4" y="40"/>
                    <a:pt x="4" y="37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8"/>
                    <a:pt x="1" y="25"/>
                    <a:pt x="1" y="22"/>
                  </a:cubicBezTo>
                  <a:cubicBezTo>
                    <a:pt x="0" y="20"/>
                    <a:pt x="1" y="20"/>
                    <a:pt x="3" y="20"/>
                  </a:cubicBezTo>
                  <a:cubicBezTo>
                    <a:pt x="4" y="20"/>
                    <a:pt x="5" y="20"/>
                    <a:pt x="6" y="20"/>
                  </a:cubicBezTo>
                  <a:cubicBezTo>
                    <a:pt x="9" y="20"/>
                    <a:pt x="9" y="20"/>
                    <a:pt x="9" y="17"/>
                  </a:cubicBezTo>
                  <a:cubicBezTo>
                    <a:pt x="11" y="12"/>
                    <a:pt x="13" y="7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6" y="1"/>
                    <a:pt x="17" y="1"/>
                  </a:cubicBezTo>
                  <a:cubicBezTo>
                    <a:pt x="18" y="4"/>
                    <a:pt x="18" y="7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A2018715-4C32-7628-2223-5D13B6A0C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1612900"/>
              <a:ext cx="39688" cy="82550"/>
            </a:xfrm>
            <a:custGeom>
              <a:avLst/>
              <a:gdLst>
                <a:gd name="T0" fmla="*/ 20 w 21"/>
                <a:gd name="T1" fmla="*/ 24 h 43"/>
                <a:gd name="T2" fmla="*/ 21 w 21"/>
                <a:gd name="T3" fmla="*/ 24 h 43"/>
                <a:gd name="T4" fmla="*/ 18 w 21"/>
                <a:gd name="T5" fmla="*/ 27 h 43"/>
                <a:gd name="T6" fmla="*/ 15 w 21"/>
                <a:gd name="T7" fmla="*/ 29 h 43"/>
                <a:gd name="T8" fmla="*/ 13 w 21"/>
                <a:gd name="T9" fmla="*/ 31 h 43"/>
                <a:gd name="T10" fmla="*/ 12 w 21"/>
                <a:gd name="T11" fmla="*/ 31 h 43"/>
                <a:gd name="T12" fmla="*/ 11 w 21"/>
                <a:gd name="T13" fmla="*/ 32 h 43"/>
                <a:gd name="T14" fmla="*/ 12 w 21"/>
                <a:gd name="T15" fmla="*/ 33 h 43"/>
                <a:gd name="T16" fmla="*/ 13 w 21"/>
                <a:gd name="T17" fmla="*/ 33 h 43"/>
                <a:gd name="T18" fmla="*/ 15 w 21"/>
                <a:gd name="T19" fmla="*/ 34 h 43"/>
                <a:gd name="T20" fmla="*/ 12 w 21"/>
                <a:gd name="T21" fmla="*/ 40 h 43"/>
                <a:gd name="T22" fmla="*/ 12 w 21"/>
                <a:gd name="T23" fmla="*/ 40 h 43"/>
                <a:gd name="T24" fmla="*/ 11 w 21"/>
                <a:gd name="T25" fmla="*/ 43 h 43"/>
                <a:gd name="T26" fmla="*/ 6 w 21"/>
                <a:gd name="T27" fmla="*/ 43 h 43"/>
                <a:gd name="T28" fmla="*/ 4 w 21"/>
                <a:gd name="T29" fmla="*/ 39 h 43"/>
                <a:gd name="T30" fmla="*/ 2 w 21"/>
                <a:gd name="T31" fmla="*/ 31 h 43"/>
                <a:gd name="T32" fmla="*/ 2 w 21"/>
                <a:gd name="T33" fmla="*/ 30 h 43"/>
                <a:gd name="T34" fmla="*/ 1 w 21"/>
                <a:gd name="T35" fmla="*/ 13 h 43"/>
                <a:gd name="T36" fmla="*/ 2 w 21"/>
                <a:gd name="T37" fmla="*/ 9 h 43"/>
                <a:gd name="T38" fmla="*/ 1 w 21"/>
                <a:gd name="T39" fmla="*/ 5 h 43"/>
                <a:gd name="T40" fmla="*/ 1 w 21"/>
                <a:gd name="T41" fmla="*/ 3 h 43"/>
                <a:gd name="T42" fmla="*/ 2 w 21"/>
                <a:gd name="T43" fmla="*/ 2 h 43"/>
                <a:gd name="T44" fmla="*/ 2 w 21"/>
                <a:gd name="T45" fmla="*/ 1 h 43"/>
                <a:gd name="T46" fmla="*/ 4 w 21"/>
                <a:gd name="T47" fmla="*/ 1 h 43"/>
                <a:gd name="T48" fmla="*/ 15 w 21"/>
                <a:gd name="T49" fmla="*/ 8 h 43"/>
                <a:gd name="T50" fmla="*/ 16 w 21"/>
                <a:gd name="T51" fmla="*/ 9 h 43"/>
                <a:gd name="T52" fmla="*/ 16 w 21"/>
                <a:gd name="T53" fmla="*/ 13 h 43"/>
                <a:gd name="T54" fmla="*/ 9 w 21"/>
                <a:gd name="T55" fmla="*/ 30 h 43"/>
                <a:gd name="T56" fmla="*/ 17 w 21"/>
                <a:gd name="T57" fmla="*/ 25 h 43"/>
                <a:gd name="T58" fmla="*/ 20 w 21"/>
                <a:gd name="T5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3">
                  <a:moveTo>
                    <a:pt x="20" y="24"/>
                  </a:moveTo>
                  <a:cubicBezTo>
                    <a:pt x="20" y="24"/>
                    <a:pt x="21" y="24"/>
                    <a:pt x="21" y="24"/>
                  </a:cubicBezTo>
                  <a:cubicBezTo>
                    <a:pt x="20" y="25"/>
                    <a:pt x="20" y="26"/>
                    <a:pt x="18" y="27"/>
                  </a:cubicBezTo>
                  <a:cubicBezTo>
                    <a:pt x="17" y="27"/>
                    <a:pt x="16" y="28"/>
                    <a:pt x="15" y="29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4" y="36"/>
                    <a:pt x="14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2"/>
                    <a:pt x="11" y="43"/>
                  </a:cubicBezTo>
                  <a:cubicBezTo>
                    <a:pt x="9" y="43"/>
                    <a:pt x="8" y="43"/>
                    <a:pt x="6" y="43"/>
                  </a:cubicBezTo>
                  <a:cubicBezTo>
                    <a:pt x="5" y="42"/>
                    <a:pt x="4" y="40"/>
                    <a:pt x="4" y="39"/>
                  </a:cubicBezTo>
                  <a:cubicBezTo>
                    <a:pt x="4" y="36"/>
                    <a:pt x="2" y="34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5"/>
                    <a:pt x="1" y="19"/>
                    <a:pt x="1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8" y="4"/>
                    <a:pt x="12" y="6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7" y="10"/>
                    <a:pt x="16" y="12"/>
                    <a:pt x="16" y="13"/>
                  </a:cubicBezTo>
                  <a:cubicBezTo>
                    <a:pt x="14" y="19"/>
                    <a:pt x="11" y="24"/>
                    <a:pt x="9" y="30"/>
                  </a:cubicBezTo>
                  <a:cubicBezTo>
                    <a:pt x="12" y="29"/>
                    <a:pt x="15" y="27"/>
                    <a:pt x="17" y="25"/>
                  </a:cubicBezTo>
                  <a:cubicBezTo>
                    <a:pt x="18" y="24"/>
                    <a:pt x="19" y="23"/>
                    <a:pt x="20" y="24"/>
                  </a:cubicBezTo>
                  <a:close/>
                </a:path>
              </a:pathLst>
            </a:custGeom>
            <a:solidFill>
              <a:srgbClr val="233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82CEF9D0-05E9-5CE7-F6D4-E5B6BC082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604963"/>
              <a:ext cx="57150" cy="66675"/>
            </a:xfrm>
            <a:custGeom>
              <a:avLst/>
              <a:gdLst>
                <a:gd name="T0" fmla="*/ 13 w 30"/>
                <a:gd name="T1" fmla="*/ 28 h 35"/>
                <a:gd name="T2" fmla="*/ 2 w 30"/>
                <a:gd name="T3" fmla="*/ 35 h 35"/>
                <a:gd name="T4" fmla="*/ 1 w 30"/>
                <a:gd name="T5" fmla="*/ 35 h 35"/>
                <a:gd name="T6" fmla="*/ 8 w 30"/>
                <a:gd name="T7" fmla="*/ 17 h 35"/>
                <a:gd name="T8" fmla="*/ 9 w 30"/>
                <a:gd name="T9" fmla="*/ 15 h 35"/>
                <a:gd name="T10" fmla="*/ 8 w 30"/>
                <a:gd name="T11" fmla="*/ 13 h 35"/>
                <a:gd name="T12" fmla="*/ 8 w 30"/>
                <a:gd name="T13" fmla="*/ 13 h 35"/>
                <a:gd name="T14" fmla="*/ 4 w 30"/>
                <a:gd name="T15" fmla="*/ 10 h 35"/>
                <a:gd name="T16" fmla="*/ 3 w 30"/>
                <a:gd name="T17" fmla="*/ 8 h 35"/>
                <a:gd name="T18" fmla="*/ 1 w 30"/>
                <a:gd name="T19" fmla="*/ 4 h 35"/>
                <a:gd name="T20" fmla="*/ 0 w 30"/>
                <a:gd name="T21" fmla="*/ 3 h 35"/>
                <a:gd name="T22" fmla="*/ 2 w 30"/>
                <a:gd name="T23" fmla="*/ 2 h 35"/>
                <a:gd name="T24" fmla="*/ 9 w 30"/>
                <a:gd name="T25" fmla="*/ 1 h 35"/>
                <a:gd name="T26" fmla="*/ 7 w 30"/>
                <a:gd name="T27" fmla="*/ 4 h 35"/>
                <a:gd name="T28" fmla="*/ 9 w 30"/>
                <a:gd name="T29" fmla="*/ 11 h 35"/>
                <a:gd name="T30" fmla="*/ 12 w 30"/>
                <a:gd name="T31" fmla="*/ 23 h 35"/>
                <a:gd name="T32" fmla="*/ 13 w 30"/>
                <a:gd name="T33" fmla="*/ 27 h 35"/>
                <a:gd name="T34" fmla="*/ 20 w 30"/>
                <a:gd name="T35" fmla="*/ 22 h 35"/>
                <a:gd name="T36" fmla="*/ 23 w 30"/>
                <a:gd name="T37" fmla="*/ 21 h 35"/>
                <a:gd name="T38" fmla="*/ 30 w 30"/>
                <a:gd name="T39" fmla="*/ 27 h 35"/>
                <a:gd name="T40" fmla="*/ 30 w 30"/>
                <a:gd name="T41" fmla="*/ 27 h 35"/>
                <a:gd name="T42" fmla="*/ 23 w 30"/>
                <a:gd name="T43" fmla="*/ 22 h 35"/>
                <a:gd name="T44" fmla="*/ 20 w 30"/>
                <a:gd name="T45" fmla="*/ 22 h 35"/>
                <a:gd name="T46" fmla="*/ 13 w 30"/>
                <a:gd name="T4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5">
                  <a:moveTo>
                    <a:pt x="13" y="28"/>
                  </a:moveTo>
                  <a:cubicBezTo>
                    <a:pt x="9" y="30"/>
                    <a:pt x="6" y="33"/>
                    <a:pt x="2" y="35"/>
                  </a:cubicBezTo>
                  <a:cubicBezTo>
                    <a:pt x="2" y="35"/>
                    <a:pt x="2" y="35"/>
                    <a:pt x="1" y="35"/>
                  </a:cubicBezTo>
                  <a:cubicBezTo>
                    <a:pt x="4" y="29"/>
                    <a:pt x="6" y="23"/>
                    <a:pt x="8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8" y="6"/>
                    <a:pt x="8" y="9"/>
                    <a:pt x="9" y="11"/>
                  </a:cubicBezTo>
                  <a:cubicBezTo>
                    <a:pt x="11" y="15"/>
                    <a:pt x="10" y="19"/>
                    <a:pt x="12" y="23"/>
                  </a:cubicBezTo>
                  <a:cubicBezTo>
                    <a:pt x="12" y="24"/>
                    <a:pt x="12" y="25"/>
                    <a:pt x="13" y="27"/>
                  </a:cubicBezTo>
                  <a:cubicBezTo>
                    <a:pt x="15" y="25"/>
                    <a:pt x="18" y="23"/>
                    <a:pt x="20" y="22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5" y="23"/>
                    <a:pt x="28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5"/>
                    <a:pt x="25" y="24"/>
                    <a:pt x="23" y="22"/>
                  </a:cubicBezTo>
                  <a:cubicBezTo>
                    <a:pt x="22" y="22"/>
                    <a:pt x="21" y="22"/>
                    <a:pt x="20" y="22"/>
                  </a:cubicBezTo>
                  <a:cubicBezTo>
                    <a:pt x="18" y="24"/>
                    <a:pt x="15" y="26"/>
                    <a:pt x="13" y="28"/>
                  </a:cubicBezTo>
                  <a:close/>
                </a:path>
              </a:pathLst>
            </a:custGeom>
            <a:solidFill>
              <a:srgbClr val="D1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25E91202-ED62-683B-6D62-A35FBE19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603375"/>
              <a:ext cx="44450" cy="65087"/>
            </a:xfrm>
            <a:custGeom>
              <a:avLst/>
              <a:gdLst>
                <a:gd name="T0" fmla="*/ 2 w 23"/>
                <a:gd name="T1" fmla="*/ 28 h 34"/>
                <a:gd name="T2" fmla="*/ 2 w 23"/>
                <a:gd name="T3" fmla="*/ 28 h 34"/>
                <a:gd name="T4" fmla="*/ 10 w 23"/>
                <a:gd name="T5" fmla="*/ 32 h 34"/>
                <a:gd name="T6" fmla="*/ 11 w 23"/>
                <a:gd name="T7" fmla="*/ 32 h 34"/>
                <a:gd name="T8" fmla="*/ 11 w 23"/>
                <a:gd name="T9" fmla="*/ 31 h 34"/>
                <a:gd name="T10" fmla="*/ 7 w 23"/>
                <a:gd name="T11" fmla="*/ 19 h 34"/>
                <a:gd name="T12" fmla="*/ 5 w 23"/>
                <a:gd name="T13" fmla="*/ 13 h 34"/>
                <a:gd name="T14" fmla="*/ 2 w 23"/>
                <a:gd name="T15" fmla="*/ 2 h 34"/>
                <a:gd name="T16" fmla="*/ 2 w 23"/>
                <a:gd name="T17" fmla="*/ 2 h 34"/>
                <a:gd name="T18" fmla="*/ 0 w 23"/>
                <a:gd name="T19" fmla="*/ 0 h 34"/>
                <a:gd name="T20" fmla="*/ 3 w 23"/>
                <a:gd name="T21" fmla="*/ 1 h 34"/>
                <a:gd name="T22" fmla="*/ 19 w 23"/>
                <a:gd name="T23" fmla="*/ 1 h 34"/>
                <a:gd name="T24" fmla="*/ 21 w 23"/>
                <a:gd name="T25" fmla="*/ 0 h 34"/>
                <a:gd name="T26" fmla="*/ 22 w 23"/>
                <a:gd name="T27" fmla="*/ 1 h 34"/>
                <a:gd name="T28" fmla="*/ 21 w 23"/>
                <a:gd name="T29" fmla="*/ 2 h 34"/>
                <a:gd name="T30" fmla="*/ 14 w 23"/>
                <a:gd name="T31" fmla="*/ 7 h 34"/>
                <a:gd name="T32" fmla="*/ 12 w 23"/>
                <a:gd name="T33" fmla="*/ 8 h 34"/>
                <a:gd name="T34" fmla="*/ 12 w 23"/>
                <a:gd name="T35" fmla="*/ 9 h 34"/>
                <a:gd name="T36" fmla="*/ 6 w 23"/>
                <a:gd name="T37" fmla="*/ 13 h 34"/>
                <a:gd name="T38" fmla="*/ 6 w 23"/>
                <a:gd name="T39" fmla="*/ 15 h 34"/>
                <a:gd name="T40" fmla="*/ 12 w 23"/>
                <a:gd name="T41" fmla="*/ 32 h 34"/>
                <a:gd name="T42" fmla="*/ 12 w 23"/>
                <a:gd name="T43" fmla="*/ 32 h 34"/>
                <a:gd name="T44" fmla="*/ 12 w 23"/>
                <a:gd name="T45" fmla="*/ 34 h 34"/>
                <a:gd name="T46" fmla="*/ 11 w 23"/>
                <a:gd name="T47" fmla="*/ 33 h 34"/>
                <a:gd name="T48" fmla="*/ 2 w 23"/>
                <a:gd name="T4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4">
                  <a:moveTo>
                    <a:pt x="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5" y="29"/>
                    <a:pt x="7" y="30"/>
                    <a:pt x="10" y="32"/>
                  </a:cubicBezTo>
                  <a:cubicBezTo>
                    <a:pt x="10" y="32"/>
                    <a:pt x="10" y="33"/>
                    <a:pt x="11" y="32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9" y="27"/>
                    <a:pt x="8" y="23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4" y="9"/>
                    <a:pt x="4" y="6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8" y="1"/>
                    <a:pt x="13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19" y="3"/>
                    <a:pt x="16" y="5"/>
                    <a:pt x="14" y="7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0" y="10"/>
                    <a:pt x="8" y="11"/>
                    <a:pt x="6" y="13"/>
                  </a:cubicBezTo>
                  <a:cubicBezTo>
                    <a:pt x="6" y="13"/>
                    <a:pt x="5" y="14"/>
                    <a:pt x="6" y="15"/>
                  </a:cubicBezTo>
                  <a:cubicBezTo>
                    <a:pt x="8" y="20"/>
                    <a:pt x="10" y="26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2" y="34"/>
                  </a:cubicBezTo>
                  <a:cubicBezTo>
                    <a:pt x="12" y="34"/>
                    <a:pt x="11" y="34"/>
                    <a:pt x="11" y="33"/>
                  </a:cubicBezTo>
                  <a:cubicBezTo>
                    <a:pt x="8" y="31"/>
                    <a:pt x="5" y="29"/>
                    <a:pt x="2" y="28"/>
                  </a:cubicBezTo>
                  <a:close/>
                </a:path>
              </a:pathLst>
            </a:custGeom>
            <a:solidFill>
              <a:srgbClr val="C7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DA861D6A-216A-E8D3-0E43-89E4425F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1601788"/>
              <a:ext cx="47625" cy="28575"/>
            </a:xfrm>
            <a:custGeom>
              <a:avLst/>
              <a:gdLst>
                <a:gd name="T0" fmla="*/ 19 w 25"/>
                <a:gd name="T1" fmla="*/ 3 h 15"/>
                <a:gd name="T2" fmla="*/ 11 w 25"/>
                <a:gd name="T3" fmla="*/ 4 h 15"/>
                <a:gd name="T4" fmla="*/ 11 w 25"/>
                <a:gd name="T5" fmla="*/ 5 h 15"/>
                <a:gd name="T6" fmla="*/ 11 w 25"/>
                <a:gd name="T7" fmla="*/ 5 h 15"/>
                <a:gd name="T8" fmla="*/ 13 w 25"/>
                <a:gd name="T9" fmla="*/ 10 h 15"/>
                <a:gd name="T10" fmla="*/ 14 w 25"/>
                <a:gd name="T11" fmla="*/ 11 h 15"/>
                <a:gd name="T12" fmla="*/ 18 w 25"/>
                <a:gd name="T13" fmla="*/ 15 h 15"/>
                <a:gd name="T14" fmla="*/ 8 w 25"/>
                <a:gd name="T15" fmla="*/ 9 h 15"/>
                <a:gd name="T16" fmla="*/ 5 w 25"/>
                <a:gd name="T17" fmla="*/ 7 h 15"/>
                <a:gd name="T18" fmla="*/ 1 w 25"/>
                <a:gd name="T19" fmla="*/ 4 h 15"/>
                <a:gd name="T20" fmla="*/ 0 w 25"/>
                <a:gd name="T21" fmla="*/ 3 h 15"/>
                <a:gd name="T22" fmla="*/ 1 w 25"/>
                <a:gd name="T23" fmla="*/ 3 h 15"/>
                <a:gd name="T24" fmla="*/ 6 w 25"/>
                <a:gd name="T25" fmla="*/ 3 h 15"/>
                <a:gd name="T26" fmla="*/ 23 w 25"/>
                <a:gd name="T27" fmla="*/ 2 h 15"/>
                <a:gd name="T28" fmla="*/ 25 w 25"/>
                <a:gd name="T29" fmla="*/ 0 h 15"/>
                <a:gd name="T30" fmla="*/ 23 w 25"/>
                <a:gd name="T31" fmla="*/ 3 h 15"/>
                <a:gd name="T32" fmla="*/ 19 w 25"/>
                <a:gd name="T3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5"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6"/>
                    <a:pt x="14" y="8"/>
                    <a:pt x="13" y="10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5" y="12"/>
                    <a:pt x="17" y="13"/>
                    <a:pt x="18" y="15"/>
                  </a:cubicBezTo>
                  <a:cubicBezTo>
                    <a:pt x="15" y="13"/>
                    <a:pt x="12" y="11"/>
                    <a:pt x="8" y="9"/>
                  </a:cubicBezTo>
                  <a:cubicBezTo>
                    <a:pt x="7" y="8"/>
                    <a:pt x="7" y="7"/>
                    <a:pt x="5" y="7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11" y="3"/>
                    <a:pt x="17" y="2"/>
                    <a:pt x="23" y="2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5" y="2"/>
                    <a:pt x="25" y="3"/>
                    <a:pt x="23" y="3"/>
                  </a:cubicBezTo>
                  <a:cubicBezTo>
                    <a:pt x="21" y="3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3AFBC719-29BF-A386-4673-B321A0FF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1582738"/>
              <a:ext cx="4763" cy="793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2 h 4"/>
                <a:gd name="T4" fmla="*/ 0 w 2"/>
                <a:gd name="T5" fmla="*/ 0 h 4"/>
                <a:gd name="T6" fmla="*/ 2 w 2"/>
                <a:gd name="T7" fmla="*/ 3 h 4"/>
                <a:gd name="T8" fmla="*/ 1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57730CE1-E8AF-E67F-C092-946F934B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157321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4">
              <a:extLst>
                <a:ext uri="{FF2B5EF4-FFF2-40B4-BE49-F238E27FC236}">
                  <a16:creationId xmlns:a16="http://schemas.microsoft.com/office/drawing/2014/main" id="{9212B55F-B833-2112-1FCF-28DA41D3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1" y="1752600"/>
              <a:ext cx="131763" cy="219075"/>
            </a:xfrm>
            <a:custGeom>
              <a:avLst/>
              <a:gdLst>
                <a:gd name="T0" fmla="*/ 63 w 69"/>
                <a:gd name="T1" fmla="*/ 112 h 115"/>
                <a:gd name="T2" fmla="*/ 58 w 69"/>
                <a:gd name="T3" fmla="*/ 115 h 115"/>
                <a:gd name="T4" fmla="*/ 54 w 69"/>
                <a:gd name="T5" fmla="*/ 112 h 115"/>
                <a:gd name="T6" fmla="*/ 53 w 69"/>
                <a:gd name="T7" fmla="*/ 104 h 115"/>
                <a:gd name="T8" fmla="*/ 48 w 69"/>
                <a:gd name="T9" fmla="*/ 90 h 115"/>
                <a:gd name="T10" fmla="*/ 43 w 69"/>
                <a:gd name="T11" fmla="*/ 82 h 115"/>
                <a:gd name="T12" fmla="*/ 36 w 69"/>
                <a:gd name="T13" fmla="*/ 69 h 115"/>
                <a:gd name="T14" fmla="*/ 32 w 69"/>
                <a:gd name="T15" fmla="*/ 59 h 115"/>
                <a:gd name="T16" fmla="*/ 28 w 69"/>
                <a:gd name="T17" fmla="*/ 51 h 115"/>
                <a:gd name="T18" fmla="*/ 22 w 69"/>
                <a:gd name="T19" fmla="*/ 38 h 115"/>
                <a:gd name="T20" fmla="*/ 14 w 69"/>
                <a:gd name="T21" fmla="*/ 20 h 115"/>
                <a:gd name="T22" fmla="*/ 8 w 69"/>
                <a:gd name="T23" fmla="*/ 12 h 115"/>
                <a:gd name="T24" fmla="*/ 1 w 69"/>
                <a:gd name="T25" fmla="*/ 8 h 115"/>
                <a:gd name="T26" fmla="*/ 4 w 69"/>
                <a:gd name="T27" fmla="*/ 6 h 115"/>
                <a:gd name="T28" fmla="*/ 1 w 69"/>
                <a:gd name="T29" fmla="*/ 3 h 115"/>
                <a:gd name="T30" fmla="*/ 2 w 69"/>
                <a:gd name="T31" fmla="*/ 0 h 115"/>
                <a:gd name="T32" fmla="*/ 7 w 69"/>
                <a:gd name="T33" fmla="*/ 0 h 115"/>
                <a:gd name="T34" fmla="*/ 12 w 69"/>
                <a:gd name="T35" fmla="*/ 8 h 115"/>
                <a:gd name="T36" fmla="*/ 15 w 69"/>
                <a:gd name="T37" fmla="*/ 15 h 115"/>
                <a:gd name="T38" fmla="*/ 19 w 69"/>
                <a:gd name="T39" fmla="*/ 18 h 115"/>
                <a:gd name="T40" fmla="*/ 24 w 69"/>
                <a:gd name="T41" fmla="*/ 27 h 115"/>
                <a:gd name="T42" fmla="*/ 27 w 69"/>
                <a:gd name="T43" fmla="*/ 29 h 115"/>
                <a:gd name="T44" fmla="*/ 31 w 69"/>
                <a:gd name="T45" fmla="*/ 33 h 115"/>
                <a:gd name="T46" fmla="*/ 34 w 69"/>
                <a:gd name="T47" fmla="*/ 34 h 115"/>
                <a:gd name="T48" fmla="*/ 40 w 69"/>
                <a:gd name="T49" fmla="*/ 41 h 115"/>
                <a:gd name="T50" fmla="*/ 44 w 69"/>
                <a:gd name="T51" fmla="*/ 49 h 115"/>
                <a:gd name="T52" fmla="*/ 42 w 69"/>
                <a:gd name="T53" fmla="*/ 53 h 115"/>
                <a:gd name="T54" fmla="*/ 39 w 69"/>
                <a:gd name="T55" fmla="*/ 56 h 115"/>
                <a:gd name="T56" fmla="*/ 44 w 69"/>
                <a:gd name="T57" fmla="*/ 58 h 115"/>
                <a:gd name="T58" fmla="*/ 43 w 69"/>
                <a:gd name="T59" fmla="*/ 67 h 115"/>
                <a:gd name="T60" fmla="*/ 42 w 69"/>
                <a:gd name="T61" fmla="*/ 71 h 115"/>
                <a:gd name="T62" fmla="*/ 49 w 69"/>
                <a:gd name="T63" fmla="*/ 80 h 115"/>
                <a:gd name="T64" fmla="*/ 53 w 69"/>
                <a:gd name="T65" fmla="*/ 84 h 115"/>
                <a:gd name="T66" fmla="*/ 56 w 69"/>
                <a:gd name="T67" fmla="*/ 78 h 115"/>
                <a:gd name="T68" fmla="*/ 57 w 69"/>
                <a:gd name="T69" fmla="*/ 80 h 115"/>
                <a:gd name="T70" fmla="*/ 57 w 69"/>
                <a:gd name="T71" fmla="*/ 84 h 115"/>
                <a:gd name="T72" fmla="*/ 58 w 69"/>
                <a:gd name="T73" fmla="*/ 89 h 115"/>
                <a:gd name="T74" fmla="*/ 64 w 69"/>
                <a:gd name="T75" fmla="*/ 98 h 115"/>
                <a:gd name="T76" fmla="*/ 67 w 69"/>
                <a:gd name="T77" fmla="*/ 101 h 115"/>
                <a:gd name="T78" fmla="*/ 69 w 69"/>
                <a:gd name="T79" fmla="*/ 102 h 115"/>
                <a:gd name="T80" fmla="*/ 67 w 69"/>
                <a:gd name="T81" fmla="*/ 106 h 115"/>
                <a:gd name="T82" fmla="*/ 66 w 69"/>
                <a:gd name="T83" fmla="*/ 102 h 115"/>
                <a:gd name="T84" fmla="*/ 60 w 69"/>
                <a:gd name="T85" fmla="*/ 96 h 115"/>
                <a:gd name="T86" fmla="*/ 56 w 69"/>
                <a:gd name="T87" fmla="*/ 91 h 115"/>
                <a:gd name="T88" fmla="*/ 55 w 69"/>
                <a:gd name="T89" fmla="*/ 91 h 115"/>
                <a:gd name="T90" fmla="*/ 60 w 69"/>
                <a:gd name="T91" fmla="*/ 99 h 115"/>
                <a:gd name="T92" fmla="*/ 62 w 69"/>
                <a:gd name="T93" fmla="*/ 108 h 115"/>
                <a:gd name="T94" fmla="*/ 62 w 69"/>
                <a:gd name="T95" fmla="*/ 112 h 115"/>
                <a:gd name="T96" fmla="*/ 63 w 69"/>
                <a:gd name="T97" fmla="*/ 110 h 115"/>
                <a:gd name="T98" fmla="*/ 65 w 69"/>
                <a:gd name="T99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15">
                  <a:moveTo>
                    <a:pt x="65" y="111"/>
                  </a:moveTo>
                  <a:cubicBezTo>
                    <a:pt x="64" y="112"/>
                    <a:pt x="63" y="112"/>
                    <a:pt x="63" y="112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0" y="113"/>
                    <a:pt x="59" y="114"/>
                    <a:pt x="58" y="115"/>
                  </a:cubicBezTo>
                  <a:cubicBezTo>
                    <a:pt x="58" y="115"/>
                    <a:pt x="57" y="115"/>
                    <a:pt x="57" y="115"/>
                  </a:cubicBezTo>
                  <a:cubicBezTo>
                    <a:pt x="55" y="115"/>
                    <a:pt x="54" y="114"/>
                    <a:pt x="54" y="112"/>
                  </a:cubicBezTo>
                  <a:cubicBezTo>
                    <a:pt x="54" y="110"/>
                    <a:pt x="53" y="107"/>
                    <a:pt x="53" y="10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1" y="103"/>
                    <a:pt x="52" y="101"/>
                    <a:pt x="52" y="100"/>
                  </a:cubicBezTo>
                  <a:cubicBezTo>
                    <a:pt x="51" y="96"/>
                    <a:pt x="50" y="93"/>
                    <a:pt x="48" y="90"/>
                  </a:cubicBezTo>
                  <a:cubicBezTo>
                    <a:pt x="47" y="87"/>
                    <a:pt x="46" y="85"/>
                    <a:pt x="43" y="83"/>
                  </a:cubicBezTo>
                  <a:cubicBezTo>
                    <a:pt x="43" y="83"/>
                    <a:pt x="43" y="82"/>
                    <a:pt x="43" y="82"/>
                  </a:cubicBezTo>
                  <a:cubicBezTo>
                    <a:pt x="43" y="79"/>
                    <a:pt x="40" y="77"/>
                    <a:pt x="39" y="75"/>
                  </a:cubicBezTo>
                  <a:cubicBezTo>
                    <a:pt x="38" y="73"/>
                    <a:pt x="37" y="71"/>
                    <a:pt x="36" y="69"/>
                  </a:cubicBezTo>
                  <a:cubicBezTo>
                    <a:pt x="35" y="66"/>
                    <a:pt x="34" y="63"/>
                    <a:pt x="33" y="60"/>
                  </a:cubicBezTo>
                  <a:cubicBezTo>
                    <a:pt x="33" y="60"/>
                    <a:pt x="33" y="59"/>
                    <a:pt x="32" y="59"/>
                  </a:cubicBezTo>
                  <a:cubicBezTo>
                    <a:pt x="32" y="57"/>
                    <a:pt x="32" y="56"/>
                    <a:pt x="30" y="54"/>
                  </a:cubicBezTo>
                  <a:cubicBezTo>
                    <a:pt x="29" y="54"/>
                    <a:pt x="29" y="52"/>
                    <a:pt x="28" y="51"/>
                  </a:cubicBezTo>
                  <a:cubicBezTo>
                    <a:pt x="27" y="48"/>
                    <a:pt x="25" y="45"/>
                    <a:pt x="23" y="41"/>
                  </a:cubicBezTo>
                  <a:cubicBezTo>
                    <a:pt x="23" y="40"/>
                    <a:pt x="22" y="39"/>
                    <a:pt x="22" y="38"/>
                  </a:cubicBezTo>
                  <a:cubicBezTo>
                    <a:pt x="20" y="34"/>
                    <a:pt x="18" y="30"/>
                    <a:pt x="16" y="26"/>
                  </a:cubicBezTo>
                  <a:cubicBezTo>
                    <a:pt x="15" y="24"/>
                    <a:pt x="14" y="22"/>
                    <a:pt x="14" y="20"/>
                  </a:cubicBezTo>
                  <a:cubicBezTo>
                    <a:pt x="13" y="19"/>
                    <a:pt x="12" y="18"/>
                    <a:pt x="11" y="17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0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8" y="2"/>
                  </a:cubicBezTo>
                  <a:cubicBezTo>
                    <a:pt x="7" y="4"/>
                    <a:pt x="9" y="8"/>
                    <a:pt x="12" y="8"/>
                  </a:cubicBezTo>
                  <a:cubicBezTo>
                    <a:pt x="14" y="9"/>
                    <a:pt x="15" y="10"/>
                    <a:pt x="14" y="12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5"/>
                    <a:pt x="18" y="15"/>
                    <a:pt x="18" y="17"/>
                  </a:cubicBezTo>
                  <a:cubicBezTo>
                    <a:pt x="18" y="17"/>
                    <a:pt x="18" y="18"/>
                    <a:pt x="19" y="18"/>
                  </a:cubicBezTo>
                  <a:cubicBezTo>
                    <a:pt x="21" y="18"/>
                    <a:pt x="21" y="20"/>
                    <a:pt x="20" y="21"/>
                  </a:cubicBezTo>
                  <a:cubicBezTo>
                    <a:pt x="20" y="24"/>
                    <a:pt x="21" y="26"/>
                    <a:pt x="24" y="27"/>
                  </a:cubicBezTo>
                  <a:cubicBezTo>
                    <a:pt x="25" y="27"/>
                    <a:pt x="26" y="27"/>
                    <a:pt x="26" y="28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ubicBezTo>
                    <a:pt x="31" y="33"/>
                    <a:pt x="32" y="33"/>
                    <a:pt x="33" y="33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5" y="36"/>
                    <a:pt x="37" y="36"/>
                    <a:pt x="38" y="38"/>
                  </a:cubicBezTo>
                  <a:cubicBezTo>
                    <a:pt x="40" y="38"/>
                    <a:pt x="40" y="40"/>
                    <a:pt x="40" y="41"/>
                  </a:cubicBezTo>
                  <a:cubicBezTo>
                    <a:pt x="40" y="43"/>
                    <a:pt x="41" y="43"/>
                    <a:pt x="42" y="44"/>
                  </a:cubicBezTo>
                  <a:cubicBezTo>
                    <a:pt x="43" y="45"/>
                    <a:pt x="44" y="47"/>
                    <a:pt x="44" y="49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3"/>
                    <a:pt x="43" y="53"/>
                    <a:pt x="42" y="53"/>
                  </a:cubicBezTo>
                  <a:cubicBezTo>
                    <a:pt x="41" y="53"/>
                    <a:pt x="40" y="53"/>
                    <a:pt x="39" y="53"/>
                  </a:cubicBezTo>
                  <a:cubicBezTo>
                    <a:pt x="39" y="54"/>
                    <a:pt x="39" y="55"/>
                    <a:pt x="39" y="56"/>
                  </a:cubicBezTo>
                  <a:cubicBezTo>
                    <a:pt x="40" y="57"/>
                    <a:pt x="41" y="57"/>
                    <a:pt x="42" y="57"/>
                  </a:cubicBezTo>
                  <a:cubicBezTo>
                    <a:pt x="43" y="57"/>
                    <a:pt x="44" y="57"/>
                    <a:pt x="44" y="58"/>
                  </a:cubicBezTo>
                  <a:cubicBezTo>
                    <a:pt x="44" y="60"/>
                    <a:pt x="44" y="61"/>
                    <a:pt x="44" y="62"/>
                  </a:cubicBezTo>
                  <a:cubicBezTo>
                    <a:pt x="43" y="64"/>
                    <a:pt x="43" y="65"/>
                    <a:pt x="43" y="67"/>
                  </a:cubicBezTo>
                  <a:cubicBezTo>
                    <a:pt x="43" y="68"/>
                    <a:pt x="43" y="69"/>
                    <a:pt x="42" y="69"/>
                  </a:cubicBezTo>
                  <a:cubicBezTo>
                    <a:pt x="41" y="70"/>
                    <a:pt x="41" y="70"/>
                    <a:pt x="42" y="71"/>
                  </a:cubicBezTo>
                  <a:cubicBezTo>
                    <a:pt x="43" y="73"/>
                    <a:pt x="45" y="74"/>
                    <a:pt x="46" y="75"/>
                  </a:cubicBezTo>
                  <a:cubicBezTo>
                    <a:pt x="47" y="76"/>
                    <a:pt x="49" y="78"/>
                    <a:pt x="49" y="80"/>
                  </a:cubicBezTo>
                  <a:cubicBezTo>
                    <a:pt x="48" y="81"/>
                    <a:pt x="50" y="83"/>
                    <a:pt x="51" y="82"/>
                  </a:cubicBezTo>
                  <a:cubicBezTo>
                    <a:pt x="53" y="82"/>
                    <a:pt x="52" y="84"/>
                    <a:pt x="53" y="84"/>
                  </a:cubicBezTo>
                  <a:cubicBezTo>
                    <a:pt x="54" y="83"/>
                    <a:pt x="56" y="81"/>
                    <a:pt x="55" y="79"/>
                  </a:cubicBezTo>
                  <a:cubicBezTo>
                    <a:pt x="55" y="79"/>
                    <a:pt x="55" y="78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7" y="79"/>
                    <a:pt x="57" y="80"/>
                    <a:pt x="57" y="80"/>
                  </a:cubicBezTo>
                  <a:cubicBezTo>
                    <a:pt x="56" y="81"/>
                    <a:pt x="56" y="82"/>
                    <a:pt x="57" y="83"/>
                  </a:cubicBezTo>
                  <a:cubicBezTo>
                    <a:pt x="57" y="83"/>
                    <a:pt x="57" y="83"/>
                    <a:pt x="57" y="84"/>
                  </a:cubicBezTo>
                  <a:cubicBezTo>
                    <a:pt x="56" y="85"/>
                    <a:pt x="58" y="87"/>
                    <a:pt x="57" y="88"/>
                  </a:cubicBezTo>
                  <a:cubicBezTo>
                    <a:pt x="57" y="88"/>
                    <a:pt x="57" y="89"/>
                    <a:pt x="58" y="89"/>
                  </a:cubicBezTo>
                  <a:cubicBezTo>
                    <a:pt x="60" y="91"/>
                    <a:pt x="60" y="93"/>
                    <a:pt x="62" y="94"/>
                  </a:cubicBezTo>
                  <a:cubicBezTo>
                    <a:pt x="63" y="95"/>
                    <a:pt x="63" y="97"/>
                    <a:pt x="64" y="98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0"/>
                    <a:pt x="66" y="101"/>
                    <a:pt x="67" y="101"/>
                  </a:cubicBezTo>
                  <a:cubicBezTo>
                    <a:pt x="67" y="102"/>
                    <a:pt x="67" y="103"/>
                    <a:pt x="68" y="102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3"/>
                    <a:pt x="69" y="104"/>
                    <a:pt x="69" y="105"/>
                  </a:cubicBezTo>
                  <a:cubicBezTo>
                    <a:pt x="69" y="105"/>
                    <a:pt x="68" y="106"/>
                    <a:pt x="67" y="106"/>
                  </a:cubicBezTo>
                  <a:cubicBezTo>
                    <a:pt x="66" y="106"/>
                    <a:pt x="66" y="105"/>
                    <a:pt x="66" y="104"/>
                  </a:cubicBezTo>
                  <a:cubicBezTo>
                    <a:pt x="67" y="103"/>
                    <a:pt x="66" y="103"/>
                    <a:pt x="66" y="102"/>
                  </a:cubicBezTo>
                  <a:cubicBezTo>
                    <a:pt x="65" y="101"/>
                    <a:pt x="63" y="99"/>
                    <a:pt x="62" y="97"/>
                  </a:cubicBezTo>
                  <a:cubicBezTo>
                    <a:pt x="62" y="97"/>
                    <a:pt x="62" y="96"/>
                    <a:pt x="60" y="96"/>
                  </a:cubicBezTo>
                  <a:cubicBezTo>
                    <a:pt x="60" y="96"/>
                    <a:pt x="60" y="95"/>
                    <a:pt x="60" y="95"/>
                  </a:cubicBezTo>
                  <a:cubicBezTo>
                    <a:pt x="60" y="93"/>
                    <a:pt x="59" y="92"/>
                    <a:pt x="56" y="91"/>
                  </a:cubicBezTo>
                  <a:cubicBezTo>
                    <a:pt x="56" y="91"/>
                    <a:pt x="56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6" y="94"/>
                    <a:pt x="58" y="95"/>
                    <a:pt x="59" y="96"/>
                  </a:cubicBezTo>
                  <a:cubicBezTo>
                    <a:pt x="60" y="97"/>
                    <a:pt x="60" y="98"/>
                    <a:pt x="60" y="99"/>
                  </a:cubicBezTo>
                  <a:cubicBezTo>
                    <a:pt x="60" y="101"/>
                    <a:pt x="60" y="103"/>
                    <a:pt x="60" y="105"/>
                  </a:cubicBezTo>
                  <a:cubicBezTo>
                    <a:pt x="61" y="106"/>
                    <a:pt x="62" y="107"/>
                    <a:pt x="62" y="108"/>
                  </a:cubicBezTo>
                  <a:cubicBezTo>
                    <a:pt x="62" y="109"/>
                    <a:pt x="63" y="110"/>
                    <a:pt x="62" y="111"/>
                  </a:cubicBezTo>
                  <a:cubicBezTo>
                    <a:pt x="62" y="111"/>
                    <a:pt x="62" y="111"/>
                    <a:pt x="62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3" y="110"/>
                  </a:cubicBezTo>
                  <a:cubicBezTo>
                    <a:pt x="64" y="110"/>
                    <a:pt x="64" y="109"/>
                    <a:pt x="65" y="110"/>
                  </a:cubicBezTo>
                  <a:cubicBezTo>
                    <a:pt x="66" y="110"/>
                    <a:pt x="65" y="111"/>
                    <a:pt x="65" y="11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E7406193-49B6-6CA2-A76A-881B7D08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819275"/>
              <a:ext cx="112713" cy="155575"/>
            </a:xfrm>
            <a:custGeom>
              <a:avLst/>
              <a:gdLst>
                <a:gd name="T0" fmla="*/ 57 w 59"/>
                <a:gd name="T1" fmla="*/ 72 h 82"/>
                <a:gd name="T2" fmla="*/ 45 w 59"/>
                <a:gd name="T3" fmla="*/ 76 h 82"/>
                <a:gd name="T4" fmla="*/ 47 w 59"/>
                <a:gd name="T5" fmla="*/ 70 h 82"/>
                <a:gd name="T6" fmla="*/ 43 w 59"/>
                <a:gd name="T7" fmla="*/ 65 h 82"/>
                <a:gd name="T8" fmla="*/ 41 w 59"/>
                <a:gd name="T9" fmla="*/ 59 h 82"/>
                <a:gd name="T10" fmla="*/ 40 w 59"/>
                <a:gd name="T11" fmla="*/ 58 h 82"/>
                <a:gd name="T12" fmla="*/ 36 w 59"/>
                <a:gd name="T13" fmla="*/ 57 h 82"/>
                <a:gd name="T14" fmla="*/ 33 w 59"/>
                <a:gd name="T15" fmla="*/ 52 h 82"/>
                <a:gd name="T16" fmla="*/ 29 w 59"/>
                <a:gd name="T17" fmla="*/ 45 h 82"/>
                <a:gd name="T18" fmla="*/ 29 w 59"/>
                <a:gd name="T19" fmla="*/ 40 h 82"/>
                <a:gd name="T20" fmla="*/ 28 w 59"/>
                <a:gd name="T21" fmla="*/ 41 h 82"/>
                <a:gd name="T22" fmla="*/ 25 w 59"/>
                <a:gd name="T23" fmla="*/ 40 h 82"/>
                <a:gd name="T24" fmla="*/ 20 w 59"/>
                <a:gd name="T25" fmla="*/ 35 h 82"/>
                <a:gd name="T26" fmla="*/ 19 w 59"/>
                <a:gd name="T27" fmla="*/ 28 h 82"/>
                <a:gd name="T28" fmla="*/ 17 w 59"/>
                <a:gd name="T29" fmla="*/ 23 h 82"/>
                <a:gd name="T30" fmla="*/ 11 w 59"/>
                <a:gd name="T31" fmla="*/ 14 h 82"/>
                <a:gd name="T32" fmla="*/ 9 w 59"/>
                <a:gd name="T33" fmla="*/ 19 h 82"/>
                <a:gd name="T34" fmla="*/ 9 w 59"/>
                <a:gd name="T35" fmla="*/ 41 h 82"/>
                <a:gd name="T36" fmla="*/ 10 w 59"/>
                <a:gd name="T37" fmla="*/ 55 h 82"/>
                <a:gd name="T38" fmla="*/ 14 w 59"/>
                <a:gd name="T39" fmla="*/ 62 h 82"/>
                <a:gd name="T40" fmla="*/ 17 w 59"/>
                <a:gd name="T41" fmla="*/ 68 h 82"/>
                <a:gd name="T42" fmla="*/ 20 w 59"/>
                <a:gd name="T43" fmla="*/ 74 h 82"/>
                <a:gd name="T44" fmla="*/ 26 w 59"/>
                <a:gd name="T45" fmla="*/ 77 h 82"/>
                <a:gd name="T46" fmla="*/ 27 w 59"/>
                <a:gd name="T47" fmla="*/ 82 h 82"/>
                <a:gd name="T48" fmla="*/ 25 w 59"/>
                <a:gd name="T49" fmla="*/ 80 h 82"/>
                <a:gd name="T50" fmla="*/ 17 w 59"/>
                <a:gd name="T51" fmla="*/ 74 h 82"/>
                <a:gd name="T52" fmla="*/ 13 w 59"/>
                <a:gd name="T53" fmla="*/ 68 h 82"/>
                <a:gd name="T54" fmla="*/ 9 w 59"/>
                <a:gd name="T55" fmla="*/ 63 h 82"/>
                <a:gd name="T56" fmla="*/ 7 w 59"/>
                <a:gd name="T57" fmla="*/ 58 h 82"/>
                <a:gd name="T58" fmla="*/ 6 w 59"/>
                <a:gd name="T59" fmla="*/ 45 h 82"/>
                <a:gd name="T60" fmla="*/ 4 w 59"/>
                <a:gd name="T61" fmla="*/ 38 h 82"/>
                <a:gd name="T62" fmla="*/ 1 w 59"/>
                <a:gd name="T63" fmla="*/ 28 h 82"/>
                <a:gd name="T64" fmla="*/ 1 w 59"/>
                <a:gd name="T65" fmla="*/ 23 h 82"/>
                <a:gd name="T66" fmla="*/ 4 w 59"/>
                <a:gd name="T67" fmla="*/ 7 h 82"/>
                <a:gd name="T68" fmla="*/ 3 w 59"/>
                <a:gd name="T69" fmla="*/ 1 h 82"/>
                <a:gd name="T70" fmla="*/ 6 w 59"/>
                <a:gd name="T71" fmla="*/ 1 h 82"/>
                <a:gd name="T72" fmla="*/ 7 w 59"/>
                <a:gd name="T73" fmla="*/ 5 h 82"/>
                <a:gd name="T74" fmla="*/ 8 w 59"/>
                <a:gd name="T75" fmla="*/ 2 h 82"/>
                <a:gd name="T76" fmla="*/ 11 w 59"/>
                <a:gd name="T77" fmla="*/ 2 h 82"/>
                <a:gd name="T78" fmla="*/ 13 w 59"/>
                <a:gd name="T79" fmla="*/ 9 h 82"/>
                <a:gd name="T80" fmla="*/ 17 w 59"/>
                <a:gd name="T81" fmla="*/ 14 h 82"/>
                <a:gd name="T82" fmla="*/ 19 w 59"/>
                <a:gd name="T83" fmla="*/ 19 h 82"/>
                <a:gd name="T84" fmla="*/ 23 w 59"/>
                <a:gd name="T85" fmla="*/ 25 h 82"/>
                <a:gd name="T86" fmla="*/ 26 w 59"/>
                <a:gd name="T87" fmla="*/ 32 h 82"/>
                <a:gd name="T88" fmla="*/ 27 w 59"/>
                <a:gd name="T89" fmla="*/ 36 h 82"/>
                <a:gd name="T90" fmla="*/ 30 w 59"/>
                <a:gd name="T91" fmla="*/ 36 h 82"/>
                <a:gd name="T92" fmla="*/ 36 w 59"/>
                <a:gd name="T93" fmla="*/ 45 h 82"/>
                <a:gd name="T94" fmla="*/ 33 w 59"/>
                <a:gd name="T95" fmla="*/ 46 h 82"/>
                <a:gd name="T96" fmla="*/ 40 w 59"/>
                <a:gd name="T97" fmla="*/ 48 h 82"/>
                <a:gd name="T98" fmla="*/ 44 w 59"/>
                <a:gd name="T99" fmla="*/ 56 h 82"/>
                <a:gd name="T100" fmla="*/ 45 w 59"/>
                <a:gd name="T101" fmla="*/ 56 h 82"/>
                <a:gd name="T102" fmla="*/ 47 w 59"/>
                <a:gd name="T103" fmla="*/ 56 h 82"/>
                <a:gd name="T104" fmla="*/ 49 w 59"/>
                <a:gd name="T105" fmla="*/ 63 h 82"/>
                <a:gd name="T106" fmla="*/ 51 w 59"/>
                <a:gd name="T107" fmla="*/ 68 h 82"/>
                <a:gd name="T108" fmla="*/ 51 w 59"/>
                <a:gd name="T109" fmla="*/ 69 h 82"/>
                <a:gd name="T110" fmla="*/ 52 w 59"/>
                <a:gd name="T111" fmla="*/ 71 h 82"/>
                <a:gd name="T112" fmla="*/ 56 w 59"/>
                <a:gd name="T113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82">
                  <a:moveTo>
                    <a:pt x="59" y="72"/>
                  </a:moveTo>
                  <a:cubicBezTo>
                    <a:pt x="58" y="72"/>
                    <a:pt x="58" y="72"/>
                    <a:pt x="57" y="72"/>
                  </a:cubicBezTo>
                  <a:cubicBezTo>
                    <a:pt x="53" y="72"/>
                    <a:pt x="50" y="75"/>
                    <a:pt x="46" y="76"/>
                  </a:cubicBezTo>
                  <a:cubicBezTo>
                    <a:pt x="46" y="76"/>
                    <a:pt x="46" y="76"/>
                    <a:pt x="45" y="76"/>
                  </a:cubicBezTo>
                  <a:cubicBezTo>
                    <a:pt x="45" y="76"/>
                    <a:pt x="45" y="75"/>
                    <a:pt x="45" y="75"/>
                  </a:cubicBezTo>
                  <a:cubicBezTo>
                    <a:pt x="48" y="74"/>
                    <a:pt x="47" y="71"/>
                    <a:pt x="47" y="70"/>
                  </a:cubicBezTo>
                  <a:cubicBezTo>
                    <a:pt x="47" y="69"/>
                    <a:pt x="46" y="69"/>
                    <a:pt x="45" y="69"/>
                  </a:cubicBezTo>
                  <a:cubicBezTo>
                    <a:pt x="43" y="68"/>
                    <a:pt x="43" y="68"/>
                    <a:pt x="43" y="65"/>
                  </a:cubicBezTo>
                  <a:cubicBezTo>
                    <a:pt x="43" y="64"/>
                    <a:pt x="43" y="63"/>
                    <a:pt x="42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1" y="58"/>
                    <a:pt x="41" y="58"/>
                    <a:pt x="41" y="57"/>
                  </a:cubicBezTo>
                  <a:cubicBezTo>
                    <a:pt x="40" y="57"/>
                    <a:pt x="40" y="58"/>
                    <a:pt x="40" y="58"/>
                  </a:cubicBezTo>
                  <a:cubicBezTo>
                    <a:pt x="39" y="59"/>
                    <a:pt x="39" y="60"/>
                    <a:pt x="38" y="60"/>
                  </a:cubicBezTo>
                  <a:cubicBezTo>
                    <a:pt x="37" y="59"/>
                    <a:pt x="36" y="58"/>
                    <a:pt x="36" y="57"/>
                  </a:cubicBezTo>
                  <a:cubicBezTo>
                    <a:pt x="36" y="56"/>
                    <a:pt x="37" y="55"/>
                    <a:pt x="37" y="54"/>
                  </a:cubicBezTo>
                  <a:cubicBezTo>
                    <a:pt x="36" y="51"/>
                    <a:pt x="35" y="51"/>
                    <a:pt x="33" y="52"/>
                  </a:cubicBezTo>
                  <a:cubicBezTo>
                    <a:pt x="33" y="50"/>
                    <a:pt x="31" y="49"/>
                    <a:pt x="30" y="48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30" y="44"/>
                    <a:pt x="29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3"/>
                    <a:pt x="27" y="43"/>
                  </a:cubicBezTo>
                  <a:cubicBezTo>
                    <a:pt x="26" y="42"/>
                    <a:pt x="25" y="42"/>
                    <a:pt x="25" y="40"/>
                  </a:cubicBezTo>
                  <a:cubicBezTo>
                    <a:pt x="26" y="38"/>
                    <a:pt x="24" y="36"/>
                    <a:pt x="22" y="36"/>
                  </a:cubicBezTo>
                  <a:cubicBezTo>
                    <a:pt x="21" y="36"/>
                    <a:pt x="20" y="36"/>
                    <a:pt x="20" y="35"/>
                  </a:cubicBezTo>
                  <a:cubicBezTo>
                    <a:pt x="21" y="33"/>
                    <a:pt x="20" y="33"/>
                    <a:pt x="20" y="32"/>
                  </a:cubicBezTo>
                  <a:cubicBezTo>
                    <a:pt x="19" y="31"/>
                    <a:pt x="18" y="29"/>
                    <a:pt x="19" y="28"/>
                  </a:cubicBezTo>
                  <a:cubicBezTo>
                    <a:pt x="19" y="26"/>
                    <a:pt x="18" y="25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3"/>
                    <a:pt x="14" y="21"/>
                    <a:pt x="14" y="20"/>
                  </a:cubicBezTo>
                  <a:cubicBezTo>
                    <a:pt x="14" y="17"/>
                    <a:pt x="14" y="15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9" y="15"/>
                    <a:pt x="9" y="17"/>
                    <a:pt x="9" y="19"/>
                  </a:cubicBezTo>
                  <a:cubicBezTo>
                    <a:pt x="9" y="22"/>
                    <a:pt x="8" y="26"/>
                    <a:pt x="8" y="30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44"/>
                    <a:pt x="10" y="48"/>
                    <a:pt x="10" y="52"/>
                  </a:cubicBezTo>
                  <a:cubicBezTo>
                    <a:pt x="9" y="53"/>
                    <a:pt x="10" y="54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3" y="57"/>
                    <a:pt x="14" y="60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7" y="67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0" y="72"/>
                    <a:pt x="2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3" y="75"/>
                    <a:pt x="25" y="76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9" y="80"/>
                    <a:pt x="29" y="82"/>
                    <a:pt x="27" y="82"/>
                  </a:cubicBezTo>
                  <a:cubicBezTo>
                    <a:pt x="26" y="82"/>
                    <a:pt x="24" y="82"/>
                    <a:pt x="22" y="82"/>
                  </a:cubicBezTo>
                  <a:cubicBezTo>
                    <a:pt x="22" y="80"/>
                    <a:pt x="24" y="81"/>
                    <a:pt x="25" y="80"/>
                  </a:cubicBezTo>
                  <a:cubicBezTo>
                    <a:pt x="23" y="79"/>
                    <a:pt x="22" y="78"/>
                    <a:pt x="21" y="78"/>
                  </a:cubicBezTo>
                  <a:cubicBezTo>
                    <a:pt x="19" y="77"/>
                    <a:pt x="17" y="76"/>
                    <a:pt x="17" y="74"/>
                  </a:cubicBezTo>
                  <a:cubicBezTo>
                    <a:pt x="17" y="73"/>
                    <a:pt x="16" y="72"/>
                    <a:pt x="15" y="71"/>
                  </a:cubicBezTo>
                  <a:cubicBezTo>
                    <a:pt x="14" y="71"/>
                    <a:pt x="13" y="70"/>
                    <a:pt x="13" y="68"/>
                  </a:cubicBezTo>
                  <a:cubicBezTo>
                    <a:pt x="13" y="68"/>
                    <a:pt x="13" y="67"/>
                    <a:pt x="13" y="67"/>
                  </a:cubicBezTo>
                  <a:cubicBezTo>
                    <a:pt x="12" y="66"/>
                    <a:pt x="11" y="64"/>
                    <a:pt x="9" y="63"/>
                  </a:cubicBezTo>
                  <a:cubicBezTo>
                    <a:pt x="8" y="63"/>
                    <a:pt x="7" y="62"/>
                    <a:pt x="7" y="61"/>
                  </a:cubicBezTo>
                  <a:cubicBezTo>
                    <a:pt x="7" y="60"/>
                    <a:pt x="7" y="59"/>
                    <a:pt x="7" y="58"/>
                  </a:cubicBezTo>
                  <a:cubicBezTo>
                    <a:pt x="5" y="55"/>
                    <a:pt x="5" y="51"/>
                    <a:pt x="7" y="48"/>
                  </a:cubicBezTo>
                  <a:cubicBezTo>
                    <a:pt x="7" y="47"/>
                    <a:pt x="7" y="46"/>
                    <a:pt x="6" y="45"/>
                  </a:cubicBezTo>
                  <a:cubicBezTo>
                    <a:pt x="6" y="43"/>
                    <a:pt x="6" y="40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cubicBezTo>
                    <a:pt x="4" y="35"/>
                    <a:pt x="3" y="32"/>
                    <a:pt x="3" y="29"/>
                  </a:cubicBezTo>
                  <a:cubicBezTo>
                    <a:pt x="2" y="29"/>
                    <a:pt x="2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3"/>
                    <a:pt x="3" y="23"/>
                    <a:pt x="2" y="22"/>
                  </a:cubicBezTo>
                  <a:cubicBezTo>
                    <a:pt x="2" y="17"/>
                    <a:pt x="4" y="12"/>
                    <a:pt x="4" y="7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4"/>
                    <a:pt x="12" y="6"/>
                    <a:pt x="12" y="8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9"/>
                    <a:pt x="14" y="11"/>
                    <a:pt x="14" y="12"/>
                  </a:cubicBezTo>
                  <a:cubicBezTo>
                    <a:pt x="15" y="14"/>
                    <a:pt x="15" y="14"/>
                    <a:pt x="17" y="14"/>
                  </a:cubicBezTo>
                  <a:cubicBezTo>
                    <a:pt x="19" y="14"/>
                    <a:pt x="19" y="16"/>
                    <a:pt x="18" y="17"/>
                  </a:cubicBezTo>
                  <a:cubicBezTo>
                    <a:pt x="18" y="18"/>
                    <a:pt x="18" y="19"/>
                    <a:pt x="19" y="19"/>
                  </a:cubicBezTo>
                  <a:cubicBezTo>
                    <a:pt x="20" y="21"/>
                    <a:pt x="22" y="22"/>
                    <a:pt x="21" y="24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5" y="26"/>
                    <a:pt x="25" y="27"/>
                    <a:pt x="25" y="29"/>
                  </a:cubicBezTo>
                  <a:cubicBezTo>
                    <a:pt x="25" y="30"/>
                    <a:pt x="25" y="31"/>
                    <a:pt x="26" y="32"/>
                  </a:cubicBezTo>
                  <a:cubicBezTo>
                    <a:pt x="27" y="33"/>
                    <a:pt x="28" y="33"/>
                    <a:pt x="27" y="34"/>
                  </a:cubicBezTo>
                  <a:cubicBezTo>
                    <a:pt x="26" y="35"/>
                    <a:pt x="26" y="35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9" y="35"/>
                    <a:pt x="29" y="35"/>
                    <a:pt x="30" y="36"/>
                  </a:cubicBezTo>
                  <a:cubicBezTo>
                    <a:pt x="31" y="39"/>
                    <a:pt x="34" y="41"/>
                    <a:pt x="36" y="43"/>
                  </a:cubicBezTo>
                  <a:cubicBezTo>
                    <a:pt x="36" y="44"/>
                    <a:pt x="37" y="44"/>
                    <a:pt x="36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4" y="46"/>
                    <a:pt x="33" y="45"/>
                    <a:pt x="33" y="46"/>
                  </a:cubicBezTo>
                  <a:cubicBezTo>
                    <a:pt x="33" y="47"/>
                    <a:pt x="33" y="47"/>
                    <a:pt x="34" y="47"/>
                  </a:cubicBezTo>
                  <a:cubicBezTo>
                    <a:pt x="36" y="47"/>
                    <a:pt x="38" y="47"/>
                    <a:pt x="40" y="48"/>
                  </a:cubicBezTo>
                  <a:cubicBezTo>
                    <a:pt x="42" y="50"/>
                    <a:pt x="44" y="52"/>
                    <a:pt x="44" y="54"/>
                  </a:cubicBezTo>
                  <a:cubicBezTo>
                    <a:pt x="44" y="55"/>
                    <a:pt x="44" y="55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5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7" y="55"/>
                    <a:pt x="47" y="55"/>
                    <a:pt x="47" y="56"/>
                  </a:cubicBezTo>
                  <a:cubicBezTo>
                    <a:pt x="48" y="57"/>
                    <a:pt x="48" y="58"/>
                    <a:pt x="48" y="59"/>
                  </a:cubicBezTo>
                  <a:cubicBezTo>
                    <a:pt x="48" y="60"/>
                    <a:pt x="48" y="62"/>
                    <a:pt x="49" y="63"/>
                  </a:cubicBezTo>
                  <a:cubicBezTo>
                    <a:pt x="50" y="64"/>
                    <a:pt x="49" y="65"/>
                    <a:pt x="49" y="66"/>
                  </a:cubicBezTo>
                  <a:cubicBezTo>
                    <a:pt x="49" y="67"/>
                    <a:pt x="49" y="68"/>
                    <a:pt x="51" y="68"/>
                  </a:cubicBezTo>
                  <a:cubicBezTo>
                    <a:pt x="51" y="68"/>
                    <a:pt x="52" y="68"/>
                    <a:pt x="52" y="69"/>
                  </a:cubicBezTo>
                  <a:cubicBezTo>
                    <a:pt x="52" y="69"/>
                    <a:pt x="52" y="69"/>
                    <a:pt x="51" y="69"/>
                  </a:cubicBezTo>
                  <a:cubicBezTo>
                    <a:pt x="51" y="70"/>
                    <a:pt x="50" y="70"/>
                    <a:pt x="50" y="71"/>
                  </a:cubicBezTo>
                  <a:cubicBezTo>
                    <a:pt x="51" y="71"/>
                    <a:pt x="51" y="71"/>
                    <a:pt x="52" y="71"/>
                  </a:cubicBezTo>
                  <a:cubicBezTo>
                    <a:pt x="53" y="70"/>
                    <a:pt x="54" y="70"/>
                    <a:pt x="55" y="71"/>
                  </a:cubicBezTo>
                  <a:cubicBezTo>
                    <a:pt x="55" y="72"/>
                    <a:pt x="56" y="72"/>
                    <a:pt x="56" y="72"/>
                  </a:cubicBezTo>
                  <a:cubicBezTo>
                    <a:pt x="57" y="70"/>
                    <a:pt x="58" y="71"/>
                    <a:pt x="59" y="72"/>
                  </a:cubicBezTo>
                  <a:close/>
                </a:path>
              </a:pathLst>
            </a:custGeom>
            <a:solidFill>
              <a:srgbClr val="D92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65E20A22-1B20-6F3D-A9E7-8C73FA69F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1893888"/>
              <a:ext cx="7938" cy="4762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2 h 3"/>
                <a:gd name="T4" fmla="*/ 1 w 4"/>
                <a:gd name="T5" fmla="*/ 0 h 3"/>
                <a:gd name="T6" fmla="*/ 3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4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685CD2ED-12DB-DAB2-3452-E680A264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784350"/>
              <a:ext cx="3175" cy="6350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7A3F3078-738A-29D3-811D-B3083D02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12925"/>
              <a:ext cx="7938" cy="6350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2 h 3"/>
                <a:gd name="T4" fmla="*/ 1 w 4"/>
                <a:gd name="T5" fmla="*/ 0 h 3"/>
                <a:gd name="T6" fmla="*/ 2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2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0F5A2D4B-9E0B-8FCC-3188-6E2D5BBB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1771650"/>
              <a:ext cx="3175" cy="3175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F8355303-7CF7-6D54-12F2-9E610469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1762125"/>
              <a:ext cx="3175" cy="31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6EF275E4-E512-6056-57A6-655ECE8D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04988"/>
              <a:ext cx="3175" cy="635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39622B95-E6D2-EB81-556A-795F92501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6" y="1779588"/>
              <a:ext cx="4763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83289771-C922-CB45-AA69-17553A25B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92288"/>
              <a:ext cx="6350" cy="317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0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29FA4FDE-CBD6-BB77-E148-7B05E6215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1539875"/>
              <a:ext cx="131763" cy="206375"/>
            </a:xfrm>
            <a:custGeom>
              <a:avLst/>
              <a:gdLst>
                <a:gd name="T0" fmla="*/ 15 w 69"/>
                <a:gd name="T1" fmla="*/ 33 h 108"/>
                <a:gd name="T2" fmla="*/ 11 w 69"/>
                <a:gd name="T3" fmla="*/ 27 h 108"/>
                <a:gd name="T4" fmla="*/ 8 w 69"/>
                <a:gd name="T5" fmla="*/ 21 h 108"/>
                <a:gd name="T6" fmla="*/ 7 w 69"/>
                <a:gd name="T7" fmla="*/ 12 h 108"/>
                <a:gd name="T8" fmla="*/ 3 w 69"/>
                <a:gd name="T9" fmla="*/ 7 h 108"/>
                <a:gd name="T10" fmla="*/ 2 w 69"/>
                <a:gd name="T11" fmla="*/ 7 h 108"/>
                <a:gd name="T12" fmla="*/ 1 w 69"/>
                <a:gd name="T13" fmla="*/ 1 h 108"/>
                <a:gd name="T14" fmla="*/ 12 w 69"/>
                <a:gd name="T15" fmla="*/ 0 h 108"/>
                <a:gd name="T16" fmla="*/ 12 w 69"/>
                <a:gd name="T17" fmla="*/ 2 h 108"/>
                <a:gd name="T18" fmla="*/ 12 w 69"/>
                <a:gd name="T19" fmla="*/ 3 h 108"/>
                <a:gd name="T20" fmla="*/ 19 w 69"/>
                <a:gd name="T21" fmla="*/ 2 h 108"/>
                <a:gd name="T22" fmla="*/ 17 w 69"/>
                <a:gd name="T23" fmla="*/ 3 h 108"/>
                <a:gd name="T24" fmla="*/ 15 w 69"/>
                <a:gd name="T25" fmla="*/ 8 h 108"/>
                <a:gd name="T26" fmla="*/ 18 w 69"/>
                <a:gd name="T27" fmla="*/ 11 h 108"/>
                <a:gd name="T28" fmla="*/ 20 w 69"/>
                <a:gd name="T29" fmla="*/ 13 h 108"/>
                <a:gd name="T30" fmla="*/ 21 w 69"/>
                <a:gd name="T31" fmla="*/ 20 h 108"/>
                <a:gd name="T32" fmla="*/ 26 w 69"/>
                <a:gd name="T33" fmla="*/ 32 h 108"/>
                <a:gd name="T34" fmla="*/ 30 w 69"/>
                <a:gd name="T35" fmla="*/ 42 h 108"/>
                <a:gd name="T36" fmla="*/ 33 w 69"/>
                <a:gd name="T37" fmla="*/ 49 h 108"/>
                <a:gd name="T38" fmla="*/ 36 w 69"/>
                <a:gd name="T39" fmla="*/ 56 h 108"/>
                <a:gd name="T40" fmla="*/ 41 w 69"/>
                <a:gd name="T41" fmla="*/ 64 h 108"/>
                <a:gd name="T42" fmla="*/ 46 w 69"/>
                <a:gd name="T43" fmla="*/ 74 h 108"/>
                <a:gd name="T44" fmla="*/ 51 w 69"/>
                <a:gd name="T45" fmla="*/ 80 h 108"/>
                <a:gd name="T46" fmla="*/ 55 w 69"/>
                <a:gd name="T47" fmla="*/ 88 h 108"/>
                <a:gd name="T48" fmla="*/ 58 w 69"/>
                <a:gd name="T49" fmla="*/ 90 h 108"/>
                <a:gd name="T50" fmla="*/ 61 w 69"/>
                <a:gd name="T51" fmla="*/ 95 h 108"/>
                <a:gd name="T52" fmla="*/ 63 w 69"/>
                <a:gd name="T53" fmla="*/ 99 h 108"/>
                <a:gd name="T54" fmla="*/ 68 w 69"/>
                <a:gd name="T55" fmla="*/ 101 h 108"/>
                <a:gd name="T56" fmla="*/ 67 w 69"/>
                <a:gd name="T57" fmla="*/ 108 h 108"/>
                <a:gd name="T58" fmla="*/ 59 w 69"/>
                <a:gd name="T59" fmla="*/ 104 h 108"/>
                <a:gd name="T60" fmla="*/ 55 w 69"/>
                <a:gd name="T61" fmla="*/ 98 h 108"/>
                <a:gd name="T62" fmla="*/ 52 w 69"/>
                <a:gd name="T63" fmla="*/ 92 h 108"/>
                <a:gd name="T64" fmla="*/ 51 w 69"/>
                <a:gd name="T65" fmla="*/ 87 h 108"/>
                <a:gd name="T66" fmla="*/ 43 w 69"/>
                <a:gd name="T67" fmla="*/ 75 h 108"/>
                <a:gd name="T68" fmla="*/ 39 w 69"/>
                <a:gd name="T69" fmla="*/ 70 h 108"/>
                <a:gd name="T70" fmla="*/ 36 w 69"/>
                <a:gd name="T71" fmla="*/ 63 h 108"/>
                <a:gd name="T72" fmla="*/ 33 w 69"/>
                <a:gd name="T73" fmla="*/ 58 h 108"/>
                <a:gd name="T74" fmla="*/ 31 w 69"/>
                <a:gd name="T75" fmla="*/ 55 h 108"/>
                <a:gd name="T76" fmla="*/ 27 w 69"/>
                <a:gd name="T77" fmla="*/ 51 h 108"/>
                <a:gd name="T78" fmla="*/ 25 w 69"/>
                <a:gd name="T79" fmla="*/ 50 h 108"/>
                <a:gd name="T80" fmla="*/ 18 w 69"/>
                <a:gd name="T81" fmla="*/ 44 h 108"/>
                <a:gd name="T82" fmla="*/ 13 w 69"/>
                <a:gd name="T83" fmla="*/ 42 h 108"/>
                <a:gd name="T84" fmla="*/ 12 w 69"/>
                <a:gd name="T85" fmla="*/ 38 h 108"/>
                <a:gd name="T86" fmla="*/ 14 w 69"/>
                <a:gd name="T87" fmla="*/ 38 h 108"/>
                <a:gd name="T88" fmla="*/ 15 w 69"/>
                <a:gd name="T89" fmla="*/ 36 h 108"/>
                <a:gd name="T90" fmla="*/ 15 w 69"/>
                <a:gd name="T91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08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2" y="33"/>
                    <a:pt x="12" y="31"/>
                    <a:pt x="12" y="29"/>
                  </a:cubicBezTo>
                  <a:cubicBezTo>
                    <a:pt x="12" y="28"/>
                    <a:pt x="12" y="27"/>
                    <a:pt x="11" y="27"/>
                  </a:cubicBezTo>
                  <a:cubicBezTo>
                    <a:pt x="9" y="27"/>
                    <a:pt x="9" y="26"/>
                    <a:pt x="10" y="24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0" y="4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9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3" y="3"/>
                    <a:pt x="14" y="3"/>
                    <a:pt x="16" y="2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7" y="10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22" y="16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3"/>
                    <a:pt x="24" y="26"/>
                    <a:pt x="24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8" y="33"/>
                    <a:pt x="29" y="33"/>
                    <a:pt x="29" y="35"/>
                  </a:cubicBezTo>
                  <a:cubicBezTo>
                    <a:pt x="29" y="38"/>
                    <a:pt x="29" y="40"/>
                    <a:pt x="30" y="42"/>
                  </a:cubicBezTo>
                  <a:cubicBezTo>
                    <a:pt x="31" y="44"/>
                    <a:pt x="32" y="46"/>
                    <a:pt x="32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5" y="50"/>
                    <a:pt x="34" y="51"/>
                    <a:pt x="34" y="53"/>
                  </a:cubicBezTo>
                  <a:cubicBezTo>
                    <a:pt x="34" y="54"/>
                    <a:pt x="35" y="56"/>
                    <a:pt x="36" y="56"/>
                  </a:cubicBezTo>
                  <a:cubicBezTo>
                    <a:pt x="37" y="58"/>
                    <a:pt x="38" y="60"/>
                    <a:pt x="40" y="61"/>
                  </a:cubicBezTo>
                  <a:cubicBezTo>
                    <a:pt x="41" y="61"/>
                    <a:pt x="41" y="63"/>
                    <a:pt x="41" y="64"/>
                  </a:cubicBezTo>
                  <a:cubicBezTo>
                    <a:pt x="41" y="66"/>
                    <a:pt x="41" y="68"/>
                    <a:pt x="43" y="70"/>
                  </a:cubicBezTo>
                  <a:cubicBezTo>
                    <a:pt x="44" y="71"/>
                    <a:pt x="45" y="73"/>
                    <a:pt x="46" y="74"/>
                  </a:cubicBezTo>
                  <a:cubicBezTo>
                    <a:pt x="48" y="76"/>
                    <a:pt x="49" y="77"/>
                    <a:pt x="51" y="78"/>
                  </a:cubicBezTo>
                  <a:cubicBezTo>
                    <a:pt x="51" y="79"/>
                    <a:pt x="51" y="79"/>
                    <a:pt x="51" y="80"/>
                  </a:cubicBezTo>
                  <a:cubicBezTo>
                    <a:pt x="51" y="83"/>
                    <a:pt x="52" y="85"/>
                    <a:pt x="54" y="86"/>
                  </a:cubicBezTo>
                  <a:cubicBezTo>
                    <a:pt x="55" y="87"/>
                    <a:pt x="55" y="87"/>
                    <a:pt x="55" y="88"/>
                  </a:cubicBezTo>
                  <a:cubicBezTo>
                    <a:pt x="55" y="89"/>
                    <a:pt x="55" y="89"/>
                    <a:pt x="57" y="89"/>
                  </a:cubicBezTo>
                  <a:cubicBezTo>
                    <a:pt x="57" y="89"/>
                    <a:pt x="58" y="90"/>
                    <a:pt x="58" y="90"/>
                  </a:cubicBezTo>
                  <a:cubicBezTo>
                    <a:pt x="58" y="91"/>
                    <a:pt x="58" y="92"/>
                    <a:pt x="58" y="93"/>
                  </a:cubicBezTo>
                  <a:cubicBezTo>
                    <a:pt x="58" y="94"/>
                    <a:pt x="59" y="95"/>
                    <a:pt x="61" y="95"/>
                  </a:cubicBezTo>
                  <a:cubicBezTo>
                    <a:pt x="62" y="95"/>
                    <a:pt x="63" y="95"/>
                    <a:pt x="63" y="97"/>
                  </a:cubicBezTo>
                  <a:cubicBezTo>
                    <a:pt x="63" y="98"/>
                    <a:pt x="63" y="98"/>
                    <a:pt x="63" y="99"/>
                  </a:cubicBezTo>
                  <a:cubicBezTo>
                    <a:pt x="64" y="101"/>
                    <a:pt x="65" y="101"/>
                    <a:pt x="66" y="101"/>
                  </a:cubicBezTo>
                  <a:cubicBezTo>
                    <a:pt x="67" y="100"/>
                    <a:pt x="67" y="100"/>
                    <a:pt x="68" y="101"/>
                  </a:cubicBezTo>
                  <a:cubicBezTo>
                    <a:pt x="69" y="102"/>
                    <a:pt x="69" y="105"/>
                    <a:pt x="68" y="106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6" y="108"/>
                    <a:pt x="64" y="108"/>
                    <a:pt x="63" y="108"/>
                  </a:cubicBezTo>
                  <a:cubicBezTo>
                    <a:pt x="60" y="108"/>
                    <a:pt x="59" y="107"/>
                    <a:pt x="59" y="104"/>
                  </a:cubicBezTo>
                  <a:cubicBezTo>
                    <a:pt x="59" y="102"/>
                    <a:pt x="59" y="101"/>
                    <a:pt x="57" y="100"/>
                  </a:cubicBezTo>
                  <a:cubicBezTo>
                    <a:pt x="55" y="100"/>
                    <a:pt x="55" y="99"/>
                    <a:pt x="55" y="98"/>
                  </a:cubicBezTo>
                  <a:cubicBezTo>
                    <a:pt x="55" y="96"/>
                    <a:pt x="55" y="95"/>
                    <a:pt x="53" y="95"/>
                  </a:cubicBezTo>
                  <a:cubicBezTo>
                    <a:pt x="52" y="95"/>
                    <a:pt x="52" y="93"/>
                    <a:pt x="52" y="92"/>
                  </a:cubicBezTo>
                  <a:cubicBezTo>
                    <a:pt x="52" y="91"/>
                    <a:pt x="52" y="90"/>
                    <a:pt x="52" y="89"/>
                  </a:cubicBezTo>
                  <a:cubicBezTo>
                    <a:pt x="52" y="88"/>
                    <a:pt x="52" y="87"/>
                    <a:pt x="51" y="87"/>
                  </a:cubicBezTo>
                  <a:cubicBezTo>
                    <a:pt x="49" y="85"/>
                    <a:pt x="48" y="82"/>
                    <a:pt x="46" y="79"/>
                  </a:cubicBezTo>
                  <a:cubicBezTo>
                    <a:pt x="45" y="78"/>
                    <a:pt x="44" y="77"/>
                    <a:pt x="43" y="75"/>
                  </a:cubicBezTo>
                  <a:cubicBezTo>
                    <a:pt x="41" y="74"/>
                    <a:pt x="40" y="74"/>
                    <a:pt x="41" y="72"/>
                  </a:cubicBezTo>
                  <a:cubicBezTo>
                    <a:pt x="41" y="71"/>
                    <a:pt x="40" y="70"/>
                    <a:pt x="39" y="70"/>
                  </a:cubicBezTo>
                  <a:cubicBezTo>
                    <a:pt x="38" y="69"/>
                    <a:pt x="38" y="68"/>
                    <a:pt x="38" y="67"/>
                  </a:cubicBezTo>
                  <a:cubicBezTo>
                    <a:pt x="38" y="66"/>
                    <a:pt x="38" y="64"/>
                    <a:pt x="36" y="63"/>
                  </a:cubicBezTo>
                  <a:cubicBezTo>
                    <a:pt x="35" y="63"/>
                    <a:pt x="34" y="62"/>
                    <a:pt x="35" y="61"/>
                  </a:cubicBezTo>
                  <a:cubicBezTo>
                    <a:pt x="35" y="59"/>
                    <a:pt x="35" y="58"/>
                    <a:pt x="33" y="58"/>
                  </a:cubicBezTo>
                  <a:cubicBezTo>
                    <a:pt x="33" y="58"/>
                    <a:pt x="32" y="58"/>
                    <a:pt x="32" y="57"/>
                  </a:cubicBezTo>
                  <a:cubicBezTo>
                    <a:pt x="32" y="56"/>
                    <a:pt x="32" y="55"/>
                    <a:pt x="31" y="55"/>
                  </a:cubicBezTo>
                  <a:cubicBezTo>
                    <a:pt x="30" y="55"/>
                    <a:pt x="29" y="55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cubicBezTo>
                    <a:pt x="27" y="50"/>
                    <a:pt x="27" y="50"/>
                    <a:pt x="26" y="50"/>
                  </a:cubicBezTo>
                  <a:cubicBezTo>
                    <a:pt x="26" y="50"/>
                    <a:pt x="25" y="50"/>
                    <a:pt x="25" y="50"/>
                  </a:cubicBezTo>
                  <a:cubicBezTo>
                    <a:pt x="22" y="49"/>
                    <a:pt x="21" y="49"/>
                    <a:pt x="21" y="46"/>
                  </a:cubicBezTo>
                  <a:cubicBezTo>
                    <a:pt x="20" y="45"/>
                    <a:pt x="20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3" y="44"/>
                    <a:pt x="13" y="42"/>
                  </a:cubicBezTo>
                  <a:cubicBezTo>
                    <a:pt x="13" y="41"/>
                    <a:pt x="13" y="40"/>
                    <a:pt x="12" y="39"/>
                  </a:cubicBezTo>
                  <a:cubicBezTo>
                    <a:pt x="11" y="39"/>
                    <a:pt x="12" y="38"/>
                    <a:pt x="12" y="38"/>
                  </a:cubicBezTo>
                  <a:cubicBezTo>
                    <a:pt x="13" y="37"/>
                    <a:pt x="13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5" y="36"/>
                    <a:pt x="15" y="35"/>
                    <a:pt x="16" y="35"/>
                  </a:cubicBezTo>
                  <a:cubicBezTo>
                    <a:pt x="16" y="34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6B67ED77-BC10-55F5-2FE7-F019BCCD5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1619250"/>
              <a:ext cx="33338" cy="65087"/>
            </a:xfrm>
            <a:custGeom>
              <a:avLst/>
              <a:gdLst>
                <a:gd name="T0" fmla="*/ 1 w 17"/>
                <a:gd name="T1" fmla="*/ 1 h 34"/>
                <a:gd name="T2" fmla="*/ 1 w 17"/>
                <a:gd name="T3" fmla="*/ 0 h 34"/>
                <a:gd name="T4" fmla="*/ 1 w 17"/>
                <a:gd name="T5" fmla="*/ 0 h 34"/>
                <a:gd name="T6" fmla="*/ 17 w 17"/>
                <a:gd name="T7" fmla="*/ 34 h 34"/>
                <a:gd name="T8" fmla="*/ 1 w 17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3"/>
                    <a:pt x="10" y="24"/>
                    <a:pt x="17" y="34"/>
                  </a:cubicBezTo>
                  <a:cubicBezTo>
                    <a:pt x="8" y="25"/>
                    <a:pt x="3" y="13"/>
                    <a:pt x="1" y="1"/>
                  </a:cubicBezTo>
                  <a:close/>
                </a:path>
              </a:pathLst>
            </a:custGeom>
            <a:solidFill>
              <a:srgbClr val="1A1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35E760EE-C6F9-E529-F86E-E656C842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6" y="1603375"/>
              <a:ext cx="9525" cy="3175"/>
            </a:xfrm>
            <a:custGeom>
              <a:avLst/>
              <a:gdLst>
                <a:gd name="T0" fmla="*/ 3 w 5"/>
                <a:gd name="T1" fmla="*/ 0 h 2"/>
                <a:gd name="T2" fmla="*/ 4 w 5"/>
                <a:gd name="T3" fmla="*/ 2 h 2"/>
                <a:gd name="T4" fmla="*/ 2 w 5"/>
                <a:gd name="T5" fmla="*/ 2 h 2"/>
                <a:gd name="T6" fmla="*/ 2 w 5"/>
                <a:gd name="T7" fmla="*/ 1 h 2"/>
                <a:gd name="T8" fmla="*/ 0 w 5"/>
                <a:gd name="T9" fmla="*/ 1 h 2"/>
                <a:gd name="T10" fmla="*/ 3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5" y="0"/>
                    <a:pt x="5" y="1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6CA6A9F3-0CDC-2E48-8266-9F3A78653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1803400"/>
              <a:ext cx="73025" cy="176212"/>
            </a:xfrm>
            <a:custGeom>
              <a:avLst/>
              <a:gdLst>
                <a:gd name="T0" fmla="*/ 38 w 38"/>
                <a:gd name="T1" fmla="*/ 92 h 92"/>
                <a:gd name="T2" fmla="*/ 37 w 38"/>
                <a:gd name="T3" fmla="*/ 91 h 92"/>
                <a:gd name="T4" fmla="*/ 32 w 38"/>
                <a:gd name="T5" fmla="*/ 82 h 92"/>
                <a:gd name="T6" fmla="*/ 32 w 38"/>
                <a:gd name="T7" fmla="*/ 80 h 92"/>
                <a:gd name="T8" fmla="*/ 30 w 38"/>
                <a:gd name="T9" fmla="*/ 76 h 92"/>
                <a:gd name="T10" fmla="*/ 27 w 38"/>
                <a:gd name="T11" fmla="*/ 70 h 92"/>
                <a:gd name="T12" fmla="*/ 24 w 38"/>
                <a:gd name="T13" fmla="*/ 67 h 92"/>
                <a:gd name="T14" fmla="*/ 23 w 38"/>
                <a:gd name="T15" fmla="*/ 66 h 92"/>
                <a:gd name="T16" fmla="*/ 23 w 38"/>
                <a:gd name="T17" fmla="*/ 64 h 92"/>
                <a:gd name="T18" fmla="*/ 22 w 38"/>
                <a:gd name="T19" fmla="*/ 63 h 92"/>
                <a:gd name="T20" fmla="*/ 21 w 38"/>
                <a:gd name="T21" fmla="*/ 61 h 92"/>
                <a:gd name="T22" fmla="*/ 21 w 38"/>
                <a:gd name="T23" fmla="*/ 60 h 92"/>
                <a:gd name="T24" fmla="*/ 19 w 38"/>
                <a:gd name="T25" fmla="*/ 56 h 92"/>
                <a:gd name="T26" fmla="*/ 17 w 38"/>
                <a:gd name="T27" fmla="*/ 53 h 92"/>
                <a:gd name="T28" fmla="*/ 17 w 38"/>
                <a:gd name="T29" fmla="*/ 57 h 92"/>
                <a:gd name="T30" fmla="*/ 17 w 38"/>
                <a:gd name="T31" fmla="*/ 58 h 92"/>
                <a:gd name="T32" fmla="*/ 15 w 38"/>
                <a:gd name="T33" fmla="*/ 63 h 92"/>
                <a:gd name="T34" fmla="*/ 14 w 38"/>
                <a:gd name="T35" fmla="*/ 66 h 92"/>
                <a:gd name="T36" fmla="*/ 13 w 38"/>
                <a:gd name="T37" fmla="*/ 55 h 92"/>
                <a:gd name="T38" fmla="*/ 12 w 38"/>
                <a:gd name="T39" fmla="*/ 51 h 92"/>
                <a:gd name="T40" fmla="*/ 10 w 38"/>
                <a:gd name="T41" fmla="*/ 38 h 92"/>
                <a:gd name="T42" fmla="*/ 9 w 38"/>
                <a:gd name="T43" fmla="*/ 32 h 92"/>
                <a:gd name="T44" fmla="*/ 8 w 38"/>
                <a:gd name="T45" fmla="*/ 31 h 92"/>
                <a:gd name="T46" fmla="*/ 7 w 38"/>
                <a:gd name="T47" fmla="*/ 27 h 92"/>
                <a:gd name="T48" fmla="*/ 6 w 38"/>
                <a:gd name="T49" fmla="*/ 23 h 92"/>
                <a:gd name="T50" fmla="*/ 4 w 38"/>
                <a:gd name="T51" fmla="*/ 16 h 92"/>
                <a:gd name="T52" fmla="*/ 2 w 38"/>
                <a:gd name="T53" fmla="*/ 11 h 92"/>
                <a:gd name="T54" fmla="*/ 1 w 38"/>
                <a:gd name="T55" fmla="*/ 4 h 92"/>
                <a:gd name="T56" fmla="*/ 0 w 38"/>
                <a:gd name="T57" fmla="*/ 2 h 92"/>
                <a:gd name="T58" fmla="*/ 0 w 38"/>
                <a:gd name="T59" fmla="*/ 0 h 92"/>
                <a:gd name="T60" fmla="*/ 2 w 38"/>
                <a:gd name="T61" fmla="*/ 1 h 92"/>
                <a:gd name="T62" fmla="*/ 2 w 38"/>
                <a:gd name="T63" fmla="*/ 2 h 92"/>
                <a:gd name="T64" fmla="*/ 5 w 38"/>
                <a:gd name="T65" fmla="*/ 11 h 92"/>
                <a:gd name="T66" fmla="*/ 7 w 38"/>
                <a:gd name="T67" fmla="*/ 15 h 92"/>
                <a:gd name="T68" fmla="*/ 8 w 38"/>
                <a:gd name="T69" fmla="*/ 17 h 92"/>
                <a:gd name="T70" fmla="*/ 10 w 38"/>
                <a:gd name="T71" fmla="*/ 23 h 92"/>
                <a:gd name="T72" fmla="*/ 11 w 38"/>
                <a:gd name="T73" fmla="*/ 26 h 92"/>
                <a:gd name="T74" fmla="*/ 15 w 38"/>
                <a:gd name="T75" fmla="*/ 30 h 92"/>
                <a:gd name="T76" fmla="*/ 15 w 38"/>
                <a:gd name="T77" fmla="*/ 30 h 92"/>
                <a:gd name="T78" fmla="*/ 18 w 38"/>
                <a:gd name="T79" fmla="*/ 34 h 92"/>
                <a:gd name="T80" fmla="*/ 18 w 38"/>
                <a:gd name="T81" fmla="*/ 36 h 92"/>
                <a:gd name="T82" fmla="*/ 20 w 38"/>
                <a:gd name="T83" fmla="*/ 40 h 92"/>
                <a:gd name="T84" fmla="*/ 21 w 38"/>
                <a:gd name="T85" fmla="*/ 43 h 92"/>
                <a:gd name="T86" fmla="*/ 21 w 38"/>
                <a:gd name="T87" fmla="*/ 47 h 92"/>
                <a:gd name="T88" fmla="*/ 23 w 38"/>
                <a:gd name="T89" fmla="*/ 55 h 92"/>
                <a:gd name="T90" fmla="*/ 23 w 38"/>
                <a:gd name="T91" fmla="*/ 58 h 92"/>
                <a:gd name="T92" fmla="*/ 25 w 38"/>
                <a:gd name="T93" fmla="*/ 59 h 92"/>
                <a:gd name="T94" fmla="*/ 27 w 38"/>
                <a:gd name="T95" fmla="*/ 63 h 92"/>
                <a:gd name="T96" fmla="*/ 28 w 38"/>
                <a:gd name="T97" fmla="*/ 65 h 92"/>
                <a:gd name="T98" fmla="*/ 29 w 38"/>
                <a:gd name="T99" fmla="*/ 67 h 92"/>
                <a:gd name="T100" fmla="*/ 29 w 38"/>
                <a:gd name="T101" fmla="*/ 65 h 92"/>
                <a:gd name="T102" fmla="*/ 29 w 38"/>
                <a:gd name="T103" fmla="*/ 63 h 92"/>
                <a:gd name="T104" fmla="*/ 31 w 38"/>
                <a:gd name="T105" fmla="*/ 63 h 92"/>
                <a:gd name="T106" fmla="*/ 31 w 38"/>
                <a:gd name="T107" fmla="*/ 65 h 92"/>
                <a:gd name="T108" fmla="*/ 32 w 38"/>
                <a:gd name="T109" fmla="*/ 73 h 92"/>
                <a:gd name="T110" fmla="*/ 36 w 38"/>
                <a:gd name="T111" fmla="*/ 85 h 92"/>
                <a:gd name="T112" fmla="*/ 38 w 38"/>
                <a:gd name="T1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cubicBezTo>
                    <a:pt x="38" y="91"/>
                    <a:pt x="37" y="91"/>
                    <a:pt x="37" y="91"/>
                  </a:cubicBezTo>
                  <a:cubicBezTo>
                    <a:pt x="36" y="87"/>
                    <a:pt x="33" y="85"/>
                    <a:pt x="32" y="82"/>
                  </a:cubicBezTo>
                  <a:cubicBezTo>
                    <a:pt x="32" y="81"/>
                    <a:pt x="32" y="81"/>
                    <a:pt x="32" y="80"/>
                  </a:cubicBezTo>
                  <a:cubicBezTo>
                    <a:pt x="31" y="78"/>
                    <a:pt x="30" y="77"/>
                    <a:pt x="30" y="76"/>
                  </a:cubicBezTo>
                  <a:cubicBezTo>
                    <a:pt x="29" y="74"/>
                    <a:pt x="27" y="73"/>
                    <a:pt x="27" y="70"/>
                  </a:cubicBezTo>
                  <a:cubicBezTo>
                    <a:pt x="27" y="69"/>
                    <a:pt x="26" y="68"/>
                    <a:pt x="24" y="67"/>
                  </a:cubicBezTo>
                  <a:cubicBezTo>
                    <a:pt x="23" y="67"/>
                    <a:pt x="23" y="67"/>
                    <a:pt x="23" y="66"/>
                  </a:cubicBezTo>
                  <a:cubicBezTo>
                    <a:pt x="24" y="65"/>
                    <a:pt x="24" y="64"/>
                    <a:pt x="23" y="64"/>
                  </a:cubicBezTo>
                  <a:cubicBezTo>
                    <a:pt x="22" y="64"/>
                    <a:pt x="22" y="63"/>
                    <a:pt x="22" y="63"/>
                  </a:cubicBezTo>
                  <a:cubicBezTo>
                    <a:pt x="19" y="62"/>
                    <a:pt x="19" y="62"/>
                    <a:pt x="21" y="61"/>
                  </a:cubicBezTo>
                  <a:cubicBezTo>
                    <a:pt x="22" y="60"/>
                    <a:pt x="22" y="60"/>
                    <a:pt x="21" y="60"/>
                  </a:cubicBezTo>
                  <a:cubicBezTo>
                    <a:pt x="18" y="59"/>
                    <a:pt x="18" y="58"/>
                    <a:pt x="19" y="56"/>
                  </a:cubicBezTo>
                  <a:cubicBezTo>
                    <a:pt x="19" y="55"/>
                    <a:pt x="18" y="54"/>
                    <a:pt x="17" y="53"/>
                  </a:cubicBezTo>
                  <a:cubicBezTo>
                    <a:pt x="17" y="54"/>
                    <a:pt x="17" y="55"/>
                    <a:pt x="17" y="57"/>
                  </a:cubicBezTo>
                  <a:cubicBezTo>
                    <a:pt x="17" y="57"/>
                    <a:pt x="17" y="58"/>
                    <a:pt x="17" y="58"/>
                  </a:cubicBezTo>
                  <a:cubicBezTo>
                    <a:pt x="15" y="60"/>
                    <a:pt x="15" y="61"/>
                    <a:pt x="15" y="63"/>
                  </a:cubicBezTo>
                  <a:cubicBezTo>
                    <a:pt x="15" y="64"/>
                    <a:pt x="15" y="65"/>
                    <a:pt x="14" y="66"/>
                  </a:cubicBezTo>
                  <a:cubicBezTo>
                    <a:pt x="13" y="62"/>
                    <a:pt x="13" y="59"/>
                    <a:pt x="13" y="55"/>
                  </a:cubicBezTo>
                  <a:cubicBezTo>
                    <a:pt x="13" y="54"/>
                    <a:pt x="12" y="53"/>
                    <a:pt x="12" y="51"/>
                  </a:cubicBezTo>
                  <a:cubicBezTo>
                    <a:pt x="11" y="47"/>
                    <a:pt x="11" y="42"/>
                    <a:pt x="10" y="38"/>
                  </a:cubicBezTo>
                  <a:cubicBezTo>
                    <a:pt x="10" y="36"/>
                    <a:pt x="9" y="34"/>
                    <a:pt x="9" y="32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7" y="30"/>
                    <a:pt x="7" y="29"/>
                    <a:pt x="7" y="27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5" y="21"/>
                    <a:pt x="4" y="18"/>
                    <a:pt x="4" y="16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6"/>
                    <a:pt x="4" y="8"/>
                    <a:pt x="5" y="11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10" y="18"/>
                    <a:pt x="10" y="20"/>
                    <a:pt x="10" y="23"/>
                  </a:cubicBezTo>
                  <a:cubicBezTo>
                    <a:pt x="9" y="24"/>
                    <a:pt x="10" y="25"/>
                    <a:pt x="11" y="26"/>
                  </a:cubicBezTo>
                  <a:cubicBezTo>
                    <a:pt x="13" y="27"/>
                    <a:pt x="14" y="28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2"/>
                    <a:pt x="16" y="33"/>
                    <a:pt x="18" y="34"/>
                  </a:cubicBezTo>
                  <a:cubicBezTo>
                    <a:pt x="18" y="34"/>
                    <a:pt x="19" y="35"/>
                    <a:pt x="18" y="36"/>
                  </a:cubicBezTo>
                  <a:cubicBezTo>
                    <a:pt x="18" y="38"/>
                    <a:pt x="18" y="39"/>
                    <a:pt x="20" y="40"/>
                  </a:cubicBezTo>
                  <a:cubicBezTo>
                    <a:pt x="21" y="41"/>
                    <a:pt x="21" y="42"/>
                    <a:pt x="21" y="43"/>
                  </a:cubicBezTo>
                  <a:cubicBezTo>
                    <a:pt x="20" y="44"/>
                    <a:pt x="21" y="46"/>
                    <a:pt x="21" y="47"/>
                  </a:cubicBezTo>
                  <a:cubicBezTo>
                    <a:pt x="22" y="50"/>
                    <a:pt x="23" y="53"/>
                    <a:pt x="23" y="55"/>
                  </a:cubicBezTo>
                  <a:cubicBezTo>
                    <a:pt x="23" y="56"/>
                    <a:pt x="23" y="57"/>
                    <a:pt x="23" y="58"/>
                  </a:cubicBezTo>
                  <a:cubicBezTo>
                    <a:pt x="24" y="57"/>
                    <a:pt x="25" y="57"/>
                    <a:pt x="25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8" y="66"/>
                    <a:pt x="28" y="67"/>
                    <a:pt x="29" y="67"/>
                  </a:cubicBezTo>
                  <a:cubicBezTo>
                    <a:pt x="30" y="67"/>
                    <a:pt x="30" y="66"/>
                    <a:pt x="29" y="65"/>
                  </a:cubicBezTo>
                  <a:cubicBezTo>
                    <a:pt x="29" y="65"/>
                    <a:pt x="29" y="64"/>
                    <a:pt x="29" y="63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8"/>
                    <a:pt x="32" y="70"/>
                    <a:pt x="32" y="73"/>
                  </a:cubicBezTo>
                  <a:cubicBezTo>
                    <a:pt x="32" y="77"/>
                    <a:pt x="34" y="81"/>
                    <a:pt x="36" y="85"/>
                  </a:cubicBezTo>
                  <a:cubicBezTo>
                    <a:pt x="38" y="87"/>
                    <a:pt x="38" y="89"/>
                    <a:pt x="38" y="9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3E68218C-8FCA-7848-CEDD-AAC93E69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1892300"/>
              <a:ext cx="44450" cy="73025"/>
            </a:xfrm>
            <a:custGeom>
              <a:avLst/>
              <a:gdLst>
                <a:gd name="T0" fmla="*/ 0 w 24"/>
                <a:gd name="T1" fmla="*/ 7 h 39"/>
                <a:gd name="T2" fmla="*/ 0 w 24"/>
                <a:gd name="T3" fmla="*/ 3 h 39"/>
                <a:gd name="T4" fmla="*/ 3 w 24"/>
                <a:gd name="T5" fmla="*/ 0 h 39"/>
                <a:gd name="T6" fmla="*/ 5 w 24"/>
                <a:gd name="T7" fmla="*/ 2 h 39"/>
                <a:gd name="T8" fmla="*/ 7 w 24"/>
                <a:gd name="T9" fmla="*/ 5 h 39"/>
                <a:gd name="T10" fmla="*/ 9 w 24"/>
                <a:gd name="T11" fmla="*/ 9 h 39"/>
                <a:gd name="T12" fmla="*/ 10 w 24"/>
                <a:gd name="T13" fmla="*/ 10 h 39"/>
                <a:gd name="T14" fmla="*/ 12 w 24"/>
                <a:gd name="T15" fmla="*/ 13 h 39"/>
                <a:gd name="T16" fmla="*/ 14 w 24"/>
                <a:gd name="T17" fmla="*/ 16 h 39"/>
                <a:gd name="T18" fmla="*/ 17 w 24"/>
                <a:gd name="T19" fmla="*/ 19 h 39"/>
                <a:gd name="T20" fmla="*/ 18 w 24"/>
                <a:gd name="T21" fmla="*/ 22 h 39"/>
                <a:gd name="T22" fmla="*/ 22 w 24"/>
                <a:gd name="T23" fmla="*/ 28 h 39"/>
                <a:gd name="T24" fmla="*/ 24 w 24"/>
                <a:gd name="T25" fmla="*/ 35 h 39"/>
                <a:gd name="T26" fmla="*/ 21 w 24"/>
                <a:gd name="T27" fmla="*/ 38 h 39"/>
                <a:gd name="T28" fmla="*/ 17 w 24"/>
                <a:gd name="T29" fmla="*/ 37 h 39"/>
                <a:gd name="T30" fmla="*/ 9 w 24"/>
                <a:gd name="T31" fmla="*/ 31 h 39"/>
                <a:gd name="T32" fmla="*/ 5 w 24"/>
                <a:gd name="T33" fmla="*/ 25 h 39"/>
                <a:gd name="T34" fmla="*/ 4 w 24"/>
                <a:gd name="T35" fmla="*/ 23 h 39"/>
                <a:gd name="T36" fmla="*/ 1 w 24"/>
                <a:gd name="T37" fmla="*/ 16 h 39"/>
                <a:gd name="T38" fmla="*/ 0 w 24"/>
                <a:gd name="T3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9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8" y="6"/>
                    <a:pt x="9" y="7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1" y="11"/>
                    <a:pt x="12" y="12"/>
                    <a:pt x="12" y="13"/>
                  </a:cubicBezTo>
                  <a:cubicBezTo>
                    <a:pt x="13" y="14"/>
                    <a:pt x="13" y="15"/>
                    <a:pt x="14" y="16"/>
                  </a:cubicBezTo>
                  <a:cubicBezTo>
                    <a:pt x="16" y="16"/>
                    <a:pt x="17" y="17"/>
                    <a:pt x="17" y="19"/>
                  </a:cubicBezTo>
                  <a:cubicBezTo>
                    <a:pt x="17" y="20"/>
                    <a:pt x="17" y="21"/>
                    <a:pt x="18" y="22"/>
                  </a:cubicBezTo>
                  <a:cubicBezTo>
                    <a:pt x="19" y="24"/>
                    <a:pt x="20" y="26"/>
                    <a:pt x="22" y="28"/>
                  </a:cubicBezTo>
                  <a:cubicBezTo>
                    <a:pt x="24" y="30"/>
                    <a:pt x="24" y="32"/>
                    <a:pt x="24" y="35"/>
                  </a:cubicBezTo>
                  <a:cubicBezTo>
                    <a:pt x="24" y="37"/>
                    <a:pt x="22" y="37"/>
                    <a:pt x="21" y="38"/>
                  </a:cubicBezTo>
                  <a:cubicBezTo>
                    <a:pt x="19" y="39"/>
                    <a:pt x="18" y="38"/>
                    <a:pt x="17" y="37"/>
                  </a:cubicBezTo>
                  <a:cubicBezTo>
                    <a:pt x="14" y="35"/>
                    <a:pt x="11" y="33"/>
                    <a:pt x="9" y="31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2" y="21"/>
                    <a:pt x="1" y="19"/>
                    <a:pt x="1" y="16"/>
                  </a:cubicBezTo>
                  <a:cubicBezTo>
                    <a:pt x="1" y="13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BA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18142059-BF5C-1A18-4C4C-C534C90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1901825"/>
              <a:ext cx="3175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EF404616-70E0-C6AB-BE99-9DF4A101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6" y="196850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15523896-A796-8D92-2224-A48958AC0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538288"/>
              <a:ext cx="7938" cy="4762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6FA07F3E-664B-B7D7-69D0-3CFBF9B1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1630363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E4152A5F-D493-CE79-B03D-C8121E80A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19208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6886A875-86F2-BF28-4C74-EF1D6D094921}"/>
              </a:ext>
            </a:extLst>
          </p:cNvPr>
          <p:cNvGrpSpPr/>
          <p:nvPr/>
        </p:nvGrpSpPr>
        <p:grpSpPr>
          <a:xfrm>
            <a:off x="2013771" y="3752082"/>
            <a:ext cx="842963" cy="1058863"/>
            <a:chOff x="1882776" y="1387475"/>
            <a:chExt cx="842963" cy="1058863"/>
          </a:xfrm>
        </p:grpSpPr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BDBDA194-925F-3144-06B5-532EC7FA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6" y="1462088"/>
              <a:ext cx="842963" cy="984250"/>
            </a:xfrm>
            <a:custGeom>
              <a:avLst/>
              <a:gdLst>
                <a:gd name="T0" fmla="*/ 210 w 442"/>
                <a:gd name="T1" fmla="*/ 46 h 516"/>
                <a:gd name="T2" fmla="*/ 244 w 442"/>
                <a:gd name="T3" fmla="*/ 55 h 516"/>
                <a:gd name="T4" fmla="*/ 312 w 442"/>
                <a:gd name="T5" fmla="*/ 62 h 516"/>
                <a:gd name="T6" fmla="*/ 343 w 442"/>
                <a:gd name="T7" fmla="*/ 97 h 516"/>
                <a:gd name="T8" fmla="*/ 383 w 442"/>
                <a:gd name="T9" fmla="*/ 216 h 516"/>
                <a:gd name="T10" fmla="*/ 441 w 442"/>
                <a:gd name="T11" fmla="*/ 261 h 516"/>
                <a:gd name="T12" fmla="*/ 412 w 442"/>
                <a:gd name="T13" fmla="*/ 268 h 516"/>
                <a:gd name="T14" fmla="*/ 330 w 442"/>
                <a:gd name="T15" fmla="*/ 268 h 516"/>
                <a:gd name="T16" fmla="*/ 278 w 442"/>
                <a:gd name="T17" fmla="*/ 266 h 516"/>
                <a:gd name="T18" fmla="*/ 222 w 442"/>
                <a:gd name="T19" fmla="*/ 271 h 516"/>
                <a:gd name="T20" fmla="*/ 192 w 442"/>
                <a:gd name="T21" fmla="*/ 247 h 516"/>
                <a:gd name="T22" fmla="*/ 90 w 442"/>
                <a:gd name="T23" fmla="*/ 263 h 516"/>
                <a:gd name="T24" fmla="*/ 56 w 442"/>
                <a:gd name="T25" fmla="*/ 267 h 516"/>
                <a:gd name="T26" fmla="*/ 94 w 442"/>
                <a:gd name="T27" fmla="*/ 505 h 516"/>
                <a:gd name="T28" fmla="*/ 82 w 442"/>
                <a:gd name="T29" fmla="*/ 514 h 516"/>
                <a:gd name="T30" fmla="*/ 54 w 442"/>
                <a:gd name="T31" fmla="*/ 336 h 516"/>
                <a:gd name="T32" fmla="*/ 15 w 442"/>
                <a:gd name="T33" fmla="*/ 92 h 516"/>
                <a:gd name="T34" fmla="*/ 4 w 442"/>
                <a:gd name="T35" fmla="*/ 19 h 516"/>
                <a:gd name="T36" fmla="*/ 8 w 442"/>
                <a:gd name="T37" fmla="*/ 0 h 516"/>
                <a:gd name="T38" fmla="*/ 16 w 442"/>
                <a:gd name="T39" fmla="*/ 19 h 516"/>
                <a:gd name="T40" fmla="*/ 22 w 442"/>
                <a:gd name="T41" fmla="*/ 20 h 516"/>
                <a:gd name="T42" fmla="*/ 28 w 442"/>
                <a:gd name="T43" fmla="*/ 93 h 516"/>
                <a:gd name="T44" fmla="*/ 59 w 442"/>
                <a:gd name="T45" fmla="*/ 256 h 516"/>
                <a:gd name="T46" fmla="*/ 58 w 442"/>
                <a:gd name="T47" fmla="*/ 206 h 516"/>
                <a:gd name="T48" fmla="*/ 53 w 442"/>
                <a:gd name="T49" fmla="*/ 140 h 516"/>
                <a:gd name="T50" fmla="*/ 58 w 442"/>
                <a:gd name="T51" fmla="*/ 168 h 516"/>
                <a:gd name="T52" fmla="*/ 62 w 442"/>
                <a:gd name="T53" fmla="*/ 223 h 516"/>
                <a:gd name="T54" fmla="*/ 76 w 442"/>
                <a:gd name="T55" fmla="*/ 262 h 516"/>
                <a:gd name="T56" fmla="*/ 149 w 442"/>
                <a:gd name="T57" fmla="*/ 255 h 516"/>
                <a:gd name="T58" fmla="*/ 191 w 442"/>
                <a:gd name="T59" fmla="*/ 245 h 516"/>
                <a:gd name="T60" fmla="*/ 199 w 442"/>
                <a:gd name="T61" fmla="*/ 216 h 516"/>
                <a:gd name="T62" fmla="*/ 201 w 442"/>
                <a:gd name="T63" fmla="*/ 214 h 516"/>
                <a:gd name="T64" fmla="*/ 214 w 442"/>
                <a:gd name="T65" fmla="*/ 264 h 516"/>
                <a:gd name="T66" fmla="*/ 238 w 442"/>
                <a:gd name="T67" fmla="*/ 264 h 516"/>
                <a:gd name="T68" fmla="*/ 260 w 442"/>
                <a:gd name="T69" fmla="*/ 252 h 516"/>
                <a:gd name="T70" fmla="*/ 274 w 442"/>
                <a:gd name="T71" fmla="*/ 245 h 516"/>
                <a:gd name="T72" fmla="*/ 277 w 442"/>
                <a:gd name="T73" fmla="*/ 252 h 516"/>
                <a:gd name="T74" fmla="*/ 304 w 442"/>
                <a:gd name="T75" fmla="*/ 268 h 516"/>
                <a:gd name="T76" fmla="*/ 348 w 442"/>
                <a:gd name="T77" fmla="*/ 269 h 516"/>
                <a:gd name="T78" fmla="*/ 402 w 442"/>
                <a:gd name="T79" fmla="*/ 263 h 516"/>
                <a:gd name="T80" fmla="*/ 437 w 442"/>
                <a:gd name="T81" fmla="*/ 263 h 516"/>
                <a:gd name="T82" fmla="*/ 390 w 442"/>
                <a:gd name="T83" fmla="*/ 232 h 516"/>
                <a:gd name="T84" fmla="*/ 355 w 442"/>
                <a:gd name="T85" fmla="*/ 173 h 516"/>
                <a:gd name="T86" fmla="*/ 348 w 442"/>
                <a:gd name="T87" fmla="*/ 157 h 516"/>
                <a:gd name="T88" fmla="*/ 307 w 442"/>
                <a:gd name="T89" fmla="*/ 163 h 516"/>
                <a:gd name="T90" fmla="*/ 248 w 442"/>
                <a:gd name="T91" fmla="*/ 151 h 516"/>
                <a:gd name="T92" fmla="*/ 209 w 442"/>
                <a:gd name="T93" fmla="*/ 152 h 516"/>
                <a:gd name="T94" fmla="*/ 144 w 442"/>
                <a:gd name="T95" fmla="*/ 139 h 516"/>
                <a:gd name="T96" fmla="*/ 60 w 442"/>
                <a:gd name="T97" fmla="*/ 144 h 516"/>
                <a:gd name="T98" fmla="*/ 90 w 442"/>
                <a:gd name="T99" fmla="*/ 139 h 516"/>
                <a:gd name="T100" fmla="*/ 132 w 442"/>
                <a:gd name="T101" fmla="*/ 136 h 516"/>
                <a:gd name="T102" fmla="*/ 167 w 442"/>
                <a:gd name="T103" fmla="*/ 143 h 516"/>
                <a:gd name="T104" fmla="*/ 227 w 442"/>
                <a:gd name="T105" fmla="*/ 150 h 516"/>
                <a:gd name="T106" fmla="*/ 281 w 442"/>
                <a:gd name="T107" fmla="*/ 156 h 516"/>
                <a:gd name="T108" fmla="*/ 345 w 442"/>
                <a:gd name="T109" fmla="*/ 154 h 516"/>
                <a:gd name="T110" fmla="*/ 336 w 442"/>
                <a:gd name="T111" fmla="*/ 95 h 516"/>
                <a:gd name="T112" fmla="*/ 318 w 442"/>
                <a:gd name="T113" fmla="*/ 75 h 516"/>
                <a:gd name="T114" fmla="*/ 282 w 442"/>
                <a:gd name="T115" fmla="*/ 60 h 516"/>
                <a:gd name="T116" fmla="*/ 249 w 442"/>
                <a:gd name="T117" fmla="*/ 59 h 516"/>
                <a:gd name="T118" fmla="*/ 246 w 442"/>
                <a:gd name="T119" fmla="*/ 70 h 516"/>
                <a:gd name="T120" fmla="*/ 221 w 442"/>
                <a:gd name="T121" fmla="*/ 50 h 516"/>
                <a:gd name="T122" fmla="*/ 206 w 442"/>
                <a:gd name="T123" fmla="*/ 65 h 516"/>
                <a:gd name="T124" fmla="*/ 187 w 442"/>
                <a:gd name="T125" fmla="*/ 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516">
                  <a:moveTo>
                    <a:pt x="168" y="36"/>
                  </a:moveTo>
                  <a:cubicBezTo>
                    <a:pt x="178" y="34"/>
                    <a:pt x="187" y="33"/>
                    <a:pt x="197" y="34"/>
                  </a:cubicBezTo>
                  <a:cubicBezTo>
                    <a:pt x="200" y="34"/>
                    <a:pt x="202" y="35"/>
                    <a:pt x="205" y="36"/>
                  </a:cubicBezTo>
                  <a:cubicBezTo>
                    <a:pt x="209" y="38"/>
                    <a:pt x="211" y="42"/>
                    <a:pt x="210" y="46"/>
                  </a:cubicBezTo>
                  <a:cubicBezTo>
                    <a:pt x="210" y="48"/>
                    <a:pt x="211" y="48"/>
                    <a:pt x="212" y="48"/>
                  </a:cubicBezTo>
                  <a:cubicBezTo>
                    <a:pt x="218" y="48"/>
                    <a:pt x="223" y="48"/>
                    <a:pt x="229" y="48"/>
                  </a:cubicBezTo>
                  <a:cubicBezTo>
                    <a:pt x="231" y="48"/>
                    <a:pt x="234" y="48"/>
                    <a:pt x="237" y="49"/>
                  </a:cubicBezTo>
                  <a:cubicBezTo>
                    <a:pt x="240" y="50"/>
                    <a:pt x="243" y="52"/>
                    <a:pt x="244" y="55"/>
                  </a:cubicBezTo>
                  <a:cubicBezTo>
                    <a:pt x="245" y="56"/>
                    <a:pt x="245" y="57"/>
                    <a:pt x="246" y="57"/>
                  </a:cubicBezTo>
                  <a:cubicBezTo>
                    <a:pt x="258" y="59"/>
                    <a:pt x="271" y="59"/>
                    <a:pt x="283" y="58"/>
                  </a:cubicBezTo>
                  <a:cubicBezTo>
                    <a:pt x="291" y="58"/>
                    <a:pt x="300" y="58"/>
                    <a:pt x="308" y="61"/>
                  </a:cubicBezTo>
                  <a:cubicBezTo>
                    <a:pt x="309" y="61"/>
                    <a:pt x="311" y="62"/>
                    <a:pt x="312" y="62"/>
                  </a:cubicBezTo>
                  <a:cubicBezTo>
                    <a:pt x="315" y="64"/>
                    <a:pt x="318" y="66"/>
                    <a:pt x="318" y="70"/>
                  </a:cubicBezTo>
                  <a:cubicBezTo>
                    <a:pt x="320" y="80"/>
                    <a:pt x="326" y="86"/>
                    <a:pt x="334" y="91"/>
                  </a:cubicBezTo>
                  <a:cubicBezTo>
                    <a:pt x="337" y="92"/>
                    <a:pt x="340" y="94"/>
                    <a:pt x="343" y="95"/>
                  </a:cubicBezTo>
                  <a:cubicBezTo>
                    <a:pt x="343" y="95"/>
                    <a:pt x="343" y="96"/>
                    <a:pt x="343" y="97"/>
                  </a:cubicBezTo>
                  <a:cubicBezTo>
                    <a:pt x="343" y="102"/>
                    <a:pt x="343" y="106"/>
                    <a:pt x="342" y="111"/>
                  </a:cubicBezTo>
                  <a:cubicBezTo>
                    <a:pt x="342" y="124"/>
                    <a:pt x="344" y="136"/>
                    <a:pt x="347" y="148"/>
                  </a:cubicBezTo>
                  <a:cubicBezTo>
                    <a:pt x="351" y="162"/>
                    <a:pt x="358" y="175"/>
                    <a:pt x="366" y="187"/>
                  </a:cubicBezTo>
                  <a:cubicBezTo>
                    <a:pt x="373" y="196"/>
                    <a:pt x="379" y="205"/>
                    <a:pt x="383" y="216"/>
                  </a:cubicBezTo>
                  <a:cubicBezTo>
                    <a:pt x="385" y="222"/>
                    <a:pt x="389" y="227"/>
                    <a:pt x="393" y="232"/>
                  </a:cubicBezTo>
                  <a:cubicBezTo>
                    <a:pt x="399" y="240"/>
                    <a:pt x="406" y="247"/>
                    <a:pt x="415" y="252"/>
                  </a:cubicBezTo>
                  <a:cubicBezTo>
                    <a:pt x="419" y="255"/>
                    <a:pt x="424" y="257"/>
                    <a:pt x="429" y="258"/>
                  </a:cubicBezTo>
                  <a:cubicBezTo>
                    <a:pt x="433" y="259"/>
                    <a:pt x="437" y="260"/>
                    <a:pt x="441" y="261"/>
                  </a:cubicBezTo>
                  <a:cubicBezTo>
                    <a:pt x="442" y="262"/>
                    <a:pt x="442" y="262"/>
                    <a:pt x="442" y="262"/>
                  </a:cubicBezTo>
                  <a:cubicBezTo>
                    <a:pt x="442" y="263"/>
                    <a:pt x="442" y="263"/>
                    <a:pt x="441" y="263"/>
                  </a:cubicBezTo>
                  <a:cubicBezTo>
                    <a:pt x="437" y="266"/>
                    <a:pt x="432" y="269"/>
                    <a:pt x="426" y="270"/>
                  </a:cubicBezTo>
                  <a:cubicBezTo>
                    <a:pt x="422" y="270"/>
                    <a:pt x="417" y="269"/>
                    <a:pt x="412" y="268"/>
                  </a:cubicBezTo>
                  <a:cubicBezTo>
                    <a:pt x="407" y="267"/>
                    <a:pt x="401" y="265"/>
                    <a:pt x="396" y="263"/>
                  </a:cubicBezTo>
                  <a:cubicBezTo>
                    <a:pt x="389" y="260"/>
                    <a:pt x="382" y="260"/>
                    <a:pt x="374" y="262"/>
                  </a:cubicBezTo>
                  <a:cubicBezTo>
                    <a:pt x="368" y="263"/>
                    <a:pt x="362" y="266"/>
                    <a:pt x="355" y="269"/>
                  </a:cubicBezTo>
                  <a:cubicBezTo>
                    <a:pt x="347" y="273"/>
                    <a:pt x="338" y="272"/>
                    <a:pt x="330" y="268"/>
                  </a:cubicBezTo>
                  <a:cubicBezTo>
                    <a:pt x="327" y="266"/>
                    <a:pt x="324" y="265"/>
                    <a:pt x="320" y="265"/>
                  </a:cubicBezTo>
                  <a:cubicBezTo>
                    <a:pt x="315" y="264"/>
                    <a:pt x="311" y="266"/>
                    <a:pt x="308" y="268"/>
                  </a:cubicBezTo>
                  <a:cubicBezTo>
                    <a:pt x="304" y="270"/>
                    <a:pt x="300" y="273"/>
                    <a:pt x="296" y="274"/>
                  </a:cubicBezTo>
                  <a:cubicBezTo>
                    <a:pt x="289" y="276"/>
                    <a:pt x="281" y="273"/>
                    <a:pt x="278" y="266"/>
                  </a:cubicBezTo>
                  <a:cubicBezTo>
                    <a:pt x="275" y="261"/>
                    <a:pt x="273" y="256"/>
                    <a:pt x="272" y="250"/>
                  </a:cubicBezTo>
                  <a:cubicBezTo>
                    <a:pt x="271" y="249"/>
                    <a:pt x="271" y="249"/>
                    <a:pt x="269" y="249"/>
                  </a:cubicBezTo>
                  <a:cubicBezTo>
                    <a:pt x="258" y="254"/>
                    <a:pt x="248" y="261"/>
                    <a:pt x="237" y="266"/>
                  </a:cubicBezTo>
                  <a:cubicBezTo>
                    <a:pt x="233" y="269"/>
                    <a:pt x="228" y="271"/>
                    <a:pt x="222" y="271"/>
                  </a:cubicBezTo>
                  <a:cubicBezTo>
                    <a:pt x="215" y="271"/>
                    <a:pt x="212" y="268"/>
                    <a:pt x="212" y="261"/>
                  </a:cubicBezTo>
                  <a:cubicBezTo>
                    <a:pt x="212" y="259"/>
                    <a:pt x="212" y="258"/>
                    <a:pt x="212" y="256"/>
                  </a:cubicBezTo>
                  <a:cubicBezTo>
                    <a:pt x="211" y="250"/>
                    <a:pt x="208" y="246"/>
                    <a:pt x="202" y="246"/>
                  </a:cubicBezTo>
                  <a:cubicBezTo>
                    <a:pt x="198" y="246"/>
                    <a:pt x="195" y="246"/>
                    <a:pt x="192" y="247"/>
                  </a:cubicBezTo>
                  <a:cubicBezTo>
                    <a:pt x="185" y="249"/>
                    <a:pt x="179" y="251"/>
                    <a:pt x="173" y="254"/>
                  </a:cubicBezTo>
                  <a:cubicBezTo>
                    <a:pt x="164" y="257"/>
                    <a:pt x="155" y="259"/>
                    <a:pt x="145" y="257"/>
                  </a:cubicBezTo>
                  <a:cubicBezTo>
                    <a:pt x="134" y="254"/>
                    <a:pt x="124" y="256"/>
                    <a:pt x="113" y="258"/>
                  </a:cubicBezTo>
                  <a:cubicBezTo>
                    <a:pt x="105" y="259"/>
                    <a:pt x="98" y="262"/>
                    <a:pt x="90" y="263"/>
                  </a:cubicBezTo>
                  <a:cubicBezTo>
                    <a:pt x="81" y="265"/>
                    <a:pt x="72" y="264"/>
                    <a:pt x="63" y="260"/>
                  </a:cubicBezTo>
                  <a:cubicBezTo>
                    <a:pt x="61" y="259"/>
                    <a:pt x="58" y="259"/>
                    <a:pt x="56" y="259"/>
                  </a:cubicBezTo>
                  <a:cubicBezTo>
                    <a:pt x="55" y="259"/>
                    <a:pt x="55" y="258"/>
                    <a:pt x="54" y="257"/>
                  </a:cubicBezTo>
                  <a:cubicBezTo>
                    <a:pt x="55" y="261"/>
                    <a:pt x="55" y="264"/>
                    <a:pt x="56" y="267"/>
                  </a:cubicBezTo>
                  <a:cubicBezTo>
                    <a:pt x="59" y="286"/>
                    <a:pt x="62" y="304"/>
                    <a:pt x="65" y="323"/>
                  </a:cubicBezTo>
                  <a:cubicBezTo>
                    <a:pt x="69" y="346"/>
                    <a:pt x="72" y="369"/>
                    <a:pt x="76" y="392"/>
                  </a:cubicBezTo>
                  <a:cubicBezTo>
                    <a:pt x="79" y="412"/>
                    <a:pt x="83" y="433"/>
                    <a:pt x="86" y="453"/>
                  </a:cubicBezTo>
                  <a:cubicBezTo>
                    <a:pt x="89" y="470"/>
                    <a:pt x="91" y="487"/>
                    <a:pt x="94" y="505"/>
                  </a:cubicBezTo>
                  <a:cubicBezTo>
                    <a:pt x="95" y="507"/>
                    <a:pt x="95" y="509"/>
                    <a:pt x="95" y="512"/>
                  </a:cubicBezTo>
                  <a:cubicBezTo>
                    <a:pt x="96" y="513"/>
                    <a:pt x="95" y="514"/>
                    <a:pt x="94" y="514"/>
                  </a:cubicBezTo>
                  <a:cubicBezTo>
                    <a:pt x="90" y="515"/>
                    <a:pt x="87" y="515"/>
                    <a:pt x="84" y="516"/>
                  </a:cubicBezTo>
                  <a:cubicBezTo>
                    <a:pt x="82" y="516"/>
                    <a:pt x="82" y="515"/>
                    <a:pt x="82" y="514"/>
                  </a:cubicBezTo>
                  <a:cubicBezTo>
                    <a:pt x="80" y="506"/>
                    <a:pt x="79" y="498"/>
                    <a:pt x="78" y="490"/>
                  </a:cubicBezTo>
                  <a:cubicBezTo>
                    <a:pt x="75" y="475"/>
                    <a:pt x="73" y="460"/>
                    <a:pt x="71" y="445"/>
                  </a:cubicBezTo>
                  <a:cubicBezTo>
                    <a:pt x="68" y="429"/>
                    <a:pt x="66" y="414"/>
                    <a:pt x="63" y="398"/>
                  </a:cubicBezTo>
                  <a:cubicBezTo>
                    <a:pt x="60" y="378"/>
                    <a:pt x="57" y="357"/>
                    <a:pt x="54" y="336"/>
                  </a:cubicBezTo>
                  <a:cubicBezTo>
                    <a:pt x="51" y="321"/>
                    <a:pt x="49" y="305"/>
                    <a:pt x="46" y="289"/>
                  </a:cubicBezTo>
                  <a:cubicBezTo>
                    <a:pt x="43" y="269"/>
                    <a:pt x="40" y="249"/>
                    <a:pt x="37" y="229"/>
                  </a:cubicBezTo>
                  <a:cubicBezTo>
                    <a:pt x="33" y="205"/>
                    <a:pt x="29" y="182"/>
                    <a:pt x="26" y="159"/>
                  </a:cubicBezTo>
                  <a:cubicBezTo>
                    <a:pt x="22" y="137"/>
                    <a:pt x="19" y="114"/>
                    <a:pt x="15" y="92"/>
                  </a:cubicBezTo>
                  <a:cubicBezTo>
                    <a:pt x="12" y="73"/>
                    <a:pt x="9" y="55"/>
                    <a:pt x="7" y="36"/>
                  </a:cubicBezTo>
                  <a:cubicBezTo>
                    <a:pt x="6" y="31"/>
                    <a:pt x="5" y="27"/>
                    <a:pt x="4" y="22"/>
                  </a:cubicBezTo>
                  <a:cubicBezTo>
                    <a:pt x="4" y="21"/>
                    <a:pt x="4" y="20"/>
                    <a:pt x="5" y="20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0" y="16"/>
                    <a:pt x="0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7" y="7"/>
                    <a:pt x="19" y="13"/>
                    <a:pt x="16" y="17"/>
                  </a:cubicBezTo>
                  <a:cubicBezTo>
                    <a:pt x="15" y="18"/>
                    <a:pt x="15" y="18"/>
                    <a:pt x="16" y="19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3" y="18"/>
                    <a:pt x="23" y="18"/>
                    <a:pt x="22" y="20"/>
                  </a:cubicBezTo>
                  <a:cubicBezTo>
                    <a:pt x="21" y="21"/>
                    <a:pt x="20" y="21"/>
                    <a:pt x="18" y="22"/>
                  </a:cubicBezTo>
                  <a:cubicBezTo>
                    <a:pt x="17" y="23"/>
                    <a:pt x="17" y="23"/>
                    <a:pt x="17" y="25"/>
                  </a:cubicBezTo>
                  <a:cubicBezTo>
                    <a:pt x="18" y="27"/>
                    <a:pt x="18" y="30"/>
                    <a:pt x="18" y="33"/>
                  </a:cubicBezTo>
                  <a:cubicBezTo>
                    <a:pt x="22" y="53"/>
                    <a:pt x="25" y="73"/>
                    <a:pt x="28" y="93"/>
                  </a:cubicBezTo>
                  <a:cubicBezTo>
                    <a:pt x="32" y="116"/>
                    <a:pt x="35" y="138"/>
                    <a:pt x="39" y="161"/>
                  </a:cubicBezTo>
                  <a:cubicBezTo>
                    <a:pt x="43" y="184"/>
                    <a:pt x="47" y="207"/>
                    <a:pt x="50" y="230"/>
                  </a:cubicBezTo>
                  <a:cubicBezTo>
                    <a:pt x="52" y="237"/>
                    <a:pt x="53" y="244"/>
                    <a:pt x="54" y="251"/>
                  </a:cubicBezTo>
                  <a:cubicBezTo>
                    <a:pt x="54" y="254"/>
                    <a:pt x="56" y="256"/>
                    <a:pt x="59" y="256"/>
                  </a:cubicBezTo>
                  <a:cubicBezTo>
                    <a:pt x="60" y="256"/>
                    <a:pt x="60" y="256"/>
                    <a:pt x="60" y="255"/>
                  </a:cubicBezTo>
                  <a:cubicBezTo>
                    <a:pt x="60" y="252"/>
                    <a:pt x="61" y="248"/>
                    <a:pt x="60" y="244"/>
                  </a:cubicBezTo>
                  <a:cubicBezTo>
                    <a:pt x="60" y="238"/>
                    <a:pt x="59" y="231"/>
                    <a:pt x="59" y="225"/>
                  </a:cubicBezTo>
                  <a:cubicBezTo>
                    <a:pt x="59" y="219"/>
                    <a:pt x="58" y="213"/>
                    <a:pt x="58" y="206"/>
                  </a:cubicBezTo>
                  <a:cubicBezTo>
                    <a:pt x="58" y="201"/>
                    <a:pt x="57" y="197"/>
                    <a:pt x="57" y="192"/>
                  </a:cubicBezTo>
                  <a:cubicBezTo>
                    <a:pt x="57" y="184"/>
                    <a:pt x="56" y="177"/>
                    <a:pt x="56" y="170"/>
                  </a:cubicBezTo>
                  <a:cubicBezTo>
                    <a:pt x="55" y="160"/>
                    <a:pt x="54" y="151"/>
                    <a:pt x="53" y="141"/>
                  </a:cubicBezTo>
                  <a:cubicBezTo>
                    <a:pt x="53" y="141"/>
                    <a:pt x="53" y="140"/>
                    <a:pt x="53" y="140"/>
                  </a:cubicBezTo>
                  <a:cubicBezTo>
                    <a:pt x="53" y="139"/>
                    <a:pt x="52" y="138"/>
                    <a:pt x="53" y="137"/>
                  </a:cubicBezTo>
                  <a:cubicBezTo>
                    <a:pt x="54" y="138"/>
                    <a:pt x="54" y="138"/>
                    <a:pt x="54" y="139"/>
                  </a:cubicBezTo>
                  <a:cubicBezTo>
                    <a:pt x="54" y="141"/>
                    <a:pt x="55" y="142"/>
                    <a:pt x="56" y="144"/>
                  </a:cubicBezTo>
                  <a:cubicBezTo>
                    <a:pt x="57" y="152"/>
                    <a:pt x="58" y="160"/>
                    <a:pt x="58" y="168"/>
                  </a:cubicBezTo>
                  <a:cubicBezTo>
                    <a:pt x="59" y="175"/>
                    <a:pt x="59" y="182"/>
                    <a:pt x="59" y="190"/>
                  </a:cubicBezTo>
                  <a:cubicBezTo>
                    <a:pt x="60" y="192"/>
                    <a:pt x="60" y="195"/>
                    <a:pt x="60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206"/>
                    <a:pt x="61" y="215"/>
                    <a:pt x="62" y="223"/>
                  </a:cubicBezTo>
                  <a:cubicBezTo>
                    <a:pt x="62" y="233"/>
                    <a:pt x="63" y="242"/>
                    <a:pt x="63" y="252"/>
                  </a:cubicBezTo>
                  <a:cubicBezTo>
                    <a:pt x="63" y="253"/>
                    <a:pt x="63" y="254"/>
                    <a:pt x="63" y="256"/>
                  </a:cubicBezTo>
                  <a:cubicBezTo>
                    <a:pt x="63" y="257"/>
                    <a:pt x="63" y="258"/>
                    <a:pt x="65" y="259"/>
                  </a:cubicBezTo>
                  <a:cubicBezTo>
                    <a:pt x="69" y="260"/>
                    <a:pt x="72" y="261"/>
                    <a:pt x="76" y="262"/>
                  </a:cubicBezTo>
                  <a:cubicBezTo>
                    <a:pt x="81" y="262"/>
                    <a:pt x="86" y="261"/>
                    <a:pt x="91" y="261"/>
                  </a:cubicBezTo>
                  <a:cubicBezTo>
                    <a:pt x="95" y="260"/>
                    <a:pt x="99" y="259"/>
                    <a:pt x="103" y="258"/>
                  </a:cubicBezTo>
                  <a:cubicBezTo>
                    <a:pt x="111" y="256"/>
                    <a:pt x="119" y="254"/>
                    <a:pt x="128" y="254"/>
                  </a:cubicBezTo>
                  <a:cubicBezTo>
                    <a:pt x="135" y="253"/>
                    <a:pt x="142" y="254"/>
                    <a:pt x="149" y="255"/>
                  </a:cubicBezTo>
                  <a:cubicBezTo>
                    <a:pt x="155" y="256"/>
                    <a:pt x="160" y="256"/>
                    <a:pt x="166" y="254"/>
                  </a:cubicBezTo>
                  <a:cubicBezTo>
                    <a:pt x="167" y="253"/>
                    <a:pt x="170" y="253"/>
                    <a:pt x="171" y="252"/>
                  </a:cubicBezTo>
                  <a:cubicBezTo>
                    <a:pt x="176" y="250"/>
                    <a:pt x="181" y="248"/>
                    <a:pt x="186" y="246"/>
                  </a:cubicBezTo>
                  <a:cubicBezTo>
                    <a:pt x="188" y="246"/>
                    <a:pt x="189" y="245"/>
                    <a:pt x="191" y="245"/>
                  </a:cubicBezTo>
                  <a:cubicBezTo>
                    <a:pt x="195" y="244"/>
                    <a:pt x="198" y="244"/>
                    <a:pt x="202" y="244"/>
                  </a:cubicBezTo>
                  <a:cubicBezTo>
                    <a:pt x="204" y="244"/>
                    <a:pt x="207" y="245"/>
                    <a:pt x="209" y="246"/>
                  </a:cubicBezTo>
                  <a:cubicBezTo>
                    <a:pt x="209" y="246"/>
                    <a:pt x="209" y="246"/>
                    <a:pt x="209" y="246"/>
                  </a:cubicBezTo>
                  <a:cubicBezTo>
                    <a:pt x="205" y="236"/>
                    <a:pt x="204" y="225"/>
                    <a:pt x="199" y="216"/>
                  </a:cubicBezTo>
                  <a:cubicBezTo>
                    <a:pt x="199" y="214"/>
                    <a:pt x="198" y="213"/>
                    <a:pt x="197" y="212"/>
                  </a:cubicBezTo>
                  <a:cubicBezTo>
                    <a:pt x="197" y="212"/>
                    <a:pt x="197" y="211"/>
                    <a:pt x="198" y="210"/>
                  </a:cubicBezTo>
                  <a:cubicBezTo>
                    <a:pt x="199" y="210"/>
                    <a:pt x="199" y="210"/>
                    <a:pt x="200" y="211"/>
                  </a:cubicBezTo>
                  <a:cubicBezTo>
                    <a:pt x="201" y="212"/>
                    <a:pt x="201" y="213"/>
                    <a:pt x="201" y="214"/>
                  </a:cubicBezTo>
                  <a:cubicBezTo>
                    <a:pt x="205" y="221"/>
                    <a:pt x="207" y="229"/>
                    <a:pt x="209" y="236"/>
                  </a:cubicBezTo>
                  <a:cubicBezTo>
                    <a:pt x="210" y="240"/>
                    <a:pt x="211" y="244"/>
                    <a:pt x="212" y="248"/>
                  </a:cubicBezTo>
                  <a:cubicBezTo>
                    <a:pt x="214" y="252"/>
                    <a:pt x="213" y="257"/>
                    <a:pt x="214" y="261"/>
                  </a:cubicBezTo>
                  <a:cubicBezTo>
                    <a:pt x="214" y="262"/>
                    <a:pt x="214" y="263"/>
                    <a:pt x="214" y="264"/>
                  </a:cubicBezTo>
                  <a:cubicBezTo>
                    <a:pt x="215" y="267"/>
                    <a:pt x="217" y="269"/>
                    <a:pt x="220" y="269"/>
                  </a:cubicBezTo>
                  <a:cubicBezTo>
                    <a:pt x="225" y="269"/>
                    <a:pt x="230" y="268"/>
                    <a:pt x="234" y="266"/>
                  </a:cubicBezTo>
                  <a:cubicBezTo>
                    <a:pt x="235" y="265"/>
                    <a:pt x="236" y="265"/>
                    <a:pt x="237" y="264"/>
                  </a:cubicBezTo>
                  <a:cubicBezTo>
                    <a:pt x="237" y="264"/>
                    <a:pt x="238" y="264"/>
                    <a:pt x="238" y="264"/>
                  </a:cubicBezTo>
                  <a:cubicBezTo>
                    <a:pt x="239" y="263"/>
                    <a:pt x="241" y="262"/>
                    <a:pt x="242" y="261"/>
                  </a:cubicBezTo>
                  <a:cubicBezTo>
                    <a:pt x="242" y="261"/>
                    <a:pt x="242" y="261"/>
                    <a:pt x="243" y="261"/>
                  </a:cubicBezTo>
                  <a:cubicBezTo>
                    <a:pt x="246" y="259"/>
                    <a:pt x="250" y="257"/>
                    <a:pt x="254" y="255"/>
                  </a:cubicBezTo>
                  <a:cubicBezTo>
                    <a:pt x="256" y="254"/>
                    <a:pt x="258" y="253"/>
                    <a:pt x="260" y="252"/>
                  </a:cubicBezTo>
                  <a:cubicBezTo>
                    <a:pt x="260" y="252"/>
                    <a:pt x="260" y="252"/>
                    <a:pt x="260" y="251"/>
                  </a:cubicBezTo>
                  <a:cubicBezTo>
                    <a:pt x="261" y="251"/>
                    <a:pt x="262" y="251"/>
                    <a:pt x="263" y="250"/>
                  </a:cubicBezTo>
                  <a:cubicBezTo>
                    <a:pt x="264" y="249"/>
                    <a:pt x="266" y="248"/>
                    <a:pt x="267" y="248"/>
                  </a:cubicBezTo>
                  <a:cubicBezTo>
                    <a:pt x="269" y="247"/>
                    <a:pt x="272" y="246"/>
                    <a:pt x="274" y="245"/>
                  </a:cubicBezTo>
                  <a:cubicBezTo>
                    <a:pt x="276" y="244"/>
                    <a:pt x="277" y="243"/>
                    <a:pt x="279" y="243"/>
                  </a:cubicBezTo>
                  <a:cubicBezTo>
                    <a:pt x="281" y="243"/>
                    <a:pt x="282" y="245"/>
                    <a:pt x="281" y="246"/>
                  </a:cubicBezTo>
                  <a:cubicBezTo>
                    <a:pt x="281" y="248"/>
                    <a:pt x="280" y="249"/>
                    <a:pt x="279" y="250"/>
                  </a:cubicBezTo>
                  <a:cubicBezTo>
                    <a:pt x="278" y="251"/>
                    <a:pt x="278" y="251"/>
                    <a:pt x="277" y="252"/>
                  </a:cubicBezTo>
                  <a:cubicBezTo>
                    <a:pt x="275" y="254"/>
                    <a:pt x="275" y="255"/>
                    <a:pt x="276" y="257"/>
                  </a:cubicBezTo>
                  <a:cubicBezTo>
                    <a:pt x="278" y="261"/>
                    <a:pt x="279" y="264"/>
                    <a:pt x="281" y="267"/>
                  </a:cubicBezTo>
                  <a:cubicBezTo>
                    <a:pt x="284" y="271"/>
                    <a:pt x="288" y="273"/>
                    <a:pt x="294" y="272"/>
                  </a:cubicBezTo>
                  <a:cubicBezTo>
                    <a:pt x="297" y="272"/>
                    <a:pt x="301" y="270"/>
                    <a:pt x="304" y="268"/>
                  </a:cubicBezTo>
                  <a:cubicBezTo>
                    <a:pt x="307" y="267"/>
                    <a:pt x="309" y="265"/>
                    <a:pt x="311" y="264"/>
                  </a:cubicBezTo>
                  <a:cubicBezTo>
                    <a:pt x="316" y="262"/>
                    <a:pt x="320" y="262"/>
                    <a:pt x="325" y="263"/>
                  </a:cubicBezTo>
                  <a:cubicBezTo>
                    <a:pt x="329" y="265"/>
                    <a:pt x="333" y="267"/>
                    <a:pt x="337" y="268"/>
                  </a:cubicBezTo>
                  <a:cubicBezTo>
                    <a:pt x="340" y="270"/>
                    <a:pt x="344" y="270"/>
                    <a:pt x="348" y="269"/>
                  </a:cubicBezTo>
                  <a:cubicBezTo>
                    <a:pt x="353" y="268"/>
                    <a:pt x="359" y="265"/>
                    <a:pt x="364" y="263"/>
                  </a:cubicBezTo>
                  <a:cubicBezTo>
                    <a:pt x="371" y="260"/>
                    <a:pt x="378" y="258"/>
                    <a:pt x="386" y="258"/>
                  </a:cubicBezTo>
                  <a:cubicBezTo>
                    <a:pt x="387" y="258"/>
                    <a:pt x="388" y="258"/>
                    <a:pt x="390" y="258"/>
                  </a:cubicBezTo>
                  <a:cubicBezTo>
                    <a:pt x="394" y="259"/>
                    <a:pt x="398" y="261"/>
                    <a:pt x="402" y="263"/>
                  </a:cubicBezTo>
                  <a:cubicBezTo>
                    <a:pt x="407" y="265"/>
                    <a:pt x="413" y="266"/>
                    <a:pt x="418" y="267"/>
                  </a:cubicBezTo>
                  <a:cubicBezTo>
                    <a:pt x="424" y="268"/>
                    <a:pt x="429" y="267"/>
                    <a:pt x="434" y="265"/>
                  </a:cubicBezTo>
                  <a:cubicBezTo>
                    <a:pt x="434" y="265"/>
                    <a:pt x="435" y="264"/>
                    <a:pt x="436" y="264"/>
                  </a:cubicBezTo>
                  <a:cubicBezTo>
                    <a:pt x="436" y="263"/>
                    <a:pt x="437" y="263"/>
                    <a:pt x="437" y="263"/>
                  </a:cubicBezTo>
                  <a:cubicBezTo>
                    <a:pt x="437" y="262"/>
                    <a:pt x="436" y="262"/>
                    <a:pt x="436" y="262"/>
                  </a:cubicBezTo>
                  <a:cubicBezTo>
                    <a:pt x="433" y="261"/>
                    <a:pt x="431" y="260"/>
                    <a:pt x="428" y="260"/>
                  </a:cubicBezTo>
                  <a:cubicBezTo>
                    <a:pt x="420" y="258"/>
                    <a:pt x="412" y="254"/>
                    <a:pt x="406" y="248"/>
                  </a:cubicBezTo>
                  <a:cubicBezTo>
                    <a:pt x="400" y="243"/>
                    <a:pt x="395" y="238"/>
                    <a:pt x="390" y="232"/>
                  </a:cubicBezTo>
                  <a:cubicBezTo>
                    <a:pt x="385" y="226"/>
                    <a:pt x="381" y="220"/>
                    <a:pt x="379" y="213"/>
                  </a:cubicBezTo>
                  <a:cubicBezTo>
                    <a:pt x="377" y="208"/>
                    <a:pt x="375" y="203"/>
                    <a:pt x="373" y="199"/>
                  </a:cubicBezTo>
                  <a:cubicBezTo>
                    <a:pt x="369" y="194"/>
                    <a:pt x="366" y="189"/>
                    <a:pt x="362" y="184"/>
                  </a:cubicBezTo>
                  <a:cubicBezTo>
                    <a:pt x="360" y="181"/>
                    <a:pt x="358" y="177"/>
                    <a:pt x="355" y="173"/>
                  </a:cubicBezTo>
                  <a:cubicBezTo>
                    <a:pt x="355" y="173"/>
                    <a:pt x="355" y="173"/>
                    <a:pt x="355" y="173"/>
                  </a:cubicBezTo>
                  <a:cubicBezTo>
                    <a:pt x="355" y="172"/>
                    <a:pt x="354" y="170"/>
                    <a:pt x="353" y="16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1" y="165"/>
                    <a:pt x="350" y="161"/>
                    <a:pt x="348" y="157"/>
                  </a:cubicBezTo>
                  <a:cubicBezTo>
                    <a:pt x="348" y="156"/>
                    <a:pt x="347" y="156"/>
                    <a:pt x="346" y="157"/>
                  </a:cubicBezTo>
                  <a:cubicBezTo>
                    <a:pt x="344" y="158"/>
                    <a:pt x="342" y="158"/>
                    <a:pt x="340" y="159"/>
                  </a:cubicBezTo>
                  <a:cubicBezTo>
                    <a:pt x="334" y="161"/>
                    <a:pt x="329" y="161"/>
                    <a:pt x="323" y="162"/>
                  </a:cubicBezTo>
                  <a:cubicBezTo>
                    <a:pt x="318" y="163"/>
                    <a:pt x="312" y="163"/>
                    <a:pt x="307" y="163"/>
                  </a:cubicBezTo>
                  <a:cubicBezTo>
                    <a:pt x="297" y="164"/>
                    <a:pt x="288" y="162"/>
                    <a:pt x="279" y="157"/>
                  </a:cubicBezTo>
                  <a:cubicBezTo>
                    <a:pt x="274" y="155"/>
                    <a:pt x="269" y="153"/>
                    <a:pt x="264" y="153"/>
                  </a:cubicBezTo>
                  <a:cubicBezTo>
                    <a:pt x="262" y="152"/>
                    <a:pt x="259" y="152"/>
                    <a:pt x="256" y="152"/>
                  </a:cubicBezTo>
                  <a:cubicBezTo>
                    <a:pt x="253" y="152"/>
                    <a:pt x="250" y="151"/>
                    <a:pt x="248" y="151"/>
                  </a:cubicBezTo>
                  <a:cubicBezTo>
                    <a:pt x="241" y="152"/>
                    <a:pt x="234" y="151"/>
                    <a:pt x="227" y="152"/>
                  </a:cubicBezTo>
                  <a:cubicBezTo>
                    <a:pt x="222" y="152"/>
                    <a:pt x="218" y="152"/>
                    <a:pt x="213" y="152"/>
                  </a:cubicBezTo>
                  <a:cubicBezTo>
                    <a:pt x="212" y="152"/>
                    <a:pt x="212" y="152"/>
                    <a:pt x="211" y="152"/>
                  </a:cubicBezTo>
                  <a:cubicBezTo>
                    <a:pt x="211" y="152"/>
                    <a:pt x="210" y="152"/>
                    <a:pt x="209" y="152"/>
                  </a:cubicBezTo>
                  <a:cubicBezTo>
                    <a:pt x="203" y="152"/>
                    <a:pt x="196" y="153"/>
                    <a:pt x="190" y="153"/>
                  </a:cubicBezTo>
                  <a:cubicBezTo>
                    <a:pt x="181" y="153"/>
                    <a:pt x="173" y="151"/>
                    <a:pt x="167" y="146"/>
                  </a:cubicBezTo>
                  <a:cubicBezTo>
                    <a:pt x="165" y="145"/>
                    <a:pt x="164" y="144"/>
                    <a:pt x="163" y="144"/>
                  </a:cubicBezTo>
                  <a:cubicBezTo>
                    <a:pt x="157" y="140"/>
                    <a:pt x="151" y="139"/>
                    <a:pt x="144" y="139"/>
                  </a:cubicBezTo>
                  <a:cubicBezTo>
                    <a:pt x="134" y="138"/>
                    <a:pt x="124" y="139"/>
                    <a:pt x="114" y="139"/>
                  </a:cubicBezTo>
                  <a:cubicBezTo>
                    <a:pt x="104" y="140"/>
                    <a:pt x="93" y="141"/>
                    <a:pt x="83" y="142"/>
                  </a:cubicBezTo>
                  <a:cubicBezTo>
                    <a:pt x="76" y="143"/>
                    <a:pt x="69" y="143"/>
                    <a:pt x="62" y="143"/>
                  </a:cubicBezTo>
                  <a:cubicBezTo>
                    <a:pt x="62" y="143"/>
                    <a:pt x="61" y="143"/>
                    <a:pt x="60" y="144"/>
                  </a:cubicBezTo>
                  <a:cubicBezTo>
                    <a:pt x="58" y="144"/>
                    <a:pt x="57" y="144"/>
                    <a:pt x="56" y="143"/>
                  </a:cubicBezTo>
                  <a:cubicBezTo>
                    <a:pt x="55" y="142"/>
                    <a:pt x="57" y="142"/>
                    <a:pt x="57" y="142"/>
                  </a:cubicBezTo>
                  <a:cubicBezTo>
                    <a:pt x="60" y="141"/>
                    <a:pt x="63" y="141"/>
                    <a:pt x="66" y="141"/>
                  </a:cubicBezTo>
                  <a:cubicBezTo>
                    <a:pt x="74" y="140"/>
                    <a:pt x="82" y="140"/>
                    <a:pt x="90" y="139"/>
                  </a:cubicBezTo>
                  <a:cubicBezTo>
                    <a:pt x="97" y="138"/>
                    <a:pt x="104" y="138"/>
                    <a:pt x="111" y="137"/>
                  </a:cubicBezTo>
                  <a:cubicBezTo>
                    <a:pt x="113" y="137"/>
                    <a:pt x="114" y="137"/>
                    <a:pt x="116" y="137"/>
                  </a:cubicBezTo>
                  <a:cubicBezTo>
                    <a:pt x="121" y="137"/>
                    <a:pt x="126" y="136"/>
                    <a:pt x="131" y="136"/>
                  </a:cubicBezTo>
                  <a:cubicBezTo>
                    <a:pt x="131" y="136"/>
                    <a:pt x="132" y="136"/>
                    <a:pt x="132" y="136"/>
                  </a:cubicBezTo>
                  <a:cubicBezTo>
                    <a:pt x="135" y="136"/>
                    <a:pt x="137" y="136"/>
                    <a:pt x="140" y="136"/>
                  </a:cubicBezTo>
                  <a:cubicBezTo>
                    <a:pt x="141" y="136"/>
                    <a:pt x="142" y="136"/>
                    <a:pt x="143" y="136"/>
                  </a:cubicBezTo>
                  <a:cubicBezTo>
                    <a:pt x="149" y="136"/>
                    <a:pt x="155" y="137"/>
                    <a:pt x="161" y="140"/>
                  </a:cubicBezTo>
                  <a:cubicBezTo>
                    <a:pt x="163" y="141"/>
                    <a:pt x="165" y="142"/>
                    <a:pt x="167" y="143"/>
                  </a:cubicBezTo>
                  <a:cubicBezTo>
                    <a:pt x="173" y="147"/>
                    <a:pt x="179" y="149"/>
                    <a:pt x="186" y="150"/>
                  </a:cubicBezTo>
                  <a:cubicBezTo>
                    <a:pt x="193" y="151"/>
                    <a:pt x="200" y="150"/>
                    <a:pt x="207" y="150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15" y="150"/>
                    <a:pt x="221" y="150"/>
                    <a:pt x="227" y="150"/>
                  </a:cubicBezTo>
                  <a:cubicBezTo>
                    <a:pt x="229" y="150"/>
                    <a:pt x="231" y="150"/>
                    <a:pt x="233" y="149"/>
                  </a:cubicBezTo>
                  <a:cubicBezTo>
                    <a:pt x="235" y="149"/>
                    <a:pt x="237" y="149"/>
                    <a:pt x="238" y="149"/>
                  </a:cubicBezTo>
                  <a:cubicBezTo>
                    <a:pt x="243" y="149"/>
                    <a:pt x="248" y="149"/>
                    <a:pt x="252" y="149"/>
                  </a:cubicBezTo>
                  <a:cubicBezTo>
                    <a:pt x="262" y="149"/>
                    <a:pt x="272" y="151"/>
                    <a:pt x="281" y="156"/>
                  </a:cubicBezTo>
                  <a:cubicBezTo>
                    <a:pt x="286" y="158"/>
                    <a:pt x="291" y="160"/>
                    <a:pt x="296" y="160"/>
                  </a:cubicBezTo>
                  <a:cubicBezTo>
                    <a:pt x="301" y="161"/>
                    <a:pt x="305" y="161"/>
                    <a:pt x="310" y="161"/>
                  </a:cubicBezTo>
                  <a:cubicBezTo>
                    <a:pt x="316" y="160"/>
                    <a:pt x="321" y="160"/>
                    <a:pt x="326" y="159"/>
                  </a:cubicBezTo>
                  <a:cubicBezTo>
                    <a:pt x="333" y="158"/>
                    <a:pt x="339" y="157"/>
                    <a:pt x="345" y="154"/>
                  </a:cubicBezTo>
                  <a:cubicBezTo>
                    <a:pt x="347" y="154"/>
                    <a:pt x="347" y="153"/>
                    <a:pt x="346" y="152"/>
                  </a:cubicBezTo>
                  <a:cubicBezTo>
                    <a:pt x="344" y="145"/>
                    <a:pt x="343" y="139"/>
                    <a:pt x="342" y="133"/>
                  </a:cubicBezTo>
                  <a:cubicBezTo>
                    <a:pt x="340" y="123"/>
                    <a:pt x="340" y="113"/>
                    <a:pt x="341" y="103"/>
                  </a:cubicBezTo>
                  <a:cubicBezTo>
                    <a:pt x="341" y="96"/>
                    <a:pt x="342" y="97"/>
                    <a:pt x="336" y="95"/>
                  </a:cubicBezTo>
                  <a:cubicBezTo>
                    <a:pt x="336" y="94"/>
                    <a:pt x="336" y="94"/>
                    <a:pt x="335" y="94"/>
                  </a:cubicBezTo>
                  <a:cubicBezTo>
                    <a:pt x="335" y="93"/>
                    <a:pt x="334" y="93"/>
                    <a:pt x="333" y="92"/>
                  </a:cubicBezTo>
                  <a:cubicBezTo>
                    <a:pt x="329" y="89"/>
                    <a:pt x="325" y="87"/>
                    <a:pt x="321" y="83"/>
                  </a:cubicBezTo>
                  <a:cubicBezTo>
                    <a:pt x="320" y="80"/>
                    <a:pt x="319" y="78"/>
                    <a:pt x="318" y="75"/>
                  </a:cubicBezTo>
                  <a:cubicBezTo>
                    <a:pt x="317" y="74"/>
                    <a:pt x="317" y="73"/>
                    <a:pt x="317" y="71"/>
                  </a:cubicBezTo>
                  <a:cubicBezTo>
                    <a:pt x="316" y="68"/>
                    <a:pt x="313" y="65"/>
                    <a:pt x="310" y="64"/>
                  </a:cubicBezTo>
                  <a:cubicBezTo>
                    <a:pt x="306" y="62"/>
                    <a:pt x="301" y="61"/>
                    <a:pt x="296" y="61"/>
                  </a:cubicBezTo>
                  <a:cubicBezTo>
                    <a:pt x="292" y="60"/>
                    <a:pt x="287" y="60"/>
                    <a:pt x="282" y="60"/>
                  </a:cubicBezTo>
                  <a:cubicBezTo>
                    <a:pt x="277" y="61"/>
                    <a:pt x="271" y="61"/>
                    <a:pt x="266" y="61"/>
                  </a:cubicBezTo>
                  <a:cubicBezTo>
                    <a:pt x="262" y="61"/>
                    <a:pt x="258" y="60"/>
                    <a:pt x="255" y="60"/>
                  </a:cubicBezTo>
                  <a:cubicBezTo>
                    <a:pt x="253" y="60"/>
                    <a:pt x="251" y="60"/>
                    <a:pt x="249" y="59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6" y="59"/>
                    <a:pt x="246" y="59"/>
                    <a:pt x="246" y="62"/>
                  </a:cubicBezTo>
                  <a:cubicBezTo>
                    <a:pt x="247" y="64"/>
                    <a:pt x="247" y="67"/>
                    <a:pt x="248" y="70"/>
                  </a:cubicBezTo>
                  <a:cubicBezTo>
                    <a:pt x="248" y="70"/>
                    <a:pt x="248" y="71"/>
                    <a:pt x="247" y="71"/>
                  </a:cubicBezTo>
                  <a:cubicBezTo>
                    <a:pt x="247" y="71"/>
                    <a:pt x="246" y="71"/>
                    <a:pt x="246" y="70"/>
                  </a:cubicBezTo>
                  <a:cubicBezTo>
                    <a:pt x="245" y="67"/>
                    <a:pt x="244" y="65"/>
                    <a:pt x="244" y="62"/>
                  </a:cubicBezTo>
                  <a:cubicBezTo>
                    <a:pt x="243" y="59"/>
                    <a:pt x="243" y="57"/>
                    <a:pt x="242" y="55"/>
                  </a:cubicBezTo>
                  <a:cubicBezTo>
                    <a:pt x="240" y="51"/>
                    <a:pt x="236" y="51"/>
                    <a:pt x="233" y="50"/>
                  </a:cubicBezTo>
                  <a:cubicBezTo>
                    <a:pt x="229" y="50"/>
                    <a:pt x="225" y="50"/>
                    <a:pt x="221" y="50"/>
                  </a:cubicBezTo>
                  <a:cubicBezTo>
                    <a:pt x="218" y="50"/>
                    <a:pt x="215" y="50"/>
                    <a:pt x="212" y="50"/>
                  </a:cubicBezTo>
                  <a:cubicBezTo>
                    <a:pt x="211" y="50"/>
                    <a:pt x="210" y="51"/>
                    <a:pt x="210" y="52"/>
                  </a:cubicBezTo>
                  <a:cubicBezTo>
                    <a:pt x="209" y="56"/>
                    <a:pt x="207" y="60"/>
                    <a:pt x="208" y="64"/>
                  </a:cubicBezTo>
                  <a:cubicBezTo>
                    <a:pt x="208" y="65"/>
                    <a:pt x="208" y="66"/>
                    <a:pt x="206" y="65"/>
                  </a:cubicBezTo>
                  <a:cubicBezTo>
                    <a:pt x="205" y="62"/>
                    <a:pt x="205" y="59"/>
                    <a:pt x="206" y="55"/>
                  </a:cubicBezTo>
                  <a:cubicBezTo>
                    <a:pt x="206" y="53"/>
                    <a:pt x="207" y="51"/>
                    <a:pt x="208" y="48"/>
                  </a:cubicBezTo>
                  <a:cubicBezTo>
                    <a:pt x="209" y="43"/>
                    <a:pt x="207" y="40"/>
                    <a:pt x="202" y="38"/>
                  </a:cubicBezTo>
                  <a:cubicBezTo>
                    <a:pt x="197" y="36"/>
                    <a:pt x="192" y="35"/>
                    <a:pt x="187" y="36"/>
                  </a:cubicBezTo>
                  <a:cubicBezTo>
                    <a:pt x="181" y="36"/>
                    <a:pt x="176" y="37"/>
                    <a:pt x="170" y="38"/>
                  </a:cubicBezTo>
                  <a:cubicBezTo>
                    <a:pt x="169" y="38"/>
                    <a:pt x="168" y="38"/>
                    <a:pt x="167" y="37"/>
                  </a:cubicBezTo>
                  <a:cubicBezTo>
                    <a:pt x="167" y="36"/>
                    <a:pt x="168" y="37"/>
                    <a:pt x="168" y="36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4331460A-07D4-4AFE-3610-24D14B299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1490663"/>
              <a:ext cx="357188" cy="257175"/>
            </a:xfrm>
            <a:custGeom>
              <a:avLst/>
              <a:gdLst>
                <a:gd name="T0" fmla="*/ 185 w 187"/>
                <a:gd name="T1" fmla="*/ 135 h 135"/>
                <a:gd name="T2" fmla="*/ 174 w 187"/>
                <a:gd name="T3" fmla="*/ 112 h 135"/>
                <a:gd name="T4" fmla="*/ 165 w 187"/>
                <a:gd name="T5" fmla="*/ 85 h 135"/>
                <a:gd name="T6" fmla="*/ 152 w 187"/>
                <a:gd name="T7" fmla="*/ 44 h 135"/>
                <a:gd name="T8" fmla="*/ 142 w 187"/>
                <a:gd name="T9" fmla="*/ 24 h 135"/>
                <a:gd name="T10" fmla="*/ 121 w 187"/>
                <a:gd name="T11" fmla="*/ 26 h 135"/>
                <a:gd name="T12" fmla="*/ 109 w 187"/>
                <a:gd name="T13" fmla="*/ 29 h 135"/>
                <a:gd name="T14" fmla="*/ 112 w 187"/>
                <a:gd name="T15" fmla="*/ 47 h 135"/>
                <a:gd name="T16" fmla="*/ 113 w 187"/>
                <a:gd name="T17" fmla="*/ 53 h 135"/>
                <a:gd name="T18" fmla="*/ 111 w 187"/>
                <a:gd name="T19" fmla="*/ 53 h 135"/>
                <a:gd name="T20" fmla="*/ 106 w 187"/>
                <a:gd name="T21" fmla="*/ 27 h 135"/>
                <a:gd name="T22" fmla="*/ 101 w 187"/>
                <a:gd name="T23" fmla="*/ 18 h 135"/>
                <a:gd name="T24" fmla="*/ 75 w 187"/>
                <a:gd name="T25" fmla="*/ 14 h 135"/>
                <a:gd name="T26" fmla="*/ 46 w 187"/>
                <a:gd name="T27" fmla="*/ 5 h 135"/>
                <a:gd name="T28" fmla="*/ 15 w 187"/>
                <a:gd name="T29" fmla="*/ 5 h 135"/>
                <a:gd name="T30" fmla="*/ 3 w 187"/>
                <a:gd name="T31" fmla="*/ 5 h 135"/>
                <a:gd name="T32" fmla="*/ 11 w 187"/>
                <a:gd name="T33" fmla="*/ 30 h 135"/>
                <a:gd name="T34" fmla="*/ 18 w 187"/>
                <a:gd name="T35" fmla="*/ 54 h 135"/>
                <a:gd name="T36" fmla="*/ 24 w 187"/>
                <a:gd name="T37" fmla="*/ 74 h 135"/>
                <a:gd name="T38" fmla="*/ 30 w 187"/>
                <a:gd name="T39" fmla="*/ 101 h 135"/>
                <a:gd name="T40" fmla="*/ 30 w 187"/>
                <a:gd name="T41" fmla="*/ 105 h 135"/>
                <a:gd name="T42" fmla="*/ 31 w 187"/>
                <a:gd name="T43" fmla="*/ 118 h 135"/>
                <a:gd name="T44" fmla="*/ 31 w 187"/>
                <a:gd name="T45" fmla="*/ 122 h 135"/>
                <a:gd name="T46" fmla="*/ 30 w 187"/>
                <a:gd name="T47" fmla="*/ 123 h 135"/>
                <a:gd name="T48" fmla="*/ 13 w 187"/>
                <a:gd name="T49" fmla="*/ 42 h 135"/>
                <a:gd name="T50" fmla="*/ 2 w 187"/>
                <a:gd name="T51" fmla="*/ 15 h 135"/>
                <a:gd name="T52" fmla="*/ 0 w 187"/>
                <a:gd name="T53" fmla="*/ 2 h 135"/>
                <a:gd name="T54" fmla="*/ 20 w 187"/>
                <a:gd name="T55" fmla="*/ 3 h 135"/>
                <a:gd name="T56" fmla="*/ 65 w 187"/>
                <a:gd name="T57" fmla="*/ 8 h 135"/>
                <a:gd name="T58" fmla="*/ 100 w 187"/>
                <a:gd name="T59" fmla="*/ 15 h 135"/>
                <a:gd name="T60" fmla="*/ 109 w 187"/>
                <a:gd name="T61" fmla="*/ 25 h 135"/>
                <a:gd name="T62" fmla="*/ 141 w 187"/>
                <a:gd name="T63" fmla="*/ 22 h 135"/>
                <a:gd name="T64" fmla="*/ 142 w 187"/>
                <a:gd name="T65" fmla="*/ 22 h 135"/>
                <a:gd name="T66" fmla="*/ 145 w 187"/>
                <a:gd name="T67" fmla="*/ 22 h 135"/>
                <a:gd name="T68" fmla="*/ 148 w 187"/>
                <a:gd name="T69" fmla="*/ 23 h 135"/>
                <a:gd name="T70" fmla="*/ 152 w 187"/>
                <a:gd name="T71" fmla="*/ 40 h 135"/>
                <a:gd name="T72" fmla="*/ 166 w 187"/>
                <a:gd name="T73" fmla="*/ 79 h 135"/>
                <a:gd name="T74" fmla="*/ 177 w 187"/>
                <a:gd name="T75" fmla="*/ 113 h 135"/>
                <a:gd name="T76" fmla="*/ 186 w 187"/>
                <a:gd name="T7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" h="135">
                  <a:moveTo>
                    <a:pt x="186" y="135"/>
                  </a:moveTo>
                  <a:cubicBezTo>
                    <a:pt x="186" y="135"/>
                    <a:pt x="185" y="135"/>
                    <a:pt x="185" y="135"/>
                  </a:cubicBezTo>
                  <a:cubicBezTo>
                    <a:pt x="184" y="134"/>
                    <a:pt x="184" y="133"/>
                    <a:pt x="184" y="132"/>
                  </a:cubicBezTo>
                  <a:cubicBezTo>
                    <a:pt x="181" y="125"/>
                    <a:pt x="178" y="118"/>
                    <a:pt x="174" y="112"/>
                  </a:cubicBezTo>
                  <a:cubicBezTo>
                    <a:pt x="172" y="109"/>
                    <a:pt x="170" y="106"/>
                    <a:pt x="169" y="103"/>
                  </a:cubicBezTo>
                  <a:cubicBezTo>
                    <a:pt x="167" y="97"/>
                    <a:pt x="166" y="91"/>
                    <a:pt x="165" y="85"/>
                  </a:cubicBezTo>
                  <a:cubicBezTo>
                    <a:pt x="164" y="80"/>
                    <a:pt x="164" y="76"/>
                    <a:pt x="163" y="71"/>
                  </a:cubicBezTo>
                  <a:cubicBezTo>
                    <a:pt x="161" y="61"/>
                    <a:pt x="158" y="52"/>
                    <a:pt x="152" y="44"/>
                  </a:cubicBezTo>
                  <a:cubicBezTo>
                    <a:pt x="148" y="38"/>
                    <a:pt x="145" y="32"/>
                    <a:pt x="144" y="25"/>
                  </a:cubicBezTo>
                  <a:cubicBezTo>
                    <a:pt x="144" y="24"/>
                    <a:pt x="144" y="24"/>
                    <a:pt x="142" y="24"/>
                  </a:cubicBezTo>
                  <a:cubicBezTo>
                    <a:pt x="140" y="24"/>
                    <a:pt x="138" y="24"/>
                    <a:pt x="136" y="25"/>
                  </a:cubicBezTo>
                  <a:cubicBezTo>
                    <a:pt x="131" y="25"/>
                    <a:pt x="126" y="25"/>
                    <a:pt x="121" y="26"/>
                  </a:cubicBezTo>
                  <a:cubicBezTo>
                    <a:pt x="118" y="26"/>
                    <a:pt x="114" y="27"/>
                    <a:pt x="110" y="27"/>
                  </a:cubicBezTo>
                  <a:cubicBezTo>
                    <a:pt x="109" y="27"/>
                    <a:pt x="109" y="27"/>
                    <a:pt x="109" y="29"/>
                  </a:cubicBezTo>
                  <a:cubicBezTo>
                    <a:pt x="109" y="32"/>
                    <a:pt x="109" y="36"/>
                    <a:pt x="109" y="39"/>
                  </a:cubicBezTo>
                  <a:cubicBezTo>
                    <a:pt x="109" y="42"/>
                    <a:pt x="111" y="44"/>
                    <a:pt x="112" y="47"/>
                  </a:cubicBezTo>
                  <a:cubicBezTo>
                    <a:pt x="112" y="48"/>
                    <a:pt x="113" y="50"/>
                    <a:pt x="113" y="51"/>
                  </a:cubicBezTo>
                  <a:cubicBezTo>
                    <a:pt x="113" y="52"/>
                    <a:pt x="113" y="52"/>
                    <a:pt x="113" y="53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4"/>
                    <a:pt x="112" y="54"/>
                    <a:pt x="111" y="53"/>
                  </a:cubicBezTo>
                  <a:cubicBezTo>
                    <a:pt x="110" y="51"/>
                    <a:pt x="109" y="49"/>
                    <a:pt x="108" y="46"/>
                  </a:cubicBezTo>
                  <a:cubicBezTo>
                    <a:pt x="106" y="40"/>
                    <a:pt x="106" y="33"/>
                    <a:pt x="106" y="27"/>
                  </a:cubicBezTo>
                  <a:cubicBezTo>
                    <a:pt x="106" y="24"/>
                    <a:pt x="105" y="21"/>
                    <a:pt x="103" y="19"/>
                  </a:cubicBezTo>
                  <a:cubicBezTo>
                    <a:pt x="102" y="19"/>
                    <a:pt x="102" y="18"/>
                    <a:pt x="101" y="18"/>
                  </a:cubicBezTo>
                  <a:cubicBezTo>
                    <a:pt x="100" y="17"/>
                    <a:pt x="98" y="16"/>
                    <a:pt x="96" y="16"/>
                  </a:cubicBezTo>
                  <a:cubicBezTo>
                    <a:pt x="89" y="14"/>
                    <a:pt x="82" y="15"/>
                    <a:pt x="75" y="14"/>
                  </a:cubicBezTo>
                  <a:cubicBezTo>
                    <a:pt x="72" y="13"/>
                    <a:pt x="68" y="12"/>
                    <a:pt x="66" y="11"/>
                  </a:cubicBezTo>
                  <a:cubicBezTo>
                    <a:pt x="59" y="8"/>
                    <a:pt x="53" y="6"/>
                    <a:pt x="46" y="5"/>
                  </a:cubicBezTo>
                  <a:cubicBezTo>
                    <a:pt x="42" y="5"/>
                    <a:pt x="37" y="5"/>
                    <a:pt x="33" y="5"/>
                  </a:cubicBezTo>
                  <a:cubicBezTo>
                    <a:pt x="27" y="5"/>
                    <a:pt x="21" y="6"/>
                    <a:pt x="15" y="5"/>
                  </a:cubicBezTo>
                  <a:cubicBezTo>
                    <a:pt x="12" y="5"/>
                    <a:pt x="8" y="5"/>
                    <a:pt x="5" y="4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9"/>
                    <a:pt x="4" y="13"/>
                    <a:pt x="6" y="17"/>
                  </a:cubicBezTo>
                  <a:cubicBezTo>
                    <a:pt x="7" y="21"/>
                    <a:pt x="9" y="26"/>
                    <a:pt x="11" y="30"/>
                  </a:cubicBezTo>
                  <a:cubicBezTo>
                    <a:pt x="14" y="34"/>
                    <a:pt x="15" y="39"/>
                    <a:pt x="16" y="44"/>
                  </a:cubicBezTo>
                  <a:cubicBezTo>
                    <a:pt x="17" y="47"/>
                    <a:pt x="17" y="51"/>
                    <a:pt x="18" y="54"/>
                  </a:cubicBezTo>
                  <a:cubicBezTo>
                    <a:pt x="20" y="60"/>
                    <a:pt x="21" y="65"/>
                    <a:pt x="23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25" y="80"/>
                    <a:pt x="27" y="86"/>
                    <a:pt x="28" y="92"/>
                  </a:cubicBezTo>
                  <a:cubicBezTo>
                    <a:pt x="28" y="95"/>
                    <a:pt x="29" y="98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3"/>
                    <a:pt x="30" y="104"/>
                    <a:pt x="30" y="105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1" y="110"/>
                    <a:pt x="31" y="114"/>
                    <a:pt x="31" y="118"/>
                  </a:cubicBezTo>
                  <a:cubicBezTo>
                    <a:pt x="31" y="119"/>
                    <a:pt x="32" y="121"/>
                    <a:pt x="32" y="122"/>
                  </a:cubicBezTo>
                  <a:cubicBezTo>
                    <a:pt x="32" y="122"/>
                    <a:pt x="32" y="122"/>
                    <a:pt x="31" y="122"/>
                  </a:cubicBezTo>
                  <a:cubicBezTo>
                    <a:pt x="31" y="123"/>
                    <a:pt x="31" y="124"/>
                    <a:pt x="31" y="125"/>
                  </a:cubicBezTo>
                  <a:cubicBezTo>
                    <a:pt x="30" y="124"/>
                    <a:pt x="30" y="124"/>
                    <a:pt x="30" y="123"/>
                  </a:cubicBezTo>
                  <a:cubicBezTo>
                    <a:pt x="29" y="107"/>
                    <a:pt x="25" y="91"/>
                    <a:pt x="21" y="75"/>
                  </a:cubicBezTo>
                  <a:cubicBezTo>
                    <a:pt x="18" y="64"/>
                    <a:pt x="15" y="53"/>
                    <a:pt x="13" y="42"/>
                  </a:cubicBezTo>
                  <a:cubicBezTo>
                    <a:pt x="12" y="38"/>
                    <a:pt x="11" y="35"/>
                    <a:pt x="9" y="31"/>
                  </a:cubicBezTo>
                  <a:cubicBezTo>
                    <a:pt x="7" y="26"/>
                    <a:pt x="4" y="20"/>
                    <a:pt x="2" y="15"/>
                  </a:cubicBezTo>
                  <a:cubicBezTo>
                    <a:pt x="1" y="11"/>
                    <a:pt x="1" y="8"/>
                    <a:pt x="0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8" y="3"/>
                    <a:pt x="14" y="3"/>
                    <a:pt x="20" y="3"/>
                  </a:cubicBezTo>
                  <a:cubicBezTo>
                    <a:pt x="24" y="3"/>
                    <a:pt x="27" y="3"/>
                    <a:pt x="31" y="3"/>
                  </a:cubicBezTo>
                  <a:cubicBezTo>
                    <a:pt x="43" y="2"/>
                    <a:pt x="54" y="3"/>
                    <a:pt x="65" y="8"/>
                  </a:cubicBezTo>
                  <a:cubicBezTo>
                    <a:pt x="71" y="11"/>
                    <a:pt x="77" y="12"/>
                    <a:pt x="83" y="12"/>
                  </a:cubicBezTo>
                  <a:cubicBezTo>
                    <a:pt x="89" y="12"/>
                    <a:pt x="95" y="13"/>
                    <a:pt x="100" y="15"/>
                  </a:cubicBezTo>
                  <a:cubicBezTo>
                    <a:pt x="104" y="17"/>
                    <a:pt x="107" y="19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6" y="25"/>
                    <a:pt x="122" y="23"/>
                    <a:pt x="129" y="23"/>
                  </a:cubicBezTo>
                  <a:cubicBezTo>
                    <a:pt x="133" y="22"/>
                    <a:pt x="137" y="22"/>
                    <a:pt x="141" y="22"/>
                  </a:cubicBezTo>
                  <a:cubicBezTo>
                    <a:pt x="142" y="23"/>
                    <a:pt x="143" y="22"/>
                    <a:pt x="143" y="22"/>
                  </a:cubicBezTo>
                  <a:cubicBezTo>
                    <a:pt x="143" y="22"/>
                    <a:pt x="142" y="22"/>
                    <a:pt x="142" y="22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6" y="22"/>
                    <a:pt x="145" y="21"/>
                    <a:pt x="145" y="22"/>
                  </a:cubicBezTo>
                  <a:cubicBezTo>
                    <a:pt x="146" y="23"/>
                    <a:pt x="147" y="22"/>
                    <a:pt x="148" y="22"/>
                  </a:cubicBezTo>
                  <a:cubicBezTo>
                    <a:pt x="148" y="22"/>
                    <a:pt x="148" y="23"/>
                    <a:pt x="148" y="23"/>
                  </a:cubicBezTo>
                  <a:cubicBezTo>
                    <a:pt x="146" y="23"/>
                    <a:pt x="146" y="25"/>
                    <a:pt x="147" y="27"/>
                  </a:cubicBezTo>
                  <a:cubicBezTo>
                    <a:pt x="147" y="32"/>
                    <a:pt x="149" y="36"/>
                    <a:pt x="152" y="40"/>
                  </a:cubicBezTo>
                  <a:cubicBezTo>
                    <a:pt x="157" y="47"/>
                    <a:pt x="160" y="54"/>
                    <a:pt x="163" y="61"/>
                  </a:cubicBezTo>
                  <a:cubicBezTo>
                    <a:pt x="165" y="67"/>
                    <a:pt x="166" y="73"/>
                    <a:pt x="166" y="79"/>
                  </a:cubicBezTo>
                  <a:cubicBezTo>
                    <a:pt x="167" y="87"/>
                    <a:pt x="168" y="94"/>
                    <a:pt x="171" y="102"/>
                  </a:cubicBezTo>
                  <a:cubicBezTo>
                    <a:pt x="172" y="106"/>
                    <a:pt x="175" y="109"/>
                    <a:pt x="177" y="113"/>
                  </a:cubicBezTo>
                  <a:cubicBezTo>
                    <a:pt x="180" y="118"/>
                    <a:pt x="184" y="124"/>
                    <a:pt x="186" y="131"/>
                  </a:cubicBezTo>
                  <a:cubicBezTo>
                    <a:pt x="186" y="132"/>
                    <a:pt x="187" y="134"/>
                    <a:pt x="186" y="135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F3EA73C7-F7D1-90F6-C2A6-A3CBC765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1387475"/>
              <a:ext cx="3175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07094073-9B78-1C5B-939C-CCAD52A6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1533525"/>
              <a:ext cx="6350" cy="1587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1 w 4"/>
                <a:gd name="T5" fmla="*/ 1 h 1"/>
                <a:gd name="T6" fmla="*/ 1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86DACBC1-DDB4-C3AF-09CE-DAE45199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724025"/>
              <a:ext cx="285750" cy="239712"/>
            </a:xfrm>
            <a:custGeom>
              <a:avLst/>
              <a:gdLst>
                <a:gd name="T0" fmla="*/ 131 w 150"/>
                <a:gd name="T1" fmla="*/ 110 h 126"/>
                <a:gd name="T2" fmla="*/ 120 w 150"/>
                <a:gd name="T3" fmla="*/ 113 h 126"/>
                <a:gd name="T4" fmla="*/ 111 w 150"/>
                <a:gd name="T5" fmla="*/ 116 h 126"/>
                <a:gd name="T6" fmla="*/ 110 w 150"/>
                <a:gd name="T7" fmla="*/ 113 h 126"/>
                <a:gd name="T8" fmla="*/ 109 w 150"/>
                <a:gd name="T9" fmla="*/ 109 h 126"/>
                <a:gd name="T10" fmla="*/ 100 w 150"/>
                <a:gd name="T11" fmla="*/ 100 h 126"/>
                <a:gd name="T12" fmla="*/ 95 w 150"/>
                <a:gd name="T13" fmla="*/ 97 h 126"/>
                <a:gd name="T14" fmla="*/ 90 w 150"/>
                <a:gd name="T15" fmla="*/ 105 h 126"/>
                <a:gd name="T16" fmla="*/ 91 w 150"/>
                <a:gd name="T17" fmla="*/ 114 h 126"/>
                <a:gd name="T18" fmla="*/ 84 w 150"/>
                <a:gd name="T19" fmla="*/ 117 h 126"/>
                <a:gd name="T20" fmla="*/ 63 w 150"/>
                <a:gd name="T21" fmla="*/ 115 h 126"/>
                <a:gd name="T22" fmla="*/ 65 w 150"/>
                <a:gd name="T23" fmla="*/ 111 h 126"/>
                <a:gd name="T24" fmla="*/ 62 w 150"/>
                <a:gd name="T25" fmla="*/ 104 h 126"/>
                <a:gd name="T26" fmla="*/ 60 w 150"/>
                <a:gd name="T27" fmla="*/ 98 h 126"/>
                <a:gd name="T28" fmla="*/ 55 w 150"/>
                <a:gd name="T29" fmla="*/ 93 h 126"/>
                <a:gd name="T30" fmla="*/ 52 w 150"/>
                <a:gd name="T31" fmla="*/ 87 h 126"/>
                <a:gd name="T32" fmla="*/ 46 w 150"/>
                <a:gd name="T33" fmla="*/ 89 h 126"/>
                <a:gd name="T34" fmla="*/ 44 w 150"/>
                <a:gd name="T35" fmla="*/ 99 h 126"/>
                <a:gd name="T36" fmla="*/ 47 w 150"/>
                <a:gd name="T37" fmla="*/ 117 h 126"/>
                <a:gd name="T38" fmla="*/ 47 w 150"/>
                <a:gd name="T39" fmla="*/ 120 h 126"/>
                <a:gd name="T40" fmla="*/ 36 w 150"/>
                <a:gd name="T41" fmla="*/ 124 h 126"/>
                <a:gd name="T42" fmla="*/ 7 w 150"/>
                <a:gd name="T43" fmla="*/ 117 h 126"/>
                <a:gd name="T44" fmla="*/ 5 w 150"/>
                <a:gd name="T45" fmla="*/ 69 h 126"/>
                <a:gd name="T46" fmla="*/ 1 w 150"/>
                <a:gd name="T47" fmla="*/ 18 h 126"/>
                <a:gd name="T48" fmla="*/ 1 w 150"/>
                <a:gd name="T49" fmla="*/ 6 h 126"/>
                <a:gd name="T50" fmla="*/ 40 w 150"/>
                <a:gd name="T51" fmla="*/ 3 h 126"/>
                <a:gd name="T52" fmla="*/ 101 w 150"/>
                <a:gd name="T53" fmla="*/ 3 h 126"/>
                <a:gd name="T54" fmla="*/ 116 w 150"/>
                <a:gd name="T55" fmla="*/ 12 h 126"/>
                <a:gd name="T56" fmla="*/ 118 w 150"/>
                <a:gd name="T57" fmla="*/ 18 h 126"/>
                <a:gd name="T58" fmla="*/ 121 w 150"/>
                <a:gd name="T59" fmla="*/ 23 h 126"/>
                <a:gd name="T60" fmla="*/ 126 w 150"/>
                <a:gd name="T61" fmla="*/ 32 h 126"/>
                <a:gd name="T62" fmla="*/ 135 w 150"/>
                <a:gd name="T63" fmla="*/ 48 h 126"/>
                <a:gd name="T64" fmla="*/ 137 w 150"/>
                <a:gd name="T65" fmla="*/ 54 h 126"/>
                <a:gd name="T66" fmla="*/ 139 w 150"/>
                <a:gd name="T67" fmla="*/ 70 h 126"/>
                <a:gd name="T68" fmla="*/ 142 w 150"/>
                <a:gd name="T69" fmla="*/ 80 h 126"/>
                <a:gd name="T70" fmla="*/ 144 w 150"/>
                <a:gd name="T71" fmla="*/ 87 h 126"/>
                <a:gd name="T72" fmla="*/ 148 w 150"/>
                <a:gd name="T73" fmla="*/ 101 h 126"/>
                <a:gd name="T74" fmla="*/ 145 w 150"/>
                <a:gd name="T75" fmla="*/ 10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26">
                  <a:moveTo>
                    <a:pt x="136" y="108"/>
                  </a:moveTo>
                  <a:cubicBezTo>
                    <a:pt x="135" y="109"/>
                    <a:pt x="133" y="109"/>
                    <a:pt x="131" y="110"/>
                  </a:cubicBezTo>
                  <a:cubicBezTo>
                    <a:pt x="128" y="110"/>
                    <a:pt x="126" y="111"/>
                    <a:pt x="124" y="112"/>
                  </a:cubicBezTo>
                  <a:cubicBezTo>
                    <a:pt x="123" y="112"/>
                    <a:pt x="122" y="113"/>
                    <a:pt x="120" y="113"/>
                  </a:cubicBezTo>
                  <a:cubicBezTo>
                    <a:pt x="119" y="114"/>
                    <a:pt x="117" y="114"/>
                    <a:pt x="116" y="114"/>
                  </a:cubicBezTo>
                  <a:cubicBezTo>
                    <a:pt x="114" y="114"/>
                    <a:pt x="113" y="115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09" y="116"/>
                    <a:pt x="109" y="115"/>
                    <a:pt x="110" y="113"/>
                  </a:cubicBezTo>
                  <a:cubicBezTo>
                    <a:pt x="111" y="112"/>
                    <a:pt x="111" y="112"/>
                    <a:pt x="110" y="111"/>
                  </a:cubicBezTo>
                  <a:cubicBezTo>
                    <a:pt x="110" y="110"/>
                    <a:pt x="109" y="110"/>
                    <a:pt x="109" y="109"/>
                  </a:cubicBezTo>
                  <a:cubicBezTo>
                    <a:pt x="106" y="108"/>
                    <a:pt x="104" y="105"/>
                    <a:pt x="103" y="103"/>
                  </a:cubicBezTo>
                  <a:cubicBezTo>
                    <a:pt x="102" y="102"/>
                    <a:pt x="101" y="101"/>
                    <a:pt x="100" y="100"/>
                  </a:cubicBezTo>
                  <a:cubicBezTo>
                    <a:pt x="100" y="99"/>
                    <a:pt x="99" y="99"/>
                    <a:pt x="98" y="98"/>
                  </a:cubicBezTo>
                  <a:cubicBezTo>
                    <a:pt x="97" y="97"/>
                    <a:pt x="97" y="97"/>
                    <a:pt x="95" y="97"/>
                  </a:cubicBezTo>
                  <a:cubicBezTo>
                    <a:pt x="93" y="99"/>
                    <a:pt x="91" y="100"/>
                    <a:pt x="91" y="103"/>
                  </a:cubicBezTo>
                  <a:cubicBezTo>
                    <a:pt x="91" y="104"/>
                    <a:pt x="91" y="104"/>
                    <a:pt x="90" y="105"/>
                  </a:cubicBezTo>
                  <a:cubicBezTo>
                    <a:pt x="90" y="106"/>
                    <a:pt x="90" y="107"/>
                    <a:pt x="90" y="108"/>
                  </a:cubicBezTo>
                  <a:cubicBezTo>
                    <a:pt x="91" y="110"/>
                    <a:pt x="91" y="112"/>
                    <a:pt x="91" y="114"/>
                  </a:cubicBezTo>
                  <a:cubicBezTo>
                    <a:pt x="92" y="115"/>
                    <a:pt x="91" y="116"/>
                    <a:pt x="91" y="118"/>
                  </a:cubicBezTo>
                  <a:cubicBezTo>
                    <a:pt x="89" y="118"/>
                    <a:pt x="86" y="117"/>
                    <a:pt x="84" y="117"/>
                  </a:cubicBezTo>
                  <a:cubicBezTo>
                    <a:pt x="79" y="116"/>
                    <a:pt x="75" y="117"/>
                    <a:pt x="70" y="117"/>
                  </a:cubicBezTo>
                  <a:cubicBezTo>
                    <a:pt x="68" y="117"/>
                    <a:pt x="65" y="117"/>
                    <a:pt x="63" y="115"/>
                  </a:cubicBezTo>
                  <a:cubicBezTo>
                    <a:pt x="62" y="114"/>
                    <a:pt x="62" y="114"/>
                    <a:pt x="64" y="113"/>
                  </a:cubicBezTo>
                  <a:cubicBezTo>
                    <a:pt x="65" y="113"/>
                    <a:pt x="65" y="112"/>
                    <a:pt x="65" y="111"/>
                  </a:cubicBezTo>
                  <a:cubicBezTo>
                    <a:pt x="64" y="110"/>
                    <a:pt x="64" y="110"/>
                    <a:pt x="64" y="109"/>
                  </a:cubicBezTo>
                  <a:cubicBezTo>
                    <a:pt x="65" y="107"/>
                    <a:pt x="64" y="105"/>
                    <a:pt x="62" y="104"/>
                  </a:cubicBezTo>
                  <a:cubicBezTo>
                    <a:pt x="61" y="104"/>
                    <a:pt x="61" y="102"/>
                    <a:pt x="61" y="101"/>
                  </a:cubicBezTo>
                  <a:cubicBezTo>
                    <a:pt x="61" y="100"/>
                    <a:pt x="61" y="99"/>
                    <a:pt x="60" y="98"/>
                  </a:cubicBezTo>
                  <a:cubicBezTo>
                    <a:pt x="59" y="97"/>
                    <a:pt x="58" y="96"/>
                    <a:pt x="58" y="95"/>
                  </a:cubicBezTo>
                  <a:cubicBezTo>
                    <a:pt x="57" y="94"/>
                    <a:pt x="56" y="94"/>
                    <a:pt x="55" y="93"/>
                  </a:cubicBezTo>
                  <a:cubicBezTo>
                    <a:pt x="53" y="92"/>
                    <a:pt x="53" y="92"/>
                    <a:pt x="54" y="89"/>
                  </a:cubicBezTo>
                  <a:cubicBezTo>
                    <a:pt x="54" y="88"/>
                    <a:pt x="53" y="87"/>
                    <a:pt x="52" y="87"/>
                  </a:cubicBezTo>
                  <a:cubicBezTo>
                    <a:pt x="51" y="86"/>
                    <a:pt x="49" y="86"/>
                    <a:pt x="47" y="87"/>
                  </a:cubicBezTo>
                  <a:cubicBezTo>
                    <a:pt x="46" y="87"/>
                    <a:pt x="46" y="88"/>
                    <a:pt x="46" y="89"/>
                  </a:cubicBezTo>
                  <a:cubicBezTo>
                    <a:pt x="47" y="92"/>
                    <a:pt x="46" y="94"/>
                    <a:pt x="44" y="96"/>
                  </a:cubicBezTo>
                  <a:cubicBezTo>
                    <a:pt x="44" y="97"/>
                    <a:pt x="44" y="98"/>
                    <a:pt x="44" y="99"/>
                  </a:cubicBezTo>
                  <a:cubicBezTo>
                    <a:pt x="45" y="103"/>
                    <a:pt x="45" y="107"/>
                    <a:pt x="44" y="111"/>
                  </a:cubicBezTo>
                  <a:cubicBezTo>
                    <a:pt x="44" y="113"/>
                    <a:pt x="45" y="115"/>
                    <a:pt x="47" y="117"/>
                  </a:cubicBezTo>
                  <a:cubicBezTo>
                    <a:pt x="48" y="118"/>
                    <a:pt x="49" y="119"/>
                    <a:pt x="47" y="11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8" y="122"/>
                    <a:pt x="47" y="122"/>
                    <a:pt x="46" y="122"/>
                  </a:cubicBezTo>
                  <a:cubicBezTo>
                    <a:pt x="43" y="123"/>
                    <a:pt x="39" y="124"/>
                    <a:pt x="36" y="124"/>
                  </a:cubicBezTo>
                  <a:cubicBezTo>
                    <a:pt x="28" y="126"/>
                    <a:pt x="20" y="126"/>
                    <a:pt x="12" y="123"/>
                  </a:cubicBezTo>
                  <a:cubicBezTo>
                    <a:pt x="7" y="121"/>
                    <a:pt x="7" y="121"/>
                    <a:pt x="7" y="117"/>
                  </a:cubicBezTo>
                  <a:cubicBezTo>
                    <a:pt x="8" y="106"/>
                    <a:pt x="7" y="95"/>
                    <a:pt x="6" y="84"/>
                  </a:cubicBezTo>
                  <a:cubicBezTo>
                    <a:pt x="6" y="79"/>
                    <a:pt x="5" y="74"/>
                    <a:pt x="5" y="69"/>
                  </a:cubicBezTo>
                  <a:cubicBezTo>
                    <a:pt x="4" y="61"/>
                    <a:pt x="4" y="54"/>
                    <a:pt x="4" y="46"/>
                  </a:cubicBezTo>
                  <a:cubicBezTo>
                    <a:pt x="3" y="37"/>
                    <a:pt x="3" y="27"/>
                    <a:pt x="1" y="18"/>
                  </a:cubicBezTo>
                  <a:cubicBezTo>
                    <a:pt x="1" y="14"/>
                    <a:pt x="1" y="10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19" y="5"/>
                    <a:pt x="29" y="4"/>
                    <a:pt x="40" y="3"/>
                  </a:cubicBezTo>
                  <a:cubicBezTo>
                    <a:pt x="54" y="2"/>
                    <a:pt x="69" y="0"/>
                    <a:pt x="84" y="1"/>
                  </a:cubicBezTo>
                  <a:cubicBezTo>
                    <a:pt x="90" y="1"/>
                    <a:pt x="95" y="1"/>
                    <a:pt x="101" y="3"/>
                  </a:cubicBezTo>
                  <a:cubicBezTo>
                    <a:pt x="103" y="4"/>
                    <a:pt x="106" y="5"/>
                    <a:pt x="108" y="6"/>
                  </a:cubicBezTo>
                  <a:cubicBezTo>
                    <a:pt x="111" y="8"/>
                    <a:pt x="113" y="10"/>
                    <a:pt x="116" y="12"/>
                  </a:cubicBezTo>
                  <a:cubicBezTo>
                    <a:pt x="117" y="13"/>
                    <a:pt x="118" y="13"/>
                    <a:pt x="117" y="15"/>
                  </a:cubicBezTo>
                  <a:cubicBezTo>
                    <a:pt x="117" y="16"/>
                    <a:pt x="118" y="17"/>
                    <a:pt x="118" y="18"/>
                  </a:cubicBezTo>
                  <a:cubicBezTo>
                    <a:pt x="120" y="19"/>
                    <a:pt x="120" y="20"/>
                    <a:pt x="120" y="22"/>
                  </a:cubicBezTo>
                  <a:cubicBezTo>
                    <a:pt x="120" y="22"/>
                    <a:pt x="121" y="23"/>
                    <a:pt x="121" y="23"/>
                  </a:cubicBezTo>
                  <a:cubicBezTo>
                    <a:pt x="123" y="25"/>
                    <a:pt x="123" y="28"/>
                    <a:pt x="125" y="30"/>
                  </a:cubicBezTo>
                  <a:cubicBezTo>
                    <a:pt x="126" y="31"/>
                    <a:pt x="126" y="31"/>
                    <a:pt x="126" y="32"/>
                  </a:cubicBezTo>
                  <a:cubicBezTo>
                    <a:pt x="128" y="35"/>
                    <a:pt x="129" y="38"/>
                    <a:pt x="131" y="41"/>
                  </a:cubicBezTo>
                  <a:cubicBezTo>
                    <a:pt x="133" y="43"/>
                    <a:pt x="134" y="46"/>
                    <a:pt x="135" y="48"/>
                  </a:cubicBezTo>
                  <a:cubicBezTo>
                    <a:pt x="136" y="48"/>
                    <a:pt x="136" y="49"/>
                    <a:pt x="136" y="49"/>
                  </a:cubicBezTo>
                  <a:cubicBezTo>
                    <a:pt x="135" y="51"/>
                    <a:pt x="136" y="52"/>
                    <a:pt x="137" y="54"/>
                  </a:cubicBezTo>
                  <a:cubicBezTo>
                    <a:pt x="138" y="57"/>
                    <a:pt x="138" y="60"/>
                    <a:pt x="138" y="63"/>
                  </a:cubicBezTo>
                  <a:cubicBezTo>
                    <a:pt x="139" y="65"/>
                    <a:pt x="139" y="68"/>
                    <a:pt x="139" y="70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4"/>
                    <a:pt x="140" y="78"/>
                    <a:pt x="142" y="80"/>
                  </a:cubicBezTo>
                  <a:cubicBezTo>
                    <a:pt x="142" y="81"/>
                    <a:pt x="143" y="82"/>
                    <a:pt x="143" y="82"/>
                  </a:cubicBezTo>
                  <a:cubicBezTo>
                    <a:pt x="142" y="84"/>
                    <a:pt x="143" y="86"/>
                    <a:pt x="144" y="87"/>
                  </a:cubicBezTo>
                  <a:cubicBezTo>
                    <a:pt x="145" y="90"/>
                    <a:pt x="146" y="93"/>
                    <a:pt x="146" y="96"/>
                  </a:cubicBezTo>
                  <a:cubicBezTo>
                    <a:pt x="146" y="98"/>
                    <a:pt x="147" y="99"/>
                    <a:pt x="148" y="101"/>
                  </a:cubicBezTo>
                  <a:cubicBezTo>
                    <a:pt x="148" y="101"/>
                    <a:pt x="148" y="102"/>
                    <a:pt x="148" y="102"/>
                  </a:cubicBezTo>
                  <a:cubicBezTo>
                    <a:pt x="150" y="105"/>
                    <a:pt x="148" y="107"/>
                    <a:pt x="145" y="107"/>
                  </a:cubicBezTo>
                  <a:cubicBezTo>
                    <a:pt x="142" y="107"/>
                    <a:pt x="139" y="108"/>
                    <a:pt x="136" y="108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B6C14EA4-891E-F661-6E6F-95897EB9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1528763"/>
              <a:ext cx="344488" cy="242887"/>
            </a:xfrm>
            <a:custGeom>
              <a:avLst/>
              <a:gdLst>
                <a:gd name="T0" fmla="*/ 37 w 181"/>
                <a:gd name="T1" fmla="*/ 102 h 127"/>
                <a:gd name="T2" fmla="*/ 21 w 181"/>
                <a:gd name="T3" fmla="*/ 66 h 127"/>
                <a:gd name="T4" fmla="*/ 7 w 181"/>
                <a:gd name="T5" fmla="*/ 21 h 127"/>
                <a:gd name="T6" fmla="*/ 1 w 181"/>
                <a:gd name="T7" fmla="*/ 3 h 127"/>
                <a:gd name="T8" fmla="*/ 3 w 181"/>
                <a:gd name="T9" fmla="*/ 2 h 127"/>
                <a:gd name="T10" fmla="*/ 33 w 181"/>
                <a:gd name="T11" fmla="*/ 1 h 127"/>
                <a:gd name="T12" fmla="*/ 40 w 181"/>
                <a:gd name="T13" fmla="*/ 19 h 127"/>
                <a:gd name="T14" fmla="*/ 41 w 181"/>
                <a:gd name="T15" fmla="*/ 38 h 127"/>
                <a:gd name="T16" fmla="*/ 46 w 181"/>
                <a:gd name="T17" fmla="*/ 50 h 127"/>
                <a:gd name="T18" fmla="*/ 51 w 181"/>
                <a:gd name="T19" fmla="*/ 41 h 127"/>
                <a:gd name="T20" fmla="*/ 48 w 181"/>
                <a:gd name="T21" fmla="*/ 26 h 127"/>
                <a:gd name="T22" fmla="*/ 49 w 181"/>
                <a:gd name="T23" fmla="*/ 15 h 127"/>
                <a:gd name="T24" fmla="*/ 67 w 181"/>
                <a:gd name="T25" fmla="*/ 15 h 127"/>
                <a:gd name="T26" fmla="*/ 75 w 181"/>
                <a:gd name="T27" fmla="*/ 21 h 127"/>
                <a:gd name="T28" fmla="*/ 78 w 181"/>
                <a:gd name="T29" fmla="*/ 36 h 127"/>
                <a:gd name="T30" fmla="*/ 82 w 181"/>
                <a:gd name="T31" fmla="*/ 47 h 127"/>
                <a:gd name="T32" fmla="*/ 85 w 181"/>
                <a:gd name="T33" fmla="*/ 52 h 127"/>
                <a:gd name="T34" fmla="*/ 88 w 181"/>
                <a:gd name="T35" fmla="*/ 60 h 127"/>
                <a:gd name="T36" fmla="*/ 87 w 181"/>
                <a:gd name="T37" fmla="*/ 58 h 127"/>
                <a:gd name="T38" fmla="*/ 93 w 181"/>
                <a:gd name="T39" fmla="*/ 61 h 127"/>
                <a:gd name="T40" fmla="*/ 92 w 181"/>
                <a:gd name="T41" fmla="*/ 51 h 127"/>
                <a:gd name="T42" fmla="*/ 87 w 181"/>
                <a:gd name="T43" fmla="*/ 29 h 127"/>
                <a:gd name="T44" fmla="*/ 84 w 181"/>
                <a:gd name="T45" fmla="*/ 25 h 127"/>
                <a:gd name="T46" fmla="*/ 81 w 181"/>
                <a:gd name="T47" fmla="*/ 24 h 127"/>
                <a:gd name="T48" fmla="*/ 113 w 181"/>
                <a:gd name="T49" fmla="*/ 25 h 127"/>
                <a:gd name="T50" fmla="*/ 150 w 181"/>
                <a:gd name="T51" fmla="*/ 38 h 127"/>
                <a:gd name="T52" fmla="*/ 151 w 181"/>
                <a:gd name="T53" fmla="*/ 42 h 127"/>
                <a:gd name="T54" fmla="*/ 146 w 181"/>
                <a:gd name="T55" fmla="*/ 45 h 127"/>
                <a:gd name="T56" fmla="*/ 145 w 181"/>
                <a:gd name="T57" fmla="*/ 59 h 127"/>
                <a:gd name="T58" fmla="*/ 148 w 181"/>
                <a:gd name="T59" fmla="*/ 67 h 127"/>
                <a:gd name="T60" fmla="*/ 158 w 181"/>
                <a:gd name="T61" fmla="*/ 79 h 127"/>
                <a:gd name="T62" fmla="*/ 161 w 181"/>
                <a:gd name="T63" fmla="*/ 79 h 127"/>
                <a:gd name="T64" fmla="*/ 167 w 181"/>
                <a:gd name="T65" fmla="*/ 61 h 127"/>
                <a:gd name="T66" fmla="*/ 168 w 181"/>
                <a:gd name="T67" fmla="*/ 58 h 127"/>
                <a:gd name="T68" fmla="*/ 175 w 181"/>
                <a:gd name="T69" fmla="*/ 63 h 127"/>
                <a:gd name="T70" fmla="*/ 177 w 181"/>
                <a:gd name="T71" fmla="*/ 107 h 127"/>
                <a:gd name="T72" fmla="*/ 132 w 181"/>
                <a:gd name="T73" fmla="*/ 126 h 127"/>
                <a:gd name="T74" fmla="*/ 86 w 181"/>
                <a:gd name="T75" fmla="*/ 115 h 127"/>
                <a:gd name="T76" fmla="*/ 84 w 181"/>
                <a:gd name="T77" fmla="*/ 107 h 127"/>
                <a:gd name="T78" fmla="*/ 81 w 181"/>
                <a:gd name="T79" fmla="*/ 101 h 127"/>
                <a:gd name="T80" fmla="*/ 76 w 181"/>
                <a:gd name="T81" fmla="*/ 92 h 127"/>
                <a:gd name="T82" fmla="*/ 68 w 181"/>
                <a:gd name="T83" fmla="*/ 87 h 127"/>
                <a:gd name="T84" fmla="*/ 66 w 181"/>
                <a:gd name="T85" fmla="*/ 102 h 127"/>
                <a:gd name="T86" fmla="*/ 67 w 181"/>
                <a:gd name="T87" fmla="*/ 113 h 127"/>
                <a:gd name="T88" fmla="*/ 71 w 181"/>
                <a:gd name="T89" fmla="*/ 115 h 127"/>
                <a:gd name="T90" fmla="*/ 61 w 181"/>
                <a:gd name="T9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27">
                  <a:moveTo>
                    <a:pt x="41" y="115"/>
                  </a:moveTo>
                  <a:cubicBezTo>
                    <a:pt x="41" y="111"/>
                    <a:pt x="39" y="107"/>
                    <a:pt x="37" y="102"/>
                  </a:cubicBezTo>
                  <a:cubicBezTo>
                    <a:pt x="34" y="97"/>
                    <a:pt x="31" y="92"/>
                    <a:pt x="27" y="86"/>
                  </a:cubicBezTo>
                  <a:cubicBezTo>
                    <a:pt x="24" y="80"/>
                    <a:pt x="22" y="73"/>
                    <a:pt x="21" y="66"/>
                  </a:cubicBezTo>
                  <a:cubicBezTo>
                    <a:pt x="21" y="59"/>
                    <a:pt x="20" y="51"/>
                    <a:pt x="18" y="44"/>
                  </a:cubicBezTo>
                  <a:cubicBezTo>
                    <a:pt x="16" y="36"/>
                    <a:pt x="12" y="28"/>
                    <a:pt x="7" y="21"/>
                  </a:cubicBezTo>
                  <a:cubicBezTo>
                    <a:pt x="4" y="17"/>
                    <a:pt x="2" y="12"/>
                    <a:pt x="1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9" y="1"/>
                    <a:pt x="15" y="0"/>
                    <a:pt x="20" y="0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40" y="3"/>
                    <a:pt x="43" y="7"/>
                    <a:pt x="41" y="15"/>
                  </a:cubicBezTo>
                  <a:cubicBezTo>
                    <a:pt x="41" y="16"/>
                    <a:pt x="40" y="18"/>
                    <a:pt x="40" y="19"/>
                  </a:cubicBezTo>
                  <a:cubicBezTo>
                    <a:pt x="38" y="23"/>
                    <a:pt x="38" y="26"/>
                    <a:pt x="40" y="30"/>
                  </a:cubicBezTo>
                  <a:cubicBezTo>
                    <a:pt x="42" y="32"/>
                    <a:pt x="41" y="35"/>
                    <a:pt x="41" y="38"/>
                  </a:cubicBezTo>
                  <a:cubicBezTo>
                    <a:pt x="41" y="42"/>
                    <a:pt x="42" y="45"/>
                    <a:pt x="44" y="49"/>
                  </a:cubicBezTo>
                  <a:cubicBezTo>
                    <a:pt x="44" y="49"/>
                    <a:pt x="45" y="50"/>
                    <a:pt x="46" y="50"/>
                  </a:cubicBezTo>
                  <a:cubicBezTo>
                    <a:pt x="47" y="51"/>
                    <a:pt x="48" y="51"/>
                    <a:pt x="49" y="49"/>
                  </a:cubicBezTo>
                  <a:cubicBezTo>
                    <a:pt x="51" y="47"/>
                    <a:pt x="51" y="44"/>
                    <a:pt x="51" y="41"/>
                  </a:cubicBezTo>
                  <a:cubicBezTo>
                    <a:pt x="51" y="36"/>
                    <a:pt x="49" y="31"/>
                    <a:pt x="49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2"/>
                    <a:pt x="48" y="19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51" y="15"/>
                    <a:pt x="52" y="15"/>
                    <a:pt x="54" y="15"/>
                  </a:cubicBezTo>
                  <a:cubicBezTo>
                    <a:pt x="58" y="14"/>
                    <a:pt x="62" y="14"/>
                    <a:pt x="67" y="15"/>
                  </a:cubicBezTo>
                  <a:cubicBezTo>
                    <a:pt x="70" y="15"/>
                    <a:pt x="73" y="16"/>
                    <a:pt x="75" y="20"/>
                  </a:cubicBezTo>
                  <a:cubicBezTo>
                    <a:pt x="75" y="20"/>
                    <a:pt x="75" y="21"/>
                    <a:pt x="75" y="21"/>
                  </a:cubicBezTo>
                  <a:cubicBezTo>
                    <a:pt x="74" y="23"/>
                    <a:pt x="75" y="25"/>
                    <a:pt x="75" y="26"/>
                  </a:cubicBezTo>
                  <a:cubicBezTo>
                    <a:pt x="76" y="30"/>
                    <a:pt x="77" y="33"/>
                    <a:pt x="78" y="36"/>
                  </a:cubicBezTo>
                  <a:cubicBezTo>
                    <a:pt x="79" y="39"/>
                    <a:pt x="80" y="41"/>
                    <a:pt x="81" y="44"/>
                  </a:cubicBezTo>
                  <a:cubicBezTo>
                    <a:pt x="81" y="45"/>
                    <a:pt x="81" y="46"/>
                    <a:pt x="82" y="47"/>
                  </a:cubicBezTo>
                  <a:cubicBezTo>
                    <a:pt x="83" y="48"/>
                    <a:pt x="83" y="49"/>
                    <a:pt x="83" y="50"/>
                  </a:cubicBezTo>
                  <a:cubicBezTo>
                    <a:pt x="84" y="51"/>
                    <a:pt x="84" y="52"/>
                    <a:pt x="85" y="52"/>
                  </a:cubicBezTo>
                  <a:cubicBezTo>
                    <a:pt x="86" y="55"/>
                    <a:pt x="87" y="57"/>
                    <a:pt x="88" y="60"/>
                  </a:cubicBezTo>
                  <a:cubicBezTo>
                    <a:pt x="88" y="60"/>
                    <a:pt x="88" y="59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7" y="59"/>
                    <a:pt x="87" y="58"/>
                    <a:pt x="87" y="58"/>
                  </a:cubicBezTo>
                  <a:cubicBezTo>
                    <a:pt x="89" y="57"/>
                    <a:pt x="89" y="57"/>
                    <a:pt x="89" y="59"/>
                  </a:cubicBezTo>
                  <a:cubicBezTo>
                    <a:pt x="90" y="60"/>
                    <a:pt x="92" y="61"/>
                    <a:pt x="93" y="61"/>
                  </a:cubicBezTo>
                  <a:cubicBezTo>
                    <a:pt x="94" y="61"/>
                    <a:pt x="94" y="60"/>
                    <a:pt x="94" y="59"/>
                  </a:cubicBezTo>
                  <a:cubicBezTo>
                    <a:pt x="93" y="56"/>
                    <a:pt x="93" y="53"/>
                    <a:pt x="92" y="51"/>
                  </a:cubicBezTo>
                  <a:cubicBezTo>
                    <a:pt x="91" y="49"/>
                    <a:pt x="91" y="46"/>
                    <a:pt x="90" y="44"/>
                  </a:cubicBezTo>
                  <a:cubicBezTo>
                    <a:pt x="89" y="39"/>
                    <a:pt x="87" y="34"/>
                    <a:pt x="87" y="29"/>
                  </a:cubicBezTo>
                  <a:cubicBezTo>
                    <a:pt x="86" y="29"/>
                    <a:pt x="86" y="29"/>
                    <a:pt x="86" y="28"/>
                  </a:cubicBezTo>
                  <a:cubicBezTo>
                    <a:pt x="86" y="26"/>
                    <a:pt x="86" y="26"/>
                    <a:pt x="84" y="25"/>
                  </a:cubicBezTo>
                  <a:cubicBezTo>
                    <a:pt x="83" y="25"/>
                    <a:pt x="82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2" y="24"/>
                    <a:pt x="82" y="24"/>
                  </a:cubicBezTo>
                  <a:cubicBezTo>
                    <a:pt x="92" y="25"/>
                    <a:pt x="103" y="26"/>
                    <a:pt x="113" y="25"/>
                  </a:cubicBezTo>
                  <a:cubicBezTo>
                    <a:pt x="122" y="24"/>
                    <a:pt x="131" y="25"/>
                    <a:pt x="140" y="27"/>
                  </a:cubicBezTo>
                  <a:cubicBezTo>
                    <a:pt x="146" y="29"/>
                    <a:pt x="150" y="32"/>
                    <a:pt x="150" y="38"/>
                  </a:cubicBezTo>
                  <a:cubicBezTo>
                    <a:pt x="151" y="39"/>
                    <a:pt x="151" y="40"/>
                    <a:pt x="151" y="41"/>
                  </a:cubicBezTo>
                  <a:cubicBezTo>
                    <a:pt x="151" y="41"/>
                    <a:pt x="151" y="42"/>
                    <a:pt x="151" y="42"/>
                  </a:cubicBezTo>
                  <a:cubicBezTo>
                    <a:pt x="149" y="41"/>
                    <a:pt x="149" y="42"/>
                    <a:pt x="148" y="43"/>
                  </a:cubicBezTo>
                  <a:cubicBezTo>
                    <a:pt x="147" y="44"/>
                    <a:pt x="147" y="44"/>
                    <a:pt x="146" y="45"/>
                  </a:cubicBezTo>
                  <a:cubicBezTo>
                    <a:pt x="146" y="45"/>
                    <a:pt x="145" y="46"/>
                    <a:pt x="145" y="46"/>
                  </a:cubicBezTo>
                  <a:cubicBezTo>
                    <a:pt x="145" y="50"/>
                    <a:pt x="144" y="54"/>
                    <a:pt x="145" y="59"/>
                  </a:cubicBezTo>
                  <a:cubicBezTo>
                    <a:pt x="146" y="60"/>
                    <a:pt x="147" y="62"/>
                    <a:pt x="148" y="64"/>
                  </a:cubicBezTo>
                  <a:cubicBezTo>
                    <a:pt x="148" y="65"/>
                    <a:pt x="148" y="66"/>
                    <a:pt x="148" y="67"/>
                  </a:cubicBezTo>
                  <a:cubicBezTo>
                    <a:pt x="149" y="70"/>
                    <a:pt x="150" y="73"/>
                    <a:pt x="152" y="74"/>
                  </a:cubicBezTo>
                  <a:cubicBezTo>
                    <a:pt x="154" y="76"/>
                    <a:pt x="156" y="78"/>
                    <a:pt x="158" y="79"/>
                  </a:cubicBezTo>
                  <a:cubicBezTo>
                    <a:pt x="159" y="80"/>
                    <a:pt x="160" y="80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3" y="79"/>
                    <a:pt x="164" y="77"/>
                    <a:pt x="165" y="75"/>
                  </a:cubicBezTo>
                  <a:cubicBezTo>
                    <a:pt x="167" y="71"/>
                    <a:pt x="168" y="66"/>
                    <a:pt x="167" y="61"/>
                  </a:cubicBezTo>
                  <a:cubicBezTo>
                    <a:pt x="167" y="60"/>
                    <a:pt x="167" y="59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70" y="59"/>
                    <a:pt x="172" y="60"/>
                    <a:pt x="173" y="61"/>
                  </a:cubicBezTo>
                  <a:cubicBezTo>
                    <a:pt x="174" y="62"/>
                    <a:pt x="175" y="62"/>
                    <a:pt x="175" y="63"/>
                  </a:cubicBezTo>
                  <a:cubicBezTo>
                    <a:pt x="174" y="67"/>
                    <a:pt x="174" y="70"/>
                    <a:pt x="174" y="74"/>
                  </a:cubicBezTo>
                  <a:cubicBezTo>
                    <a:pt x="173" y="85"/>
                    <a:pt x="174" y="96"/>
                    <a:pt x="177" y="107"/>
                  </a:cubicBezTo>
                  <a:cubicBezTo>
                    <a:pt x="178" y="111"/>
                    <a:pt x="179" y="115"/>
                    <a:pt x="181" y="119"/>
                  </a:cubicBezTo>
                  <a:cubicBezTo>
                    <a:pt x="165" y="125"/>
                    <a:pt x="148" y="127"/>
                    <a:pt x="132" y="126"/>
                  </a:cubicBezTo>
                  <a:cubicBezTo>
                    <a:pt x="126" y="126"/>
                    <a:pt x="121" y="124"/>
                    <a:pt x="116" y="122"/>
                  </a:cubicBezTo>
                  <a:cubicBezTo>
                    <a:pt x="106" y="117"/>
                    <a:pt x="96" y="115"/>
                    <a:pt x="86" y="115"/>
                  </a:cubicBezTo>
                  <a:cubicBezTo>
                    <a:pt x="85" y="114"/>
                    <a:pt x="84" y="114"/>
                    <a:pt x="85" y="113"/>
                  </a:cubicBezTo>
                  <a:cubicBezTo>
                    <a:pt x="85" y="111"/>
                    <a:pt x="85" y="109"/>
                    <a:pt x="84" y="107"/>
                  </a:cubicBezTo>
                  <a:cubicBezTo>
                    <a:pt x="83" y="106"/>
                    <a:pt x="82" y="105"/>
                    <a:pt x="82" y="104"/>
                  </a:cubicBezTo>
                  <a:cubicBezTo>
                    <a:pt x="82" y="103"/>
                    <a:pt x="82" y="102"/>
                    <a:pt x="81" y="101"/>
                  </a:cubicBezTo>
                  <a:cubicBezTo>
                    <a:pt x="80" y="101"/>
                    <a:pt x="80" y="100"/>
                    <a:pt x="80" y="99"/>
                  </a:cubicBezTo>
                  <a:cubicBezTo>
                    <a:pt x="80" y="96"/>
                    <a:pt x="78" y="94"/>
                    <a:pt x="76" y="92"/>
                  </a:cubicBezTo>
                  <a:cubicBezTo>
                    <a:pt x="75" y="91"/>
                    <a:pt x="74" y="90"/>
                    <a:pt x="73" y="89"/>
                  </a:cubicBezTo>
                  <a:cubicBezTo>
                    <a:pt x="72" y="87"/>
                    <a:pt x="70" y="87"/>
                    <a:pt x="68" y="87"/>
                  </a:cubicBezTo>
                  <a:cubicBezTo>
                    <a:pt x="68" y="88"/>
                    <a:pt x="67" y="88"/>
                    <a:pt x="67" y="89"/>
                  </a:cubicBezTo>
                  <a:cubicBezTo>
                    <a:pt x="67" y="93"/>
                    <a:pt x="65" y="98"/>
                    <a:pt x="66" y="102"/>
                  </a:cubicBezTo>
                  <a:cubicBezTo>
                    <a:pt x="66" y="103"/>
                    <a:pt x="66" y="104"/>
                    <a:pt x="65" y="104"/>
                  </a:cubicBezTo>
                  <a:cubicBezTo>
                    <a:pt x="65" y="107"/>
                    <a:pt x="66" y="110"/>
                    <a:pt x="67" y="113"/>
                  </a:cubicBezTo>
                  <a:cubicBezTo>
                    <a:pt x="67" y="114"/>
                    <a:pt x="68" y="114"/>
                    <a:pt x="69" y="114"/>
                  </a:cubicBezTo>
                  <a:cubicBezTo>
                    <a:pt x="70" y="113"/>
                    <a:pt x="71" y="113"/>
                    <a:pt x="71" y="115"/>
                  </a:cubicBezTo>
                  <a:cubicBezTo>
                    <a:pt x="70" y="115"/>
                    <a:pt x="68" y="115"/>
                    <a:pt x="66" y="115"/>
                  </a:cubicBezTo>
                  <a:cubicBezTo>
                    <a:pt x="64" y="115"/>
                    <a:pt x="62" y="115"/>
                    <a:pt x="61" y="115"/>
                  </a:cubicBezTo>
                  <a:cubicBezTo>
                    <a:pt x="54" y="115"/>
                    <a:pt x="48" y="116"/>
                    <a:pt x="4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AC569982-E89A-ED93-2A7C-608E991D6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97013"/>
              <a:ext cx="269875" cy="238125"/>
            </a:xfrm>
            <a:custGeom>
              <a:avLst/>
              <a:gdLst>
                <a:gd name="T0" fmla="*/ 28 w 142"/>
                <a:gd name="T1" fmla="*/ 102 h 125"/>
                <a:gd name="T2" fmla="*/ 27 w 142"/>
                <a:gd name="T3" fmla="*/ 98 h 125"/>
                <a:gd name="T4" fmla="*/ 20 w 142"/>
                <a:gd name="T5" fmla="*/ 68 h 125"/>
                <a:gd name="T6" fmla="*/ 15 w 142"/>
                <a:gd name="T7" fmla="*/ 46 h 125"/>
                <a:gd name="T8" fmla="*/ 4 w 142"/>
                <a:gd name="T9" fmla="*/ 15 h 125"/>
                <a:gd name="T10" fmla="*/ 2 w 142"/>
                <a:gd name="T11" fmla="*/ 0 h 125"/>
                <a:gd name="T12" fmla="*/ 37 w 142"/>
                <a:gd name="T13" fmla="*/ 1 h 125"/>
                <a:gd name="T14" fmla="*/ 68 w 142"/>
                <a:gd name="T15" fmla="*/ 9 h 125"/>
                <a:gd name="T16" fmla="*/ 93 w 142"/>
                <a:gd name="T17" fmla="*/ 12 h 125"/>
                <a:gd name="T18" fmla="*/ 99 w 142"/>
                <a:gd name="T19" fmla="*/ 15 h 125"/>
                <a:gd name="T20" fmla="*/ 103 w 142"/>
                <a:gd name="T21" fmla="*/ 19 h 125"/>
                <a:gd name="T22" fmla="*/ 103 w 142"/>
                <a:gd name="T23" fmla="*/ 22 h 125"/>
                <a:gd name="T24" fmla="*/ 102 w 142"/>
                <a:gd name="T25" fmla="*/ 32 h 125"/>
                <a:gd name="T26" fmla="*/ 101 w 142"/>
                <a:gd name="T27" fmla="*/ 38 h 125"/>
                <a:gd name="T28" fmla="*/ 99 w 142"/>
                <a:gd name="T29" fmla="*/ 51 h 125"/>
                <a:gd name="T30" fmla="*/ 98 w 142"/>
                <a:gd name="T31" fmla="*/ 48 h 125"/>
                <a:gd name="T32" fmla="*/ 98 w 142"/>
                <a:gd name="T33" fmla="*/ 47 h 125"/>
                <a:gd name="T34" fmla="*/ 96 w 142"/>
                <a:gd name="T35" fmla="*/ 44 h 125"/>
                <a:gd name="T36" fmla="*/ 88 w 142"/>
                <a:gd name="T37" fmla="*/ 56 h 125"/>
                <a:gd name="T38" fmla="*/ 65 w 142"/>
                <a:gd name="T39" fmla="*/ 58 h 125"/>
                <a:gd name="T40" fmla="*/ 68 w 142"/>
                <a:gd name="T41" fmla="*/ 62 h 125"/>
                <a:gd name="T42" fmla="*/ 67 w 142"/>
                <a:gd name="T43" fmla="*/ 66 h 125"/>
                <a:gd name="T44" fmla="*/ 67 w 142"/>
                <a:gd name="T45" fmla="*/ 84 h 125"/>
                <a:gd name="T46" fmla="*/ 69 w 142"/>
                <a:gd name="T47" fmla="*/ 96 h 125"/>
                <a:gd name="T48" fmla="*/ 71 w 142"/>
                <a:gd name="T49" fmla="*/ 102 h 125"/>
                <a:gd name="T50" fmla="*/ 77 w 142"/>
                <a:gd name="T51" fmla="*/ 100 h 125"/>
                <a:gd name="T52" fmla="*/ 77 w 142"/>
                <a:gd name="T53" fmla="*/ 94 h 125"/>
                <a:gd name="T54" fmla="*/ 77 w 142"/>
                <a:gd name="T55" fmla="*/ 92 h 125"/>
                <a:gd name="T56" fmla="*/ 83 w 142"/>
                <a:gd name="T57" fmla="*/ 87 h 125"/>
                <a:gd name="T58" fmla="*/ 87 w 142"/>
                <a:gd name="T59" fmla="*/ 83 h 125"/>
                <a:gd name="T60" fmla="*/ 95 w 142"/>
                <a:gd name="T61" fmla="*/ 79 h 125"/>
                <a:gd name="T62" fmla="*/ 110 w 142"/>
                <a:gd name="T63" fmla="*/ 89 h 125"/>
                <a:gd name="T64" fmla="*/ 112 w 142"/>
                <a:gd name="T65" fmla="*/ 86 h 125"/>
                <a:gd name="T66" fmla="*/ 113 w 142"/>
                <a:gd name="T67" fmla="*/ 82 h 125"/>
                <a:gd name="T68" fmla="*/ 117 w 142"/>
                <a:gd name="T69" fmla="*/ 89 h 125"/>
                <a:gd name="T70" fmla="*/ 120 w 142"/>
                <a:gd name="T71" fmla="*/ 93 h 125"/>
                <a:gd name="T72" fmla="*/ 121 w 142"/>
                <a:gd name="T73" fmla="*/ 99 h 125"/>
                <a:gd name="T74" fmla="*/ 123 w 142"/>
                <a:gd name="T75" fmla="*/ 95 h 125"/>
                <a:gd name="T76" fmla="*/ 125 w 142"/>
                <a:gd name="T77" fmla="*/ 98 h 125"/>
                <a:gd name="T78" fmla="*/ 126 w 142"/>
                <a:gd name="T79" fmla="*/ 106 h 125"/>
                <a:gd name="T80" fmla="*/ 128 w 142"/>
                <a:gd name="T81" fmla="*/ 111 h 125"/>
                <a:gd name="T82" fmla="*/ 135 w 142"/>
                <a:gd name="T83" fmla="*/ 116 h 125"/>
                <a:gd name="T84" fmla="*/ 140 w 142"/>
                <a:gd name="T85" fmla="*/ 115 h 125"/>
                <a:gd name="T86" fmla="*/ 141 w 142"/>
                <a:gd name="T87" fmla="*/ 122 h 125"/>
                <a:gd name="T88" fmla="*/ 133 w 142"/>
                <a:gd name="T89" fmla="*/ 120 h 125"/>
                <a:gd name="T90" fmla="*/ 117 w 142"/>
                <a:gd name="T91" fmla="*/ 118 h 125"/>
                <a:gd name="T92" fmla="*/ 98 w 142"/>
                <a:gd name="T93" fmla="*/ 119 h 125"/>
                <a:gd name="T94" fmla="*/ 67 w 142"/>
                <a:gd name="T95" fmla="*/ 122 h 125"/>
                <a:gd name="T96" fmla="*/ 33 w 142"/>
                <a:gd name="T97" fmla="*/ 124 h 125"/>
                <a:gd name="T98" fmla="*/ 29 w 142"/>
                <a:gd name="T99" fmla="*/ 10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25">
                  <a:moveTo>
                    <a:pt x="28" y="103"/>
                  </a:moveTo>
                  <a:cubicBezTo>
                    <a:pt x="28" y="103"/>
                    <a:pt x="28" y="102"/>
                    <a:pt x="28" y="102"/>
                  </a:cubicBezTo>
                  <a:cubicBezTo>
                    <a:pt x="28" y="101"/>
                    <a:pt x="28" y="100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5"/>
                    <a:pt x="26" y="92"/>
                    <a:pt x="26" y="90"/>
                  </a:cubicBezTo>
                  <a:cubicBezTo>
                    <a:pt x="24" y="82"/>
                    <a:pt x="22" y="75"/>
                    <a:pt x="20" y="68"/>
                  </a:cubicBezTo>
                  <a:cubicBezTo>
                    <a:pt x="19" y="63"/>
                    <a:pt x="18" y="58"/>
                    <a:pt x="17" y="54"/>
                  </a:cubicBezTo>
                  <a:cubicBezTo>
                    <a:pt x="16" y="51"/>
                    <a:pt x="15" y="48"/>
                    <a:pt x="15" y="46"/>
                  </a:cubicBezTo>
                  <a:cubicBezTo>
                    <a:pt x="14" y="41"/>
                    <a:pt x="13" y="37"/>
                    <a:pt x="12" y="33"/>
                  </a:cubicBezTo>
                  <a:cubicBezTo>
                    <a:pt x="9" y="27"/>
                    <a:pt x="6" y="21"/>
                    <a:pt x="4" y="15"/>
                  </a:cubicBezTo>
                  <a:cubicBezTo>
                    <a:pt x="2" y="11"/>
                    <a:pt x="1" y="6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2"/>
                    <a:pt x="17" y="2"/>
                    <a:pt x="24" y="2"/>
                  </a:cubicBezTo>
                  <a:cubicBezTo>
                    <a:pt x="28" y="2"/>
                    <a:pt x="33" y="1"/>
                    <a:pt x="37" y="1"/>
                  </a:cubicBezTo>
                  <a:cubicBezTo>
                    <a:pt x="44" y="1"/>
                    <a:pt x="50" y="3"/>
                    <a:pt x="57" y="5"/>
                  </a:cubicBezTo>
                  <a:cubicBezTo>
                    <a:pt x="61" y="6"/>
                    <a:pt x="64" y="8"/>
                    <a:pt x="68" y="9"/>
                  </a:cubicBezTo>
                  <a:cubicBezTo>
                    <a:pt x="71" y="10"/>
                    <a:pt x="75" y="10"/>
                    <a:pt x="78" y="11"/>
                  </a:cubicBezTo>
                  <a:cubicBezTo>
                    <a:pt x="83" y="11"/>
                    <a:pt x="88" y="11"/>
                    <a:pt x="93" y="12"/>
                  </a:cubicBezTo>
                  <a:cubicBezTo>
                    <a:pt x="93" y="12"/>
                    <a:pt x="94" y="12"/>
                    <a:pt x="94" y="13"/>
                  </a:cubicBezTo>
                  <a:cubicBezTo>
                    <a:pt x="96" y="13"/>
                    <a:pt x="98" y="14"/>
                    <a:pt x="99" y="15"/>
                  </a:cubicBezTo>
                  <a:cubicBezTo>
                    <a:pt x="100" y="15"/>
                    <a:pt x="100" y="15"/>
                    <a:pt x="101" y="16"/>
                  </a:cubicBezTo>
                  <a:cubicBezTo>
                    <a:pt x="102" y="17"/>
                    <a:pt x="102" y="18"/>
                    <a:pt x="103" y="19"/>
                  </a:cubicBezTo>
                  <a:cubicBezTo>
                    <a:pt x="103" y="20"/>
                    <a:pt x="104" y="21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5"/>
                    <a:pt x="102" y="28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4" y="34"/>
                    <a:pt x="104" y="35"/>
                    <a:pt x="102" y="36"/>
                  </a:cubicBezTo>
                  <a:cubicBezTo>
                    <a:pt x="101" y="37"/>
                    <a:pt x="101" y="37"/>
                    <a:pt x="101" y="38"/>
                  </a:cubicBezTo>
                  <a:cubicBezTo>
                    <a:pt x="101" y="41"/>
                    <a:pt x="101" y="44"/>
                    <a:pt x="101" y="47"/>
                  </a:cubicBezTo>
                  <a:cubicBezTo>
                    <a:pt x="101" y="49"/>
                    <a:pt x="101" y="50"/>
                    <a:pt x="99" y="51"/>
                  </a:cubicBezTo>
                  <a:cubicBezTo>
                    <a:pt x="98" y="50"/>
                    <a:pt x="98" y="49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7"/>
                    <a:pt x="98" y="47"/>
                  </a:cubicBezTo>
                  <a:cubicBezTo>
                    <a:pt x="98" y="47"/>
                    <a:pt x="98" y="46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6" y="47"/>
                    <a:pt x="96" y="45"/>
                    <a:pt x="96" y="44"/>
                  </a:cubicBezTo>
                  <a:cubicBezTo>
                    <a:pt x="95" y="42"/>
                    <a:pt x="95" y="41"/>
                    <a:pt x="94" y="39"/>
                  </a:cubicBezTo>
                  <a:cubicBezTo>
                    <a:pt x="92" y="45"/>
                    <a:pt x="90" y="50"/>
                    <a:pt x="88" y="56"/>
                  </a:cubicBezTo>
                  <a:cubicBezTo>
                    <a:pt x="87" y="57"/>
                    <a:pt x="86" y="58"/>
                    <a:pt x="84" y="58"/>
                  </a:cubicBezTo>
                  <a:cubicBezTo>
                    <a:pt x="78" y="58"/>
                    <a:pt x="71" y="58"/>
                    <a:pt x="65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60"/>
                    <a:pt x="67" y="60"/>
                    <a:pt x="68" y="62"/>
                  </a:cubicBezTo>
                  <a:cubicBezTo>
                    <a:pt x="67" y="63"/>
                    <a:pt x="67" y="64"/>
                    <a:pt x="66" y="65"/>
                  </a:cubicBezTo>
                  <a:cubicBezTo>
                    <a:pt x="66" y="65"/>
                    <a:pt x="66" y="66"/>
                    <a:pt x="67" y="66"/>
                  </a:cubicBezTo>
                  <a:cubicBezTo>
                    <a:pt x="68" y="68"/>
                    <a:pt x="68" y="70"/>
                    <a:pt x="67" y="72"/>
                  </a:cubicBezTo>
                  <a:cubicBezTo>
                    <a:pt x="67" y="76"/>
                    <a:pt x="67" y="80"/>
                    <a:pt x="67" y="84"/>
                  </a:cubicBezTo>
                  <a:cubicBezTo>
                    <a:pt x="68" y="86"/>
                    <a:pt x="68" y="87"/>
                    <a:pt x="68" y="89"/>
                  </a:cubicBezTo>
                  <a:cubicBezTo>
                    <a:pt x="68" y="91"/>
                    <a:pt x="68" y="94"/>
                    <a:pt x="69" y="96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69" y="100"/>
                    <a:pt x="70" y="101"/>
                    <a:pt x="71" y="102"/>
                  </a:cubicBezTo>
                  <a:cubicBezTo>
                    <a:pt x="72" y="104"/>
                    <a:pt x="76" y="104"/>
                    <a:pt x="76" y="101"/>
                  </a:cubicBezTo>
                  <a:cubicBezTo>
                    <a:pt x="77" y="101"/>
                    <a:pt x="77" y="101"/>
                    <a:pt x="77" y="100"/>
                  </a:cubicBezTo>
                  <a:cubicBezTo>
                    <a:pt x="78" y="99"/>
                    <a:pt x="78" y="98"/>
                    <a:pt x="79" y="97"/>
                  </a:cubicBezTo>
                  <a:cubicBezTo>
                    <a:pt x="79" y="94"/>
                    <a:pt x="79" y="94"/>
                    <a:pt x="77" y="94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79" y="92"/>
                    <a:pt x="79" y="91"/>
                    <a:pt x="80" y="89"/>
                  </a:cubicBezTo>
                  <a:cubicBezTo>
                    <a:pt x="81" y="88"/>
                    <a:pt x="82" y="88"/>
                    <a:pt x="83" y="87"/>
                  </a:cubicBezTo>
                  <a:cubicBezTo>
                    <a:pt x="84" y="87"/>
                    <a:pt x="85" y="86"/>
                    <a:pt x="85" y="85"/>
                  </a:cubicBezTo>
                  <a:cubicBezTo>
                    <a:pt x="85" y="84"/>
                    <a:pt x="86" y="83"/>
                    <a:pt x="87" y="83"/>
                  </a:cubicBezTo>
                  <a:cubicBezTo>
                    <a:pt x="89" y="81"/>
                    <a:pt x="90" y="80"/>
                    <a:pt x="92" y="79"/>
                  </a:cubicBezTo>
                  <a:cubicBezTo>
                    <a:pt x="93" y="78"/>
                    <a:pt x="94" y="78"/>
                    <a:pt x="95" y="79"/>
                  </a:cubicBezTo>
                  <a:cubicBezTo>
                    <a:pt x="97" y="80"/>
                    <a:pt x="100" y="82"/>
                    <a:pt x="102" y="83"/>
                  </a:cubicBezTo>
                  <a:cubicBezTo>
                    <a:pt x="105" y="85"/>
                    <a:pt x="107" y="87"/>
                    <a:pt x="110" y="89"/>
                  </a:cubicBezTo>
                  <a:cubicBezTo>
                    <a:pt x="111" y="89"/>
                    <a:pt x="112" y="89"/>
                    <a:pt x="112" y="88"/>
                  </a:cubicBezTo>
                  <a:cubicBezTo>
                    <a:pt x="113" y="88"/>
                    <a:pt x="112" y="87"/>
                    <a:pt x="112" y="86"/>
                  </a:cubicBezTo>
                  <a:cubicBezTo>
                    <a:pt x="112" y="85"/>
                    <a:pt x="112" y="84"/>
                    <a:pt x="112" y="83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4" y="82"/>
                    <a:pt x="115" y="83"/>
                    <a:pt x="115" y="84"/>
                  </a:cubicBezTo>
                  <a:cubicBezTo>
                    <a:pt x="114" y="86"/>
                    <a:pt x="115" y="88"/>
                    <a:pt x="117" y="89"/>
                  </a:cubicBezTo>
                  <a:cubicBezTo>
                    <a:pt x="117" y="90"/>
                    <a:pt x="118" y="91"/>
                    <a:pt x="118" y="92"/>
                  </a:cubicBezTo>
                  <a:cubicBezTo>
                    <a:pt x="118" y="93"/>
                    <a:pt x="119" y="93"/>
                    <a:pt x="120" y="93"/>
                  </a:cubicBezTo>
                  <a:cubicBezTo>
                    <a:pt x="121" y="93"/>
                    <a:pt x="121" y="94"/>
                    <a:pt x="121" y="95"/>
                  </a:cubicBezTo>
                  <a:cubicBezTo>
                    <a:pt x="121" y="96"/>
                    <a:pt x="121" y="98"/>
                    <a:pt x="121" y="99"/>
                  </a:cubicBezTo>
                  <a:cubicBezTo>
                    <a:pt x="122" y="99"/>
                    <a:pt x="123" y="98"/>
                    <a:pt x="123" y="97"/>
                  </a:cubicBezTo>
                  <a:cubicBezTo>
                    <a:pt x="122" y="96"/>
                    <a:pt x="122" y="95"/>
                    <a:pt x="123" y="95"/>
                  </a:cubicBezTo>
                  <a:cubicBezTo>
                    <a:pt x="124" y="95"/>
                    <a:pt x="124" y="96"/>
                    <a:pt x="125" y="96"/>
                  </a:cubicBezTo>
                  <a:cubicBezTo>
                    <a:pt x="125" y="97"/>
                    <a:pt x="125" y="98"/>
                    <a:pt x="125" y="98"/>
                  </a:cubicBezTo>
                  <a:cubicBezTo>
                    <a:pt x="123" y="100"/>
                    <a:pt x="126" y="102"/>
                    <a:pt x="125" y="105"/>
                  </a:cubicBezTo>
                  <a:cubicBezTo>
                    <a:pt x="125" y="105"/>
                    <a:pt x="126" y="106"/>
                    <a:pt x="126" y="106"/>
                  </a:cubicBezTo>
                  <a:cubicBezTo>
                    <a:pt x="128" y="107"/>
                    <a:pt x="128" y="108"/>
                    <a:pt x="128" y="109"/>
                  </a:cubicBezTo>
                  <a:cubicBezTo>
                    <a:pt x="128" y="110"/>
                    <a:pt x="128" y="110"/>
                    <a:pt x="128" y="111"/>
                  </a:cubicBezTo>
                  <a:cubicBezTo>
                    <a:pt x="128" y="113"/>
                    <a:pt x="129" y="114"/>
                    <a:pt x="131" y="114"/>
                  </a:cubicBezTo>
                  <a:cubicBezTo>
                    <a:pt x="133" y="114"/>
                    <a:pt x="134" y="114"/>
                    <a:pt x="135" y="116"/>
                  </a:cubicBezTo>
                  <a:cubicBezTo>
                    <a:pt x="135" y="118"/>
                    <a:pt x="138" y="118"/>
                    <a:pt x="139" y="116"/>
                  </a:cubicBezTo>
                  <a:cubicBezTo>
                    <a:pt x="139" y="116"/>
                    <a:pt x="139" y="115"/>
                    <a:pt x="140" y="115"/>
                  </a:cubicBezTo>
                  <a:cubicBezTo>
                    <a:pt x="140" y="116"/>
                    <a:pt x="141" y="116"/>
                    <a:pt x="141" y="117"/>
                  </a:cubicBezTo>
                  <a:cubicBezTo>
                    <a:pt x="141" y="118"/>
                    <a:pt x="142" y="120"/>
                    <a:pt x="141" y="122"/>
                  </a:cubicBezTo>
                  <a:cubicBezTo>
                    <a:pt x="141" y="123"/>
                    <a:pt x="141" y="124"/>
                    <a:pt x="139" y="123"/>
                  </a:cubicBezTo>
                  <a:cubicBezTo>
                    <a:pt x="137" y="122"/>
                    <a:pt x="135" y="121"/>
                    <a:pt x="133" y="120"/>
                  </a:cubicBezTo>
                  <a:cubicBezTo>
                    <a:pt x="130" y="120"/>
                    <a:pt x="127" y="119"/>
                    <a:pt x="125" y="119"/>
                  </a:cubicBezTo>
                  <a:cubicBezTo>
                    <a:pt x="122" y="118"/>
                    <a:pt x="119" y="119"/>
                    <a:pt x="117" y="118"/>
                  </a:cubicBezTo>
                  <a:cubicBezTo>
                    <a:pt x="114" y="118"/>
                    <a:pt x="111" y="118"/>
                    <a:pt x="108" y="118"/>
                  </a:cubicBezTo>
                  <a:cubicBezTo>
                    <a:pt x="105" y="119"/>
                    <a:pt x="101" y="118"/>
                    <a:pt x="98" y="119"/>
                  </a:cubicBezTo>
                  <a:cubicBezTo>
                    <a:pt x="96" y="119"/>
                    <a:pt x="94" y="118"/>
                    <a:pt x="92" y="119"/>
                  </a:cubicBezTo>
                  <a:cubicBezTo>
                    <a:pt x="84" y="120"/>
                    <a:pt x="75" y="121"/>
                    <a:pt x="67" y="122"/>
                  </a:cubicBezTo>
                  <a:cubicBezTo>
                    <a:pt x="56" y="123"/>
                    <a:pt x="46" y="123"/>
                    <a:pt x="35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2" y="124"/>
                    <a:pt x="31" y="125"/>
                    <a:pt x="30" y="123"/>
                  </a:cubicBezTo>
                  <a:cubicBezTo>
                    <a:pt x="30" y="117"/>
                    <a:pt x="29" y="112"/>
                    <a:pt x="29" y="106"/>
                  </a:cubicBezTo>
                  <a:cubicBezTo>
                    <a:pt x="29" y="105"/>
                    <a:pt x="28" y="104"/>
                    <a:pt x="28" y="103"/>
                  </a:cubicBezTo>
                  <a:close/>
                </a:path>
              </a:pathLst>
            </a:custGeom>
            <a:solidFill>
              <a:srgbClr val="1B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207913BD-AE7B-564D-3FAC-2FA6892F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1751013"/>
              <a:ext cx="266700" cy="223837"/>
            </a:xfrm>
            <a:custGeom>
              <a:avLst/>
              <a:gdLst>
                <a:gd name="T0" fmla="*/ 60 w 140"/>
                <a:gd name="T1" fmla="*/ 12 h 118"/>
                <a:gd name="T2" fmla="*/ 92 w 140"/>
                <a:gd name="T3" fmla="*/ 9 h 118"/>
                <a:gd name="T4" fmla="*/ 96 w 140"/>
                <a:gd name="T5" fmla="*/ 21 h 118"/>
                <a:gd name="T6" fmla="*/ 100 w 140"/>
                <a:gd name="T7" fmla="*/ 31 h 118"/>
                <a:gd name="T8" fmla="*/ 101 w 140"/>
                <a:gd name="T9" fmla="*/ 33 h 118"/>
                <a:gd name="T10" fmla="*/ 100 w 140"/>
                <a:gd name="T11" fmla="*/ 38 h 118"/>
                <a:gd name="T12" fmla="*/ 97 w 140"/>
                <a:gd name="T13" fmla="*/ 45 h 118"/>
                <a:gd name="T14" fmla="*/ 97 w 140"/>
                <a:gd name="T15" fmla="*/ 50 h 118"/>
                <a:gd name="T16" fmla="*/ 101 w 140"/>
                <a:gd name="T17" fmla="*/ 60 h 118"/>
                <a:gd name="T18" fmla="*/ 105 w 140"/>
                <a:gd name="T19" fmla="*/ 68 h 118"/>
                <a:gd name="T20" fmla="*/ 109 w 140"/>
                <a:gd name="T21" fmla="*/ 74 h 118"/>
                <a:gd name="T22" fmla="*/ 112 w 140"/>
                <a:gd name="T23" fmla="*/ 81 h 118"/>
                <a:gd name="T24" fmla="*/ 117 w 140"/>
                <a:gd name="T25" fmla="*/ 84 h 118"/>
                <a:gd name="T26" fmla="*/ 123 w 140"/>
                <a:gd name="T27" fmla="*/ 90 h 118"/>
                <a:gd name="T28" fmla="*/ 133 w 140"/>
                <a:gd name="T29" fmla="*/ 95 h 118"/>
                <a:gd name="T30" fmla="*/ 139 w 140"/>
                <a:gd name="T31" fmla="*/ 100 h 118"/>
                <a:gd name="T32" fmla="*/ 137 w 140"/>
                <a:gd name="T33" fmla="*/ 104 h 118"/>
                <a:gd name="T34" fmla="*/ 138 w 140"/>
                <a:gd name="T35" fmla="*/ 108 h 118"/>
                <a:gd name="T36" fmla="*/ 119 w 140"/>
                <a:gd name="T37" fmla="*/ 108 h 118"/>
                <a:gd name="T38" fmla="*/ 113 w 140"/>
                <a:gd name="T39" fmla="*/ 107 h 118"/>
                <a:gd name="T40" fmla="*/ 111 w 140"/>
                <a:gd name="T41" fmla="*/ 99 h 118"/>
                <a:gd name="T42" fmla="*/ 108 w 140"/>
                <a:gd name="T43" fmla="*/ 92 h 118"/>
                <a:gd name="T44" fmla="*/ 105 w 140"/>
                <a:gd name="T45" fmla="*/ 87 h 118"/>
                <a:gd name="T46" fmla="*/ 95 w 140"/>
                <a:gd name="T47" fmla="*/ 82 h 118"/>
                <a:gd name="T48" fmla="*/ 98 w 140"/>
                <a:gd name="T49" fmla="*/ 79 h 118"/>
                <a:gd name="T50" fmla="*/ 89 w 140"/>
                <a:gd name="T51" fmla="*/ 70 h 118"/>
                <a:gd name="T52" fmla="*/ 86 w 140"/>
                <a:gd name="T53" fmla="*/ 62 h 118"/>
                <a:gd name="T54" fmla="*/ 81 w 140"/>
                <a:gd name="T55" fmla="*/ 52 h 118"/>
                <a:gd name="T56" fmla="*/ 75 w 140"/>
                <a:gd name="T57" fmla="*/ 45 h 118"/>
                <a:gd name="T58" fmla="*/ 73 w 140"/>
                <a:gd name="T59" fmla="*/ 37 h 118"/>
                <a:gd name="T60" fmla="*/ 70 w 140"/>
                <a:gd name="T61" fmla="*/ 42 h 118"/>
                <a:gd name="T62" fmla="*/ 68 w 140"/>
                <a:gd name="T63" fmla="*/ 37 h 118"/>
                <a:gd name="T64" fmla="*/ 66 w 140"/>
                <a:gd name="T65" fmla="*/ 54 h 118"/>
                <a:gd name="T66" fmla="*/ 64 w 140"/>
                <a:gd name="T67" fmla="*/ 64 h 118"/>
                <a:gd name="T68" fmla="*/ 68 w 140"/>
                <a:gd name="T69" fmla="*/ 74 h 118"/>
                <a:gd name="T70" fmla="*/ 70 w 140"/>
                <a:gd name="T71" fmla="*/ 93 h 118"/>
                <a:gd name="T72" fmla="*/ 77 w 140"/>
                <a:gd name="T73" fmla="*/ 104 h 118"/>
                <a:gd name="T74" fmla="*/ 84 w 140"/>
                <a:gd name="T75" fmla="*/ 113 h 118"/>
                <a:gd name="T76" fmla="*/ 85 w 140"/>
                <a:gd name="T77" fmla="*/ 118 h 118"/>
                <a:gd name="T78" fmla="*/ 71 w 140"/>
                <a:gd name="T79" fmla="*/ 113 h 118"/>
                <a:gd name="T80" fmla="*/ 56 w 140"/>
                <a:gd name="T81" fmla="*/ 113 h 118"/>
                <a:gd name="T82" fmla="*/ 54 w 140"/>
                <a:gd name="T83" fmla="*/ 102 h 118"/>
                <a:gd name="T84" fmla="*/ 50 w 140"/>
                <a:gd name="T85" fmla="*/ 92 h 118"/>
                <a:gd name="T86" fmla="*/ 61 w 140"/>
                <a:gd name="T87" fmla="*/ 103 h 118"/>
                <a:gd name="T88" fmla="*/ 63 w 140"/>
                <a:gd name="T89" fmla="*/ 105 h 118"/>
                <a:gd name="T90" fmla="*/ 57 w 140"/>
                <a:gd name="T91" fmla="*/ 99 h 118"/>
                <a:gd name="T92" fmla="*/ 50 w 140"/>
                <a:gd name="T93" fmla="*/ 85 h 118"/>
                <a:gd name="T94" fmla="*/ 49 w 140"/>
                <a:gd name="T95" fmla="*/ 81 h 118"/>
                <a:gd name="T96" fmla="*/ 45 w 140"/>
                <a:gd name="T97" fmla="*/ 84 h 118"/>
                <a:gd name="T98" fmla="*/ 36 w 140"/>
                <a:gd name="T99" fmla="*/ 73 h 118"/>
                <a:gd name="T100" fmla="*/ 38 w 140"/>
                <a:gd name="T101" fmla="*/ 61 h 118"/>
                <a:gd name="T102" fmla="*/ 35 w 140"/>
                <a:gd name="T103" fmla="*/ 53 h 118"/>
                <a:gd name="T104" fmla="*/ 34 w 140"/>
                <a:gd name="T105" fmla="*/ 43 h 118"/>
                <a:gd name="T106" fmla="*/ 26 w 140"/>
                <a:gd name="T107" fmla="*/ 34 h 118"/>
                <a:gd name="T108" fmla="*/ 18 w 140"/>
                <a:gd name="T109" fmla="*/ 28 h 118"/>
                <a:gd name="T110" fmla="*/ 12 w 140"/>
                <a:gd name="T111" fmla="*/ 19 h 118"/>
                <a:gd name="T112" fmla="*/ 6 w 140"/>
                <a:gd name="T113" fmla="*/ 10 h 118"/>
                <a:gd name="T114" fmla="*/ 0 w 140"/>
                <a:gd name="T11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18">
                  <a:moveTo>
                    <a:pt x="10" y="1"/>
                  </a:moveTo>
                  <a:cubicBezTo>
                    <a:pt x="15" y="2"/>
                    <a:pt x="19" y="3"/>
                    <a:pt x="23" y="5"/>
                  </a:cubicBezTo>
                  <a:cubicBezTo>
                    <a:pt x="35" y="11"/>
                    <a:pt x="47" y="13"/>
                    <a:pt x="60" y="12"/>
                  </a:cubicBezTo>
                  <a:cubicBezTo>
                    <a:pt x="69" y="11"/>
                    <a:pt x="77" y="10"/>
                    <a:pt x="86" y="8"/>
                  </a:cubicBezTo>
                  <a:cubicBezTo>
                    <a:pt x="87" y="7"/>
                    <a:pt x="88" y="7"/>
                    <a:pt x="90" y="7"/>
                  </a:cubicBezTo>
                  <a:cubicBezTo>
                    <a:pt x="91" y="7"/>
                    <a:pt x="91" y="8"/>
                    <a:pt x="92" y="9"/>
                  </a:cubicBezTo>
                  <a:cubicBezTo>
                    <a:pt x="92" y="11"/>
                    <a:pt x="92" y="13"/>
                    <a:pt x="92" y="15"/>
                  </a:cubicBezTo>
                  <a:cubicBezTo>
                    <a:pt x="92" y="17"/>
                    <a:pt x="92" y="18"/>
                    <a:pt x="94" y="19"/>
                  </a:cubicBezTo>
                  <a:cubicBezTo>
                    <a:pt x="95" y="19"/>
                    <a:pt x="96" y="20"/>
                    <a:pt x="96" y="21"/>
                  </a:cubicBezTo>
                  <a:cubicBezTo>
                    <a:pt x="96" y="22"/>
                    <a:pt x="96" y="24"/>
                    <a:pt x="97" y="25"/>
                  </a:cubicBezTo>
                  <a:cubicBezTo>
                    <a:pt x="98" y="26"/>
                    <a:pt x="98" y="27"/>
                    <a:pt x="98" y="29"/>
                  </a:cubicBezTo>
                  <a:cubicBezTo>
                    <a:pt x="98" y="30"/>
                    <a:pt x="98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3"/>
                  </a:cubicBezTo>
                  <a:cubicBezTo>
                    <a:pt x="100" y="33"/>
                    <a:pt x="99" y="33"/>
                    <a:pt x="99" y="34"/>
                  </a:cubicBezTo>
                  <a:cubicBezTo>
                    <a:pt x="99" y="35"/>
                    <a:pt x="99" y="36"/>
                    <a:pt x="100" y="37"/>
                  </a:cubicBezTo>
                  <a:cubicBezTo>
                    <a:pt x="101" y="37"/>
                    <a:pt x="102" y="38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2"/>
                    <a:pt x="99" y="43"/>
                    <a:pt x="99" y="45"/>
                  </a:cubicBezTo>
                  <a:cubicBezTo>
                    <a:pt x="99" y="46"/>
                    <a:pt x="99" y="46"/>
                    <a:pt x="97" y="45"/>
                  </a:cubicBezTo>
                  <a:cubicBezTo>
                    <a:pt x="97" y="45"/>
                    <a:pt x="97" y="45"/>
                    <a:pt x="96" y="46"/>
                  </a:cubicBezTo>
                  <a:cubicBezTo>
                    <a:pt x="96" y="46"/>
                    <a:pt x="96" y="47"/>
                    <a:pt x="97" y="47"/>
                  </a:cubicBezTo>
                  <a:cubicBezTo>
                    <a:pt x="97" y="48"/>
                    <a:pt x="97" y="49"/>
                    <a:pt x="97" y="50"/>
                  </a:cubicBezTo>
                  <a:cubicBezTo>
                    <a:pt x="97" y="52"/>
                    <a:pt x="97" y="52"/>
                    <a:pt x="98" y="53"/>
                  </a:cubicBezTo>
                  <a:cubicBezTo>
                    <a:pt x="99" y="54"/>
                    <a:pt x="99" y="55"/>
                    <a:pt x="99" y="57"/>
                  </a:cubicBezTo>
                  <a:cubicBezTo>
                    <a:pt x="99" y="58"/>
                    <a:pt x="99" y="59"/>
                    <a:pt x="101" y="60"/>
                  </a:cubicBezTo>
                  <a:cubicBezTo>
                    <a:pt x="102" y="60"/>
                    <a:pt x="102" y="61"/>
                    <a:pt x="102" y="62"/>
                  </a:cubicBezTo>
                  <a:cubicBezTo>
                    <a:pt x="102" y="63"/>
                    <a:pt x="102" y="64"/>
                    <a:pt x="104" y="65"/>
                  </a:cubicBezTo>
                  <a:cubicBezTo>
                    <a:pt x="105" y="66"/>
                    <a:pt x="105" y="67"/>
                    <a:pt x="105" y="68"/>
                  </a:cubicBezTo>
                  <a:cubicBezTo>
                    <a:pt x="105" y="69"/>
                    <a:pt x="105" y="71"/>
                    <a:pt x="106" y="71"/>
                  </a:cubicBezTo>
                  <a:cubicBezTo>
                    <a:pt x="107" y="71"/>
                    <a:pt x="107" y="72"/>
                    <a:pt x="107" y="72"/>
                  </a:cubicBezTo>
                  <a:cubicBezTo>
                    <a:pt x="108" y="73"/>
                    <a:pt x="108" y="73"/>
                    <a:pt x="109" y="74"/>
                  </a:cubicBezTo>
                  <a:cubicBezTo>
                    <a:pt x="110" y="74"/>
                    <a:pt x="110" y="75"/>
                    <a:pt x="110" y="76"/>
                  </a:cubicBezTo>
                  <a:cubicBezTo>
                    <a:pt x="110" y="77"/>
                    <a:pt x="111" y="78"/>
                    <a:pt x="112" y="79"/>
                  </a:cubicBezTo>
                  <a:cubicBezTo>
                    <a:pt x="113" y="79"/>
                    <a:pt x="113" y="80"/>
                    <a:pt x="112" y="81"/>
                  </a:cubicBezTo>
                  <a:cubicBezTo>
                    <a:pt x="112" y="82"/>
                    <a:pt x="112" y="83"/>
                    <a:pt x="112" y="83"/>
                  </a:cubicBezTo>
                  <a:cubicBezTo>
                    <a:pt x="113" y="84"/>
                    <a:pt x="113" y="84"/>
                    <a:pt x="114" y="83"/>
                  </a:cubicBezTo>
                  <a:cubicBezTo>
                    <a:pt x="115" y="82"/>
                    <a:pt x="116" y="83"/>
                    <a:pt x="117" y="84"/>
                  </a:cubicBezTo>
                  <a:cubicBezTo>
                    <a:pt x="118" y="85"/>
                    <a:pt x="118" y="85"/>
                    <a:pt x="119" y="86"/>
                  </a:cubicBezTo>
                  <a:cubicBezTo>
                    <a:pt x="120" y="87"/>
                    <a:pt x="121" y="88"/>
                    <a:pt x="123" y="88"/>
                  </a:cubicBezTo>
                  <a:cubicBezTo>
                    <a:pt x="123" y="88"/>
                    <a:pt x="124" y="88"/>
                    <a:pt x="123" y="90"/>
                  </a:cubicBezTo>
                  <a:cubicBezTo>
                    <a:pt x="123" y="91"/>
                    <a:pt x="124" y="91"/>
                    <a:pt x="124" y="91"/>
                  </a:cubicBezTo>
                  <a:cubicBezTo>
                    <a:pt x="127" y="91"/>
                    <a:pt x="129" y="93"/>
                    <a:pt x="132" y="93"/>
                  </a:cubicBezTo>
                  <a:cubicBezTo>
                    <a:pt x="132" y="94"/>
                    <a:pt x="133" y="94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5" y="96"/>
                    <a:pt x="136" y="99"/>
                    <a:pt x="138" y="99"/>
                  </a:cubicBezTo>
                  <a:cubicBezTo>
                    <a:pt x="138" y="100"/>
                    <a:pt x="138" y="100"/>
                    <a:pt x="139" y="100"/>
                  </a:cubicBezTo>
                  <a:cubicBezTo>
                    <a:pt x="139" y="102"/>
                    <a:pt x="139" y="103"/>
                    <a:pt x="140" y="104"/>
                  </a:cubicBezTo>
                  <a:cubicBezTo>
                    <a:pt x="140" y="105"/>
                    <a:pt x="140" y="105"/>
                    <a:pt x="139" y="105"/>
                  </a:cubicBezTo>
                  <a:cubicBezTo>
                    <a:pt x="138" y="105"/>
                    <a:pt x="137" y="105"/>
                    <a:pt x="137" y="104"/>
                  </a:cubicBezTo>
                  <a:cubicBezTo>
                    <a:pt x="137" y="105"/>
                    <a:pt x="138" y="106"/>
                    <a:pt x="139" y="107"/>
                  </a:cubicBezTo>
                  <a:cubicBezTo>
                    <a:pt x="139" y="107"/>
                    <a:pt x="140" y="108"/>
                    <a:pt x="139" y="108"/>
                  </a:cubicBezTo>
                  <a:cubicBezTo>
                    <a:pt x="139" y="109"/>
                    <a:pt x="138" y="108"/>
                    <a:pt x="138" y="108"/>
                  </a:cubicBezTo>
                  <a:cubicBezTo>
                    <a:pt x="137" y="108"/>
                    <a:pt x="136" y="108"/>
                    <a:pt x="136" y="108"/>
                  </a:cubicBezTo>
                  <a:cubicBezTo>
                    <a:pt x="131" y="107"/>
                    <a:pt x="126" y="107"/>
                    <a:pt x="122" y="108"/>
                  </a:cubicBezTo>
                  <a:cubicBezTo>
                    <a:pt x="121" y="108"/>
                    <a:pt x="120" y="107"/>
                    <a:pt x="119" y="108"/>
                  </a:cubicBezTo>
                  <a:cubicBezTo>
                    <a:pt x="119" y="109"/>
                    <a:pt x="118" y="108"/>
                    <a:pt x="117" y="107"/>
                  </a:cubicBezTo>
                  <a:cubicBezTo>
                    <a:pt x="117" y="107"/>
                    <a:pt x="116" y="107"/>
                    <a:pt x="115" y="107"/>
                  </a:cubicBezTo>
                  <a:cubicBezTo>
                    <a:pt x="115" y="107"/>
                    <a:pt x="114" y="108"/>
                    <a:pt x="113" y="107"/>
                  </a:cubicBezTo>
                  <a:cubicBezTo>
                    <a:pt x="113" y="106"/>
                    <a:pt x="114" y="105"/>
                    <a:pt x="114" y="105"/>
                  </a:cubicBezTo>
                  <a:cubicBezTo>
                    <a:pt x="112" y="105"/>
                    <a:pt x="112" y="103"/>
                    <a:pt x="112" y="102"/>
                  </a:cubicBezTo>
                  <a:cubicBezTo>
                    <a:pt x="112" y="101"/>
                    <a:pt x="112" y="100"/>
                    <a:pt x="111" y="99"/>
                  </a:cubicBezTo>
                  <a:cubicBezTo>
                    <a:pt x="110" y="98"/>
                    <a:pt x="110" y="96"/>
                    <a:pt x="110" y="95"/>
                  </a:cubicBezTo>
                  <a:cubicBezTo>
                    <a:pt x="110" y="94"/>
                    <a:pt x="110" y="93"/>
                    <a:pt x="110" y="93"/>
                  </a:cubicBezTo>
                  <a:cubicBezTo>
                    <a:pt x="109" y="91"/>
                    <a:pt x="109" y="91"/>
                    <a:pt x="108" y="92"/>
                  </a:cubicBezTo>
                  <a:cubicBezTo>
                    <a:pt x="108" y="92"/>
                    <a:pt x="107" y="93"/>
                    <a:pt x="107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6" y="89"/>
                    <a:pt x="106" y="88"/>
                    <a:pt x="105" y="87"/>
                  </a:cubicBezTo>
                  <a:cubicBezTo>
                    <a:pt x="104" y="85"/>
                    <a:pt x="103" y="84"/>
                    <a:pt x="101" y="84"/>
                  </a:cubicBezTo>
                  <a:cubicBezTo>
                    <a:pt x="100" y="84"/>
                    <a:pt x="98" y="84"/>
                    <a:pt x="97" y="84"/>
                  </a:cubicBezTo>
                  <a:cubicBezTo>
                    <a:pt x="96" y="84"/>
                    <a:pt x="95" y="83"/>
                    <a:pt x="95" y="82"/>
                  </a:cubicBezTo>
                  <a:cubicBezTo>
                    <a:pt x="95" y="81"/>
                    <a:pt x="96" y="81"/>
                    <a:pt x="97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9" y="80"/>
                    <a:pt x="99" y="80"/>
                    <a:pt x="98" y="79"/>
                  </a:cubicBezTo>
                  <a:cubicBezTo>
                    <a:pt x="96" y="77"/>
                    <a:pt x="94" y="75"/>
                    <a:pt x="93" y="73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9" y="73"/>
                    <a:pt x="89" y="72"/>
                    <a:pt x="89" y="70"/>
                  </a:cubicBezTo>
                  <a:cubicBezTo>
                    <a:pt x="90" y="69"/>
                    <a:pt x="90" y="69"/>
                    <a:pt x="89" y="68"/>
                  </a:cubicBezTo>
                  <a:cubicBezTo>
                    <a:pt x="88" y="67"/>
                    <a:pt x="87" y="66"/>
                    <a:pt x="87" y="65"/>
                  </a:cubicBezTo>
                  <a:cubicBezTo>
                    <a:pt x="88" y="63"/>
                    <a:pt x="87" y="62"/>
                    <a:pt x="86" y="62"/>
                  </a:cubicBezTo>
                  <a:cubicBezTo>
                    <a:pt x="85" y="61"/>
                    <a:pt x="84" y="61"/>
                    <a:pt x="84" y="60"/>
                  </a:cubicBezTo>
                  <a:cubicBezTo>
                    <a:pt x="84" y="58"/>
                    <a:pt x="83" y="57"/>
                    <a:pt x="82" y="56"/>
                  </a:cubicBezTo>
                  <a:cubicBezTo>
                    <a:pt x="81" y="55"/>
                    <a:pt x="80" y="54"/>
                    <a:pt x="81" y="52"/>
                  </a:cubicBezTo>
                  <a:cubicBezTo>
                    <a:pt x="81" y="52"/>
                    <a:pt x="81" y="51"/>
                    <a:pt x="80" y="51"/>
                  </a:cubicBezTo>
                  <a:cubicBezTo>
                    <a:pt x="78" y="51"/>
                    <a:pt x="77" y="50"/>
                    <a:pt x="77" y="48"/>
                  </a:cubicBezTo>
                  <a:cubicBezTo>
                    <a:pt x="77" y="47"/>
                    <a:pt x="76" y="46"/>
                    <a:pt x="75" y="45"/>
                  </a:cubicBezTo>
                  <a:cubicBezTo>
                    <a:pt x="74" y="43"/>
                    <a:pt x="74" y="42"/>
                    <a:pt x="74" y="40"/>
                  </a:cubicBezTo>
                  <a:cubicBezTo>
                    <a:pt x="74" y="40"/>
                    <a:pt x="74" y="39"/>
                    <a:pt x="74" y="39"/>
                  </a:cubicBezTo>
                  <a:cubicBezTo>
                    <a:pt x="73" y="38"/>
                    <a:pt x="74" y="37"/>
                    <a:pt x="73" y="37"/>
                  </a:cubicBezTo>
                  <a:cubicBezTo>
                    <a:pt x="71" y="37"/>
                    <a:pt x="72" y="38"/>
                    <a:pt x="72" y="39"/>
                  </a:cubicBezTo>
                  <a:cubicBezTo>
                    <a:pt x="72" y="39"/>
                    <a:pt x="72" y="40"/>
                    <a:pt x="72" y="40"/>
                  </a:cubicBezTo>
                  <a:cubicBezTo>
                    <a:pt x="71" y="41"/>
                    <a:pt x="71" y="42"/>
                    <a:pt x="70" y="42"/>
                  </a:cubicBezTo>
                  <a:cubicBezTo>
                    <a:pt x="69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5"/>
                    <a:pt x="67" y="49"/>
                    <a:pt x="66" y="54"/>
                  </a:cubicBezTo>
                  <a:cubicBezTo>
                    <a:pt x="66" y="55"/>
                    <a:pt x="66" y="56"/>
                    <a:pt x="66" y="57"/>
                  </a:cubicBezTo>
                  <a:cubicBezTo>
                    <a:pt x="66" y="58"/>
                    <a:pt x="66" y="59"/>
                    <a:pt x="64" y="60"/>
                  </a:cubicBezTo>
                  <a:cubicBezTo>
                    <a:pt x="63" y="61"/>
                    <a:pt x="63" y="63"/>
                    <a:pt x="64" y="64"/>
                  </a:cubicBezTo>
                  <a:cubicBezTo>
                    <a:pt x="65" y="64"/>
                    <a:pt x="66" y="65"/>
                    <a:pt x="66" y="66"/>
                  </a:cubicBezTo>
                  <a:cubicBezTo>
                    <a:pt x="67" y="68"/>
                    <a:pt x="67" y="71"/>
                    <a:pt x="67" y="73"/>
                  </a:cubicBezTo>
                  <a:cubicBezTo>
                    <a:pt x="67" y="73"/>
                    <a:pt x="67" y="74"/>
                    <a:pt x="68" y="74"/>
                  </a:cubicBezTo>
                  <a:cubicBezTo>
                    <a:pt x="69" y="76"/>
                    <a:pt x="69" y="78"/>
                    <a:pt x="70" y="80"/>
                  </a:cubicBezTo>
                  <a:cubicBezTo>
                    <a:pt x="70" y="82"/>
                    <a:pt x="70" y="83"/>
                    <a:pt x="69" y="85"/>
                  </a:cubicBezTo>
                  <a:cubicBezTo>
                    <a:pt x="69" y="88"/>
                    <a:pt x="69" y="90"/>
                    <a:pt x="70" y="93"/>
                  </a:cubicBezTo>
                  <a:cubicBezTo>
                    <a:pt x="70" y="93"/>
                    <a:pt x="70" y="93"/>
                    <a:pt x="70" y="94"/>
                  </a:cubicBezTo>
                  <a:cubicBezTo>
                    <a:pt x="70" y="97"/>
                    <a:pt x="73" y="99"/>
                    <a:pt x="76" y="102"/>
                  </a:cubicBezTo>
                  <a:cubicBezTo>
                    <a:pt x="76" y="102"/>
                    <a:pt x="77" y="103"/>
                    <a:pt x="77" y="104"/>
                  </a:cubicBezTo>
                  <a:cubicBezTo>
                    <a:pt x="77" y="105"/>
                    <a:pt x="77" y="106"/>
                    <a:pt x="78" y="107"/>
                  </a:cubicBezTo>
                  <a:cubicBezTo>
                    <a:pt x="79" y="108"/>
                    <a:pt x="80" y="108"/>
                    <a:pt x="80" y="109"/>
                  </a:cubicBezTo>
                  <a:cubicBezTo>
                    <a:pt x="81" y="111"/>
                    <a:pt x="82" y="112"/>
                    <a:pt x="84" y="113"/>
                  </a:cubicBezTo>
                  <a:cubicBezTo>
                    <a:pt x="85" y="114"/>
                    <a:pt x="86" y="114"/>
                    <a:pt x="87" y="115"/>
                  </a:cubicBezTo>
                  <a:cubicBezTo>
                    <a:pt x="88" y="116"/>
                    <a:pt x="88" y="116"/>
                    <a:pt x="87" y="117"/>
                  </a:cubicBezTo>
                  <a:cubicBezTo>
                    <a:pt x="86" y="117"/>
                    <a:pt x="86" y="118"/>
                    <a:pt x="85" y="118"/>
                  </a:cubicBezTo>
                  <a:cubicBezTo>
                    <a:pt x="84" y="118"/>
                    <a:pt x="82" y="117"/>
                    <a:pt x="80" y="117"/>
                  </a:cubicBezTo>
                  <a:cubicBezTo>
                    <a:pt x="78" y="116"/>
                    <a:pt x="76" y="114"/>
                    <a:pt x="74" y="114"/>
                  </a:cubicBezTo>
                  <a:cubicBezTo>
                    <a:pt x="73" y="113"/>
                    <a:pt x="72" y="113"/>
                    <a:pt x="71" y="113"/>
                  </a:cubicBezTo>
                  <a:cubicBezTo>
                    <a:pt x="67" y="111"/>
                    <a:pt x="63" y="112"/>
                    <a:pt x="59" y="112"/>
                  </a:cubicBezTo>
                  <a:cubicBezTo>
                    <a:pt x="59" y="111"/>
                    <a:pt x="58" y="111"/>
                    <a:pt x="57" y="112"/>
                  </a:cubicBezTo>
                  <a:cubicBezTo>
                    <a:pt x="57" y="113"/>
                    <a:pt x="57" y="113"/>
                    <a:pt x="56" y="113"/>
                  </a:cubicBezTo>
                  <a:cubicBezTo>
                    <a:pt x="55" y="113"/>
                    <a:pt x="55" y="112"/>
                    <a:pt x="55" y="112"/>
                  </a:cubicBezTo>
                  <a:cubicBezTo>
                    <a:pt x="56" y="110"/>
                    <a:pt x="56" y="109"/>
                    <a:pt x="55" y="108"/>
                  </a:cubicBezTo>
                  <a:cubicBezTo>
                    <a:pt x="54" y="106"/>
                    <a:pt x="54" y="104"/>
                    <a:pt x="54" y="102"/>
                  </a:cubicBezTo>
                  <a:cubicBezTo>
                    <a:pt x="54" y="99"/>
                    <a:pt x="53" y="97"/>
                    <a:pt x="51" y="96"/>
                  </a:cubicBezTo>
                  <a:cubicBezTo>
                    <a:pt x="49" y="95"/>
                    <a:pt x="49" y="93"/>
                    <a:pt x="49" y="92"/>
                  </a:cubicBezTo>
                  <a:cubicBezTo>
                    <a:pt x="49" y="92"/>
                    <a:pt x="49" y="92"/>
                    <a:pt x="50" y="92"/>
                  </a:cubicBezTo>
                  <a:cubicBezTo>
                    <a:pt x="52" y="92"/>
                    <a:pt x="53" y="93"/>
                    <a:pt x="54" y="95"/>
                  </a:cubicBezTo>
                  <a:cubicBezTo>
                    <a:pt x="54" y="96"/>
                    <a:pt x="54" y="96"/>
                    <a:pt x="55" y="96"/>
                  </a:cubicBezTo>
                  <a:cubicBezTo>
                    <a:pt x="57" y="98"/>
                    <a:pt x="58" y="101"/>
                    <a:pt x="61" y="103"/>
                  </a:cubicBezTo>
                  <a:cubicBezTo>
                    <a:pt x="61" y="104"/>
                    <a:pt x="61" y="104"/>
                    <a:pt x="61" y="105"/>
                  </a:cubicBezTo>
                  <a:cubicBezTo>
                    <a:pt x="61" y="105"/>
                    <a:pt x="61" y="106"/>
                    <a:pt x="61" y="106"/>
                  </a:cubicBezTo>
                  <a:cubicBezTo>
                    <a:pt x="62" y="106"/>
                    <a:pt x="62" y="106"/>
                    <a:pt x="63" y="105"/>
                  </a:cubicBezTo>
                  <a:cubicBezTo>
                    <a:pt x="63" y="105"/>
                    <a:pt x="63" y="104"/>
                    <a:pt x="62" y="104"/>
                  </a:cubicBezTo>
                  <a:cubicBezTo>
                    <a:pt x="61" y="104"/>
                    <a:pt x="60" y="103"/>
                    <a:pt x="60" y="102"/>
                  </a:cubicBezTo>
                  <a:cubicBezTo>
                    <a:pt x="59" y="101"/>
                    <a:pt x="58" y="100"/>
                    <a:pt x="57" y="99"/>
                  </a:cubicBezTo>
                  <a:cubicBezTo>
                    <a:pt x="56" y="97"/>
                    <a:pt x="55" y="95"/>
                    <a:pt x="54" y="93"/>
                  </a:cubicBezTo>
                  <a:cubicBezTo>
                    <a:pt x="53" y="93"/>
                    <a:pt x="53" y="92"/>
                    <a:pt x="52" y="92"/>
                  </a:cubicBezTo>
                  <a:cubicBezTo>
                    <a:pt x="50" y="90"/>
                    <a:pt x="50" y="87"/>
                    <a:pt x="50" y="85"/>
                  </a:cubicBezTo>
                  <a:cubicBezTo>
                    <a:pt x="50" y="83"/>
                    <a:pt x="49" y="82"/>
                    <a:pt x="51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9" y="80"/>
                    <a:pt x="49" y="80"/>
                    <a:pt x="49" y="81"/>
                  </a:cubicBezTo>
                  <a:cubicBezTo>
                    <a:pt x="50" y="82"/>
                    <a:pt x="49" y="83"/>
                    <a:pt x="48" y="84"/>
                  </a:cubicBezTo>
                  <a:cubicBezTo>
                    <a:pt x="48" y="85"/>
                    <a:pt x="47" y="86"/>
                    <a:pt x="47" y="85"/>
                  </a:cubicBezTo>
                  <a:cubicBezTo>
                    <a:pt x="46" y="84"/>
                    <a:pt x="46" y="84"/>
                    <a:pt x="45" y="84"/>
                  </a:cubicBezTo>
                  <a:cubicBezTo>
                    <a:pt x="43" y="84"/>
                    <a:pt x="42" y="83"/>
                    <a:pt x="42" y="81"/>
                  </a:cubicBezTo>
                  <a:cubicBezTo>
                    <a:pt x="42" y="79"/>
                    <a:pt x="41" y="77"/>
                    <a:pt x="39" y="76"/>
                  </a:cubicBezTo>
                  <a:cubicBezTo>
                    <a:pt x="38" y="75"/>
                    <a:pt x="37" y="74"/>
                    <a:pt x="36" y="73"/>
                  </a:cubicBezTo>
                  <a:cubicBezTo>
                    <a:pt x="35" y="72"/>
                    <a:pt x="35" y="71"/>
                    <a:pt x="36" y="70"/>
                  </a:cubicBezTo>
                  <a:cubicBezTo>
                    <a:pt x="36" y="70"/>
                    <a:pt x="36" y="69"/>
                    <a:pt x="36" y="69"/>
                  </a:cubicBezTo>
                  <a:cubicBezTo>
                    <a:pt x="36" y="66"/>
                    <a:pt x="38" y="64"/>
                    <a:pt x="38" y="61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3" y="58"/>
                    <a:pt x="33" y="58"/>
                    <a:pt x="33" y="56"/>
                  </a:cubicBezTo>
                  <a:cubicBezTo>
                    <a:pt x="33" y="54"/>
                    <a:pt x="33" y="53"/>
                    <a:pt x="35" y="53"/>
                  </a:cubicBezTo>
                  <a:cubicBezTo>
                    <a:pt x="37" y="54"/>
                    <a:pt x="38" y="53"/>
                    <a:pt x="38" y="51"/>
                  </a:cubicBezTo>
                  <a:cubicBezTo>
                    <a:pt x="38" y="49"/>
                    <a:pt x="37" y="47"/>
                    <a:pt x="35" y="45"/>
                  </a:cubicBezTo>
                  <a:cubicBezTo>
                    <a:pt x="34" y="45"/>
                    <a:pt x="34" y="44"/>
                    <a:pt x="34" y="43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0" y="38"/>
                    <a:pt x="29" y="37"/>
                    <a:pt x="28" y="35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4" y="34"/>
                    <a:pt x="23" y="34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1"/>
                    <a:pt x="20" y="29"/>
                    <a:pt x="18" y="28"/>
                  </a:cubicBezTo>
                  <a:cubicBezTo>
                    <a:pt x="15" y="28"/>
                    <a:pt x="13" y="25"/>
                    <a:pt x="14" y="22"/>
                  </a:cubicBezTo>
                  <a:cubicBezTo>
                    <a:pt x="14" y="21"/>
                    <a:pt x="14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7" y="16"/>
                    <a:pt x="7" y="15"/>
                    <a:pt x="8" y="13"/>
                  </a:cubicBezTo>
                  <a:cubicBezTo>
                    <a:pt x="8" y="11"/>
                    <a:pt x="8" y="10"/>
                    <a:pt x="6" y="10"/>
                  </a:cubicBezTo>
                  <a:cubicBezTo>
                    <a:pt x="3" y="9"/>
                    <a:pt x="2" y="7"/>
                    <a:pt x="2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0" y="2"/>
                    <a:pt x="0" y="1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20B3755A-048D-C8BC-8D60-90CB9E79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6" y="1511300"/>
              <a:ext cx="166688" cy="931862"/>
            </a:xfrm>
            <a:custGeom>
              <a:avLst/>
              <a:gdLst>
                <a:gd name="T0" fmla="*/ 77 w 87"/>
                <a:gd name="T1" fmla="*/ 488 h 488"/>
                <a:gd name="T2" fmla="*/ 76 w 87"/>
                <a:gd name="T3" fmla="*/ 487 h 488"/>
                <a:gd name="T4" fmla="*/ 71 w 87"/>
                <a:gd name="T5" fmla="*/ 452 h 488"/>
                <a:gd name="T6" fmla="*/ 60 w 87"/>
                <a:gd name="T7" fmla="*/ 384 h 488"/>
                <a:gd name="T8" fmla="*/ 50 w 87"/>
                <a:gd name="T9" fmla="*/ 321 h 488"/>
                <a:gd name="T10" fmla="*/ 41 w 87"/>
                <a:gd name="T11" fmla="*/ 262 h 488"/>
                <a:gd name="T12" fmla="*/ 30 w 87"/>
                <a:gd name="T13" fmla="*/ 194 h 488"/>
                <a:gd name="T14" fmla="*/ 21 w 87"/>
                <a:gd name="T15" fmla="*/ 140 h 488"/>
                <a:gd name="T16" fmla="*/ 13 w 87"/>
                <a:gd name="T17" fmla="*/ 89 h 488"/>
                <a:gd name="T18" fmla="*/ 3 w 87"/>
                <a:gd name="T19" fmla="*/ 24 h 488"/>
                <a:gd name="T20" fmla="*/ 0 w 87"/>
                <a:gd name="T21" fmla="*/ 3 h 488"/>
                <a:gd name="T22" fmla="*/ 1 w 87"/>
                <a:gd name="T23" fmla="*/ 1 h 488"/>
                <a:gd name="T24" fmla="*/ 6 w 87"/>
                <a:gd name="T25" fmla="*/ 0 h 488"/>
                <a:gd name="T26" fmla="*/ 8 w 87"/>
                <a:gd name="T27" fmla="*/ 1 h 488"/>
                <a:gd name="T28" fmla="*/ 13 w 87"/>
                <a:gd name="T29" fmla="*/ 30 h 488"/>
                <a:gd name="T30" fmla="*/ 22 w 87"/>
                <a:gd name="T31" fmla="*/ 87 h 488"/>
                <a:gd name="T32" fmla="*/ 32 w 87"/>
                <a:gd name="T33" fmla="*/ 150 h 488"/>
                <a:gd name="T34" fmla="*/ 45 w 87"/>
                <a:gd name="T35" fmla="*/ 225 h 488"/>
                <a:gd name="T36" fmla="*/ 58 w 87"/>
                <a:gd name="T37" fmla="*/ 306 h 488"/>
                <a:gd name="T38" fmla="*/ 70 w 87"/>
                <a:gd name="T39" fmla="*/ 382 h 488"/>
                <a:gd name="T40" fmla="*/ 81 w 87"/>
                <a:gd name="T41" fmla="*/ 449 h 488"/>
                <a:gd name="T42" fmla="*/ 87 w 87"/>
                <a:gd name="T43" fmla="*/ 484 h 488"/>
                <a:gd name="T44" fmla="*/ 85 w 87"/>
                <a:gd name="T45" fmla="*/ 487 h 488"/>
                <a:gd name="T46" fmla="*/ 77 w 87"/>
                <a:gd name="T4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488">
                  <a:moveTo>
                    <a:pt x="77" y="488"/>
                  </a:moveTo>
                  <a:cubicBezTo>
                    <a:pt x="76" y="488"/>
                    <a:pt x="76" y="487"/>
                    <a:pt x="76" y="487"/>
                  </a:cubicBezTo>
                  <a:cubicBezTo>
                    <a:pt x="74" y="475"/>
                    <a:pt x="72" y="464"/>
                    <a:pt x="71" y="452"/>
                  </a:cubicBezTo>
                  <a:cubicBezTo>
                    <a:pt x="67" y="429"/>
                    <a:pt x="63" y="406"/>
                    <a:pt x="60" y="384"/>
                  </a:cubicBezTo>
                  <a:cubicBezTo>
                    <a:pt x="57" y="363"/>
                    <a:pt x="53" y="342"/>
                    <a:pt x="50" y="321"/>
                  </a:cubicBezTo>
                  <a:cubicBezTo>
                    <a:pt x="47" y="301"/>
                    <a:pt x="44" y="281"/>
                    <a:pt x="41" y="262"/>
                  </a:cubicBezTo>
                  <a:cubicBezTo>
                    <a:pt x="37" y="239"/>
                    <a:pt x="34" y="217"/>
                    <a:pt x="30" y="194"/>
                  </a:cubicBezTo>
                  <a:cubicBezTo>
                    <a:pt x="27" y="176"/>
                    <a:pt x="24" y="158"/>
                    <a:pt x="21" y="140"/>
                  </a:cubicBezTo>
                  <a:cubicBezTo>
                    <a:pt x="19" y="123"/>
                    <a:pt x="16" y="106"/>
                    <a:pt x="13" y="89"/>
                  </a:cubicBezTo>
                  <a:cubicBezTo>
                    <a:pt x="10" y="67"/>
                    <a:pt x="7" y="46"/>
                    <a:pt x="3" y="24"/>
                  </a:cubicBezTo>
                  <a:cubicBezTo>
                    <a:pt x="2" y="17"/>
                    <a:pt x="1" y="10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10" y="11"/>
                    <a:pt x="11" y="21"/>
                    <a:pt x="13" y="30"/>
                  </a:cubicBezTo>
                  <a:cubicBezTo>
                    <a:pt x="16" y="49"/>
                    <a:pt x="19" y="68"/>
                    <a:pt x="22" y="87"/>
                  </a:cubicBezTo>
                  <a:cubicBezTo>
                    <a:pt x="26" y="108"/>
                    <a:pt x="29" y="129"/>
                    <a:pt x="32" y="150"/>
                  </a:cubicBezTo>
                  <a:cubicBezTo>
                    <a:pt x="36" y="175"/>
                    <a:pt x="41" y="200"/>
                    <a:pt x="45" y="225"/>
                  </a:cubicBezTo>
                  <a:cubicBezTo>
                    <a:pt x="49" y="252"/>
                    <a:pt x="53" y="279"/>
                    <a:pt x="58" y="306"/>
                  </a:cubicBezTo>
                  <a:cubicBezTo>
                    <a:pt x="62" y="331"/>
                    <a:pt x="66" y="356"/>
                    <a:pt x="70" y="382"/>
                  </a:cubicBezTo>
                  <a:cubicBezTo>
                    <a:pt x="74" y="404"/>
                    <a:pt x="77" y="426"/>
                    <a:pt x="81" y="449"/>
                  </a:cubicBezTo>
                  <a:cubicBezTo>
                    <a:pt x="83" y="461"/>
                    <a:pt x="85" y="472"/>
                    <a:pt x="87" y="484"/>
                  </a:cubicBezTo>
                  <a:cubicBezTo>
                    <a:pt x="87" y="487"/>
                    <a:pt x="87" y="487"/>
                    <a:pt x="85" y="487"/>
                  </a:cubicBezTo>
                  <a:cubicBezTo>
                    <a:pt x="82" y="487"/>
                    <a:pt x="80" y="488"/>
                    <a:pt x="77" y="488"/>
                  </a:cubicBezTo>
                  <a:close/>
                </a:path>
              </a:pathLst>
            </a:custGeom>
            <a:solidFill>
              <a:srgbClr val="FFD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77517AFC-9BCA-4E8C-799B-17E2645C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751013"/>
              <a:ext cx="139700" cy="214312"/>
            </a:xfrm>
            <a:custGeom>
              <a:avLst/>
              <a:gdLst>
                <a:gd name="T0" fmla="*/ 15 w 73"/>
                <a:gd name="T1" fmla="*/ 1 h 113"/>
                <a:gd name="T2" fmla="*/ 17 w 73"/>
                <a:gd name="T3" fmla="*/ 1 h 113"/>
                <a:gd name="T4" fmla="*/ 29 w 73"/>
                <a:gd name="T5" fmla="*/ 1 h 113"/>
                <a:gd name="T6" fmla="*/ 41 w 73"/>
                <a:gd name="T7" fmla="*/ 0 h 113"/>
                <a:gd name="T8" fmla="*/ 52 w 73"/>
                <a:gd name="T9" fmla="*/ 1 h 113"/>
                <a:gd name="T10" fmla="*/ 54 w 73"/>
                <a:gd name="T11" fmla="*/ 3 h 113"/>
                <a:gd name="T12" fmla="*/ 53 w 73"/>
                <a:gd name="T13" fmla="*/ 7 h 113"/>
                <a:gd name="T14" fmla="*/ 54 w 73"/>
                <a:gd name="T15" fmla="*/ 13 h 113"/>
                <a:gd name="T16" fmla="*/ 57 w 73"/>
                <a:gd name="T17" fmla="*/ 22 h 113"/>
                <a:gd name="T18" fmla="*/ 57 w 73"/>
                <a:gd name="T19" fmla="*/ 24 h 113"/>
                <a:gd name="T20" fmla="*/ 59 w 73"/>
                <a:gd name="T21" fmla="*/ 28 h 113"/>
                <a:gd name="T22" fmla="*/ 62 w 73"/>
                <a:gd name="T23" fmla="*/ 37 h 113"/>
                <a:gd name="T24" fmla="*/ 62 w 73"/>
                <a:gd name="T25" fmla="*/ 38 h 113"/>
                <a:gd name="T26" fmla="*/ 67 w 73"/>
                <a:gd name="T27" fmla="*/ 53 h 113"/>
                <a:gd name="T28" fmla="*/ 69 w 73"/>
                <a:gd name="T29" fmla="*/ 63 h 113"/>
                <a:gd name="T30" fmla="*/ 71 w 73"/>
                <a:gd name="T31" fmla="*/ 71 h 113"/>
                <a:gd name="T32" fmla="*/ 71 w 73"/>
                <a:gd name="T33" fmla="*/ 73 h 113"/>
                <a:gd name="T34" fmla="*/ 71 w 73"/>
                <a:gd name="T35" fmla="*/ 82 h 113"/>
                <a:gd name="T36" fmla="*/ 72 w 73"/>
                <a:gd name="T37" fmla="*/ 85 h 113"/>
                <a:gd name="T38" fmla="*/ 72 w 73"/>
                <a:gd name="T39" fmla="*/ 87 h 113"/>
                <a:gd name="T40" fmla="*/ 72 w 73"/>
                <a:gd name="T41" fmla="*/ 93 h 113"/>
                <a:gd name="T42" fmla="*/ 72 w 73"/>
                <a:gd name="T43" fmla="*/ 96 h 113"/>
                <a:gd name="T44" fmla="*/ 68 w 73"/>
                <a:gd name="T45" fmla="*/ 99 h 113"/>
                <a:gd name="T46" fmla="*/ 64 w 73"/>
                <a:gd name="T47" fmla="*/ 101 h 113"/>
                <a:gd name="T48" fmla="*/ 61 w 73"/>
                <a:gd name="T49" fmla="*/ 103 h 113"/>
                <a:gd name="T50" fmla="*/ 48 w 73"/>
                <a:gd name="T51" fmla="*/ 110 h 113"/>
                <a:gd name="T52" fmla="*/ 45 w 73"/>
                <a:gd name="T53" fmla="*/ 112 h 113"/>
                <a:gd name="T54" fmla="*/ 42 w 73"/>
                <a:gd name="T55" fmla="*/ 112 h 113"/>
                <a:gd name="T56" fmla="*/ 40 w 73"/>
                <a:gd name="T57" fmla="*/ 109 h 113"/>
                <a:gd name="T58" fmla="*/ 39 w 73"/>
                <a:gd name="T59" fmla="*/ 97 h 113"/>
                <a:gd name="T60" fmla="*/ 39 w 73"/>
                <a:gd name="T61" fmla="*/ 94 h 113"/>
                <a:gd name="T62" fmla="*/ 38 w 73"/>
                <a:gd name="T63" fmla="*/ 96 h 113"/>
                <a:gd name="T64" fmla="*/ 38 w 73"/>
                <a:gd name="T65" fmla="*/ 99 h 113"/>
                <a:gd name="T66" fmla="*/ 37 w 73"/>
                <a:gd name="T67" fmla="*/ 100 h 113"/>
                <a:gd name="T68" fmla="*/ 35 w 73"/>
                <a:gd name="T69" fmla="*/ 99 h 113"/>
                <a:gd name="T70" fmla="*/ 35 w 73"/>
                <a:gd name="T71" fmla="*/ 97 h 113"/>
                <a:gd name="T72" fmla="*/ 35 w 73"/>
                <a:gd name="T73" fmla="*/ 83 h 113"/>
                <a:gd name="T74" fmla="*/ 34 w 73"/>
                <a:gd name="T75" fmla="*/ 79 h 113"/>
                <a:gd name="T76" fmla="*/ 32 w 73"/>
                <a:gd name="T77" fmla="*/ 72 h 113"/>
                <a:gd name="T78" fmla="*/ 30 w 73"/>
                <a:gd name="T79" fmla="*/ 70 h 113"/>
                <a:gd name="T80" fmla="*/ 27 w 73"/>
                <a:gd name="T81" fmla="*/ 71 h 113"/>
                <a:gd name="T82" fmla="*/ 24 w 73"/>
                <a:gd name="T83" fmla="*/ 69 h 113"/>
                <a:gd name="T84" fmla="*/ 23 w 73"/>
                <a:gd name="T85" fmla="*/ 62 h 113"/>
                <a:gd name="T86" fmla="*/ 23 w 73"/>
                <a:gd name="T87" fmla="*/ 59 h 113"/>
                <a:gd name="T88" fmla="*/ 21 w 73"/>
                <a:gd name="T89" fmla="*/ 56 h 113"/>
                <a:gd name="T90" fmla="*/ 20 w 73"/>
                <a:gd name="T91" fmla="*/ 55 h 113"/>
                <a:gd name="T92" fmla="*/ 19 w 73"/>
                <a:gd name="T93" fmla="*/ 54 h 113"/>
                <a:gd name="T94" fmla="*/ 18 w 73"/>
                <a:gd name="T95" fmla="*/ 51 h 113"/>
                <a:gd name="T96" fmla="*/ 16 w 73"/>
                <a:gd name="T97" fmla="*/ 45 h 113"/>
                <a:gd name="T98" fmla="*/ 15 w 73"/>
                <a:gd name="T99" fmla="*/ 43 h 113"/>
                <a:gd name="T100" fmla="*/ 14 w 73"/>
                <a:gd name="T101" fmla="*/ 42 h 113"/>
                <a:gd name="T102" fmla="*/ 11 w 73"/>
                <a:gd name="T103" fmla="*/ 32 h 113"/>
                <a:gd name="T104" fmla="*/ 10 w 73"/>
                <a:gd name="T105" fmla="*/ 26 h 113"/>
                <a:gd name="T106" fmla="*/ 9 w 73"/>
                <a:gd name="T107" fmla="*/ 25 h 113"/>
                <a:gd name="T108" fmla="*/ 8 w 73"/>
                <a:gd name="T109" fmla="*/ 20 h 113"/>
                <a:gd name="T110" fmla="*/ 7 w 73"/>
                <a:gd name="T111" fmla="*/ 16 h 113"/>
                <a:gd name="T112" fmla="*/ 3 w 73"/>
                <a:gd name="T113" fmla="*/ 10 h 113"/>
                <a:gd name="T114" fmla="*/ 3 w 73"/>
                <a:gd name="T115" fmla="*/ 9 h 113"/>
                <a:gd name="T116" fmla="*/ 0 w 73"/>
                <a:gd name="T117" fmla="*/ 4 h 113"/>
                <a:gd name="T118" fmla="*/ 2 w 73"/>
                <a:gd name="T119" fmla="*/ 2 h 113"/>
                <a:gd name="T120" fmla="*/ 4 w 73"/>
                <a:gd name="T121" fmla="*/ 2 h 113"/>
                <a:gd name="T122" fmla="*/ 15 w 73"/>
                <a:gd name="T12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13">
                  <a:moveTo>
                    <a:pt x="15" y="1"/>
                  </a:moveTo>
                  <a:cubicBezTo>
                    <a:pt x="16" y="1"/>
                    <a:pt x="16" y="1"/>
                    <a:pt x="17" y="1"/>
                  </a:cubicBezTo>
                  <a:cubicBezTo>
                    <a:pt x="21" y="1"/>
                    <a:pt x="25" y="1"/>
                    <a:pt x="29" y="1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4" y="1"/>
                    <a:pt x="48" y="0"/>
                    <a:pt x="52" y="1"/>
                  </a:cubicBezTo>
                  <a:cubicBezTo>
                    <a:pt x="53" y="1"/>
                    <a:pt x="53" y="2"/>
                    <a:pt x="54" y="3"/>
                  </a:cubicBezTo>
                  <a:cubicBezTo>
                    <a:pt x="54" y="5"/>
                    <a:pt x="54" y="6"/>
                    <a:pt x="53" y="7"/>
                  </a:cubicBezTo>
                  <a:cubicBezTo>
                    <a:pt x="53" y="9"/>
                    <a:pt x="53" y="11"/>
                    <a:pt x="54" y="13"/>
                  </a:cubicBezTo>
                  <a:cubicBezTo>
                    <a:pt x="55" y="16"/>
                    <a:pt x="57" y="19"/>
                    <a:pt x="57" y="22"/>
                  </a:cubicBezTo>
                  <a:cubicBezTo>
                    <a:pt x="57" y="23"/>
                    <a:pt x="57" y="24"/>
                    <a:pt x="57" y="24"/>
                  </a:cubicBezTo>
                  <a:cubicBezTo>
                    <a:pt x="59" y="25"/>
                    <a:pt x="59" y="27"/>
                    <a:pt x="59" y="28"/>
                  </a:cubicBezTo>
                  <a:cubicBezTo>
                    <a:pt x="60" y="31"/>
                    <a:pt x="60" y="34"/>
                    <a:pt x="62" y="37"/>
                  </a:cubicBezTo>
                  <a:cubicBezTo>
                    <a:pt x="62" y="37"/>
                    <a:pt x="62" y="37"/>
                    <a:pt x="62" y="38"/>
                  </a:cubicBezTo>
                  <a:cubicBezTo>
                    <a:pt x="63" y="43"/>
                    <a:pt x="66" y="48"/>
                    <a:pt x="67" y="53"/>
                  </a:cubicBezTo>
                  <a:cubicBezTo>
                    <a:pt x="68" y="56"/>
                    <a:pt x="69" y="59"/>
                    <a:pt x="69" y="63"/>
                  </a:cubicBezTo>
                  <a:cubicBezTo>
                    <a:pt x="70" y="65"/>
                    <a:pt x="69" y="68"/>
                    <a:pt x="71" y="71"/>
                  </a:cubicBezTo>
                  <a:cubicBezTo>
                    <a:pt x="71" y="72"/>
                    <a:pt x="71" y="72"/>
                    <a:pt x="71" y="73"/>
                  </a:cubicBezTo>
                  <a:cubicBezTo>
                    <a:pt x="71" y="76"/>
                    <a:pt x="71" y="79"/>
                    <a:pt x="71" y="82"/>
                  </a:cubicBezTo>
                  <a:cubicBezTo>
                    <a:pt x="71" y="83"/>
                    <a:pt x="71" y="84"/>
                    <a:pt x="72" y="85"/>
                  </a:cubicBezTo>
                  <a:cubicBezTo>
                    <a:pt x="72" y="86"/>
                    <a:pt x="72" y="86"/>
                    <a:pt x="72" y="87"/>
                  </a:cubicBezTo>
                  <a:cubicBezTo>
                    <a:pt x="70" y="89"/>
                    <a:pt x="70" y="91"/>
                    <a:pt x="72" y="93"/>
                  </a:cubicBezTo>
                  <a:cubicBezTo>
                    <a:pt x="73" y="94"/>
                    <a:pt x="73" y="95"/>
                    <a:pt x="72" y="96"/>
                  </a:cubicBezTo>
                  <a:cubicBezTo>
                    <a:pt x="70" y="96"/>
                    <a:pt x="69" y="97"/>
                    <a:pt x="68" y="99"/>
                  </a:cubicBezTo>
                  <a:cubicBezTo>
                    <a:pt x="67" y="100"/>
                    <a:pt x="66" y="101"/>
                    <a:pt x="64" y="101"/>
                  </a:cubicBezTo>
                  <a:cubicBezTo>
                    <a:pt x="63" y="102"/>
                    <a:pt x="62" y="102"/>
                    <a:pt x="61" y="103"/>
                  </a:cubicBezTo>
                  <a:cubicBezTo>
                    <a:pt x="57" y="106"/>
                    <a:pt x="53" y="108"/>
                    <a:pt x="48" y="110"/>
                  </a:cubicBezTo>
                  <a:cubicBezTo>
                    <a:pt x="47" y="111"/>
                    <a:pt x="46" y="111"/>
                    <a:pt x="45" y="112"/>
                  </a:cubicBezTo>
                  <a:cubicBezTo>
                    <a:pt x="44" y="113"/>
                    <a:pt x="43" y="113"/>
                    <a:pt x="42" y="112"/>
                  </a:cubicBezTo>
                  <a:cubicBezTo>
                    <a:pt x="41" y="111"/>
                    <a:pt x="40" y="110"/>
                    <a:pt x="40" y="109"/>
                  </a:cubicBezTo>
                  <a:cubicBezTo>
                    <a:pt x="39" y="105"/>
                    <a:pt x="39" y="101"/>
                    <a:pt x="39" y="97"/>
                  </a:cubicBezTo>
                  <a:cubicBezTo>
                    <a:pt x="39" y="96"/>
                    <a:pt x="39" y="95"/>
                    <a:pt x="39" y="94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8" y="97"/>
                    <a:pt x="38" y="98"/>
                    <a:pt x="38" y="99"/>
                  </a:cubicBezTo>
                  <a:cubicBezTo>
                    <a:pt x="38" y="99"/>
                    <a:pt x="38" y="100"/>
                    <a:pt x="37" y="100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5" y="99"/>
                    <a:pt x="35" y="98"/>
                    <a:pt x="35" y="97"/>
                  </a:cubicBezTo>
                  <a:cubicBezTo>
                    <a:pt x="34" y="92"/>
                    <a:pt x="34" y="88"/>
                    <a:pt x="35" y="83"/>
                  </a:cubicBezTo>
                  <a:cubicBezTo>
                    <a:pt x="35" y="82"/>
                    <a:pt x="35" y="80"/>
                    <a:pt x="34" y="79"/>
                  </a:cubicBezTo>
                  <a:cubicBezTo>
                    <a:pt x="33" y="77"/>
                    <a:pt x="31" y="75"/>
                    <a:pt x="32" y="72"/>
                  </a:cubicBezTo>
                  <a:cubicBezTo>
                    <a:pt x="32" y="71"/>
                    <a:pt x="31" y="70"/>
                    <a:pt x="30" y="70"/>
                  </a:cubicBezTo>
                  <a:cubicBezTo>
                    <a:pt x="29" y="70"/>
                    <a:pt x="28" y="70"/>
                    <a:pt x="27" y="71"/>
                  </a:cubicBezTo>
                  <a:cubicBezTo>
                    <a:pt x="25" y="71"/>
                    <a:pt x="24" y="70"/>
                    <a:pt x="24" y="69"/>
                  </a:cubicBezTo>
                  <a:cubicBezTo>
                    <a:pt x="24" y="66"/>
                    <a:pt x="23" y="64"/>
                    <a:pt x="23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2"/>
                    <a:pt x="19" y="51"/>
                    <a:pt x="18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6" y="44"/>
                    <a:pt x="15" y="43"/>
                    <a:pt x="15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39"/>
                    <a:pt x="10" y="36"/>
                    <a:pt x="11" y="32"/>
                  </a:cubicBezTo>
                  <a:cubicBezTo>
                    <a:pt x="11" y="30"/>
                    <a:pt x="10" y="28"/>
                    <a:pt x="10" y="26"/>
                  </a:cubicBezTo>
                  <a:cubicBezTo>
                    <a:pt x="10" y="26"/>
                    <a:pt x="10" y="26"/>
                    <a:pt x="9" y="25"/>
                  </a:cubicBezTo>
                  <a:cubicBezTo>
                    <a:pt x="8" y="24"/>
                    <a:pt x="7" y="22"/>
                    <a:pt x="8" y="20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7" y="13"/>
                    <a:pt x="6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id="{AEF14224-4EB9-C424-F862-1FE00F30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6" y="1757363"/>
              <a:ext cx="187325" cy="220662"/>
            </a:xfrm>
            <a:custGeom>
              <a:avLst/>
              <a:gdLst>
                <a:gd name="T0" fmla="*/ 54 w 98"/>
                <a:gd name="T1" fmla="*/ 104 h 115"/>
                <a:gd name="T2" fmla="*/ 54 w 98"/>
                <a:gd name="T3" fmla="*/ 100 h 115"/>
                <a:gd name="T4" fmla="*/ 51 w 98"/>
                <a:gd name="T5" fmla="*/ 96 h 115"/>
                <a:gd name="T6" fmla="*/ 47 w 98"/>
                <a:gd name="T7" fmla="*/ 92 h 115"/>
                <a:gd name="T8" fmla="*/ 41 w 98"/>
                <a:gd name="T9" fmla="*/ 88 h 115"/>
                <a:gd name="T10" fmla="*/ 38 w 98"/>
                <a:gd name="T11" fmla="*/ 88 h 115"/>
                <a:gd name="T12" fmla="*/ 38 w 98"/>
                <a:gd name="T13" fmla="*/ 85 h 115"/>
                <a:gd name="T14" fmla="*/ 30 w 98"/>
                <a:gd name="T15" fmla="*/ 80 h 115"/>
                <a:gd name="T16" fmla="*/ 26 w 98"/>
                <a:gd name="T17" fmla="*/ 79 h 115"/>
                <a:gd name="T18" fmla="*/ 26 w 98"/>
                <a:gd name="T19" fmla="*/ 75 h 115"/>
                <a:gd name="T20" fmla="*/ 23 w 98"/>
                <a:gd name="T21" fmla="*/ 70 h 115"/>
                <a:gd name="T22" fmla="*/ 20 w 98"/>
                <a:gd name="T23" fmla="*/ 67 h 115"/>
                <a:gd name="T24" fmla="*/ 17 w 98"/>
                <a:gd name="T25" fmla="*/ 61 h 115"/>
                <a:gd name="T26" fmla="*/ 14 w 98"/>
                <a:gd name="T27" fmla="*/ 56 h 115"/>
                <a:gd name="T28" fmla="*/ 11 w 98"/>
                <a:gd name="T29" fmla="*/ 49 h 115"/>
                <a:gd name="T30" fmla="*/ 10 w 98"/>
                <a:gd name="T31" fmla="*/ 43 h 115"/>
                <a:gd name="T32" fmla="*/ 12 w 98"/>
                <a:gd name="T33" fmla="*/ 42 h 115"/>
                <a:gd name="T34" fmla="*/ 15 w 98"/>
                <a:gd name="T35" fmla="*/ 34 h 115"/>
                <a:gd name="T36" fmla="*/ 14 w 98"/>
                <a:gd name="T37" fmla="*/ 28 h 115"/>
                <a:gd name="T38" fmla="*/ 14 w 98"/>
                <a:gd name="T39" fmla="*/ 27 h 115"/>
                <a:gd name="T40" fmla="*/ 11 w 98"/>
                <a:gd name="T41" fmla="*/ 23 h 115"/>
                <a:gd name="T42" fmla="*/ 9 w 98"/>
                <a:gd name="T43" fmla="*/ 17 h 115"/>
                <a:gd name="T44" fmla="*/ 5 w 98"/>
                <a:gd name="T45" fmla="*/ 12 h 115"/>
                <a:gd name="T46" fmla="*/ 3 w 98"/>
                <a:gd name="T47" fmla="*/ 4 h 115"/>
                <a:gd name="T48" fmla="*/ 7 w 98"/>
                <a:gd name="T49" fmla="*/ 1 h 115"/>
                <a:gd name="T50" fmla="*/ 13 w 98"/>
                <a:gd name="T51" fmla="*/ 12 h 115"/>
                <a:gd name="T52" fmla="*/ 13 w 98"/>
                <a:gd name="T53" fmla="*/ 17 h 115"/>
                <a:gd name="T54" fmla="*/ 15 w 98"/>
                <a:gd name="T55" fmla="*/ 18 h 115"/>
                <a:gd name="T56" fmla="*/ 15 w 98"/>
                <a:gd name="T57" fmla="*/ 18 h 115"/>
                <a:gd name="T58" fmla="*/ 31 w 98"/>
                <a:gd name="T59" fmla="*/ 41 h 115"/>
                <a:gd name="T60" fmla="*/ 58 w 98"/>
                <a:gd name="T61" fmla="*/ 85 h 115"/>
                <a:gd name="T62" fmla="*/ 89 w 98"/>
                <a:gd name="T63" fmla="*/ 104 h 115"/>
                <a:gd name="T64" fmla="*/ 98 w 98"/>
                <a:gd name="T65" fmla="*/ 108 h 115"/>
                <a:gd name="T66" fmla="*/ 75 w 98"/>
                <a:gd name="T67" fmla="*/ 112 h 115"/>
                <a:gd name="T68" fmla="*/ 50 w 98"/>
                <a:gd name="T69" fmla="*/ 10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15">
                  <a:moveTo>
                    <a:pt x="50" y="103"/>
                  </a:moveTo>
                  <a:cubicBezTo>
                    <a:pt x="51" y="104"/>
                    <a:pt x="52" y="104"/>
                    <a:pt x="54" y="104"/>
                  </a:cubicBezTo>
                  <a:cubicBezTo>
                    <a:pt x="52" y="102"/>
                    <a:pt x="51" y="101"/>
                    <a:pt x="49" y="99"/>
                  </a:cubicBezTo>
                  <a:cubicBezTo>
                    <a:pt x="51" y="99"/>
                    <a:pt x="52" y="102"/>
                    <a:pt x="54" y="100"/>
                  </a:cubicBezTo>
                  <a:cubicBezTo>
                    <a:pt x="53" y="100"/>
                    <a:pt x="52" y="99"/>
                    <a:pt x="52" y="97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6"/>
                    <a:pt x="50" y="96"/>
                  </a:cubicBezTo>
                  <a:cubicBezTo>
                    <a:pt x="50" y="94"/>
                    <a:pt x="48" y="93"/>
                    <a:pt x="47" y="92"/>
                  </a:cubicBezTo>
                  <a:cubicBezTo>
                    <a:pt x="46" y="90"/>
                    <a:pt x="45" y="89"/>
                    <a:pt x="43" y="89"/>
                  </a:cubicBezTo>
                  <a:cubicBezTo>
                    <a:pt x="42" y="89"/>
                    <a:pt x="42" y="89"/>
                    <a:pt x="41" y="88"/>
                  </a:cubicBezTo>
                  <a:cubicBezTo>
                    <a:pt x="41" y="87"/>
                    <a:pt x="40" y="87"/>
                    <a:pt x="40" y="87"/>
                  </a:cubicBezTo>
                  <a:cubicBezTo>
                    <a:pt x="39" y="88"/>
                    <a:pt x="39" y="87"/>
                    <a:pt x="38" y="88"/>
                  </a:cubicBezTo>
                  <a:cubicBezTo>
                    <a:pt x="37" y="88"/>
                    <a:pt x="37" y="87"/>
                    <a:pt x="36" y="86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5" y="85"/>
                    <a:pt x="33" y="84"/>
                    <a:pt x="32" y="82"/>
                  </a:cubicBezTo>
                  <a:cubicBezTo>
                    <a:pt x="32" y="81"/>
                    <a:pt x="31" y="81"/>
                    <a:pt x="30" y="80"/>
                  </a:cubicBezTo>
                  <a:cubicBezTo>
                    <a:pt x="30" y="79"/>
                    <a:pt x="29" y="79"/>
                    <a:pt x="28" y="80"/>
                  </a:cubicBezTo>
                  <a:cubicBezTo>
                    <a:pt x="28" y="80"/>
                    <a:pt x="27" y="80"/>
                    <a:pt x="26" y="79"/>
                  </a:cubicBezTo>
                  <a:cubicBezTo>
                    <a:pt x="25" y="79"/>
                    <a:pt x="25" y="78"/>
                    <a:pt x="26" y="77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4" y="74"/>
                    <a:pt x="24" y="73"/>
                    <a:pt x="24" y="71"/>
                  </a:cubicBezTo>
                  <a:cubicBezTo>
                    <a:pt x="24" y="71"/>
                    <a:pt x="24" y="70"/>
                    <a:pt x="23" y="70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2" y="67"/>
                    <a:pt x="20" y="67"/>
                  </a:cubicBezTo>
                  <a:cubicBezTo>
                    <a:pt x="18" y="67"/>
                    <a:pt x="18" y="65"/>
                    <a:pt x="18" y="64"/>
                  </a:cubicBezTo>
                  <a:cubicBezTo>
                    <a:pt x="18" y="63"/>
                    <a:pt x="18" y="62"/>
                    <a:pt x="17" y="61"/>
                  </a:cubicBezTo>
                  <a:cubicBezTo>
                    <a:pt x="16" y="60"/>
                    <a:pt x="15" y="59"/>
                    <a:pt x="15" y="58"/>
                  </a:cubicBezTo>
                  <a:cubicBezTo>
                    <a:pt x="16" y="57"/>
                    <a:pt x="15" y="56"/>
                    <a:pt x="14" y="56"/>
                  </a:cubicBezTo>
                  <a:cubicBezTo>
                    <a:pt x="13" y="56"/>
                    <a:pt x="12" y="55"/>
                    <a:pt x="13" y="53"/>
                  </a:cubicBezTo>
                  <a:cubicBezTo>
                    <a:pt x="13" y="52"/>
                    <a:pt x="12" y="50"/>
                    <a:pt x="11" y="49"/>
                  </a:cubicBezTo>
                  <a:cubicBezTo>
                    <a:pt x="10" y="49"/>
                    <a:pt x="10" y="48"/>
                    <a:pt x="10" y="47"/>
                  </a:cubicBezTo>
                  <a:cubicBezTo>
                    <a:pt x="11" y="46"/>
                    <a:pt x="11" y="44"/>
                    <a:pt x="10" y="43"/>
                  </a:cubicBezTo>
                  <a:cubicBezTo>
                    <a:pt x="9" y="42"/>
                    <a:pt x="10" y="41"/>
                    <a:pt x="11" y="40"/>
                  </a:cubicBezTo>
                  <a:cubicBezTo>
                    <a:pt x="12" y="40"/>
                    <a:pt x="12" y="42"/>
                    <a:pt x="12" y="42"/>
                  </a:cubicBezTo>
                  <a:cubicBezTo>
                    <a:pt x="13" y="40"/>
                    <a:pt x="13" y="39"/>
                    <a:pt x="12" y="37"/>
                  </a:cubicBezTo>
                  <a:cubicBezTo>
                    <a:pt x="12" y="35"/>
                    <a:pt x="13" y="34"/>
                    <a:pt x="15" y="34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3" y="27"/>
                    <a:pt x="12" y="28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2"/>
                    <a:pt x="11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6"/>
                    <a:pt x="9" y="15"/>
                    <a:pt x="7" y="15"/>
                  </a:cubicBezTo>
                  <a:cubicBezTo>
                    <a:pt x="6" y="15"/>
                    <a:pt x="5" y="14"/>
                    <a:pt x="5" y="12"/>
                  </a:cubicBezTo>
                  <a:cubicBezTo>
                    <a:pt x="5" y="10"/>
                    <a:pt x="6" y="8"/>
                    <a:pt x="5" y="5"/>
                  </a:cubicBezTo>
                  <a:cubicBezTo>
                    <a:pt x="5" y="4"/>
                    <a:pt x="5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0" y="5"/>
                    <a:pt x="11" y="8"/>
                    <a:pt x="13" y="12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3" y="14"/>
                    <a:pt x="12" y="15"/>
                    <a:pt x="13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4" y="15"/>
                    <a:pt x="15" y="16"/>
                    <a:pt x="15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7" y="20"/>
                    <a:pt x="18" y="23"/>
                    <a:pt x="20" y="25"/>
                  </a:cubicBezTo>
                  <a:cubicBezTo>
                    <a:pt x="24" y="30"/>
                    <a:pt x="27" y="36"/>
                    <a:pt x="31" y="41"/>
                  </a:cubicBezTo>
                  <a:cubicBezTo>
                    <a:pt x="34" y="46"/>
                    <a:pt x="37" y="51"/>
                    <a:pt x="39" y="57"/>
                  </a:cubicBezTo>
                  <a:cubicBezTo>
                    <a:pt x="43" y="68"/>
                    <a:pt x="50" y="77"/>
                    <a:pt x="58" y="85"/>
                  </a:cubicBezTo>
                  <a:cubicBezTo>
                    <a:pt x="64" y="91"/>
                    <a:pt x="70" y="96"/>
                    <a:pt x="77" y="100"/>
                  </a:cubicBezTo>
                  <a:cubicBezTo>
                    <a:pt x="81" y="102"/>
                    <a:pt x="85" y="103"/>
                    <a:pt x="89" y="104"/>
                  </a:cubicBezTo>
                  <a:cubicBezTo>
                    <a:pt x="92" y="105"/>
                    <a:pt x="95" y="106"/>
                    <a:pt x="97" y="107"/>
                  </a:cubicBezTo>
                  <a:cubicBezTo>
                    <a:pt x="98" y="107"/>
                    <a:pt x="98" y="107"/>
                    <a:pt x="98" y="108"/>
                  </a:cubicBezTo>
                  <a:cubicBezTo>
                    <a:pt x="98" y="108"/>
                    <a:pt x="98" y="108"/>
                    <a:pt x="98" y="109"/>
                  </a:cubicBezTo>
                  <a:cubicBezTo>
                    <a:pt x="91" y="112"/>
                    <a:pt x="83" y="115"/>
                    <a:pt x="75" y="112"/>
                  </a:cubicBezTo>
                  <a:cubicBezTo>
                    <a:pt x="68" y="110"/>
                    <a:pt x="61" y="108"/>
                    <a:pt x="55" y="105"/>
                  </a:cubicBezTo>
                  <a:cubicBezTo>
                    <a:pt x="53" y="105"/>
                    <a:pt x="51" y="105"/>
                    <a:pt x="50" y="104"/>
                  </a:cubicBezTo>
                  <a:cubicBezTo>
                    <a:pt x="50" y="104"/>
                    <a:pt x="50" y="104"/>
                    <a:pt x="50" y="10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id="{FF2A89E4-2B1B-6A99-CF2C-2619F8325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606550"/>
              <a:ext cx="149225" cy="146050"/>
            </a:xfrm>
            <a:custGeom>
              <a:avLst/>
              <a:gdLst>
                <a:gd name="T0" fmla="*/ 14 w 78"/>
                <a:gd name="T1" fmla="*/ 60 h 76"/>
                <a:gd name="T2" fmla="*/ 25 w 78"/>
                <a:gd name="T3" fmla="*/ 61 h 76"/>
                <a:gd name="T4" fmla="*/ 30 w 78"/>
                <a:gd name="T5" fmla="*/ 62 h 76"/>
                <a:gd name="T6" fmla="*/ 35 w 78"/>
                <a:gd name="T7" fmla="*/ 65 h 76"/>
                <a:gd name="T8" fmla="*/ 35 w 78"/>
                <a:gd name="T9" fmla="*/ 58 h 76"/>
                <a:gd name="T10" fmla="*/ 34 w 78"/>
                <a:gd name="T11" fmla="*/ 58 h 76"/>
                <a:gd name="T12" fmla="*/ 29 w 78"/>
                <a:gd name="T13" fmla="*/ 57 h 76"/>
                <a:gd name="T14" fmla="*/ 23 w 78"/>
                <a:gd name="T15" fmla="*/ 51 h 76"/>
                <a:gd name="T16" fmla="*/ 20 w 78"/>
                <a:gd name="T17" fmla="*/ 48 h 76"/>
                <a:gd name="T18" fmla="*/ 19 w 78"/>
                <a:gd name="T19" fmla="*/ 39 h 76"/>
                <a:gd name="T20" fmla="*/ 18 w 78"/>
                <a:gd name="T21" fmla="*/ 39 h 76"/>
                <a:gd name="T22" fmla="*/ 15 w 78"/>
                <a:gd name="T23" fmla="*/ 41 h 76"/>
                <a:gd name="T24" fmla="*/ 15 w 78"/>
                <a:gd name="T25" fmla="*/ 35 h 76"/>
                <a:gd name="T26" fmla="*/ 13 w 78"/>
                <a:gd name="T27" fmla="*/ 35 h 76"/>
                <a:gd name="T28" fmla="*/ 9 w 78"/>
                <a:gd name="T29" fmla="*/ 29 h 76"/>
                <a:gd name="T30" fmla="*/ 9 w 78"/>
                <a:gd name="T31" fmla="*/ 25 h 76"/>
                <a:gd name="T32" fmla="*/ 7 w 78"/>
                <a:gd name="T33" fmla="*/ 25 h 76"/>
                <a:gd name="T34" fmla="*/ 7 w 78"/>
                <a:gd name="T35" fmla="*/ 30 h 76"/>
                <a:gd name="T36" fmla="*/ 2 w 78"/>
                <a:gd name="T37" fmla="*/ 17 h 76"/>
                <a:gd name="T38" fmla="*/ 1 w 78"/>
                <a:gd name="T39" fmla="*/ 10 h 76"/>
                <a:gd name="T40" fmla="*/ 7 w 78"/>
                <a:gd name="T41" fmla="*/ 7 h 76"/>
                <a:gd name="T42" fmla="*/ 17 w 78"/>
                <a:gd name="T43" fmla="*/ 32 h 76"/>
                <a:gd name="T44" fmla="*/ 11 w 78"/>
                <a:gd name="T45" fmla="*/ 18 h 76"/>
                <a:gd name="T46" fmla="*/ 15 w 78"/>
                <a:gd name="T47" fmla="*/ 0 h 76"/>
                <a:gd name="T48" fmla="*/ 18 w 78"/>
                <a:gd name="T49" fmla="*/ 0 h 76"/>
                <a:gd name="T50" fmla="*/ 16 w 78"/>
                <a:gd name="T51" fmla="*/ 3 h 76"/>
                <a:gd name="T52" fmla="*/ 20 w 78"/>
                <a:gd name="T53" fmla="*/ 9 h 76"/>
                <a:gd name="T54" fmla="*/ 26 w 78"/>
                <a:gd name="T55" fmla="*/ 14 h 76"/>
                <a:gd name="T56" fmla="*/ 33 w 78"/>
                <a:gd name="T57" fmla="*/ 20 h 76"/>
                <a:gd name="T58" fmla="*/ 37 w 78"/>
                <a:gd name="T59" fmla="*/ 23 h 76"/>
                <a:gd name="T60" fmla="*/ 39 w 78"/>
                <a:gd name="T61" fmla="*/ 28 h 76"/>
                <a:gd name="T62" fmla="*/ 42 w 78"/>
                <a:gd name="T63" fmla="*/ 34 h 76"/>
                <a:gd name="T64" fmla="*/ 44 w 78"/>
                <a:gd name="T65" fmla="*/ 40 h 76"/>
                <a:gd name="T66" fmla="*/ 52 w 78"/>
                <a:gd name="T67" fmla="*/ 50 h 76"/>
                <a:gd name="T68" fmla="*/ 55 w 78"/>
                <a:gd name="T69" fmla="*/ 56 h 76"/>
                <a:gd name="T70" fmla="*/ 57 w 78"/>
                <a:gd name="T71" fmla="*/ 62 h 76"/>
                <a:gd name="T72" fmla="*/ 62 w 78"/>
                <a:gd name="T73" fmla="*/ 68 h 76"/>
                <a:gd name="T74" fmla="*/ 65 w 78"/>
                <a:gd name="T75" fmla="*/ 73 h 76"/>
                <a:gd name="T76" fmla="*/ 75 w 78"/>
                <a:gd name="T77" fmla="*/ 73 h 76"/>
                <a:gd name="T78" fmla="*/ 77 w 78"/>
                <a:gd name="T79" fmla="*/ 71 h 76"/>
                <a:gd name="T80" fmla="*/ 51 w 78"/>
                <a:gd name="T81" fmla="*/ 74 h 76"/>
                <a:gd name="T82" fmla="*/ 15 w 78"/>
                <a:gd name="T83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76">
                  <a:moveTo>
                    <a:pt x="12" y="60"/>
                  </a:moveTo>
                  <a:cubicBezTo>
                    <a:pt x="12" y="59"/>
                    <a:pt x="13" y="60"/>
                    <a:pt x="14" y="60"/>
                  </a:cubicBezTo>
                  <a:cubicBezTo>
                    <a:pt x="17" y="60"/>
                    <a:pt x="21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6" y="62"/>
                    <a:pt x="28" y="62"/>
                    <a:pt x="29" y="62"/>
                  </a:cubicBezTo>
                  <a:cubicBezTo>
                    <a:pt x="29" y="62"/>
                    <a:pt x="30" y="62"/>
                    <a:pt x="30" y="62"/>
                  </a:cubicBezTo>
                  <a:cubicBezTo>
                    <a:pt x="31" y="63"/>
                    <a:pt x="32" y="64"/>
                    <a:pt x="33" y="64"/>
                  </a:cubicBezTo>
                  <a:cubicBezTo>
                    <a:pt x="34" y="64"/>
                    <a:pt x="34" y="64"/>
                    <a:pt x="35" y="65"/>
                  </a:cubicBezTo>
                  <a:cubicBezTo>
                    <a:pt x="35" y="66"/>
                    <a:pt x="36" y="65"/>
                    <a:pt x="36" y="64"/>
                  </a:cubicBezTo>
                  <a:cubicBezTo>
                    <a:pt x="36" y="62"/>
                    <a:pt x="36" y="6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60"/>
                    <a:pt x="33" y="60"/>
                    <a:pt x="32" y="60"/>
                  </a:cubicBezTo>
                  <a:cubicBezTo>
                    <a:pt x="31" y="59"/>
                    <a:pt x="29" y="60"/>
                    <a:pt x="29" y="57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23" y="56"/>
                    <a:pt x="23" y="55"/>
                    <a:pt x="23" y="51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20" y="48"/>
                    <a:pt x="19" y="41"/>
                    <a:pt x="19" y="41"/>
                  </a:cubicBezTo>
                  <a:cubicBezTo>
                    <a:pt x="19" y="40"/>
                    <a:pt x="20" y="40"/>
                    <a:pt x="19" y="39"/>
                  </a:cubicBezTo>
                  <a:cubicBezTo>
                    <a:pt x="19" y="39"/>
                    <a:pt x="19" y="37"/>
                    <a:pt x="18" y="38"/>
                  </a:cubicBezTo>
                  <a:cubicBezTo>
                    <a:pt x="17" y="38"/>
                    <a:pt x="18" y="39"/>
                    <a:pt x="18" y="39"/>
                  </a:cubicBezTo>
                  <a:cubicBezTo>
                    <a:pt x="18" y="41"/>
                    <a:pt x="17" y="41"/>
                    <a:pt x="16" y="42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0"/>
                    <a:pt x="15" y="38"/>
                    <a:pt x="16" y="37"/>
                  </a:cubicBezTo>
                  <a:cubicBezTo>
                    <a:pt x="16" y="36"/>
                    <a:pt x="16" y="36"/>
                    <a:pt x="15" y="35"/>
                  </a:cubicBezTo>
                  <a:cubicBezTo>
                    <a:pt x="15" y="35"/>
                    <a:pt x="15" y="35"/>
                    <a:pt x="14" y="36"/>
                  </a:cubicBezTo>
                  <a:cubicBezTo>
                    <a:pt x="13" y="37"/>
                    <a:pt x="13" y="36"/>
                    <a:pt x="13" y="35"/>
                  </a:cubicBezTo>
                  <a:cubicBezTo>
                    <a:pt x="13" y="33"/>
                    <a:pt x="12" y="32"/>
                    <a:pt x="11" y="31"/>
                  </a:cubicBezTo>
                  <a:cubicBezTo>
                    <a:pt x="10" y="31"/>
                    <a:pt x="10" y="29"/>
                    <a:pt x="9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7"/>
                    <a:pt x="8" y="29"/>
                    <a:pt x="8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4" y="25"/>
                    <a:pt x="3" y="21"/>
                    <a:pt x="2" y="17"/>
                  </a:cubicBezTo>
                  <a:cubicBezTo>
                    <a:pt x="1" y="16"/>
                    <a:pt x="1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3" y="9"/>
                    <a:pt x="5" y="8"/>
                    <a:pt x="6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12"/>
                    <a:pt x="9" y="16"/>
                    <a:pt x="11" y="20"/>
                  </a:cubicBezTo>
                  <a:cubicBezTo>
                    <a:pt x="12" y="24"/>
                    <a:pt x="14" y="28"/>
                    <a:pt x="17" y="32"/>
                  </a:cubicBezTo>
                  <a:cubicBezTo>
                    <a:pt x="18" y="35"/>
                    <a:pt x="20" y="37"/>
                    <a:pt x="22" y="39"/>
                  </a:cubicBezTo>
                  <a:cubicBezTo>
                    <a:pt x="17" y="33"/>
                    <a:pt x="13" y="26"/>
                    <a:pt x="11" y="18"/>
                  </a:cubicBezTo>
                  <a:cubicBezTo>
                    <a:pt x="9" y="14"/>
                    <a:pt x="8" y="10"/>
                    <a:pt x="7" y="6"/>
                  </a:cubicBezTo>
                  <a:cubicBezTo>
                    <a:pt x="10" y="4"/>
                    <a:pt x="12" y="2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1"/>
                    <a:pt x="16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6" y="8"/>
                    <a:pt x="16" y="9"/>
                    <a:pt x="20" y="9"/>
                  </a:cubicBezTo>
                  <a:cubicBezTo>
                    <a:pt x="22" y="9"/>
                    <a:pt x="23" y="9"/>
                    <a:pt x="23" y="11"/>
                  </a:cubicBezTo>
                  <a:cubicBezTo>
                    <a:pt x="24" y="14"/>
                    <a:pt x="24" y="14"/>
                    <a:pt x="26" y="14"/>
                  </a:cubicBezTo>
                  <a:cubicBezTo>
                    <a:pt x="29" y="14"/>
                    <a:pt x="30" y="15"/>
                    <a:pt x="31" y="18"/>
                  </a:cubicBezTo>
                  <a:cubicBezTo>
                    <a:pt x="31" y="19"/>
                    <a:pt x="32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22"/>
                    <a:pt x="36" y="23"/>
                    <a:pt x="37" y="23"/>
                  </a:cubicBezTo>
                  <a:cubicBezTo>
                    <a:pt x="37" y="24"/>
                    <a:pt x="38" y="25"/>
                    <a:pt x="37" y="26"/>
                  </a:cubicBezTo>
                  <a:cubicBezTo>
                    <a:pt x="37" y="27"/>
                    <a:pt x="38" y="28"/>
                    <a:pt x="39" y="28"/>
                  </a:cubicBezTo>
                  <a:cubicBezTo>
                    <a:pt x="40" y="29"/>
                    <a:pt x="40" y="30"/>
                    <a:pt x="40" y="32"/>
                  </a:cubicBezTo>
                  <a:cubicBezTo>
                    <a:pt x="40" y="33"/>
                    <a:pt x="41" y="34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6" y="41"/>
                    <a:pt x="48" y="43"/>
                    <a:pt x="49" y="45"/>
                  </a:cubicBezTo>
                  <a:cubicBezTo>
                    <a:pt x="50" y="47"/>
                    <a:pt x="51" y="48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4" y="52"/>
                    <a:pt x="55" y="54"/>
                    <a:pt x="55" y="56"/>
                  </a:cubicBezTo>
                  <a:cubicBezTo>
                    <a:pt x="55" y="57"/>
                    <a:pt x="55" y="59"/>
                    <a:pt x="57" y="60"/>
                  </a:cubicBezTo>
                  <a:cubicBezTo>
                    <a:pt x="57" y="61"/>
                    <a:pt x="57" y="62"/>
                    <a:pt x="57" y="62"/>
                  </a:cubicBezTo>
                  <a:cubicBezTo>
                    <a:pt x="57" y="64"/>
                    <a:pt x="58" y="65"/>
                    <a:pt x="59" y="65"/>
                  </a:cubicBezTo>
                  <a:cubicBezTo>
                    <a:pt x="61" y="66"/>
                    <a:pt x="62" y="67"/>
                    <a:pt x="62" y="68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62" y="72"/>
                    <a:pt x="63" y="73"/>
                    <a:pt x="65" y="73"/>
                  </a:cubicBezTo>
                  <a:cubicBezTo>
                    <a:pt x="66" y="73"/>
                    <a:pt x="68" y="73"/>
                    <a:pt x="69" y="73"/>
                  </a:cubicBezTo>
                  <a:cubicBezTo>
                    <a:pt x="71" y="73"/>
                    <a:pt x="73" y="73"/>
                    <a:pt x="75" y="73"/>
                  </a:cubicBezTo>
                  <a:cubicBezTo>
                    <a:pt x="76" y="73"/>
                    <a:pt x="77" y="73"/>
                    <a:pt x="77" y="7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78" y="73"/>
                    <a:pt x="78" y="74"/>
                  </a:cubicBezTo>
                  <a:cubicBezTo>
                    <a:pt x="69" y="75"/>
                    <a:pt x="60" y="76"/>
                    <a:pt x="51" y="74"/>
                  </a:cubicBezTo>
                  <a:cubicBezTo>
                    <a:pt x="47" y="73"/>
                    <a:pt x="43" y="71"/>
                    <a:pt x="39" y="68"/>
                  </a:cubicBezTo>
                  <a:cubicBezTo>
                    <a:pt x="32" y="63"/>
                    <a:pt x="23" y="61"/>
                    <a:pt x="15" y="61"/>
                  </a:cubicBezTo>
                  <a:cubicBezTo>
                    <a:pt x="14" y="61"/>
                    <a:pt x="13" y="61"/>
                    <a:pt x="12" y="60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941FB0CE-136E-EE43-605B-FED5DC7D8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751013"/>
              <a:ext cx="182563" cy="228600"/>
            </a:xfrm>
            <a:custGeom>
              <a:avLst/>
              <a:gdLst>
                <a:gd name="T0" fmla="*/ 47 w 95"/>
                <a:gd name="T1" fmla="*/ 101 h 120"/>
                <a:gd name="T2" fmla="*/ 51 w 95"/>
                <a:gd name="T3" fmla="*/ 99 h 120"/>
                <a:gd name="T4" fmla="*/ 54 w 95"/>
                <a:gd name="T5" fmla="*/ 93 h 120"/>
                <a:gd name="T6" fmla="*/ 55 w 95"/>
                <a:gd name="T7" fmla="*/ 85 h 120"/>
                <a:gd name="T8" fmla="*/ 54 w 95"/>
                <a:gd name="T9" fmla="*/ 74 h 120"/>
                <a:gd name="T10" fmla="*/ 52 w 95"/>
                <a:gd name="T11" fmla="*/ 69 h 120"/>
                <a:gd name="T12" fmla="*/ 49 w 95"/>
                <a:gd name="T13" fmla="*/ 53 h 120"/>
                <a:gd name="T14" fmla="*/ 46 w 95"/>
                <a:gd name="T15" fmla="*/ 43 h 120"/>
                <a:gd name="T16" fmla="*/ 42 w 95"/>
                <a:gd name="T17" fmla="*/ 31 h 120"/>
                <a:gd name="T18" fmla="*/ 40 w 95"/>
                <a:gd name="T19" fmla="*/ 24 h 120"/>
                <a:gd name="T20" fmla="*/ 37 w 95"/>
                <a:gd name="T21" fmla="*/ 15 h 120"/>
                <a:gd name="T22" fmla="*/ 36 w 95"/>
                <a:gd name="T23" fmla="*/ 8 h 120"/>
                <a:gd name="T24" fmla="*/ 35 w 95"/>
                <a:gd name="T25" fmla="*/ 2 h 120"/>
                <a:gd name="T26" fmla="*/ 16 w 95"/>
                <a:gd name="T27" fmla="*/ 1 h 120"/>
                <a:gd name="T28" fmla="*/ 1 w 95"/>
                <a:gd name="T29" fmla="*/ 1 h 120"/>
                <a:gd name="T30" fmla="*/ 47 w 95"/>
                <a:gd name="T31" fmla="*/ 0 h 120"/>
                <a:gd name="T32" fmla="*/ 45 w 95"/>
                <a:gd name="T33" fmla="*/ 1 h 120"/>
                <a:gd name="T34" fmla="*/ 39 w 95"/>
                <a:gd name="T35" fmla="*/ 1 h 120"/>
                <a:gd name="T36" fmla="*/ 38 w 95"/>
                <a:gd name="T37" fmla="*/ 3 h 120"/>
                <a:gd name="T38" fmla="*/ 40 w 95"/>
                <a:gd name="T39" fmla="*/ 8 h 120"/>
                <a:gd name="T40" fmla="*/ 48 w 95"/>
                <a:gd name="T41" fmla="*/ 17 h 120"/>
                <a:gd name="T42" fmla="*/ 58 w 95"/>
                <a:gd name="T43" fmla="*/ 37 h 120"/>
                <a:gd name="T44" fmla="*/ 65 w 95"/>
                <a:gd name="T45" fmla="*/ 49 h 120"/>
                <a:gd name="T46" fmla="*/ 71 w 95"/>
                <a:gd name="T47" fmla="*/ 62 h 120"/>
                <a:gd name="T48" fmla="*/ 78 w 95"/>
                <a:gd name="T49" fmla="*/ 78 h 120"/>
                <a:gd name="T50" fmla="*/ 82 w 95"/>
                <a:gd name="T51" fmla="*/ 85 h 120"/>
                <a:gd name="T52" fmla="*/ 89 w 95"/>
                <a:gd name="T53" fmla="*/ 98 h 120"/>
                <a:gd name="T54" fmla="*/ 90 w 95"/>
                <a:gd name="T55" fmla="*/ 104 h 120"/>
                <a:gd name="T56" fmla="*/ 92 w 95"/>
                <a:gd name="T57" fmla="*/ 112 h 120"/>
                <a:gd name="T58" fmla="*/ 94 w 95"/>
                <a:gd name="T59" fmla="*/ 117 h 120"/>
                <a:gd name="T60" fmla="*/ 86 w 95"/>
                <a:gd name="T61" fmla="*/ 120 h 120"/>
                <a:gd name="T62" fmla="*/ 84 w 95"/>
                <a:gd name="T63" fmla="*/ 113 h 120"/>
                <a:gd name="T64" fmla="*/ 80 w 95"/>
                <a:gd name="T65" fmla="*/ 105 h 120"/>
                <a:gd name="T66" fmla="*/ 78 w 95"/>
                <a:gd name="T67" fmla="*/ 92 h 120"/>
                <a:gd name="T68" fmla="*/ 77 w 95"/>
                <a:gd name="T69" fmla="*/ 95 h 120"/>
                <a:gd name="T70" fmla="*/ 72 w 95"/>
                <a:gd name="T71" fmla="*/ 87 h 120"/>
                <a:gd name="T72" fmla="*/ 70 w 95"/>
                <a:gd name="T73" fmla="*/ 85 h 120"/>
                <a:gd name="T74" fmla="*/ 68 w 95"/>
                <a:gd name="T75" fmla="*/ 71 h 120"/>
                <a:gd name="T76" fmla="*/ 66 w 95"/>
                <a:gd name="T77" fmla="*/ 64 h 120"/>
                <a:gd name="T78" fmla="*/ 63 w 95"/>
                <a:gd name="T79" fmla="*/ 59 h 120"/>
                <a:gd name="T80" fmla="*/ 58 w 95"/>
                <a:gd name="T81" fmla="*/ 54 h 120"/>
                <a:gd name="T82" fmla="*/ 55 w 95"/>
                <a:gd name="T83" fmla="*/ 45 h 120"/>
                <a:gd name="T84" fmla="*/ 51 w 95"/>
                <a:gd name="T85" fmla="*/ 35 h 120"/>
                <a:gd name="T86" fmla="*/ 48 w 95"/>
                <a:gd name="T87" fmla="*/ 29 h 120"/>
                <a:gd name="T88" fmla="*/ 53 w 95"/>
                <a:gd name="T89" fmla="*/ 43 h 120"/>
                <a:gd name="T90" fmla="*/ 55 w 95"/>
                <a:gd name="T91" fmla="*/ 53 h 120"/>
                <a:gd name="T92" fmla="*/ 57 w 95"/>
                <a:gd name="T93" fmla="*/ 59 h 120"/>
                <a:gd name="T94" fmla="*/ 60 w 95"/>
                <a:gd name="T95" fmla="*/ 77 h 120"/>
                <a:gd name="T96" fmla="*/ 62 w 95"/>
                <a:gd name="T97" fmla="*/ 90 h 120"/>
                <a:gd name="T98" fmla="*/ 58 w 95"/>
                <a:gd name="T99" fmla="*/ 96 h 120"/>
                <a:gd name="T100" fmla="*/ 52 w 95"/>
                <a:gd name="T101" fmla="*/ 99 h 120"/>
                <a:gd name="T102" fmla="*/ 49 w 95"/>
                <a:gd name="T10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20">
                  <a:moveTo>
                    <a:pt x="44" y="103"/>
                  </a:moveTo>
                  <a:cubicBezTo>
                    <a:pt x="44" y="102"/>
                    <a:pt x="46" y="101"/>
                    <a:pt x="47" y="101"/>
                  </a:cubicBezTo>
                  <a:cubicBezTo>
                    <a:pt x="48" y="101"/>
                    <a:pt x="49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6"/>
                    <a:pt x="53" y="96"/>
                    <a:pt x="54" y="95"/>
                  </a:cubicBezTo>
                  <a:cubicBezTo>
                    <a:pt x="55" y="95"/>
                    <a:pt x="56" y="94"/>
                    <a:pt x="54" y="93"/>
                  </a:cubicBezTo>
                  <a:cubicBezTo>
                    <a:pt x="53" y="91"/>
                    <a:pt x="52" y="89"/>
                    <a:pt x="54" y="87"/>
                  </a:cubicBezTo>
                  <a:cubicBezTo>
                    <a:pt x="55" y="86"/>
                    <a:pt x="55" y="86"/>
                    <a:pt x="55" y="85"/>
                  </a:cubicBezTo>
                  <a:cubicBezTo>
                    <a:pt x="54" y="84"/>
                    <a:pt x="54" y="83"/>
                    <a:pt x="54" y="83"/>
                  </a:cubicBezTo>
                  <a:cubicBezTo>
                    <a:pt x="54" y="80"/>
                    <a:pt x="54" y="77"/>
                    <a:pt x="54" y="74"/>
                  </a:cubicBezTo>
                  <a:cubicBezTo>
                    <a:pt x="54" y="73"/>
                    <a:pt x="54" y="71"/>
                    <a:pt x="53" y="70"/>
                  </a:cubicBezTo>
                  <a:cubicBezTo>
                    <a:pt x="53" y="70"/>
                    <a:pt x="52" y="69"/>
                    <a:pt x="52" y="69"/>
                  </a:cubicBezTo>
                  <a:cubicBezTo>
                    <a:pt x="53" y="66"/>
                    <a:pt x="52" y="64"/>
                    <a:pt x="52" y="61"/>
                  </a:cubicBezTo>
                  <a:cubicBezTo>
                    <a:pt x="51" y="58"/>
                    <a:pt x="51" y="56"/>
                    <a:pt x="49" y="53"/>
                  </a:cubicBezTo>
                  <a:cubicBezTo>
                    <a:pt x="49" y="52"/>
                    <a:pt x="49" y="52"/>
                    <a:pt x="49" y="51"/>
                  </a:cubicBezTo>
                  <a:cubicBezTo>
                    <a:pt x="48" y="48"/>
                    <a:pt x="47" y="45"/>
                    <a:pt x="46" y="43"/>
                  </a:cubicBezTo>
                  <a:cubicBezTo>
                    <a:pt x="45" y="41"/>
                    <a:pt x="45" y="39"/>
                    <a:pt x="44" y="37"/>
                  </a:cubicBezTo>
                  <a:cubicBezTo>
                    <a:pt x="43" y="35"/>
                    <a:pt x="43" y="33"/>
                    <a:pt x="42" y="31"/>
                  </a:cubicBezTo>
                  <a:cubicBezTo>
                    <a:pt x="42" y="30"/>
                    <a:pt x="42" y="28"/>
                    <a:pt x="42" y="27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40" y="24"/>
                    <a:pt x="39" y="23"/>
                    <a:pt x="39" y="23"/>
                  </a:cubicBezTo>
                  <a:cubicBezTo>
                    <a:pt x="40" y="20"/>
                    <a:pt x="38" y="18"/>
                    <a:pt x="37" y="15"/>
                  </a:cubicBezTo>
                  <a:cubicBezTo>
                    <a:pt x="37" y="13"/>
                    <a:pt x="36" y="12"/>
                    <a:pt x="36" y="10"/>
                  </a:cubicBezTo>
                  <a:cubicBezTo>
                    <a:pt x="35" y="9"/>
                    <a:pt x="35" y="9"/>
                    <a:pt x="36" y="8"/>
                  </a:cubicBezTo>
                  <a:cubicBezTo>
                    <a:pt x="36" y="6"/>
                    <a:pt x="36" y="5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4" y="2"/>
                    <a:pt x="32" y="1"/>
                    <a:pt x="31" y="1"/>
                  </a:cubicBezTo>
                  <a:cubicBezTo>
                    <a:pt x="26" y="1"/>
                    <a:pt x="21" y="0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0" y="1"/>
                    <a:pt x="19" y="0"/>
                    <a:pt x="28" y="0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49" y="0"/>
                    <a:pt x="51" y="1"/>
                    <a:pt x="53" y="1"/>
                  </a:cubicBezTo>
                  <a:cubicBezTo>
                    <a:pt x="50" y="1"/>
                    <a:pt x="48" y="1"/>
                    <a:pt x="45" y="1"/>
                  </a:cubicBezTo>
                  <a:cubicBezTo>
                    <a:pt x="44" y="1"/>
                    <a:pt x="43" y="0"/>
                    <a:pt x="43" y="1"/>
                  </a:cubicBezTo>
                  <a:cubicBezTo>
                    <a:pt x="42" y="2"/>
                    <a:pt x="40" y="1"/>
                    <a:pt x="39" y="1"/>
                  </a:cubicBezTo>
                  <a:cubicBezTo>
                    <a:pt x="39" y="2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4"/>
                    <a:pt x="40" y="5"/>
                    <a:pt x="40" y="5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2" y="8"/>
                    <a:pt x="45" y="11"/>
                    <a:pt x="46" y="13"/>
                  </a:cubicBezTo>
                  <a:cubicBezTo>
                    <a:pt x="46" y="15"/>
                    <a:pt x="47" y="16"/>
                    <a:pt x="48" y="17"/>
                  </a:cubicBezTo>
                  <a:cubicBezTo>
                    <a:pt x="50" y="19"/>
                    <a:pt x="51" y="22"/>
                    <a:pt x="53" y="25"/>
                  </a:cubicBezTo>
                  <a:cubicBezTo>
                    <a:pt x="54" y="29"/>
                    <a:pt x="56" y="33"/>
                    <a:pt x="58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42"/>
                    <a:pt x="63" y="46"/>
                    <a:pt x="65" y="49"/>
                  </a:cubicBezTo>
                  <a:cubicBezTo>
                    <a:pt x="66" y="52"/>
                    <a:pt x="67" y="54"/>
                    <a:pt x="69" y="57"/>
                  </a:cubicBezTo>
                  <a:cubicBezTo>
                    <a:pt x="70" y="58"/>
                    <a:pt x="70" y="60"/>
                    <a:pt x="71" y="62"/>
                  </a:cubicBezTo>
                  <a:cubicBezTo>
                    <a:pt x="72" y="66"/>
                    <a:pt x="74" y="70"/>
                    <a:pt x="75" y="73"/>
                  </a:cubicBezTo>
                  <a:cubicBezTo>
                    <a:pt x="76" y="75"/>
                    <a:pt x="77" y="77"/>
                    <a:pt x="78" y="78"/>
                  </a:cubicBezTo>
                  <a:cubicBezTo>
                    <a:pt x="79" y="79"/>
                    <a:pt x="80" y="80"/>
                    <a:pt x="80" y="81"/>
                  </a:cubicBezTo>
                  <a:cubicBezTo>
                    <a:pt x="80" y="83"/>
                    <a:pt x="81" y="84"/>
                    <a:pt x="82" y="85"/>
                  </a:cubicBezTo>
                  <a:cubicBezTo>
                    <a:pt x="83" y="86"/>
                    <a:pt x="83" y="86"/>
                    <a:pt x="84" y="86"/>
                  </a:cubicBezTo>
                  <a:cubicBezTo>
                    <a:pt x="85" y="90"/>
                    <a:pt x="87" y="94"/>
                    <a:pt x="89" y="98"/>
                  </a:cubicBezTo>
                  <a:cubicBezTo>
                    <a:pt x="89" y="98"/>
                    <a:pt x="89" y="99"/>
                    <a:pt x="89" y="100"/>
                  </a:cubicBezTo>
                  <a:cubicBezTo>
                    <a:pt x="89" y="102"/>
                    <a:pt x="89" y="103"/>
                    <a:pt x="90" y="104"/>
                  </a:cubicBezTo>
                  <a:cubicBezTo>
                    <a:pt x="91" y="105"/>
                    <a:pt x="91" y="105"/>
                    <a:pt x="91" y="106"/>
                  </a:cubicBezTo>
                  <a:cubicBezTo>
                    <a:pt x="91" y="108"/>
                    <a:pt x="91" y="110"/>
                    <a:pt x="92" y="112"/>
                  </a:cubicBezTo>
                  <a:cubicBezTo>
                    <a:pt x="92" y="114"/>
                    <a:pt x="92" y="115"/>
                    <a:pt x="94" y="116"/>
                  </a:cubicBezTo>
                  <a:cubicBezTo>
                    <a:pt x="95" y="116"/>
                    <a:pt x="94" y="117"/>
                    <a:pt x="94" y="117"/>
                  </a:cubicBezTo>
                  <a:cubicBezTo>
                    <a:pt x="92" y="118"/>
                    <a:pt x="90" y="119"/>
                    <a:pt x="88" y="120"/>
                  </a:cubicBezTo>
                  <a:cubicBezTo>
                    <a:pt x="87" y="120"/>
                    <a:pt x="86" y="120"/>
                    <a:pt x="86" y="120"/>
                  </a:cubicBezTo>
                  <a:cubicBezTo>
                    <a:pt x="85" y="119"/>
                    <a:pt x="85" y="117"/>
                    <a:pt x="85" y="116"/>
                  </a:cubicBezTo>
                  <a:cubicBezTo>
                    <a:pt x="85" y="115"/>
                    <a:pt x="85" y="114"/>
                    <a:pt x="84" y="113"/>
                  </a:cubicBezTo>
                  <a:cubicBezTo>
                    <a:pt x="83" y="111"/>
                    <a:pt x="82" y="108"/>
                    <a:pt x="80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1"/>
                    <a:pt x="78" y="97"/>
                    <a:pt x="79" y="94"/>
                  </a:cubicBezTo>
                  <a:cubicBezTo>
                    <a:pt x="79" y="93"/>
                    <a:pt x="79" y="93"/>
                    <a:pt x="78" y="92"/>
                  </a:cubicBezTo>
                  <a:cubicBezTo>
                    <a:pt x="77" y="93"/>
                    <a:pt x="78" y="93"/>
                    <a:pt x="78" y="94"/>
                  </a:cubicBezTo>
                  <a:cubicBezTo>
                    <a:pt x="78" y="94"/>
                    <a:pt x="78" y="95"/>
                    <a:pt x="77" y="95"/>
                  </a:cubicBezTo>
                  <a:cubicBezTo>
                    <a:pt x="76" y="95"/>
                    <a:pt x="76" y="95"/>
                    <a:pt x="76" y="94"/>
                  </a:cubicBezTo>
                  <a:cubicBezTo>
                    <a:pt x="76" y="91"/>
                    <a:pt x="73" y="90"/>
                    <a:pt x="72" y="87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0" y="86"/>
                    <a:pt x="70" y="85"/>
                    <a:pt x="70" y="85"/>
                  </a:cubicBezTo>
                  <a:cubicBezTo>
                    <a:pt x="71" y="82"/>
                    <a:pt x="70" y="79"/>
                    <a:pt x="69" y="76"/>
                  </a:cubicBezTo>
                  <a:cubicBezTo>
                    <a:pt x="69" y="74"/>
                    <a:pt x="68" y="72"/>
                    <a:pt x="68" y="71"/>
                  </a:cubicBezTo>
                  <a:cubicBezTo>
                    <a:pt x="68" y="70"/>
                    <a:pt x="68" y="69"/>
                    <a:pt x="67" y="68"/>
                  </a:cubicBezTo>
                  <a:cubicBezTo>
                    <a:pt x="66" y="67"/>
                    <a:pt x="66" y="66"/>
                    <a:pt x="66" y="64"/>
                  </a:cubicBezTo>
                  <a:cubicBezTo>
                    <a:pt x="66" y="63"/>
                    <a:pt x="66" y="62"/>
                    <a:pt x="64" y="62"/>
                  </a:cubicBezTo>
                  <a:cubicBezTo>
                    <a:pt x="63" y="61"/>
                    <a:pt x="63" y="60"/>
                    <a:pt x="63" y="59"/>
                  </a:cubicBezTo>
                  <a:cubicBezTo>
                    <a:pt x="63" y="58"/>
                    <a:pt x="63" y="57"/>
                    <a:pt x="62" y="57"/>
                  </a:cubicBezTo>
                  <a:cubicBezTo>
                    <a:pt x="61" y="56"/>
                    <a:pt x="60" y="54"/>
                    <a:pt x="58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8" y="49"/>
                    <a:pt x="57" y="47"/>
                    <a:pt x="55" y="45"/>
                  </a:cubicBezTo>
                  <a:cubicBezTo>
                    <a:pt x="54" y="44"/>
                    <a:pt x="54" y="43"/>
                    <a:pt x="54" y="42"/>
                  </a:cubicBezTo>
                  <a:cubicBezTo>
                    <a:pt x="53" y="40"/>
                    <a:pt x="52" y="37"/>
                    <a:pt x="51" y="35"/>
                  </a:cubicBezTo>
                  <a:cubicBezTo>
                    <a:pt x="50" y="34"/>
                    <a:pt x="50" y="33"/>
                    <a:pt x="50" y="31"/>
                  </a:cubicBezTo>
                  <a:cubicBezTo>
                    <a:pt x="50" y="30"/>
                    <a:pt x="50" y="30"/>
                    <a:pt x="48" y="29"/>
                  </a:cubicBezTo>
                  <a:cubicBezTo>
                    <a:pt x="49" y="31"/>
                    <a:pt x="49" y="34"/>
                    <a:pt x="50" y="36"/>
                  </a:cubicBezTo>
                  <a:cubicBezTo>
                    <a:pt x="51" y="38"/>
                    <a:pt x="51" y="41"/>
                    <a:pt x="53" y="43"/>
                  </a:cubicBezTo>
                  <a:cubicBezTo>
                    <a:pt x="53" y="45"/>
                    <a:pt x="53" y="47"/>
                    <a:pt x="54" y="48"/>
                  </a:cubicBezTo>
                  <a:cubicBezTo>
                    <a:pt x="54" y="50"/>
                    <a:pt x="54" y="52"/>
                    <a:pt x="55" y="53"/>
                  </a:cubicBezTo>
                  <a:cubicBezTo>
                    <a:pt x="55" y="54"/>
                    <a:pt x="55" y="55"/>
                    <a:pt x="55" y="56"/>
                  </a:cubicBezTo>
                  <a:cubicBezTo>
                    <a:pt x="55" y="57"/>
                    <a:pt x="56" y="58"/>
                    <a:pt x="57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8" y="66"/>
                    <a:pt x="60" y="71"/>
                    <a:pt x="60" y="77"/>
                  </a:cubicBezTo>
                  <a:cubicBezTo>
                    <a:pt x="60" y="77"/>
                    <a:pt x="60" y="78"/>
                    <a:pt x="61" y="79"/>
                  </a:cubicBezTo>
                  <a:cubicBezTo>
                    <a:pt x="62" y="82"/>
                    <a:pt x="62" y="86"/>
                    <a:pt x="62" y="90"/>
                  </a:cubicBezTo>
                  <a:cubicBezTo>
                    <a:pt x="62" y="91"/>
                    <a:pt x="63" y="92"/>
                    <a:pt x="62" y="94"/>
                  </a:cubicBezTo>
                  <a:cubicBezTo>
                    <a:pt x="61" y="95"/>
                    <a:pt x="60" y="95"/>
                    <a:pt x="58" y="96"/>
                  </a:cubicBezTo>
                  <a:cubicBezTo>
                    <a:pt x="58" y="97"/>
                    <a:pt x="57" y="97"/>
                    <a:pt x="56" y="97"/>
                  </a:cubicBezTo>
                  <a:cubicBezTo>
                    <a:pt x="55" y="98"/>
                    <a:pt x="53" y="99"/>
                    <a:pt x="52" y="99"/>
                  </a:cubicBezTo>
                  <a:cubicBezTo>
                    <a:pt x="51" y="100"/>
                    <a:pt x="50" y="100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6" y="103"/>
                    <a:pt x="44" y="103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23F17F60-FA4B-5FC3-6E95-B84555C5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1735138"/>
              <a:ext cx="136525" cy="238125"/>
            </a:xfrm>
            <a:custGeom>
              <a:avLst/>
              <a:gdLst>
                <a:gd name="T0" fmla="*/ 45 w 72"/>
                <a:gd name="T1" fmla="*/ 9 h 125"/>
                <a:gd name="T2" fmla="*/ 27 w 72"/>
                <a:gd name="T3" fmla="*/ 11 h 125"/>
                <a:gd name="T4" fmla="*/ 28 w 72"/>
                <a:gd name="T5" fmla="*/ 16 h 125"/>
                <a:gd name="T6" fmla="*/ 31 w 72"/>
                <a:gd name="T7" fmla="*/ 23 h 125"/>
                <a:gd name="T8" fmla="*/ 33 w 72"/>
                <a:gd name="T9" fmla="*/ 35 h 125"/>
                <a:gd name="T10" fmla="*/ 36 w 72"/>
                <a:gd name="T11" fmla="*/ 41 h 125"/>
                <a:gd name="T12" fmla="*/ 38 w 72"/>
                <a:gd name="T13" fmla="*/ 48 h 125"/>
                <a:gd name="T14" fmla="*/ 43 w 72"/>
                <a:gd name="T15" fmla="*/ 54 h 125"/>
                <a:gd name="T16" fmla="*/ 48 w 72"/>
                <a:gd name="T17" fmla="*/ 68 h 125"/>
                <a:gd name="T18" fmla="*/ 51 w 72"/>
                <a:gd name="T19" fmla="*/ 76 h 125"/>
                <a:gd name="T20" fmla="*/ 59 w 72"/>
                <a:gd name="T21" fmla="*/ 96 h 125"/>
                <a:gd name="T22" fmla="*/ 64 w 72"/>
                <a:gd name="T23" fmla="*/ 109 h 125"/>
                <a:gd name="T24" fmla="*/ 68 w 72"/>
                <a:gd name="T25" fmla="*/ 120 h 125"/>
                <a:gd name="T26" fmla="*/ 72 w 72"/>
                <a:gd name="T27" fmla="*/ 121 h 125"/>
                <a:gd name="T28" fmla="*/ 66 w 72"/>
                <a:gd name="T29" fmla="*/ 124 h 125"/>
                <a:gd name="T30" fmla="*/ 64 w 72"/>
                <a:gd name="T31" fmla="*/ 120 h 125"/>
                <a:gd name="T32" fmla="*/ 61 w 72"/>
                <a:gd name="T33" fmla="*/ 110 h 125"/>
                <a:gd name="T34" fmla="*/ 55 w 72"/>
                <a:gd name="T35" fmla="*/ 98 h 125"/>
                <a:gd name="T36" fmla="*/ 52 w 72"/>
                <a:gd name="T37" fmla="*/ 91 h 125"/>
                <a:gd name="T38" fmla="*/ 48 w 72"/>
                <a:gd name="T39" fmla="*/ 80 h 125"/>
                <a:gd name="T40" fmla="*/ 42 w 72"/>
                <a:gd name="T41" fmla="*/ 66 h 125"/>
                <a:gd name="T42" fmla="*/ 39 w 72"/>
                <a:gd name="T43" fmla="*/ 66 h 125"/>
                <a:gd name="T44" fmla="*/ 36 w 72"/>
                <a:gd name="T45" fmla="*/ 68 h 125"/>
                <a:gd name="T46" fmla="*/ 35 w 72"/>
                <a:gd name="T47" fmla="*/ 69 h 125"/>
                <a:gd name="T48" fmla="*/ 44 w 72"/>
                <a:gd name="T49" fmla="*/ 94 h 125"/>
                <a:gd name="T50" fmla="*/ 47 w 72"/>
                <a:gd name="T51" fmla="*/ 103 h 125"/>
                <a:gd name="T52" fmla="*/ 28 w 72"/>
                <a:gd name="T53" fmla="*/ 102 h 125"/>
                <a:gd name="T54" fmla="*/ 37 w 72"/>
                <a:gd name="T55" fmla="*/ 101 h 125"/>
                <a:gd name="T56" fmla="*/ 36 w 72"/>
                <a:gd name="T57" fmla="*/ 84 h 125"/>
                <a:gd name="T58" fmla="*/ 34 w 72"/>
                <a:gd name="T59" fmla="*/ 79 h 125"/>
                <a:gd name="T60" fmla="*/ 30 w 72"/>
                <a:gd name="T61" fmla="*/ 58 h 125"/>
                <a:gd name="T62" fmla="*/ 27 w 72"/>
                <a:gd name="T63" fmla="*/ 46 h 125"/>
                <a:gd name="T64" fmla="*/ 18 w 72"/>
                <a:gd name="T65" fmla="*/ 28 h 125"/>
                <a:gd name="T66" fmla="*/ 15 w 72"/>
                <a:gd name="T67" fmla="*/ 21 h 125"/>
                <a:gd name="T68" fmla="*/ 12 w 72"/>
                <a:gd name="T69" fmla="*/ 15 h 125"/>
                <a:gd name="T70" fmla="*/ 9 w 72"/>
                <a:gd name="T71" fmla="*/ 8 h 125"/>
                <a:gd name="T72" fmla="*/ 3 w 72"/>
                <a:gd name="T73" fmla="*/ 3 h 125"/>
                <a:gd name="T74" fmla="*/ 0 w 72"/>
                <a:gd name="T75" fmla="*/ 0 h 125"/>
                <a:gd name="T76" fmla="*/ 27 w 72"/>
                <a:gd name="T7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25">
                  <a:moveTo>
                    <a:pt x="46" y="9"/>
                  </a:moveTo>
                  <a:cubicBezTo>
                    <a:pt x="46" y="9"/>
                    <a:pt x="46" y="9"/>
                    <a:pt x="45" y="9"/>
                  </a:cubicBezTo>
                  <a:cubicBezTo>
                    <a:pt x="42" y="9"/>
                    <a:pt x="38" y="10"/>
                    <a:pt x="34" y="10"/>
                  </a:cubicBezTo>
                  <a:cubicBezTo>
                    <a:pt x="32" y="10"/>
                    <a:pt x="29" y="10"/>
                    <a:pt x="27" y="11"/>
                  </a:cubicBezTo>
                  <a:cubicBezTo>
                    <a:pt x="25" y="11"/>
                    <a:pt x="25" y="11"/>
                    <a:pt x="25" y="13"/>
                  </a:cubicBezTo>
                  <a:cubicBezTo>
                    <a:pt x="26" y="14"/>
                    <a:pt x="27" y="15"/>
                    <a:pt x="28" y="16"/>
                  </a:cubicBezTo>
                  <a:cubicBezTo>
                    <a:pt x="29" y="17"/>
                    <a:pt x="29" y="19"/>
                    <a:pt x="30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3" y="26"/>
                    <a:pt x="33" y="29"/>
                    <a:pt x="33" y="33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3" y="36"/>
                    <a:pt x="34" y="37"/>
                    <a:pt x="34" y="38"/>
                  </a:cubicBezTo>
                  <a:cubicBezTo>
                    <a:pt x="36" y="39"/>
                    <a:pt x="36" y="40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4"/>
                    <a:pt x="38" y="46"/>
                    <a:pt x="38" y="48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42" y="50"/>
                    <a:pt x="42" y="52"/>
                    <a:pt x="43" y="54"/>
                  </a:cubicBezTo>
                  <a:cubicBezTo>
                    <a:pt x="43" y="56"/>
                    <a:pt x="44" y="57"/>
                    <a:pt x="45" y="59"/>
                  </a:cubicBezTo>
                  <a:cubicBezTo>
                    <a:pt x="46" y="62"/>
                    <a:pt x="47" y="65"/>
                    <a:pt x="48" y="68"/>
                  </a:cubicBezTo>
                  <a:cubicBezTo>
                    <a:pt x="49" y="71"/>
                    <a:pt x="50" y="74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81"/>
                    <a:pt x="55" y="85"/>
                    <a:pt x="56" y="90"/>
                  </a:cubicBezTo>
                  <a:cubicBezTo>
                    <a:pt x="56" y="92"/>
                    <a:pt x="57" y="94"/>
                    <a:pt x="59" y="96"/>
                  </a:cubicBezTo>
                  <a:cubicBezTo>
                    <a:pt x="60" y="97"/>
                    <a:pt x="60" y="98"/>
                    <a:pt x="60" y="100"/>
                  </a:cubicBezTo>
                  <a:cubicBezTo>
                    <a:pt x="61" y="103"/>
                    <a:pt x="62" y="106"/>
                    <a:pt x="64" y="109"/>
                  </a:cubicBezTo>
                  <a:cubicBezTo>
                    <a:pt x="66" y="111"/>
                    <a:pt x="66" y="114"/>
                    <a:pt x="67" y="117"/>
                  </a:cubicBezTo>
                  <a:cubicBezTo>
                    <a:pt x="68" y="118"/>
                    <a:pt x="68" y="119"/>
                    <a:pt x="68" y="120"/>
                  </a:cubicBezTo>
                  <a:cubicBezTo>
                    <a:pt x="69" y="121"/>
                    <a:pt x="69" y="122"/>
                    <a:pt x="70" y="121"/>
                  </a:cubicBezTo>
                  <a:cubicBezTo>
                    <a:pt x="71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0" y="123"/>
                    <a:pt x="68" y="124"/>
                    <a:pt x="66" y="124"/>
                  </a:cubicBezTo>
                  <a:cubicBezTo>
                    <a:pt x="65" y="125"/>
                    <a:pt x="65" y="124"/>
                    <a:pt x="65" y="123"/>
                  </a:cubicBezTo>
                  <a:cubicBezTo>
                    <a:pt x="65" y="122"/>
                    <a:pt x="64" y="121"/>
                    <a:pt x="64" y="120"/>
                  </a:cubicBezTo>
                  <a:cubicBezTo>
                    <a:pt x="63" y="118"/>
                    <a:pt x="62" y="116"/>
                    <a:pt x="62" y="113"/>
                  </a:cubicBezTo>
                  <a:cubicBezTo>
                    <a:pt x="62" y="112"/>
                    <a:pt x="62" y="111"/>
                    <a:pt x="61" y="110"/>
                  </a:cubicBezTo>
                  <a:cubicBezTo>
                    <a:pt x="59" y="108"/>
                    <a:pt x="59" y="105"/>
                    <a:pt x="57" y="103"/>
                  </a:cubicBezTo>
                  <a:cubicBezTo>
                    <a:pt x="57" y="101"/>
                    <a:pt x="56" y="100"/>
                    <a:pt x="55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5"/>
                    <a:pt x="53" y="93"/>
                    <a:pt x="52" y="91"/>
                  </a:cubicBezTo>
                  <a:cubicBezTo>
                    <a:pt x="52" y="89"/>
                    <a:pt x="51" y="88"/>
                    <a:pt x="50" y="86"/>
                  </a:cubicBezTo>
                  <a:cubicBezTo>
                    <a:pt x="49" y="84"/>
                    <a:pt x="48" y="82"/>
                    <a:pt x="48" y="80"/>
                  </a:cubicBezTo>
                  <a:cubicBezTo>
                    <a:pt x="47" y="76"/>
                    <a:pt x="45" y="72"/>
                    <a:pt x="43" y="69"/>
                  </a:cubicBezTo>
                  <a:cubicBezTo>
                    <a:pt x="42" y="68"/>
                    <a:pt x="42" y="67"/>
                    <a:pt x="42" y="66"/>
                  </a:cubicBezTo>
                  <a:cubicBezTo>
                    <a:pt x="42" y="63"/>
                    <a:pt x="42" y="60"/>
                    <a:pt x="40" y="58"/>
                  </a:cubicBezTo>
                  <a:cubicBezTo>
                    <a:pt x="39" y="61"/>
                    <a:pt x="38" y="63"/>
                    <a:pt x="39" y="66"/>
                  </a:cubicBezTo>
                  <a:cubicBezTo>
                    <a:pt x="39" y="66"/>
                    <a:pt x="39" y="67"/>
                    <a:pt x="38" y="67"/>
                  </a:cubicBezTo>
                  <a:cubicBezTo>
                    <a:pt x="38" y="68"/>
                    <a:pt x="38" y="68"/>
                    <a:pt x="36" y="68"/>
                  </a:cubicBezTo>
                  <a:cubicBezTo>
                    <a:pt x="36" y="67"/>
                    <a:pt x="35" y="67"/>
                    <a:pt x="35" y="67"/>
                  </a:cubicBezTo>
                  <a:cubicBezTo>
                    <a:pt x="34" y="68"/>
                    <a:pt x="35" y="68"/>
                    <a:pt x="35" y="69"/>
                  </a:cubicBezTo>
                  <a:cubicBezTo>
                    <a:pt x="35" y="70"/>
                    <a:pt x="35" y="71"/>
                    <a:pt x="36" y="72"/>
                  </a:cubicBezTo>
                  <a:cubicBezTo>
                    <a:pt x="40" y="79"/>
                    <a:pt x="41" y="87"/>
                    <a:pt x="44" y="94"/>
                  </a:cubicBezTo>
                  <a:cubicBezTo>
                    <a:pt x="45" y="97"/>
                    <a:pt x="46" y="100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1" y="101"/>
                    <a:pt x="36" y="101"/>
                    <a:pt x="30" y="102"/>
                  </a:cubicBezTo>
                  <a:cubicBezTo>
                    <a:pt x="29" y="102"/>
                    <a:pt x="29" y="102"/>
                    <a:pt x="28" y="102"/>
                  </a:cubicBezTo>
                  <a:cubicBezTo>
                    <a:pt x="29" y="101"/>
                    <a:pt x="31" y="101"/>
                    <a:pt x="32" y="101"/>
                  </a:cubicBezTo>
                  <a:cubicBezTo>
                    <a:pt x="34" y="101"/>
                    <a:pt x="35" y="101"/>
                    <a:pt x="37" y="101"/>
                  </a:cubicBezTo>
                  <a:cubicBezTo>
                    <a:pt x="39" y="101"/>
                    <a:pt x="41" y="99"/>
                    <a:pt x="40" y="96"/>
                  </a:cubicBezTo>
                  <a:cubicBezTo>
                    <a:pt x="38" y="92"/>
                    <a:pt x="37" y="88"/>
                    <a:pt x="36" y="84"/>
                  </a:cubicBezTo>
                  <a:cubicBezTo>
                    <a:pt x="36" y="82"/>
                    <a:pt x="36" y="81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5" y="75"/>
                    <a:pt x="32" y="73"/>
                    <a:pt x="32" y="70"/>
                  </a:cubicBezTo>
                  <a:cubicBezTo>
                    <a:pt x="31" y="66"/>
                    <a:pt x="30" y="62"/>
                    <a:pt x="30" y="58"/>
                  </a:cubicBezTo>
                  <a:cubicBezTo>
                    <a:pt x="30" y="54"/>
                    <a:pt x="29" y="50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0"/>
                    <a:pt x="23" y="37"/>
                    <a:pt x="21" y="32"/>
                  </a:cubicBezTo>
                  <a:cubicBezTo>
                    <a:pt x="20" y="31"/>
                    <a:pt x="19" y="29"/>
                    <a:pt x="18" y="28"/>
                  </a:cubicBezTo>
                  <a:cubicBezTo>
                    <a:pt x="18" y="26"/>
                    <a:pt x="17" y="24"/>
                    <a:pt x="16" y="23"/>
                  </a:cubicBezTo>
                  <a:cubicBezTo>
                    <a:pt x="15" y="23"/>
                    <a:pt x="14" y="22"/>
                    <a:pt x="15" y="21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9" y="12"/>
                    <a:pt x="8" y="10"/>
                    <a:pt x="9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7" y="6"/>
                    <a:pt x="5" y="4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11" y="7"/>
                    <a:pt x="18" y="9"/>
                    <a:pt x="27" y="9"/>
                  </a:cubicBezTo>
                  <a:cubicBezTo>
                    <a:pt x="33" y="9"/>
                    <a:pt x="40" y="9"/>
                    <a:pt x="46" y="9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3">
              <a:extLst>
                <a:ext uri="{FF2B5EF4-FFF2-40B4-BE49-F238E27FC236}">
                  <a16:creationId xmlns:a16="http://schemas.microsoft.com/office/drawing/2014/main" id="{2B8B4FCA-5AAE-318C-129D-A496F12C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1841500"/>
              <a:ext cx="127000" cy="136525"/>
            </a:xfrm>
            <a:custGeom>
              <a:avLst/>
              <a:gdLst>
                <a:gd name="T0" fmla="*/ 66 w 66"/>
                <a:gd name="T1" fmla="*/ 59 h 71"/>
                <a:gd name="T2" fmla="*/ 66 w 66"/>
                <a:gd name="T3" fmla="*/ 60 h 71"/>
                <a:gd name="T4" fmla="*/ 56 w 66"/>
                <a:gd name="T5" fmla="*/ 60 h 71"/>
                <a:gd name="T6" fmla="*/ 40 w 66"/>
                <a:gd name="T7" fmla="*/ 64 h 71"/>
                <a:gd name="T8" fmla="*/ 24 w 66"/>
                <a:gd name="T9" fmla="*/ 70 h 71"/>
                <a:gd name="T10" fmla="*/ 10 w 66"/>
                <a:gd name="T11" fmla="*/ 69 h 71"/>
                <a:gd name="T12" fmla="*/ 1 w 66"/>
                <a:gd name="T13" fmla="*/ 65 h 71"/>
                <a:gd name="T14" fmla="*/ 1 w 66"/>
                <a:gd name="T15" fmla="*/ 64 h 71"/>
                <a:gd name="T16" fmla="*/ 8 w 66"/>
                <a:gd name="T17" fmla="*/ 67 h 71"/>
                <a:gd name="T18" fmla="*/ 15 w 66"/>
                <a:gd name="T19" fmla="*/ 70 h 71"/>
                <a:gd name="T20" fmla="*/ 19 w 66"/>
                <a:gd name="T21" fmla="*/ 70 h 71"/>
                <a:gd name="T22" fmla="*/ 21 w 66"/>
                <a:gd name="T23" fmla="*/ 69 h 71"/>
                <a:gd name="T24" fmla="*/ 20 w 66"/>
                <a:gd name="T25" fmla="*/ 67 h 71"/>
                <a:gd name="T26" fmla="*/ 16 w 66"/>
                <a:gd name="T27" fmla="*/ 63 h 71"/>
                <a:gd name="T28" fmla="*/ 14 w 66"/>
                <a:gd name="T29" fmla="*/ 63 h 71"/>
                <a:gd name="T30" fmla="*/ 9 w 66"/>
                <a:gd name="T31" fmla="*/ 56 h 71"/>
                <a:gd name="T32" fmla="*/ 9 w 66"/>
                <a:gd name="T33" fmla="*/ 55 h 71"/>
                <a:gd name="T34" fmla="*/ 6 w 66"/>
                <a:gd name="T35" fmla="*/ 48 h 71"/>
                <a:gd name="T36" fmla="*/ 3 w 66"/>
                <a:gd name="T37" fmla="*/ 45 h 71"/>
                <a:gd name="T38" fmla="*/ 2 w 66"/>
                <a:gd name="T39" fmla="*/ 43 h 71"/>
                <a:gd name="T40" fmla="*/ 2 w 66"/>
                <a:gd name="T41" fmla="*/ 40 h 71"/>
                <a:gd name="T42" fmla="*/ 2 w 66"/>
                <a:gd name="T43" fmla="*/ 30 h 71"/>
                <a:gd name="T44" fmla="*/ 1 w 66"/>
                <a:gd name="T45" fmla="*/ 22 h 71"/>
                <a:gd name="T46" fmla="*/ 1 w 66"/>
                <a:gd name="T47" fmla="*/ 10 h 71"/>
                <a:gd name="T48" fmla="*/ 2 w 66"/>
                <a:gd name="T49" fmla="*/ 2 h 71"/>
                <a:gd name="T50" fmla="*/ 3 w 66"/>
                <a:gd name="T51" fmla="*/ 1 h 71"/>
                <a:gd name="T52" fmla="*/ 4 w 66"/>
                <a:gd name="T53" fmla="*/ 1 h 71"/>
                <a:gd name="T54" fmla="*/ 8 w 66"/>
                <a:gd name="T55" fmla="*/ 7 h 71"/>
                <a:gd name="T56" fmla="*/ 10 w 66"/>
                <a:gd name="T57" fmla="*/ 11 h 71"/>
                <a:gd name="T58" fmla="*/ 12 w 66"/>
                <a:gd name="T59" fmla="*/ 16 h 71"/>
                <a:gd name="T60" fmla="*/ 13 w 66"/>
                <a:gd name="T61" fmla="*/ 20 h 71"/>
                <a:gd name="T62" fmla="*/ 14 w 66"/>
                <a:gd name="T63" fmla="*/ 22 h 71"/>
                <a:gd name="T64" fmla="*/ 15 w 66"/>
                <a:gd name="T65" fmla="*/ 24 h 71"/>
                <a:gd name="T66" fmla="*/ 19 w 66"/>
                <a:gd name="T67" fmla="*/ 27 h 71"/>
                <a:gd name="T68" fmla="*/ 19 w 66"/>
                <a:gd name="T69" fmla="*/ 29 h 71"/>
                <a:gd name="T70" fmla="*/ 21 w 66"/>
                <a:gd name="T71" fmla="*/ 29 h 71"/>
                <a:gd name="T72" fmla="*/ 22 w 66"/>
                <a:gd name="T73" fmla="*/ 28 h 71"/>
                <a:gd name="T74" fmla="*/ 23 w 66"/>
                <a:gd name="T75" fmla="*/ 30 h 71"/>
                <a:gd name="T76" fmla="*/ 23 w 66"/>
                <a:gd name="T77" fmla="*/ 33 h 71"/>
                <a:gd name="T78" fmla="*/ 24 w 66"/>
                <a:gd name="T79" fmla="*/ 36 h 71"/>
                <a:gd name="T80" fmla="*/ 26 w 66"/>
                <a:gd name="T81" fmla="*/ 38 h 71"/>
                <a:gd name="T82" fmla="*/ 27 w 66"/>
                <a:gd name="T83" fmla="*/ 39 h 71"/>
                <a:gd name="T84" fmla="*/ 30 w 66"/>
                <a:gd name="T85" fmla="*/ 41 h 71"/>
                <a:gd name="T86" fmla="*/ 30 w 66"/>
                <a:gd name="T87" fmla="*/ 44 h 71"/>
                <a:gd name="T88" fmla="*/ 30 w 66"/>
                <a:gd name="T89" fmla="*/ 46 h 71"/>
                <a:gd name="T90" fmla="*/ 32 w 66"/>
                <a:gd name="T91" fmla="*/ 46 h 71"/>
                <a:gd name="T92" fmla="*/ 34 w 66"/>
                <a:gd name="T93" fmla="*/ 45 h 71"/>
                <a:gd name="T94" fmla="*/ 35 w 66"/>
                <a:gd name="T95" fmla="*/ 47 h 71"/>
                <a:gd name="T96" fmla="*/ 36 w 66"/>
                <a:gd name="T97" fmla="*/ 51 h 71"/>
                <a:gd name="T98" fmla="*/ 36 w 66"/>
                <a:gd name="T99" fmla="*/ 54 h 71"/>
                <a:gd name="T100" fmla="*/ 38 w 66"/>
                <a:gd name="T101" fmla="*/ 56 h 71"/>
                <a:gd name="T102" fmla="*/ 40 w 66"/>
                <a:gd name="T103" fmla="*/ 59 h 71"/>
                <a:gd name="T104" fmla="*/ 39 w 66"/>
                <a:gd name="T105" fmla="*/ 63 h 71"/>
                <a:gd name="T106" fmla="*/ 47 w 66"/>
                <a:gd name="T107" fmla="*/ 60 h 71"/>
                <a:gd name="T108" fmla="*/ 52 w 66"/>
                <a:gd name="T109" fmla="*/ 60 h 71"/>
                <a:gd name="T110" fmla="*/ 61 w 66"/>
                <a:gd name="T111" fmla="*/ 59 h 71"/>
                <a:gd name="T112" fmla="*/ 66 w 66"/>
                <a:gd name="T11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71">
                  <a:moveTo>
                    <a:pt x="66" y="59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62" y="60"/>
                    <a:pt x="59" y="59"/>
                    <a:pt x="56" y="60"/>
                  </a:cubicBezTo>
                  <a:cubicBezTo>
                    <a:pt x="50" y="61"/>
                    <a:pt x="45" y="62"/>
                    <a:pt x="40" y="64"/>
                  </a:cubicBezTo>
                  <a:cubicBezTo>
                    <a:pt x="35" y="66"/>
                    <a:pt x="30" y="69"/>
                    <a:pt x="24" y="70"/>
                  </a:cubicBezTo>
                  <a:cubicBezTo>
                    <a:pt x="19" y="71"/>
                    <a:pt x="14" y="71"/>
                    <a:pt x="10" y="69"/>
                  </a:cubicBezTo>
                  <a:cubicBezTo>
                    <a:pt x="7" y="68"/>
                    <a:pt x="4" y="66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cubicBezTo>
                    <a:pt x="4" y="65"/>
                    <a:pt x="6" y="66"/>
                    <a:pt x="8" y="67"/>
                  </a:cubicBezTo>
                  <a:cubicBezTo>
                    <a:pt x="10" y="68"/>
                    <a:pt x="13" y="70"/>
                    <a:pt x="15" y="70"/>
                  </a:cubicBezTo>
                  <a:cubicBezTo>
                    <a:pt x="17" y="69"/>
                    <a:pt x="18" y="70"/>
                    <a:pt x="19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8"/>
                    <a:pt x="21" y="67"/>
                    <a:pt x="20" y="67"/>
                  </a:cubicBezTo>
                  <a:cubicBezTo>
                    <a:pt x="19" y="65"/>
                    <a:pt x="17" y="64"/>
                    <a:pt x="16" y="63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2" y="60"/>
                    <a:pt x="10" y="59"/>
                    <a:pt x="9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7" y="53"/>
                    <a:pt x="6" y="51"/>
                    <a:pt x="6" y="48"/>
                  </a:cubicBezTo>
                  <a:cubicBezTo>
                    <a:pt x="6" y="47"/>
                    <a:pt x="5" y="46"/>
                    <a:pt x="3" y="45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3" y="37"/>
                    <a:pt x="2" y="33"/>
                    <a:pt x="2" y="30"/>
                  </a:cubicBezTo>
                  <a:cubicBezTo>
                    <a:pt x="2" y="27"/>
                    <a:pt x="1" y="25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8"/>
                    <a:pt x="2" y="5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8" y="9"/>
                    <a:pt x="8" y="10"/>
                    <a:pt x="10" y="11"/>
                  </a:cubicBezTo>
                  <a:cubicBezTo>
                    <a:pt x="12" y="11"/>
                    <a:pt x="12" y="14"/>
                    <a:pt x="12" y="16"/>
                  </a:cubicBezTo>
                  <a:cubicBezTo>
                    <a:pt x="12" y="17"/>
                    <a:pt x="12" y="19"/>
                    <a:pt x="13" y="20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7" y="24"/>
                    <a:pt x="18" y="25"/>
                    <a:pt x="19" y="27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20" y="30"/>
                    <a:pt x="20" y="30"/>
                    <a:pt x="21" y="29"/>
                  </a:cubicBezTo>
                  <a:cubicBezTo>
                    <a:pt x="21" y="29"/>
                    <a:pt x="21" y="28"/>
                    <a:pt x="22" y="28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2" y="34"/>
                    <a:pt x="23" y="35"/>
                    <a:pt x="24" y="36"/>
                  </a:cubicBezTo>
                  <a:cubicBezTo>
                    <a:pt x="25" y="36"/>
                    <a:pt x="25" y="37"/>
                    <a:pt x="26" y="38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9" y="39"/>
                    <a:pt x="30" y="39"/>
                    <a:pt x="30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30" y="45"/>
                    <a:pt x="30" y="46"/>
                    <a:pt x="30" y="46"/>
                  </a:cubicBezTo>
                  <a:cubicBezTo>
                    <a:pt x="31" y="47"/>
                    <a:pt x="32" y="47"/>
                    <a:pt x="32" y="46"/>
                  </a:cubicBezTo>
                  <a:cubicBezTo>
                    <a:pt x="32" y="46"/>
                    <a:pt x="33" y="45"/>
                    <a:pt x="34" y="45"/>
                  </a:cubicBezTo>
                  <a:cubicBezTo>
                    <a:pt x="35" y="46"/>
                    <a:pt x="35" y="46"/>
                    <a:pt x="35" y="47"/>
                  </a:cubicBezTo>
                  <a:cubicBezTo>
                    <a:pt x="35" y="48"/>
                    <a:pt x="35" y="50"/>
                    <a:pt x="36" y="51"/>
                  </a:cubicBezTo>
                  <a:cubicBezTo>
                    <a:pt x="36" y="51"/>
                    <a:pt x="36" y="53"/>
                    <a:pt x="36" y="54"/>
                  </a:cubicBezTo>
                  <a:cubicBezTo>
                    <a:pt x="36" y="55"/>
                    <a:pt x="37" y="56"/>
                    <a:pt x="38" y="56"/>
                  </a:cubicBezTo>
                  <a:cubicBezTo>
                    <a:pt x="40" y="56"/>
                    <a:pt x="40" y="57"/>
                    <a:pt x="40" y="59"/>
                  </a:cubicBezTo>
                  <a:cubicBezTo>
                    <a:pt x="40" y="61"/>
                    <a:pt x="40" y="61"/>
                    <a:pt x="39" y="63"/>
                  </a:cubicBezTo>
                  <a:cubicBezTo>
                    <a:pt x="42" y="62"/>
                    <a:pt x="44" y="61"/>
                    <a:pt x="47" y="60"/>
                  </a:cubicBezTo>
                  <a:cubicBezTo>
                    <a:pt x="48" y="59"/>
                    <a:pt x="50" y="60"/>
                    <a:pt x="52" y="60"/>
                  </a:cubicBezTo>
                  <a:cubicBezTo>
                    <a:pt x="55" y="59"/>
                    <a:pt x="58" y="59"/>
                    <a:pt x="61" y="59"/>
                  </a:cubicBezTo>
                  <a:cubicBezTo>
                    <a:pt x="62" y="59"/>
                    <a:pt x="64" y="59"/>
                    <a:pt x="66" y="59"/>
                  </a:cubicBezTo>
                  <a:close/>
                </a:path>
              </a:pathLst>
            </a:custGeom>
            <a:solidFill>
              <a:srgbClr val="D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id="{BFC09F0A-B8AD-6AEC-6064-2C0D54E2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963" y="1754188"/>
              <a:ext cx="106363" cy="215900"/>
            </a:xfrm>
            <a:custGeom>
              <a:avLst/>
              <a:gdLst>
                <a:gd name="T0" fmla="*/ 45 w 56"/>
                <a:gd name="T1" fmla="*/ 112 h 113"/>
                <a:gd name="T2" fmla="*/ 41 w 56"/>
                <a:gd name="T3" fmla="*/ 102 h 113"/>
                <a:gd name="T4" fmla="*/ 36 w 56"/>
                <a:gd name="T5" fmla="*/ 91 h 113"/>
                <a:gd name="T6" fmla="*/ 30 w 56"/>
                <a:gd name="T7" fmla="*/ 76 h 113"/>
                <a:gd name="T8" fmla="*/ 27 w 56"/>
                <a:gd name="T9" fmla="*/ 67 h 113"/>
                <a:gd name="T10" fmla="*/ 19 w 56"/>
                <a:gd name="T11" fmla="*/ 47 h 113"/>
                <a:gd name="T12" fmla="*/ 15 w 56"/>
                <a:gd name="T13" fmla="*/ 40 h 113"/>
                <a:gd name="T14" fmla="*/ 12 w 56"/>
                <a:gd name="T15" fmla="*/ 34 h 113"/>
                <a:gd name="T16" fmla="*/ 10 w 56"/>
                <a:gd name="T17" fmla="*/ 28 h 113"/>
                <a:gd name="T18" fmla="*/ 9 w 56"/>
                <a:gd name="T19" fmla="*/ 18 h 113"/>
                <a:gd name="T20" fmla="*/ 4 w 56"/>
                <a:gd name="T21" fmla="*/ 7 h 113"/>
                <a:gd name="T22" fmla="*/ 1 w 56"/>
                <a:gd name="T23" fmla="*/ 2 h 113"/>
                <a:gd name="T24" fmla="*/ 10 w 56"/>
                <a:gd name="T25" fmla="*/ 0 h 113"/>
                <a:gd name="T26" fmla="*/ 7 w 56"/>
                <a:gd name="T27" fmla="*/ 1 h 113"/>
                <a:gd name="T28" fmla="*/ 10 w 56"/>
                <a:gd name="T29" fmla="*/ 6 h 113"/>
                <a:gd name="T30" fmla="*/ 14 w 56"/>
                <a:gd name="T31" fmla="*/ 12 h 113"/>
                <a:gd name="T32" fmla="*/ 15 w 56"/>
                <a:gd name="T33" fmla="*/ 19 h 113"/>
                <a:gd name="T34" fmla="*/ 17 w 56"/>
                <a:gd name="T35" fmla="*/ 24 h 113"/>
                <a:gd name="T36" fmla="*/ 19 w 56"/>
                <a:gd name="T37" fmla="*/ 35 h 113"/>
                <a:gd name="T38" fmla="*/ 22 w 56"/>
                <a:gd name="T39" fmla="*/ 41 h 113"/>
                <a:gd name="T40" fmla="*/ 26 w 56"/>
                <a:gd name="T41" fmla="*/ 49 h 113"/>
                <a:gd name="T42" fmla="*/ 26 w 56"/>
                <a:gd name="T43" fmla="*/ 53 h 113"/>
                <a:gd name="T44" fmla="*/ 29 w 56"/>
                <a:gd name="T45" fmla="*/ 53 h 113"/>
                <a:gd name="T46" fmla="*/ 31 w 56"/>
                <a:gd name="T47" fmla="*/ 58 h 113"/>
                <a:gd name="T48" fmla="*/ 34 w 56"/>
                <a:gd name="T49" fmla="*/ 68 h 113"/>
                <a:gd name="T50" fmla="*/ 39 w 56"/>
                <a:gd name="T51" fmla="*/ 69 h 113"/>
                <a:gd name="T52" fmla="*/ 43 w 56"/>
                <a:gd name="T53" fmla="*/ 82 h 113"/>
                <a:gd name="T54" fmla="*/ 42 w 56"/>
                <a:gd name="T55" fmla="*/ 96 h 113"/>
                <a:gd name="T56" fmla="*/ 44 w 56"/>
                <a:gd name="T57" fmla="*/ 98 h 113"/>
                <a:gd name="T58" fmla="*/ 44 w 56"/>
                <a:gd name="T59" fmla="*/ 92 h 113"/>
                <a:gd name="T60" fmla="*/ 47 w 56"/>
                <a:gd name="T61" fmla="*/ 92 h 113"/>
                <a:gd name="T62" fmla="*/ 48 w 56"/>
                <a:gd name="T63" fmla="*/ 107 h 113"/>
                <a:gd name="T64" fmla="*/ 53 w 56"/>
                <a:gd name="T65" fmla="*/ 109 h 113"/>
                <a:gd name="T66" fmla="*/ 56 w 56"/>
                <a:gd name="T67" fmla="*/ 108 h 113"/>
                <a:gd name="T68" fmla="*/ 55 w 56"/>
                <a:gd name="T69" fmla="*/ 108 h 113"/>
                <a:gd name="T70" fmla="*/ 51 w 56"/>
                <a:gd name="T7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13">
                  <a:moveTo>
                    <a:pt x="48" y="112"/>
                  </a:moveTo>
                  <a:cubicBezTo>
                    <a:pt x="47" y="111"/>
                    <a:pt x="46" y="113"/>
                    <a:pt x="45" y="112"/>
                  </a:cubicBezTo>
                  <a:cubicBezTo>
                    <a:pt x="44" y="111"/>
                    <a:pt x="44" y="110"/>
                    <a:pt x="43" y="108"/>
                  </a:cubicBezTo>
                  <a:cubicBezTo>
                    <a:pt x="43" y="107"/>
                    <a:pt x="42" y="104"/>
                    <a:pt x="41" y="102"/>
                  </a:cubicBezTo>
                  <a:cubicBezTo>
                    <a:pt x="41" y="101"/>
                    <a:pt x="40" y="99"/>
                    <a:pt x="39" y="98"/>
                  </a:cubicBezTo>
                  <a:cubicBezTo>
                    <a:pt x="38" y="96"/>
                    <a:pt x="37" y="94"/>
                    <a:pt x="36" y="91"/>
                  </a:cubicBezTo>
                  <a:cubicBezTo>
                    <a:pt x="36" y="89"/>
                    <a:pt x="35" y="87"/>
                    <a:pt x="33" y="85"/>
                  </a:cubicBezTo>
                  <a:cubicBezTo>
                    <a:pt x="32" y="82"/>
                    <a:pt x="31" y="79"/>
                    <a:pt x="30" y="76"/>
                  </a:cubicBezTo>
                  <a:cubicBezTo>
                    <a:pt x="30" y="75"/>
                    <a:pt x="30" y="74"/>
                    <a:pt x="29" y="73"/>
                  </a:cubicBezTo>
                  <a:cubicBezTo>
                    <a:pt x="28" y="71"/>
                    <a:pt x="26" y="69"/>
                    <a:pt x="27" y="67"/>
                  </a:cubicBezTo>
                  <a:cubicBezTo>
                    <a:pt x="25" y="63"/>
                    <a:pt x="24" y="58"/>
                    <a:pt x="22" y="54"/>
                  </a:cubicBezTo>
                  <a:cubicBezTo>
                    <a:pt x="21" y="52"/>
                    <a:pt x="20" y="49"/>
                    <a:pt x="19" y="47"/>
                  </a:cubicBezTo>
                  <a:cubicBezTo>
                    <a:pt x="18" y="45"/>
                    <a:pt x="18" y="43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4" y="40"/>
                    <a:pt x="13" y="39"/>
                    <a:pt x="14" y="37"/>
                  </a:cubicBezTo>
                  <a:cubicBezTo>
                    <a:pt x="14" y="36"/>
                    <a:pt x="13" y="35"/>
                    <a:pt x="12" y="34"/>
                  </a:cubicBezTo>
                  <a:cubicBezTo>
                    <a:pt x="11" y="33"/>
                    <a:pt x="11" y="32"/>
                    <a:pt x="11" y="31"/>
                  </a:cubicBezTo>
                  <a:cubicBezTo>
                    <a:pt x="11" y="30"/>
                    <a:pt x="11" y="29"/>
                    <a:pt x="10" y="28"/>
                  </a:cubicBezTo>
                  <a:cubicBezTo>
                    <a:pt x="9" y="28"/>
                    <a:pt x="9" y="27"/>
                    <a:pt x="9" y="26"/>
                  </a:cubicBezTo>
                  <a:cubicBezTo>
                    <a:pt x="9" y="23"/>
                    <a:pt x="9" y="20"/>
                    <a:pt x="9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3"/>
                    <a:pt x="5" y="10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2" y="6"/>
                    <a:pt x="2" y="4"/>
                    <a:pt x="1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0" y="7"/>
                    <a:pt x="11" y="8"/>
                    <a:pt x="12" y="8"/>
                  </a:cubicBezTo>
                  <a:cubicBezTo>
                    <a:pt x="13" y="9"/>
                    <a:pt x="15" y="10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5" y="15"/>
                    <a:pt x="15" y="17"/>
                    <a:pt x="15" y="19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6"/>
                    <a:pt x="18" y="28"/>
                    <a:pt x="18" y="31"/>
                  </a:cubicBezTo>
                  <a:cubicBezTo>
                    <a:pt x="18" y="32"/>
                    <a:pt x="18" y="34"/>
                    <a:pt x="19" y="35"/>
                  </a:cubicBezTo>
                  <a:cubicBezTo>
                    <a:pt x="20" y="36"/>
                    <a:pt x="21" y="38"/>
                    <a:pt x="21" y="39"/>
                  </a:cubicBezTo>
                  <a:cubicBezTo>
                    <a:pt x="21" y="40"/>
                    <a:pt x="21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5"/>
                    <a:pt x="24" y="47"/>
                    <a:pt x="26" y="49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7" y="53"/>
                    <a:pt x="27" y="53"/>
                    <a:pt x="27" y="52"/>
                  </a:cubicBezTo>
                  <a:cubicBezTo>
                    <a:pt x="28" y="52"/>
                    <a:pt x="29" y="52"/>
                    <a:pt x="29" y="53"/>
                  </a:cubicBezTo>
                  <a:cubicBezTo>
                    <a:pt x="29" y="55"/>
                    <a:pt x="29" y="56"/>
                    <a:pt x="30" y="58"/>
                  </a:cubicBezTo>
                  <a:cubicBezTo>
                    <a:pt x="30" y="58"/>
                    <a:pt x="31" y="58"/>
                    <a:pt x="31" y="58"/>
                  </a:cubicBezTo>
                  <a:cubicBezTo>
                    <a:pt x="30" y="61"/>
                    <a:pt x="31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5" y="68"/>
                    <a:pt x="37" y="68"/>
                    <a:pt x="38" y="68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39" y="72"/>
                    <a:pt x="40" y="75"/>
                    <a:pt x="42" y="77"/>
                  </a:cubicBezTo>
                  <a:cubicBezTo>
                    <a:pt x="43" y="79"/>
                    <a:pt x="43" y="80"/>
                    <a:pt x="43" y="82"/>
                  </a:cubicBezTo>
                  <a:cubicBezTo>
                    <a:pt x="42" y="84"/>
                    <a:pt x="42" y="85"/>
                    <a:pt x="42" y="87"/>
                  </a:cubicBezTo>
                  <a:cubicBezTo>
                    <a:pt x="42" y="90"/>
                    <a:pt x="42" y="93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3" y="98"/>
                    <a:pt x="44" y="98"/>
                  </a:cubicBezTo>
                  <a:cubicBezTo>
                    <a:pt x="45" y="98"/>
                    <a:pt x="44" y="97"/>
                    <a:pt x="44" y="96"/>
                  </a:cubicBezTo>
                  <a:cubicBezTo>
                    <a:pt x="44" y="95"/>
                    <a:pt x="44" y="94"/>
                    <a:pt x="44" y="92"/>
                  </a:cubicBezTo>
                  <a:cubicBezTo>
                    <a:pt x="44" y="92"/>
                    <a:pt x="45" y="91"/>
                    <a:pt x="46" y="91"/>
                  </a:cubicBezTo>
                  <a:cubicBezTo>
                    <a:pt x="46" y="91"/>
                    <a:pt x="47" y="92"/>
                    <a:pt x="47" y="92"/>
                  </a:cubicBezTo>
                  <a:cubicBezTo>
                    <a:pt x="47" y="94"/>
                    <a:pt x="47" y="95"/>
                    <a:pt x="47" y="96"/>
                  </a:cubicBezTo>
                  <a:cubicBezTo>
                    <a:pt x="46" y="100"/>
                    <a:pt x="47" y="103"/>
                    <a:pt x="48" y="107"/>
                  </a:cubicBezTo>
                  <a:cubicBezTo>
                    <a:pt x="48" y="108"/>
                    <a:pt x="49" y="109"/>
                    <a:pt x="50" y="110"/>
                  </a:cubicBezTo>
                  <a:cubicBezTo>
                    <a:pt x="51" y="111"/>
                    <a:pt x="52" y="109"/>
                    <a:pt x="53" y="109"/>
                  </a:cubicBezTo>
                  <a:cubicBezTo>
                    <a:pt x="54" y="108"/>
                    <a:pt x="54" y="108"/>
                    <a:pt x="55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4" y="109"/>
                    <a:pt x="53" y="110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49" y="112"/>
                    <a:pt x="48" y="112"/>
                  </a:cubicBezTo>
                  <a:close/>
                </a:path>
              </a:pathLst>
            </a:custGeom>
            <a:solidFill>
              <a:srgbClr val="C0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F46F2755-9012-6686-EB35-F1FFD017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41500"/>
              <a:ext cx="77788" cy="136525"/>
            </a:xfrm>
            <a:custGeom>
              <a:avLst/>
              <a:gdLst>
                <a:gd name="T0" fmla="*/ 38 w 41"/>
                <a:gd name="T1" fmla="*/ 66 h 71"/>
                <a:gd name="T2" fmla="*/ 41 w 41"/>
                <a:gd name="T3" fmla="*/ 65 h 71"/>
                <a:gd name="T4" fmla="*/ 34 w 41"/>
                <a:gd name="T5" fmla="*/ 68 h 71"/>
                <a:gd name="T6" fmla="*/ 24 w 41"/>
                <a:gd name="T7" fmla="*/ 71 h 71"/>
                <a:gd name="T8" fmla="*/ 16 w 41"/>
                <a:gd name="T9" fmla="*/ 63 h 71"/>
                <a:gd name="T10" fmla="*/ 15 w 41"/>
                <a:gd name="T11" fmla="*/ 50 h 71"/>
                <a:gd name="T12" fmla="*/ 11 w 41"/>
                <a:gd name="T13" fmla="*/ 34 h 71"/>
                <a:gd name="T14" fmla="*/ 8 w 41"/>
                <a:gd name="T15" fmla="*/ 24 h 71"/>
                <a:gd name="T16" fmla="*/ 3 w 41"/>
                <a:gd name="T17" fmla="*/ 13 h 71"/>
                <a:gd name="T18" fmla="*/ 1 w 41"/>
                <a:gd name="T19" fmla="*/ 12 h 71"/>
                <a:gd name="T20" fmla="*/ 1 w 41"/>
                <a:gd name="T21" fmla="*/ 14 h 71"/>
                <a:gd name="T22" fmla="*/ 2 w 41"/>
                <a:gd name="T23" fmla="*/ 16 h 71"/>
                <a:gd name="T24" fmla="*/ 0 w 41"/>
                <a:gd name="T25" fmla="*/ 12 h 71"/>
                <a:gd name="T26" fmla="*/ 2 w 41"/>
                <a:gd name="T27" fmla="*/ 11 h 71"/>
                <a:gd name="T28" fmla="*/ 4 w 41"/>
                <a:gd name="T29" fmla="*/ 12 h 71"/>
                <a:gd name="T30" fmla="*/ 4 w 41"/>
                <a:gd name="T31" fmla="*/ 10 h 71"/>
                <a:gd name="T32" fmla="*/ 5 w 41"/>
                <a:gd name="T33" fmla="*/ 4 h 71"/>
                <a:gd name="T34" fmla="*/ 5 w 41"/>
                <a:gd name="T35" fmla="*/ 0 h 71"/>
                <a:gd name="T36" fmla="*/ 8 w 41"/>
                <a:gd name="T37" fmla="*/ 7 h 71"/>
                <a:gd name="T38" fmla="*/ 8 w 41"/>
                <a:gd name="T39" fmla="*/ 10 h 71"/>
                <a:gd name="T40" fmla="*/ 10 w 41"/>
                <a:gd name="T41" fmla="*/ 13 h 71"/>
                <a:gd name="T42" fmla="*/ 14 w 41"/>
                <a:gd name="T43" fmla="*/ 23 h 71"/>
                <a:gd name="T44" fmla="*/ 18 w 41"/>
                <a:gd name="T45" fmla="*/ 32 h 71"/>
                <a:gd name="T46" fmla="*/ 18 w 41"/>
                <a:gd name="T47" fmla="*/ 33 h 71"/>
                <a:gd name="T48" fmla="*/ 20 w 41"/>
                <a:gd name="T49" fmla="*/ 37 h 71"/>
                <a:gd name="T50" fmla="*/ 21 w 41"/>
                <a:gd name="T51" fmla="*/ 39 h 71"/>
                <a:gd name="T52" fmla="*/ 26 w 41"/>
                <a:gd name="T53" fmla="*/ 52 h 71"/>
                <a:gd name="T54" fmla="*/ 29 w 41"/>
                <a:gd name="T55" fmla="*/ 57 h 71"/>
                <a:gd name="T56" fmla="*/ 31 w 41"/>
                <a:gd name="T57" fmla="*/ 66 h 71"/>
                <a:gd name="T58" fmla="*/ 34 w 41"/>
                <a:gd name="T59" fmla="*/ 68 h 71"/>
                <a:gd name="T60" fmla="*/ 38 w 41"/>
                <a:gd name="T61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71">
                  <a:moveTo>
                    <a:pt x="38" y="66"/>
                  </a:moveTo>
                  <a:cubicBezTo>
                    <a:pt x="39" y="65"/>
                    <a:pt x="40" y="65"/>
                    <a:pt x="41" y="65"/>
                  </a:cubicBezTo>
                  <a:cubicBezTo>
                    <a:pt x="39" y="67"/>
                    <a:pt x="36" y="68"/>
                    <a:pt x="34" y="68"/>
                  </a:cubicBezTo>
                  <a:cubicBezTo>
                    <a:pt x="31" y="70"/>
                    <a:pt x="27" y="71"/>
                    <a:pt x="24" y="71"/>
                  </a:cubicBezTo>
                  <a:cubicBezTo>
                    <a:pt x="19" y="70"/>
                    <a:pt x="17" y="68"/>
                    <a:pt x="16" y="63"/>
                  </a:cubicBezTo>
                  <a:cubicBezTo>
                    <a:pt x="16" y="59"/>
                    <a:pt x="16" y="54"/>
                    <a:pt x="15" y="50"/>
                  </a:cubicBezTo>
                  <a:cubicBezTo>
                    <a:pt x="14" y="45"/>
                    <a:pt x="12" y="39"/>
                    <a:pt x="11" y="34"/>
                  </a:cubicBezTo>
                  <a:cubicBezTo>
                    <a:pt x="10" y="31"/>
                    <a:pt x="9" y="28"/>
                    <a:pt x="8" y="24"/>
                  </a:cubicBezTo>
                  <a:cubicBezTo>
                    <a:pt x="7" y="21"/>
                    <a:pt x="5" y="17"/>
                    <a:pt x="3" y="13"/>
                  </a:cubicBezTo>
                  <a:cubicBezTo>
                    <a:pt x="3" y="13"/>
                    <a:pt x="2" y="11"/>
                    <a:pt x="1" y="12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8"/>
                    <a:pt x="3" y="6"/>
                    <a:pt x="5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6" y="3"/>
                    <a:pt x="8" y="4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2" y="16"/>
                    <a:pt x="13" y="19"/>
                    <a:pt x="14" y="23"/>
                  </a:cubicBezTo>
                  <a:cubicBezTo>
                    <a:pt x="15" y="26"/>
                    <a:pt x="15" y="30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1" y="38"/>
                    <a:pt x="21" y="39"/>
                  </a:cubicBezTo>
                  <a:cubicBezTo>
                    <a:pt x="22" y="44"/>
                    <a:pt x="25" y="47"/>
                    <a:pt x="26" y="52"/>
                  </a:cubicBezTo>
                  <a:cubicBezTo>
                    <a:pt x="27" y="54"/>
                    <a:pt x="29" y="55"/>
                    <a:pt x="29" y="57"/>
                  </a:cubicBezTo>
                  <a:cubicBezTo>
                    <a:pt x="28" y="60"/>
                    <a:pt x="30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6" y="67"/>
                    <a:pt x="37" y="66"/>
                    <a:pt x="38" y="66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9A55FA08-B784-DFE4-1861-119748EA6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606550"/>
              <a:ext cx="44450" cy="77787"/>
            </a:xfrm>
            <a:custGeom>
              <a:avLst/>
              <a:gdLst>
                <a:gd name="T0" fmla="*/ 24 w 24"/>
                <a:gd name="T1" fmla="*/ 17 h 40"/>
                <a:gd name="T2" fmla="*/ 23 w 24"/>
                <a:gd name="T3" fmla="*/ 19 h 40"/>
                <a:gd name="T4" fmla="*/ 24 w 24"/>
                <a:gd name="T5" fmla="*/ 28 h 40"/>
                <a:gd name="T6" fmla="*/ 22 w 24"/>
                <a:gd name="T7" fmla="*/ 34 h 40"/>
                <a:gd name="T8" fmla="*/ 20 w 24"/>
                <a:gd name="T9" fmla="*/ 36 h 40"/>
                <a:gd name="T10" fmla="*/ 13 w 24"/>
                <a:gd name="T11" fmla="*/ 39 h 40"/>
                <a:gd name="T12" fmla="*/ 12 w 24"/>
                <a:gd name="T13" fmla="*/ 38 h 40"/>
                <a:gd name="T14" fmla="*/ 7 w 24"/>
                <a:gd name="T15" fmla="*/ 33 h 40"/>
                <a:gd name="T16" fmla="*/ 6 w 24"/>
                <a:gd name="T17" fmla="*/ 31 h 40"/>
                <a:gd name="T18" fmla="*/ 6 w 24"/>
                <a:gd name="T19" fmla="*/ 30 h 40"/>
                <a:gd name="T20" fmla="*/ 3 w 24"/>
                <a:gd name="T21" fmla="*/ 21 h 40"/>
                <a:gd name="T22" fmla="*/ 1 w 24"/>
                <a:gd name="T23" fmla="*/ 19 h 40"/>
                <a:gd name="T24" fmla="*/ 1 w 24"/>
                <a:gd name="T25" fmla="*/ 8 h 40"/>
                <a:gd name="T26" fmla="*/ 1 w 24"/>
                <a:gd name="T27" fmla="*/ 7 h 40"/>
                <a:gd name="T28" fmla="*/ 2 w 24"/>
                <a:gd name="T29" fmla="*/ 3 h 40"/>
                <a:gd name="T30" fmla="*/ 4 w 24"/>
                <a:gd name="T31" fmla="*/ 2 h 40"/>
                <a:gd name="T32" fmla="*/ 6 w 24"/>
                <a:gd name="T33" fmla="*/ 0 h 40"/>
                <a:gd name="T34" fmla="*/ 7 w 24"/>
                <a:gd name="T35" fmla="*/ 0 h 40"/>
                <a:gd name="T36" fmla="*/ 23 w 24"/>
                <a:gd name="T37" fmla="*/ 16 h 40"/>
                <a:gd name="T38" fmla="*/ 24 w 24"/>
                <a:gd name="T3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0">
                  <a:moveTo>
                    <a:pt x="24" y="17"/>
                  </a:moveTo>
                  <a:cubicBezTo>
                    <a:pt x="23" y="18"/>
                    <a:pt x="23" y="18"/>
                    <a:pt x="23" y="19"/>
                  </a:cubicBezTo>
                  <a:cubicBezTo>
                    <a:pt x="24" y="22"/>
                    <a:pt x="24" y="25"/>
                    <a:pt x="24" y="28"/>
                  </a:cubicBezTo>
                  <a:cubicBezTo>
                    <a:pt x="23" y="30"/>
                    <a:pt x="22" y="32"/>
                    <a:pt x="22" y="34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0" y="39"/>
                    <a:pt x="15" y="40"/>
                    <a:pt x="13" y="39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11" y="35"/>
                    <a:pt x="8" y="35"/>
                    <a:pt x="7" y="33"/>
                  </a:cubicBezTo>
                  <a:cubicBezTo>
                    <a:pt x="6" y="33"/>
                    <a:pt x="6" y="32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3" y="28"/>
                    <a:pt x="4" y="24"/>
                    <a:pt x="3" y="21"/>
                  </a:cubicBezTo>
                  <a:cubicBezTo>
                    <a:pt x="2" y="20"/>
                    <a:pt x="1" y="20"/>
                    <a:pt x="1" y="19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7"/>
                    <a:pt x="16" y="12"/>
                    <a:pt x="23" y="16"/>
                  </a:cubicBezTo>
                  <a:cubicBezTo>
                    <a:pt x="23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9CF47B46-2C24-0514-9966-7C503D9A0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1887538"/>
              <a:ext cx="155575" cy="73025"/>
            </a:xfrm>
            <a:custGeom>
              <a:avLst/>
              <a:gdLst>
                <a:gd name="T0" fmla="*/ 0 w 81"/>
                <a:gd name="T1" fmla="*/ 38 h 38"/>
                <a:gd name="T2" fmla="*/ 9 w 81"/>
                <a:gd name="T3" fmla="*/ 36 h 38"/>
                <a:gd name="T4" fmla="*/ 11 w 81"/>
                <a:gd name="T5" fmla="*/ 35 h 38"/>
                <a:gd name="T6" fmla="*/ 10 w 81"/>
                <a:gd name="T7" fmla="*/ 34 h 38"/>
                <a:gd name="T8" fmla="*/ 12 w 81"/>
                <a:gd name="T9" fmla="*/ 33 h 38"/>
                <a:gd name="T10" fmla="*/ 10 w 81"/>
                <a:gd name="T11" fmla="*/ 31 h 38"/>
                <a:gd name="T12" fmla="*/ 8 w 81"/>
                <a:gd name="T13" fmla="*/ 25 h 38"/>
                <a:gd name="T14" fmla="*/ 7 w 81"/>
                <a:gd name="T15" fmla="*/ 13 h 38"/>
                <a:gd name="T16" fmla="*/ 8 w 81"/>
                <a:gd name="T17" fmla="*/ 9 h 38"/>
                <a:gd name="T18" fmla="*/ 10 w 81"/>
                <a:gd name="T19" fmla="*/ 4 h 38"/>
                <a:gd name="T20" fmla="*/ 12 w 81"/>
                <a:gd name="T21" fmla="*/ 0 h 38"/>
                <a:gd name="T22" fmla="*/ 15 w 81"/>
                <a:gd name="T23" fmla="*/ 0 h 38"/>
                <a:gd name="T24" fmla="*/ 19 w 81"/>
                <a:gd name="T25" fmla="*/ 3 h 38"/>
                <a:gd name="T26" fmla="*/ 19 w 81"/>
                <a:gd name="T27" fmla="*/ 4 h 38"/>
                <a:gd name="T28" fmla="*/ 19 w 81"/>
                <a:gd name="T29" fmla="*/ 7 h 38"/>
                <a:gd name="T30" fmla="*/ 25 w 81"/>
                <a:gd name="T31" fmla="*/ 13 h 38"/>
                <a:gd name="T32" fmla="*/ 26 w 81"/>
                <a:gd name="T33" fmla="*/ 15 h 38"/>
                <a:gd name="T34" fmla="*/ 27 w 81"/>
                <a:gd name="T35" fmla="*/ 18 h 38"/>
                <a:gd name="T36" fmla="*/ 29 w 81"/>
                <a:gd name="T37" fmla="*/ 23 h 38"/>
                <a:gd name="T38" fmla="*/ 29 w 81"/>
                <a:gd name="T39" fmla="*/ 25 h 38"/>
                <a:gd name="T40" fmla="*/ 28 w 81"/>
                <a:gd name="T41" fmla="*/ 28 h 38"/>
                <a:gd name="T42" fmla="*/ 28 w 81"/>
                <a:gd name="T43" fmla="*/ 29 h 38"/>
                <a:gd name="T44" fmla="*/ 35 w 81"/>
                <a:gd name="T45" fmla="*/ 31 h 38"/>
                <a:gd name="T46" fmla="*/ 50 w 81"/>
                <a:gd name="T47" fmla="*/ 31 h 38"/>
                <a:gd name="T48" fmla="*/ 55 w 81"/>
                <a:gd name="T49" fmla="*/ 32 h 38"/>
                <a:gd name="T50" fmla="*/ 60 w 81"/>
                <a:gd name="T51" fmla="*/ 32 h 38"/>
                <a:gd name="T52" fmla="*/ 73 w 81"/>
                <a:gd name="T53" fmla="*/ 31 h 38"/>
                <a:gd name="T54" fmla="*/ 75 w 81"/>
                <a:gd name="T55" fmla="*/ 30 h 38"/>
                <a:gd name="T56" fmla="*/ 75 w 81"/>
                <a:gd name="T57" fmla="*/ 30 h 38"/>
                <a:gd name="T58" fmla="*/ 79 w 81"/>
                <a:gd name="T59" fmla="*/ 29 h 38"/>
                <a:gd name="T60" fmla="*/ 81 w 81"/>
                <a:gd name="T61" fmla="*/ 29 h 38"/>
                <a:gd name="T62" fmla="*/ 67 w 81"/>
                <a:gd name="T63" fmla="*/ 33 h 38"/>
                <a:gd name="T64" fmla="*/ 54 w 81"/>
                <a:gd name="T65" fmla="*/ 32 h 38"/>
                <a:gd name="T66" fmla="*/ 29 w 81"/>
                <a:gd name="T67" fmla="*/ 32 h 38"/>
                <a:gd name="T68" fmla="*/ 4 w 81"/>
                <a:gd name="T69" fmla="*/ 38 h 38"/>
                <a:gd name="T70" fmla="*/ 0 w 81"/>
                <a:gd name="T7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8">
                  <a:moveTo>
                    <a:pt x="0" y="38"/>
                  </a:moveTo>
                  <a:cubicBezTo>
                    <a:pt x="3" y="37"/>
                    <a:pt x="6" y="37"/>
                    <a:pt x="9" y="36"/>
                  </a:cubicBezTo>
                  <a:cubicBezTo>
                    <a:pt x="10" y="36"/>
                    <a:pt x="11" y="36"/>
                    <a:pt x="11" y="35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1" y="32"/>
                    <a:pt x="11" y="32"/>
                    <a:pt x="10" y="31"/>
                  </a:cubicBezTo>
                  <a:cubicBezTo>
                    <a:pt x="9" y="29"/>
                    <a:pt x="8" y="28"/>
                    <a:pt x="8" y="25"/>
                  </a:cubicBezTo>
                  <a:cubicBezTo>
                    <a:pt x="8" y="21"/>
                    <a:pt x="8" y="17"/>
                    <a:pt x="7" y="13"/>
                  </a:cubicBezTo>
                  <a:cubicBezTo>
                    <a:pt x="7" y="12"/>
                    <a:pt x="7" y="11"/>
                    <a:pt x="8" y="9"/>
                  </a:cubicBezTo>
                  <a:cubicBezTo>
                    <a:pt x="10" y="8"/>
                    <a:pt x="10" y="6"/>
                    <a:pt x="10" y="4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2" y="8"/>
                    <a:pt x="23" y="11"/>
                    <a:pt x="25" y="13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5" y="16"/>
                    <a:pt x="25" y="17"/>
                    <a:pt x="27" y="18"/>
                  </a:cubicBezTo>
                  <a:cubicBezTo>
                    <a:pt x="29" y="19"/>
                    <a:pt x="29" y="21"/>
                    <a:pt x="29" y="23"/>
                  </a:cubicBezTo>
                  <a:cubicBezTo>
                    <a:pt x="29" y="23"/>
                    <a:pt x="29" y="24"/>
                    <a:pt x="29" y="25"/>
                  </a:cubicBezTo>
                  <a:cubicBezTo>
                    <a:pt x="29" y="26"/>
                    <a:pt x="30" y="27"/>
                    <a:pt x="28" y="28"/>
                  </a:cubicBezTo>
                  <a:cubicBezTo>
                    <a:pt x="27" y="28"/>
                    <a:pt x="27" y="28"/>
                    <a:pt x="28" y="29"/>
                  </a:cubicBezTo>
                  <a:cubicBezTo>
                    <a:pt x="30" y="31"/>
                    <a:pt x="32" y="31"/>
                    <a:pt x="35" y="31"/>
                  </a:cubicBezTo>
                  <a:cubicBezTo>
                    <a:pt x="40" y="30"/>
                    <a:pt x="45" y="30"/>
                    <a:pt x="50" y="31"/>
                  </a:cubicBezTo>
                  <a:cubicBezTo>
                    <a:pt x="52" y="31"/>
                    <a:pt x="53" y="32"/>
                    <a:pt x="55" y="32"/>
                  </a:cubicBezTo>
                  <a:cubicBezTo>
                    <a:pt x="57" y="31"/>
                    <a:pt x="59" y="32"/>
                    <a:pt x="60" y="32"/>
                  </a:cubicBezTo>
                  <a:cubicBezTo>
                    <a:pt x="65" y="33"/>
                    <a:pt x="69" y="32"/>
                    <a:pt x="73" y="31"/>
                  </a:cubicBezTo>
                  <a:cubicBezTo>
                    <a:pt x="74" y="30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7" y="29"/>
                    <a:pt x="79" y="29"/>
                  </a:cubicBezTo>
                  <a:cubicBezTo>
                    <a:pt x="79" y="28"/>
                    <a:pt x="80" y="28"/>
                    <a:pt x="81" y="29"/>
                  </a:cubicBezTo>
                  <a:cubicBezTo>
                    <a:pt x="76" y="31"/>
                    <a:pt x="72" y="33"/>
                    <a:pt x="67" y="33"/>
                  </a:cubicBezTo>
                  <a:cubicBezTo>
                    <a:pt x="62" y="33"/>
                    <a:pt x="58" y="33"/>
                    <a:pt x="54" y="32"/>
                  </a:cubicBezTo>
                  <a:cubicBezTo>
                    <a:pt x="45" y="30"/>
                    <a:pt x="37" y="31"/>
                    <a:pt x="29" y="32"/>
                  </a:cubicBezTo>
                  <a:cubicBezTo>
                    <a:pt x="20" y="33"/>
                    <a:pt x="12" y="36"/>
                    <a:pt x="4" y="38"/>
                  </a:cubicBezTo>
                  <a:cubicBezTo>
                    <a:pt x="3" y="38"/>
                    <a:pt x="1" y="38"/>
                    <a:pt x="0" y="38"/>
                  </a:cubicBezTo>
                  <a:close/>
                </a:path>
              </a:pathLst>
            </a:custGeom>
            <a:solidFill>
              <a:srgbClr val="C0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900790E6-DF83-1729-349F-CBF63190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1695450"/>
              <a:ext cx="44450" cy="52387"/>
            </a:xfrm>
            <a:custGeom>
              <a:avLst/>
              <a:gdLst>
                <a:gd name="T0" fmla="*/ 7 w 23"/>
                <a:gd name="T1" fmla="*/ 28 h 28"/>
                <a:gd name="T2" fmla="*/ 5 w 23"/>
                <a:gd name="T3" fmla="*/ 27 h 28"/>
                <a:gd name="T4" fmla="*/ 3 w 23"/>
                <a:gd name="T5" fmla="*/ 26 h 28"/>
                <a:gd name="T6" fmla="*/ 1 w 23"/>
                <a:gd name="T7" fmla="*/ 16 h 28"/>
                <a:gd name="T8" fmla="*/ 1 w 23"/>
                <a:gd name="T9" fmla="*/ 12 h 28"/>
                <a:gd name="T10" fmla="*/ 2 w 23"/>
                <a:gd name="T11" fmla="*/ 5 h 28"/>
                <a:gd name="T12" fmla="*/ 3 w 23"/>
                <a:gd name="T13" fmla="*/ 1 h 28"/>
                <a:gd name="T14" fmla="*/ 5 w 23"/>
                <a:gd name="T15" fmla="*/ 0 h 28"/>
                <a:gd name="T16" fmla="*/ 10 w 23"/>
                <a:gd name="T17" fmla="*/ 2 h 28"/>
                <a:gd name="T18" fmla="*/ 14 w 23"/>
                <a:gd name="T19" fmla="*/ 6 h 28"/>
                <a:gd name="T20" fmla="*/ 16 w 23"/>
                <a:gd name="T21" fmla="*/ 11 h 28"/>
                <a:gd name="T22" fmla="*/ 18 w 23"/>
                <a:gd name="T23" fmla="*/ 14 h 28"/>
                <a:gd name="T24" fmla="*/ 19 w 23"/>
                <a:gd name="T25" fmla="*/ 15 h 28"/>
                <a:gd name="T26" fmla="*/ 21 w 23"/>
                <a:gd name="T27" fmla="*/ 22 h 28"/>
                <a:gd name="T28" fmla="*/ 22 w 23"/>
                <a:gd name="T29" fmla="*/ 25 h 28"/>
                <a:gd name="T30" fmla="*/ 23 w 23"/>
                <a:gd name="T31" fmla="*/ 27 h 28"/>
                <a:gd name="T32" fmla="*/ 21 w 23"/>
                <a:gd name="T33" fmla="*/ 27 h 28"/>
                <a:gd name="T34" fmla="*/ 22 w 23"/>
                <a:gd name="T35" fmla="*/ 28 h 28"/>
                <a:gd name="T36" fmla="*/ 7 w 23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8">
                  <a:moveTo>
                    <a:pt x="7" y="28"/>
                  </a:moveTo>
                  <a:cubicBezTo>
                    <a:pt x="6" y="27"/>
                    <a:pt x="6" y="27"/>
                    <a:pt x="5" y="27"/>
                  </a:cubicBezTo>
                  <a:cubicBezTo>
                    <a:pt x="4" y="28"/>
                    <a:pt x="3" y="28"/>
                    <a:pt x="3" y="26"/>
                  </a:cubicBezTo>
                  <a:cubicBezTo>
                    <a:pt x="1" y="23"/>
                    <a:pt x="0" y="20"/>
                    <a:pt x="1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1" y="10"/>
                    <a:pt x="2" y="8"/>
                    <a:pt x="2" y="5"/>
                  </a:cubicBezTo>
                  <a:cubicBezTo>
                    <a:pt x="2" y="4"/>
                    <a:pt x="3" y="3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3" y="5"/>
                    <a:pt x="14" y="6"/>
                  </a:cubicBezTo>
                  <a:cubicBezTo>
                    <a:pt x="15" y="8"/>
                    <a:pt x="16" y="9"/>
                    <a:pt x="16" y="11"/>
                  </a:cubicBezTo>
                  <a:cubicBezTo>
                    <a:pt x="16" y="13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8" y="18"/>
                    <a:pt x="20" y="20"/>
                    <a:pt x="21" y="22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1" y="26"/>
                    <a:pt x="22" y="26"/>
                    <a:pt x="23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1" y="27"/>
                    <a:pt x="22" y="27"/>
                    <a:pt x="22" y="28"/>
                  </a:cubicBezTo>
                  <a:cubicBezTo>
                    <a:pt x="17" y="28"/>
                    <a:pt x="12" y="28"/>
                    <a:pt x="7" y="2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B22A2C62-70AB-C8A4-6390-CE0545A3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905000"/>
              <a:ext cx="84138" cy="79375"/>
            </a:xfrm>
            <a:custGeom>
              <a:avLst/>
              <a:gdLst>
                <a:gd name="T0" fmla="*/ 30 w 44"/>
                <a:gd name="T1" fmla="*/ 39 h 42"/>
                <a:gd name="T2" fmla="*/ 38 w 44"/>
                <a:gd name="T3" fmla="*/ 35 h 42"/>
                <a:gd name="T4" fmla="*/ 39 w 44"/>
                <a:gd name="T5" fmla="*/ 34 h 42"/>
                <a:gd name="T6" fmla="*/ 43 w 44"/>
                <a:gd name="T7" fmla="*/ 32 h 42"/>
                <a:gd name="T8" fmla="*/ 44 w 44"/>
                <a:gd name="T9" fmla="*/ 32 h 42"/>
                <a:gd name="T10" fmla="*/ 44 w 44"/>
                <a:gd name="T11" fmla="*/ 33 h 42"/>
                <a:gd name="T12" fmla="*/ 30 w 44"/>
                <a:gd name="T13" fmla="*/ 40 h 42"/>
                <a:gd name="T14" fmla="*/ 11 w 44"/>
                <a:gd name="T15" fmla="*/ 32 h 42"/>
                <a:gd name="T16" fmla="*/ 8 w 44"/>
                <a:gd name="T17" fmla="*/ 24 h 42"/>
                <a:gd name="T18" fmla="*/ 9 w 44"/>
                <a:gd name="T19" fmla="*/ 21 h 42"/>
                <a:gd name="T20" fmla="*/ 13 w 44"/>
                <a:gd name="T21" fmla="*/ 15 h 42"/>
                <a:gd name="T22" fmla="*/ 14 w 44"/>
                <a:gd name="T23" fmla="*/ 12 h 42"/>
                <a:gd name="T24" fmla="*/ 11 w 44"/>
                <a:gd name="T25" fmla="*/ 12 h 42"/>
                <a:gd name="T26" fmla="*/ 7 w 44"/>
                <a:gd name="T27" fmla="*/ 13 h 42"/>
                <a:gd name="T28" fmla="*/ 0 w 44"/>
                <a:gd name="T29" fmla="*/ 16 h 42"/>
                <a:gd name="T30" fmla="*/ 5 w 44"/>
                <a:gd name="T31" fmla="*/ 13 h 42"/>
                <a:gd name="T32" fmla="*/ 6 w 44"/>
                <a:gd name="T33" fmla="*/ 13 h 42"/>
                <a:gd name="T34" fmla="*/ 7 w 44"/>
                <a:gd name="T35" fmla="*/ 9 h 42"/>
                <a:gd name="T36" fmla="*/ 8 w 44"/>
                <a:gd name="T37" fmla="*/ 5 h 42"/>
                <a:gd name="T38" fmla="*/ 9 w 44"/>
                <a:gd name="T39" fmla="*/ 2 h 42"/>
                <a:gd name="T40" fmla="*/ 9 w 44"/>
                <a:gd name="T41" fmla="*/ 0 h 42"/>
                <a:gd name="T42" fmla="*/ 11 w 44"/>
                <a:gd name="T43" fmla="*/ 2 h 42"/>
                <a:gd name="T44" fmla="*/ 11 w 44"/>
                <a:gd name="T45" fmla="*/ 3 h 42"/>
                <a:gd name="T46" fmla="*/ 13 w 44"/>
                <a:gd name="T47" fmla="*/ 6 h 42"/>
                <a:gd name="T48" fmla="*/ 13 w 44"/>
                <a:gd name="T49" fmla="*/ 8 h 42"/>
                <a:gd name="T50" fmla="*/ 14 w 44"/>
                <a:gd name="T51" fmla="*/ 10 h 42"/>
                <a:gd name="T52" fmla="*/ 15 w 44"/>
                <a:gd name="T53" fmla="*/ 11 h 42"/>
                <a:gd name="T54" fmla="*/ 16 w 44"/>
                <a:gd name="T55" fmla="*/ 12 h 42"/>
                <a:gd name="T56" fmla="*/ 17 w 44"/>
                <a:gd name="T57" fmla="*/ 14 h 42"/>
                <a:gd name="T58" fmla="*/ 19 w 44"/>
                <a:gd name="T59" fmla="*/ 17 h 42"/>
                <a:gd name="T60" fmla="*/ 22 w 44"/>
                <a:gd name="T61" fmla="*/ 23 h 42"/>
                <a:gd name="T62" fmla="*/ 24 w 44"/>
                <a:gd name="T63" fmla="*/ 25 h 42"/>
                <a:gd name="T64" fmla="*/ 29 w 44"/>
                <a:gd name="T65" fmla="*/ 36 h 42"/>
                <a:gd name="T66" fmla="*/ 29 w 44"/>
                <a:gd name="T67" fmla="*/ 37 h 42"/>
                <a:gd name="T68" fmla="*/ 30 w 44"/>
                <a:gd name="T6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2">
                  <a:moveTo>
                    <a:pt x="30" y="39"/>
                  </a:moveTo>
                  <a:cubicBezTo>
                    <a:pt x="33" y="38"/>
                    <a:pt x="36" y="37"/>
                    <a:pt x="38" y="35"/>
                  </a:cubicBezTo>
                  <a:cubicBezTo>
                    <a:pt x="38" y="35"/>
                    <a:pt x="38" y="34"/>
                    <a:pt x="39" y="34"/>
                  </a:cubicBezTo>
                  <a:cubicBezTo>
                    <a:pt x="40" y="34"/>
                    <a:pt x="41" y="33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4" y="32"/>
                    <a:pt x="44" y="33"/>
                  </a:cubicBezTo>
                  <a:cubicBezTo>
                    <a:pt x="39" y="35"/>
                    <a:pt x="35" y="38"/>
                    <a:pt x="30" y="40"/>
                  </a:cubicBezTo>
                  <a:cubicBezTo>
                    <a:pt x="22" y="42"/>
                    <a:pt x="16" y="40"/>
                    <a:pt x="11" y="32"/>
                  </a:cubicBezTo>
                  <a:cubicBezTo>
                    <a:pt x="10" y="30"/>
                    <a:pt x="9" y="27"/>
                    <a:pt x="8" y="24"/>
                  </a:cubicBezTo>
                  <a:cubicBezTo>
                    <a:pt x="7" y="22"/>
                    <a:pt x="8" y="22"/>
                    <a:pt x="9" y="21"/>
                  </a:cubicBezTo>
                  <a:cubicBezTo>
                    <a:pt x="10" y="19"/>
                    <a:pt x="12" y="17"/>
                    <a:pt x="13" y="15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1"/>
                    <a:pt x="9" y="12"/>
                    <a:pt x="7" y="13"/>
                  </a:cubicBezTo>
                  <a:cubicBezTo>
                    <a:pt x="5" y="14"/>
                    <a:pt x="3" y="16"/>
                    <a:pt x="0" y="16"/>
                  </a:cubicBezTo>
                  <a:cubicBezTo>
                    <a:pt x="1" y="15"/>
                    <a:pt x="3" y="15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7" y="8"/>
                    <a:pt x="7" y="6"/>
                    <a:pt x="8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9" y="1"/>
                    <a:pt x="8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4"/>
                    <a:pt x="11" y="6"/>
                    <a:pt x="13" y="6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18" y="15"/>
                    <a:pt x="19" y="16"/>
                    <a:pt x="19" y="17"/>
                  </a:cubicBezTo>
                  <a:cubicBezTo>
                    <a:pt x="20" y="19"/>
                    <a:pt x="21" y="21"/>
                    <a:pt x="22" y="23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9"/>
                    <a:pt x="26" y="33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9" y="38"/>
                    <a:pt x="29" y="38"/>
                    <a:pt x="30" y="39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2C82F447-91F3-BD7F-B8E6-FEE836A5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1566863"/>
              <a:ext cx="39688" cy="80962"/>
            </a:xfrm>
            <a:custGeom>
              <a:avLst/>
              <a:gdLst>
                <a:gd name="T0" fmla="*/ 11 w 20"/>
                <a:gd name="T1" fmla="*/ 33 h 42"/>
                <a:gd name="T2" fmla="*/ 9 w 20"/>
                <a:gd name="T3" fmla="*/ 30 h 42"/>
                <a:gd name="T4" fmla="*/ 7 w 20"/>
                <a:gd name="T5" fmla="*/ 27 h 42"/>
                <a:gd name="T6" fmla="*/ 6 w 20"/>
                <a:gd name="T7" fmla="*/ 23 h 42"/>
                <a:gd name="T8" fmla="*/ 2 w 20"/>
                <a:gd name="T9" fmla="*/ 12 h 42"/>
                <a:gd name="T10" fmla="*/ 0 w 20"/>
                <a:gd name="T11" fmla="*/ 4 h 42"/>
                <a:gd name="T12" fmla="*/ 1 w 20"/>
                <a:gd name="T13" fmla="*/ 0 h 42"/>
                <a:gd name="T14" fmla="*/ 3 w 20"/>
                <a:gd name="T15" fmla="*/ 5 h 42"/>
                <a:gd name="T16" fmla="*/ 5 w 20"/>
                <a:gd name="T17" fmla="*/ 14 h 42"/>
                <a:gd name="T18" fmla="*/ 6 w 20"/>
                <a:gd name="T19" fmla="*/ 16 h 42"/>
                <a:gd name="T20" fmla="*/ 4 w 20"/>
                <a:gd name="T21" fmla="*/ 5 h 42"/>
                <a:gd name="T22" fmla="*/ 6 w 20"/>
                <a:gd name="T23" fmla="*/ 3 h 42"/>
                <a:gd name="T24" fmla="*/ 8 w 20"/>
                <a:gd name="T25" fmla="*/ 4 h 42"/>
                <a:gd name="T26" fmla="*/ 7 w 20"/>
                <a:gd name="T27" fmla="*/ 4 h 42"/>
                <a:gd name="T28" fmla="*/ 12 w 20"/>
                <a:gd name="T29" fmla="*/ 5 h 42"/>
                <a:gd name="T30" fmla="*/ 13 w 20"/>
                <a:gd name="T31" fmla="*/ 6 h 42"/>
                <a:gd name="T32" fmla="*/ 14 w 20"/>
                <a:gd name="T33" fmla="*/ 14 h 42"/>
                <a:gd name="T34" fmla="*/ 17 w 20"/>
                <a:gd name="T35" fmla="*/ 27 h 42"/>
                <a:gd name="T36" fmla="*/ 20 w 20"/>
                <a:gd name="T37" fmla="*/ 37 h 42"/>
                <a:gd name="T38" fmla="*/ 20 w 20"/>
                <a:gd name="T39" fmla="*/ 39 h 42"/>
                <a:gd name="T40" fmla="*/ 19 w 20"/>
                <a:gd name="T41" fmla="*/ 41 h 42"/>
                <a:gd name="T42" fmla="*/ 17 w 20"/>
                <a:gd name="T43" fmla="*/ 41 h 42"/>
                <a:gd name="T44" fmla="*/ 17 w 20"/>
                <a:gd name="T45" fmla="*/ 41 h 42"/>
                <a:gd name="T46" fmla="*/ 15 w 20"/>
                <a:gd name="T47" fmla="*/ 38 h 42"/>
                <a:gd name="T48" fmla="*/ 13 w 20"/>
                <a:gd name="T49" fmla="*/ 38 h 42"/>
                <a:gd name="T50" fmla="*/ 12 w 20"/>
                <a:gd name="T51" fmla="*/ 34 h 42"/>
                <a:gd name="T52" fmla="*/ 11 w 20"/>
                <a:gd name="T5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2">
                  <a:moveTo>
                    <a:pt x="11" y="33"/>
                  </a:moveTo>
                  <a:cubicBezTo>
                    <a:pt x="10" y="32"/>
                    <a:pt x="9" y="32"/>
                    <a:pt x="9" y="30"/>
                  </a:cubicBezTo>
                  <a:cubicBezTo>
                    <a:pt x="9" y="29"/>
                    <a:pt x="8" y="28"/>
                    <a:pt x="7" y="27"/>
                  </a:cubicBezTo>
                  <a:cubicBezTo>
                    <a:pt x="6" y="26"/>
                    <a:pt x="6" y="24"/>
                    <a:pt x="6" y="23"/>
                  </a:cubicBezTo>
                  <a:cubicBezTo>
                    <a:pt x="4" y="19"/>
                    <a:pt x="3" y="16"/>
                    <a:pt x="2" y="12"/>
                  </a:cubicBezTo>
                  <a:cubicBezTo>
                    <a:pt x="1" y="10"/>
                    <a:pt x="1" y="7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5" y="12"/>
                    <a:pt x="5" y="8"/>
                    <a:pt x="4" y="5"/>
                  </a:cubicBezTo>
                  <a:cubicBezTo>
                    <a:pt x="4" y="4"/>
                    <a:pt x="4" y="3"/>
                    <a:pt x="6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2" y="9"/>
                    <a:pt x="14" y="11"/>
                    <a:pt x="14" y="14"/>
                  </a:cubicBezTo>
                  <a:cubicBezTo>
                    <a:pt x="15" y="18"/>
                    <a:pt x="16" y="23"/>
                    <a:pt x="17" y="27"/>
                  </a:cubicBezTo>
                  <a:cubicBezTo>
                    <a:pt x="18" y="30"/>
                    <a:pt x="19" y="33"/>
                    <a:pt x="20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4" y="41"/>
                    <a:pt x="15" y="38"/>
                  </a:cubicBezTo>
                  <a:cubicBezTo>
                    <a:pt x="15" y="38"/>
                    <a:pt x="14" y="37"/>
                    <a:pt x="13" y="38"/>
                  </a:cubicBezTo>
                  <a:cubicBezTo>
                    <a:pt x="12" y="37"/>
                    <a:pt x="12" y="35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915F87A1-1030-3776-9E49-7E58986A2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1555750"/>
              <a:ext cx="28575" cy="73025"/>
            </a:xfrm>
            <a:custGeom>
              <a:avLst/>
              <a:gdLst>
                <a:gd name="T0" fmla="*/ 15 w 15"/>
                <a:gd name="T1" fmla="*/ 1 h 38"/>
                <a:gd name="T2" fmla="*/ 10 w 15"/>
                <a:gd name="T3" fmla="*/ 1 h 38"/>
                <a:gd name="T4" fmla="*/ 9 w 15"/>
                <a:gd name="T5" fmla="*/ 2 h 38"/>
                <a:gd name="T6" fmla="*/ 10 w 15"/>
                <a:gd name="T7" fmla="*/ 11 h 38"/>
                <a:gd name="T8" fmla="*/ 10 w 15"/>
                <a:gd name="T9" fmla="*/ 13 h 38"/>
                <a:gd name="T10" fmla="*/ 11 w 15"/>
                <a:gd name="T11" fmla="*/ 16 h 38"/>
                <a:gd name="T12" fmla="*/ 12 w 15"/>
                <a:gd name="T13" fmla="*/ 22 h 38"/>
                <a:gd name="T14" fmla="*/ 13 w 15"/>
                <a:gd name="T15" fmla="*/ 31 h 38"/>
                <a:gd name="T16" fmla="*/ 9 w 15"/>
                <a:gd name="T17" fmla="*/ 37 h 38"/>
                <a:gd name="T18" fmla="*/ 5 w 15"/>
                <a:gd name="T19" fmla="*/ 36 h 38"/>
                <a:gd name="T20" fmla="*/ 3 w 15"/>
                <a:gd name="T21" fmla="*/ 31 h 38"/>
                <a:gd name="T22" fmla="*/ 2 w 15"/>
                <a:gd name="T23" fmla="*/ 20 h 38"/>
                <a:gd name="T24" fmla="*/ 1 w 15"/>
                <a:gd name="T25" fmla="*/ 16 h 38"/>
                <a:gd name="T26" fmla="*/ 1 w 15"/>
                <a:gd name="T27" fmla="*/ 16 h 38"/>
                <a:gd name="T28" fmla="*/ 4 w 15"/>
                <a:gd name="T29" fmla="*/ 1 h 38"/>
                <a:gd name="T30" fmla="*/ 5 w 15"/>
                <a:gd name="T31" fmla="*/ 1 h 38"/>
                <a:gd name="T32" fmla="*/ 15 w 15"/>
                <a:gd name="T3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8">
                  <a:moveTo>
                    <a:pt x="15" y="1"/>
                  </a:moveTo>
                  <a:cubicBezTo>
                    <a:pt x="13" y="1"/>
                    <a:pt x="12" y="1"/>
                    <a:pt x="10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10" y="5"/>
                    <a:pt x="11" y="8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8"/>
                    <a:pt x="12" y="20"/>
                    <a:pt x="12" y="22"/>
                  </a:cubicBezTo>
                  <a:cubicBezTo>
                    <a:pt x="12" y="25"/>
                    <a:pt x="13" y="28"/>
                    <a:pt x="13" y="31"/>
                  </a:cubicBezTo>
                  <a:cubicBezTo>
                    <a:pt x="12" y="34"/>
                    <a:pt x="11" y="35"/>
                    <a:pt x="9" y="37"/>
                  </a:cubicBezTo>
                  <a:cubicBezTo>
                    <a:pt x="9" y="38"/>
                    <a:pt x="6" y="37"/>
                    <a:pt x="5" y="36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7"/>
                    <a:pt x="1" y="24"/>
                    <a:pt x="2" y="20"/>
                  </a:cubicBezTo>
                  <a:cubicBezTo>
                    <a:pt x="2" y="18"/>
                    <a:pt x="0" y="17"/>
                    <a:pt x="1" y="16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1"/>
                    <a:pt x="2" y="6"/>
                    <a:pt x="4" y="1"/>
                  </a:cubicBezTo>
                  <a:cubicBezTo>
                    <a:pt x="4" y="1"/>
                    <a:pt x="4" y="0"/>
                    <a:pt x="5" y="1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Oval 32">
              <a:extLst>
                <a:ext uri="{FF2B5EF4-FFF2-40B4-BE49-F238E27FC236}">
                  <a16:creationId xmlns:a16="http://schemas.microsoft.com/office/drawing/2014/main" id="{53CE6C8A-D7C9-A4CE-5BA3-DBCEFB588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1473200"/>
              <a:ext cx="23813" cy="25400"/>
            </a:xfrm>
            <a:prstGeom prst="ellipse">
              <a:avLst/>
            </a:pr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C7BD3B6E-EF6B-960B-968B-E4319F88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6" y="1927225"/>
              <a:ext cx="12700" cy="17462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3 h 9"/>
                <a:gd name="T4" fmla="*/ 2 w 7"/>
                <a:gd name="T5" fmla="*/ 9 h 9"/>
                <a:gd name="T6" fmla="*/ 1 w 7"/>
                <a:gd name="T7" fmla="*/ 9 h 9"/>
                <a:gd name="T8" fmla="*/ 0 w 7"/>
                <a:gd name="T9" fmla="*/ 4 h 9"/>
                <a:gd name="T10" fmla="*/ 1 w 7"/>
                <a:gd name="T11" fmla="*/ 3 h 9"/>
                <a:gd name="T12" fmla="*/ 5 w 7"/>
                <a:gd name="T13" fmla="*/ 1 h 9"/>
                <a:gd name="T14" fmla="*/ 7 w 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2"/>
                    <a:pt x="6" y="2"/>
                    <a:pt x="6" y="3"/>
                  </a:cubicBezTo>
                  <a:cubicBezTo>
                    <a:pt x="5" y="5"/>
                    <a:pt x="3" y="6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BD61F895-641A-AD74-4E02-ACAD774FE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0188"/>
              <a:ext cx="17463" cy="7937"/>
            </a:xfrm>
            <a:custGeom>
              <a:avLst/>
              <a:gdLst>
                <a:gd name="T0" fmla="*/ 1 w 9"/>
                <a:gd name="T1" fmla="*/ 4 h 4"/>
                <a:gd name="T2" fmla="*/ 0 w 9"/>
                <a:gd name="T3" fmla="*/ 3 h 4"/>
                <a:gd name="T4" fmla="*/ 1 w 9"/>
                <a:gd name="T5" fmla="*/ 1 h 4"/>
                <a:gd name="T6" fmla="*/ 7 w 9"/>
                <a:gd name="T7" fmla="*/ 0 h 4"/>
                <a:gd name="T8" fmla="*/ 8 w 9"/>
                <a:gd name="T9" fmla="*/ 1 h 4"/>
                <a:gd name="T10" fmla="*/ 7 w 9"/>
                <a:gd name="T11" fmla="*/ 3 h 4"/>
                <a:gd name="T12" fmla="*/ 1 w 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2"/>
                    <a:pt x="9" y="3"/>
                    <a:pt x="7" y="3"/>
                  </a:cubicBezTo>
                  <a:cubicBezTo>
                    <a:pt x="5" y="3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F3D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42566102-1D7C-ED06-C6A7-14FA17DF9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933575"/>
              <a:ext cx="38100" cy="11112"/>
            </a:xfrm>
            <a:custGeom>
              <a:avLst/>
              <a:gdLst>
                <a:gd name="T0" fmla="*/ 6 w 20"/>
                <a:gd name="T1" fmla="*/ 5 h 6"/>
                <a:gd name="T2" fmla="*/ 3 w 20"/>
                <a:gd name="T3" fmla="*/ 5 h 6"/>
                <a:gd name="T4" fmla="*/ 0 w 20"/>
                <a:gd name="T5" fmla="*/ 6 h 6"/>
                <a:gd name="T6" fmla="*/ 7 w 20"/>
                <a:gd name="T7" fmla="*/ 3 h 6"/>
                <a:gd name="T8" fmla="*/ 12 w 20"/>
                <a:gd name="T9" fmla="*/ 1 h 6"/>
                <a:gd name="T10" fmla="*/ 13 w 20"/>
                <a:gd name="T11" fmla="*/ 1 h 6"/>
                <a:gd name="T12" fmla="*/ 17 w 20"/>
                <a:gd name="T13" fmla="*/ 0 h 6"/>
                <a:gd name="T14" fmla="*/ 20 w 20"/>
                <a:gd name="T15" fmla="*/ 0 h 6"/>
                <a:gd name="T16" fmla="*/ 6 w 2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">
                  <a:moveTo>
                    <a:pt x="6" y="5"/>
                  </a:moveTo>
                  <a:cubicBezTo>
                    <a:pt x="5" y="5"/>
                    <a:pt x="4" y="5"/>
                    <a:pt x="3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9" y="3"/>
                    <a:pt x="11" y="3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2"/>
                    <a:pt x="16" y="1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15" y="1"/>
                    <a:pt x="11" y="3"/>
                    <a:pt x="6" y="5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00E7DEEF-4ABF-70F7-7D30-081006F28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1943100"/>
              <a:ext cx="33338" cy="17462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9 h 9"/>
                <a:gd name="T4" fmla="*/ 13 w 18"/>
                <a:gd name="T5" fmla="*/ 2 h 9"/>
                <a:gd name="T6" fmla="*/ 18 w 18"/>
                <a:gd name="T7" fmla="*/ 0 h 9"/>
                <a:gd name="T8" fmla="*/ 12 w 18"/>
                <a:gd name="T9" fmla="*/ 3 h 9"/>
                <a:gd name="T10" fmla="*/ 1 w 18"/>
                <a:gd name="T11" fmla="*/ 9 h 9"/>
                <a:gd name="T12" fmla="*/ 0 w 1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9" y="4"/>
                    <a:pt x="13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8" y="5"/>
                    <a:pt x="5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2F766252-599C-E63F-27B1-266EABEC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8125"/>
              <a:ext cx="17463" cy="3175"/>
            </a:xfrm>
            <a:custGeom>
              <a:avLst/>
              <a:gdLst>
                <a:gd name="T0" fmla="*/ 1 w 9"/>
                <a:gd name="T1" fmla="*/ 2 h 2"/>
                <a:gd name="T2" fmla="*/ 0 w 9"/>
                <a:gd name="T3" fmla="*/ 2 h 2"/>
                <a:gd name="T4" fmla="*/ 1 w 9"/>
                <a:gd name="T5" fmla="*/ 1 h 2"/>
                <a:gd name="T6" fmla="*/ 8 w 9"/>
                <a:gd name="T7" fmla="*/ 0 h 2"/>
                <a:gd name="T8" fmla="*/ 9 w 9"/>
                <a:gd name="T9" fmla="*/ 0 h 2"/>
                <a:gd name="T10" fmla="*/ 8 w 9"/>
                <a:gd name="T11" fmla="*/ 1 h 2"/>
                <a:gd name="T12" fmla="*/ 1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E7C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E5E6DA02-E1F8-D0D5-5C70-812CB981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962150"/>
              <a:ext cx="25400" cy="6350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2 h 3"/>
                <a:gd name="T4" fmla="*/ 2 w 14"/>
                <a:gd name="T5" fmla="*/ 1 h 3"/>
                <a:gd name="T6" fmla="*/ 7 w 14"/>
                <a:gd name="T7" fmla="*/ 0 h 3"/>
                <a:gd name="T8" fmla="*/ 14 w 14"/>
                <a:gd name="T9" fmla="*/ 1 h 3"/>
                <a:gd name="T10" fmla="*/ 14 w 14"/>
                <a:gd name="T11" fmla="*/ 2 h 3"/>
                <a:gd name="T12" fmla="*/ 0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9" y="0"/>
                    <a:pt x="12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1"/>
                    <a:pt x="5" y="1"/>
                    <a:pt x="0" y="3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9">
              <a:extLst>
                <a:ext uri="{FF2B5EF4-FFF2-40B4-BE49-F238E27FC236}">
                  <a16:creationId xmlns:a16="http://schemas.microsoft.com/office/drawing/2014/main" id="{2EC1B29E-4F79-7565-8FF4-7F7855AE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1722438"/>
              <a:ext cx="30163" cy="1587"/>
            </a:xfrm>
            <a:custGeom>
              <a:avLst/>
              <a:gdLst>
                <a:gd name="T0" fmla="*/ 0 w 16"/>
                <a:gd name="T1" fmla="*/ 1 h 1"/>
                <a:gd name="T2" fmla="*/ 1 w 16"/>
                <a:gd name="T3" fmla="*/ 0 h 1"/>
                <a:gd name="T4" fmla="*/ 16 w 16"/>
                <a:gd name="T5" fmla="*/ 0 h 1"/>
                <a:gd name="T6" fmla="*/ 16 w 16"/>
                <a:gd name="T7" fmla="*/ 1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40">
              <a:extLst>
                <a:ext uri="{FF2B5EF4-FFF2-40B4-BE49-F238E27FC236}">
                  <a16:creationId xmlns:a16="http://schemas.microsoft.com/office/drawing/2014/main" id="{DC87C6A9-0902-6C93-14AB-406C3532D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466850"/>
              <a:ext cx="6350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2C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1">
              <a:extLst>
                <a:ext uri="{FF2B5EF4-FFF2-40B4-BE49-F238E27FC236}">
                  <a16:creationId xmlns:a16="http://schemas.microsoft.com/office/drawing/2014/main" id="{829B5DAE-CD0D-CEAC-B45D-3C11E8E5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1724025"/>
              <a:ext cx="6350" cy="11112"/>
            </a:xfrm>
            <a:custGeom>
              <a:avLst/>
              <a:gdLst>
                <a:gd name="T0" fmla="*/ 2 w 4"/>
                <a:gd name="T1" fmla="*/ 4 h 6"/>
                <a:gd name="T2" fmla="*/ 4 w 4"/>
                <a:gd name="T3" fmla="*/ 5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  <a:gd name="T10" fmla="*/ 1 w 4"/>
                <a:gd name="T11" fmla="*/ 0 h 6"/>
                <a:gd name="T12" fmla="*/ 1 w 4"/>
                <a:gd name="T13" fmla="*/ 2 h 6"/>
                <a:gd name="T14" fmla="*/ 2 w 4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6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42">
              <a:extLst>
                <a:ext uri="{FF2B5EF4-FFF2-40B4-BE49-F238E27FC236}">
                  <a16:creationId xmlns:a16="http://schemas.microsoft.com/office/drawing/2014/main" id="{C1EE8310-469B-2E1A-D692-CFA5D683E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1" y="1960563"/>
              <a:ext cx="7938" cy="4762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3" y="2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3">
              <a:extLst>
                <a:ext uri="{FF2B5EF4-FFF2-40B4-BE49-F238E27FC236}">
                  <a16:creationId xmlns:a16="http://schemas.microsoft.com/office/drawing/2014/main" id="{C1E36977-35FE-B9AF-81CD-AECC8316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1747838"/>
              <a:ext cx="95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4">
              <a:extLst>
                <a:ext uri="{FF2B5EF4-FFF2-40B4-BE49-F238E27FC236}">
                  <a16:creationId xmlns:a16="http://schemas.microsoft.com/office/drawing/2014/main" id="{0B66F0D1-EA6B-75F8-229A-F434BEC80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19510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C0B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5">
              <a:extLst>
                <a:ext uri="{FF2B5EF4-FFF2-40B4-BE49-F238E27FC236}">
                  <a16:creationId xmlns:a16="http://schemas.microsoft.com/office/drawing/2014/main" id="{87F01E8B-71CF-9430-97B9-1543294B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6" y="1939925"/>
              <a:ext cx="6350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0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Oval 46">
              <a:extLst>
                <a:ext uri="{FF2B5EF4-FFF2-40B4-BE49-F238E27FC236}">
                  <a16:creationId xmlns:a16="http://schemas.microsoft.com/office/drawing/2014/main" id="{CC72DB1C-399C-13D0-639C-4A9852FFA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1497013"/>
              <a:ext cx="1588" cy="1587"/>
            </a:xfrm>
            <a:prstGeom prst="ellipse">
              <a:avLst/>
            </a:prstGeom>
            <a:solidFill>
              <a:srgbClr val="A7A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7">
              <a:extLst>
                <a:ext uri="{FF2B5EF4-FFF2-40B4-BE49-F238E27FC236}">
                  <a16:creationId xmlns:a16="http://schemas.microsoft.com/office/drawing/2014/main" id="{136B9BE9-7389-D08B-90CE-2C652519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1" y="1954213"/>
              <a:ext cx="3175" cy="1587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4A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8">
              <a:extLst>
                <a:ext uri="{FF2B5EF4-FFF2-40B4-BE49-F238E27FC236}">
                  <a16:creationId xmlns:a16="http://schemas.microsoft.com/office/drawing/2014/main" id="{E65C5C0D-4CF1-5FB4-16D9-369C70191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535113"/>
              <a:ext cx="123825" cy="212725"/>
            </a:xfrm>
            <a:custGeom>
              <a:avLst/>
              <a:gdLst>
                <a:gd name="T0" fmla="*/ 65 w 65"/>
                <a:gd name="T1" fmla="*/ 109 h 112"/>
                <a:gd name="T2" fmla="*/ 65 w 65"/>
                <a:gd name="T3" fmla="*/ 110 h 112"/>
                <a:gd name="T4" fmla="*/ 63 w 65"/>
                <a:gd name="T5" fmla="*/ 112 h 112"/>
                <a:gd name="T6" fmla="*/ 57 w 65"/>
                <a:gd name="T7" fmla="*/ 111 h 112"/>
                <a:gd name="T8" fmla="*/ 57 w 65"/>
                <a:gd name="T9" fmla="*/ 109 h 112"/>
                <a:gd name="T10" fmla="*/ 58 w 65"/>
                <a:gd name="T11" fmla="*/ 105 h 112"/>
                <a:gd name="T12" fmla="*/ 56 w 65"/>
                <a:gd name="T13" fmla="*/ 104 h 112"/>
                <a:gd name="T14" fmla="*/ 53 w 65"/>
                <a:gd name="T15" fmla="*/ 102 h 112"/>
                <a:gd name="T16" fmla="*/ 52 w 65"/>
                <a:gd name="T17" fmla="*/ 100 h 112"/>
                <a:gd name="T18" fmla="*/ 51 w 65"/>
                <a:gd name="T19" fmla="*/ 99 h 112"/>
                <a:gd name="T20" fmla="*/ 48 w 65"/>
                <a:gd name="T21" fmla="*/ 95 h 112"/>
                <a:gd name="T22" fmla="*/ 46 w 65"/>
                <a:gd name="T23" fmla="*/ 93 h 112"/>
                <a:gd name="T24" fmla="*/ 45 w 65"/>
                <a:gd name="T25" fmla="*/ 92 h 112"/>
                <a:gd name="T26" fmla="*/ 42 w 65"/>
                <a:gd name="T27" fmla="*/ 87 h 112"/>
                <a:gd name="T28" fmla="*/ 41 w 65"/>
                <a:gd name="T29" fmla="*/ 86 h 112"/>
                <a:gd name="T30" fmla="*/ 37 w 65"/>
                <a:gd name="T31" fmla="*/ 79 h 112"/>
                <a:gd name="T32" fmla="*/ 33 w 65"/>
                <a:gd name="T33" fmla="*/ 74 h 112"/>
                <a:gd name="T34" fmla="*/ 32 w 65"/>
                <a:gd name="T35" fmla="*/ 73 h 112"/>
                <a:gd name="T36" fmla="*/ 30 w 65"/>
                <a:gd name="T37" fmla="*/ 68 h 112"/>
                <a:gd name="T38" fmla="*/ 29 w 65"/>
                <a:gd name="T39" fmla="*/ 64 h 112"/>
                <a:gd name="T40" fmla="*/ 24 w 65"/>
                <a:gd name="T41" fmla="*/ 55 h 112"/>
                <a:gd name="T42" fmla="*/ 23 w 65"/>
                <a:gd name="T43" fmla="*/ 53 h 112"/>
                <a:gd name="T44" fmla="*/ 21 w 65"/>
                <a:gd name="T45" fmla="*/ 50 h 112"/>
                <a:gd name="T46" fmla="*/ 20 w 65"/>
                <a:gd name="T47" fmla="*/ 47 h 112"/>
                <a:gd name="T48" fmla="*/ 19 w 65"/>
                <a:gd name="T49" fmla="*/ 45 h 112"/>
                <a:gd name="T50" fmla="*/ 18 w 65"/>
                <a:gd name="T51" fmla="*/ 38 h 112"/>
                <a:gd name="T52" fmla="*/ 16 w 65"/>
                <a:gd name="T53" fmla="*/ 36 h 112"/>
                <a:gd name="T54" fmla="*/ 14 w 65"/>
                <a:gd name="T55" fmla="*/ 32 h 112"/>
                <a:gd name="T56" fmla="*/ 13 w 65"/>
                <a:gd name="T57" fmla="*/ 29 h 112"/>
                <a:gd name="T58" fmla="*/ 11 w 65"/>
                <a:gd name="T59" fmla="*/ 23 h 112"/>
                <a:gd name="T60" fmla="*/ 11 w 65"/>
                <a:gd name="T61" fmla="*/ 21 h 112"/>
                <a:gd name="T62" fmla="*/ 10 w 65"/>
                <a:gd name="T63" fmla="*/ 17 h 112"/>
                <a:gd name="T64" fmla="*/ 10 w 65"/>
                <a:gd name="T65" fmla="*/ 16 h 112"/>
                <a:gd name="T66" fmla="*/ 6 w 65"/>
                <a:gd name="T67" fmla="*/ 13 h 112"/>
                <a:gd name="T68" fmla="*/ 5 w 65"/>
                <a:gd name="T69" fmla="*/ 8 h 112"/>
                <a:gd name="T70" fmla="*/ 7 w 65"/>
                <a:gd name="T71" fmla="*/ 6 h 112"/>
                <a:gd name="T72" fmla="*/ 8 w 65"/>
                <a:gd name="T73" fmla="*/ 6 h 112"/>
                <a:gd name="T74" fmla="*/ 5 w 65"/>
                <a:gd name="T75" fmla="*/ 6 h 112"/>
                <a:gd name="T76" fmla="*/ 1 w 65"/>
                <a:gd name="T77" fmla="*/ 6 h 112"/>
                <a:gd name="T78" fmla="*/ 0 w 65"/>
                <a:gd name="T79" fmla="*/ 6 h 112"/>
                <a:gd name="T80" fmla="*/ 1 w 65"/>
                <a:gd name="T81" fmla="*/ 5 h 112"/>
                <a:gd name="T82" fmla="*/ 3 w 65"/>
                <a:gd name="T83" fmla="*/ 3 h 112"/>
                <a:gd name="T84" fmla="*/ 3 w 65"/>
                <a:gd name="T85" fmla="*/ 3 h 112"/>
                <a:gd name="T86" fmla="*/ 7 w 65"/>
                <a:gd name="T87" fmla="*/ 2 h 112"/>
                <a:gd name="T88" fmla="*/ 15 w 65"/>
                <a:gd name="T89" fmla="*/ 1 h 112"/>
                <a:gd name="T90" fmla="*/ 17 w 65"/>
                <a:gd name="T91" fmla="*/ 1 h 112"/>
                <a:gd name="T92" fmla="*/ 25 w 65"/>
                <a:gd name="T93" fmla="*/ 0 h 112"/>
                <a:gd name="T94" fmla="*/ 26 w 65"/>
                <a:gd name="T95" fmla="*/ 1 h 112"/>
                <a:gd name="T96" fmla="*/ 32 w 65"/>
                <a:gd name="T97" fmla="*/ 17 h 112"/>
                <a:gd name="T98" fmla="*/ 39 w 65"/>
                <a:gd name="T99" fmla="*/ 29 h 112"/>
                <a:gd name="T100" fmla="*/ 44 w 65"/>
                <a:gd name="T101" fmla="*/ 45 h 112"/>
                <a:gd name="T102" fmla="*/ 47 w 65"/>
                <a:gd name="T103" fmla="*/ 66 h 112"/>
                <a:gd name="T104" fmla="*/ 53 w 65"/>
                <a:gd name="T105" fmla="*/ 85 h 112"/>
                <a:gd name="T106" fmla="*/ 64 w 65"/>
                <a:gd name="T107" fmla="*/ 104 h 112"/>
                <a:gd name="T108" fmla="*/ 65 w 65"/>
                <a:gd name="T10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112">
                  <a:moveTo>
                    <a:pt x="65" y="109"/>
                  </a:moveTo>
                  <a:cubicBezTo>
                    <a:pt x="65" y="109"/>
                    <a:pt x="65" y="109"/>
                    <a:pt x="65" y="110"/>
                  </a:cubicBezTo>
                  <a:cubicBezTo>
                    <a:pt x="65" y="112"/>
                    <a:pt x="65" y="112"/>
                    <a:pt x="63" y="112"/>
                  </a:cubicBezTo>
                  <a:cubicBezTo>
                    <a:pt x="61" y="111"/>
                    <a:pt x="59" y="112"/>
                    <a:pt x="57" y="111"/>
                  </a:cubicBezTo>
                  <a:cubicBezTo>
                    <a:pt x="56" y="111"/>
                    <a:pt x="57" y="110"/>
                    <a:pt x="57" y="109"/>
                  </a:cubicBezTo>
                  <a:cubicBezTo>
                    <a:pt x="58" y="108"/>
                    <a:pt x="58" y="107"/>
                    <a:pt x="58" y="105"/>
                  </a:cubicBezTo>
                  <a:cubicBezTo>
                    <a:pt x="58" y="104"/>
                    <a:pt x="57" y="104"/>
                    <a:pt x="56" y="104"/>
                  </a:cubicBezTo>
                  <a:cubicBezTo>
                    <a:pt x="54" y="104"/>
                    <a:pt x="53" y="104"/>
                    <a:pt x="53" y="102"/>
                  </a:cubicBezTo>
                  <a:cubicBezTo>
                    <a:pt x="53" y="101"/>
                    <a:pt x="52" y="101"/>
                    <a:pt x="52" y="100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49" y="98"/>
                    <a:pt x="48" y="97"/>
                    <a:pt x="48" y="95"/>
                  </a:cubicBezTo>
                  <a:cubicBezTo>
                    <a:pt x="47" y="94"/>
                    <a:pt x="47" y="93"/>
                    <a:pt x="46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0"/>
                    <a:pt x="43" y="89"/>
                    <a:pt x="42" y="87"/>
                  </a:cubicBezTo>
                  <a:cubicBezTo>
                    <a:pt x="42" y="87"/>
                    <a:pt x="41" y="86"/>
                    <a:pt x="41" y="86"/>
                  </a:cubicBezTo>
                  <a:cubicBezTo>
                    <a:pt x="42" y="82"/>
                    <a:pt x="39" y="81"/>
                    <a:pt x="37" y="79"/>
                  </a:cubicBezTo>
                  <a:cubicBezTo>
                    <a:pt x="36" y="77"/>
                    <a:pt x="34" y="76"/>
                    <a:pt x="33" y="74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1" y="71"/>
                    <a:pt x="30" y="70"/>
                    <a:pt x="30" y="68"/>
                  </a:cubicBezTo>
                  <a:cubicBezTo>
                    <a:pt x="30" y="66"/>
                    <a:pt x="30" y="65"/>
                    <a:pt x="29" y="64"/>
                  </a:cubicBezTo>
                  <a:cubicBezTo>
                    <a:pt x="26" y="61"/>
                    <a:pt x="23" y="59"/>
                    <a:pt x="24" y="55"/>
                  </a:cubicBezTo>
                  <a:cubicBezTo>
                    <a:pt x="24" y="54"/>
                    <a:pt x="24" y="53"/>
                    <a:pt x="23" y="53"/>
                  </a:cubicBezTo>
                  <a:cubicBezTo>
                    <a:pt x="22" y="52"/>
                    <a:pt x="21" y="51"/>
                    <a:pt x="21" y="50"/>
                  </a:cubicBezTo>
                  <a:cubicBezTo>
                    <a:pt x="22" y="49"/>
                    <a:pt x="21" y="48"/>
                    <a:pt x="20" y="47"/>
                  </a:cubicBezTo>
                  <a:cubicBezTo>
                    <a:pt x="20" y="46"/>
                    <a:pt x="19" y="46"/>
                    <a:pt x="19" y="45"/>
                  </a:cubicBezTo>
                  <a:cubicBezTo>
                    <a:pt x="19" y="43"/>
                    <a:pt x="18" y="40"/>
                    <a:pt x="18" y="38"/>
                  </a:cubicBezTo>
                  <a:cubicBezTo>
                    <a:pt x="18" y="37"/>
                    <a:pt x="18" y="36"/>
                    <a:pt x="16" y="36"/>
                  </a:cubicBezTo>
                  <a:cubicBezTo>
                    <a:pt x="14" y="35"/>
                    <a:pt x="14" y="35"/>
                    <a:pt x="14" y="32"/>
                  </a:cubicBezTo>
                  <a:cubicBezTo>
                    <a:pt x="14" y="31"/>
                    <a:pt x="13" y="30"/>
                    <a:pt x="13" y="29"/>
                  </a:cubicBezTo>
                  <a:cubicBezTo>
                    <a:pt x="12" y="27"/>
                    <a:pt x="12" y="25"/>
                    <a:pt x="11" y="23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0"/>
                    <a:pt x="10" y="18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4" y="12"/>
                    <a:pt x="5" y="10"/>
                    <a:pt x="5" y="8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9" y="2"/>
                    <a:pt x="12" y="2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9" y="1"/>
                    <a:pt x="22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8" y="12"/>
                    <a:pt x="32" y="17"/>
                  </a:cubicBezTo>
                  <a:cubicBezTo>
                    <a:pt x="34" y="21"/>
                    <a:pt x="37" y="25"/>
                    <a:pt x="39" y="29"/>
                  </a:cubicBezTo>
                  <a:cubicBezTo>
                    <a:pt x="41" y="35"/>
                    <a:pt x="43" y="40"/>
                    <a:pt x="44" y="45"/>
                  </a:cubicBezTo>
                  <a:cubicBezTo>
                    <a:pt x="46" y="52"/>
                    <a:pt x="46" y="59"/>
                    <a:pt x="47" y="66"/>
                  </a:cubicBezTo>
                  <a:cubicBezTo>
                    <a:pt x="48" y="73"/>
                    <a:pt x="50" y="79"/>
                    <a:pt x="53" y="85"/>
                  </a:cubicBezTo>
                  <a:cubicBezTo>
                    <a:pt x="57" y="91"/>
                    <a:pt x="61" y="97"/>
                    <a:pt x="64" y="104"/>
                  </a:cubicBezTo>
                  <a:cubicBezTo>
                    <a:pt x="64" y="105"/>
                    <a:pt x="65" y="107"/>
                    <a:pt x="65" y="109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9">
              <a:extLst>
                <a:ext uri="{FF2B5EF4-FFF2-40B4-BE49-F238E27FC236}">
                  <a16:creationId xmlns:a16="http://schemas.microsoft.com/office/drawing/2014/main" id="{7A8216AB-7933-E401-9C37-DFCC11E0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1527175"/>
              <a:ext cx="69850" cy="77787"/>
            </a:xfrm>
            <a:custGeom>
              <a:avLst/>
              <a:gdLst>
                <a:gd name="T0" fmla="*/ 36 w 36"/>
                <a:gd name="T1" fmla="*/ 5 h 41"/>
                <a:gd name="T2" fmla="*/ 35 w 36"/>
                <a:gd name="T3" fmla="*/ 6 h 41"/>
                <a:gd name="T4" fmla="*/ 26 w 36"/>
                <a:gd name="T5" fmla="*/ 7 h 41"/>
                <a:gd name="T6" fmla="*/ 22 w 36"/>
                <a:gd name="T7" fmla="*/ 7 h 41"/>
                <a:gd name="T8" fmla="*/ 22 w 36"/>
                <a:gd name="T9" fmla="*/ 7 h 41"/>
                <a:gd name="T10" fmla="*/ 13 w 36"/>
                <a:gd name="T11" fmla="*/ 9 h 41"/>
                <a:gd name="T12" fmla="*/ 12 w 36"/>
                <a:gd name="T13" fmla="*/ 9 h 41"/>
                <a:gd name="T14" fmla="*/ 11 w 36"/>
                <a:gd name="T15" fmla="*/ 11 h 41"/>
                <a:gd name="T16" fmla="*/ 11 w 36"/>
                <a:gd name="T17" fmla="*/ 12 h 41"/>
                <a:gd name="T18" fmla="*/ 13 w 36"/>
                <a:gd name="T19" fmla="*/ 13 h 41"/>
                <a:gd name="T20" fmla="*/ 15 w 36"/>
                <a:gd name="T21" fmla="*/ 14 h 41"/>
                <a:gd name="T22" fmla="*/ 17 w 36"/>
                <a:gd name="T23" fmla="*/ 20 h 41"/>
                <a:gd name="T24" fmla="*/ 17 w 36"/>
                <a:gd name="T25" fmla="*/ 24 h 41"/>
                <a:gd name="T26" fmla="*/ 18 w 36"/>
                <a:gd name="T27" fmla="*/ 28 h 41"/>
                <a:gd name="T28" fmla="*/ 19 w 36"/>
                <a:gd name="T29" fmla="*/ 31 h 41"/>
                <a:gd name="T30" fmla="*/ 20 w 36"/>
                <a:gd name="T31" fmla="*/ 34 h 41"/>
                <a:gd name="T32" fmla="*/ 21 w 36"/>
                <a:gd name="T33" fmla="*/ 37 h 41"/>
                <a:gd name="T34" fmla="*/ 24 w 36"/>
                <a:gd name="T35" fmla="*/ 39 h 41"/>
                <a:gd name="T36" fmla="*/ 24 w 36"/>
                <a:gd name="T37" fmla="*/ 40 h 41"/>
                <a:gd name="T38" fmla="*/ 21 w 36"/>
                <a:gd name="T39" fmla="*/ 41 h 41"/>
                <a:gd name="T40" fmla="*/ 17 w 36"/>
                <a:gd name="T41" fmla="*/ 41 h 41"/>
                <a:gd name="T42" fmla="*/ 5 w 36"/>
                <a:gd name="T43" fmla="*/ 41 h 41"/>
                <a:gd name="T44" fmla="*/ 2 w 36"/>
                <a:gd name="T45" fmla="*/ 40 h 41"/>
                <a:gd name="T46" fmla="*/ 1 w 36"/>
                <a:gd name="T47" fmla="*/ 36 h 41"/>
                <a:gd name="T48" fmla="*/ 1 w 36"/>
                <a:gd name="T49" fmla="*/ 34 h 41"/>
                <a:gd name="T50" fmla="*/ 1 w 36"/>
                <a:gd name="T51" fmla="*/ 34 h 41"/>
                <a:gd name="T52" fmla="*/ 3 w 36"/>
                <a:gd name="T53" fmla="*/ 29 h 41"/>
                <a:gd name="T54" fmla="*/ 3 w 36"/>
                <a:gd name="T55" fmla="*/ 22 h 41"/>
                <a:gd name="T56" fmla="*/ 4 w 36"/>
                <a:gd name="T57" fmla="*/ 20 h 41"/>
                <a:gd name="T58" fmla="*/ 4 w 36"/>
                <a:gd name="T59" fmla="*/ 17 h 41"/>
                <a:gd name="T60" fmla="*/ 3 w 36"/>
                <a:gd name="T61" fmla="*/ 15 h 41"/>
                <a:gd name="T62" fmla="*/ 4 w 36"/>
                <a:gd name="T63" fmla="*/ 7 h 41"/>
                <a:gd name="T64" fmla="*/ 4 w 36"/>
                <a:gd name="T65" fmla="*/ 6 h 41"/>
                <a:gd name="T66" fmla="*/ 4 w 36"/>
                <a:gd name="T67" fmla="*/ 3 h 41"/>
                <a:gd name="T68" fmla="*/ 3 w 36"/>
                <a:gd name="T69" fmla="*/ 0 h 41"/>
                <a:gd name="T70" fmla="*/ 6 w 36"/>
                <a:gd name="T71" fmla="*/ 7 h 41"/>
                <a:gd name="T72" fmla="*/ 7 w 36"/>
                <a:gd name="T73" fmla="*/ 22 h 41"/>
                <a:gd name="T74" fmla="*/ 12 w 36"/>
                <a:gd name="T75" fmla="*/ 35 h 41"/>
                <a:gd name="T76" fmla="*/ 13 w 36"/>
                <a:gd name="T77" fmla="*/ 32 h 41"/>
                <a:gd name="T78" fmla="*/ 10 w 36"/>
                <a:gd name="T79" fmla="*/ 23 h 41"/>
                <a:gd name="T80" fmla="*/ 8 w 36"/>
                <a:gd name="T81" fmla="*/ 15 h 41"/>
                <a:gd name="T82" fmla="*/ 8 w 36"/>
                <a:gd name="T83" fmla="*/ 9 h 41"/>
                <a:gd name="T84" fmla="*/ 10 w 36"/>
                <a:gd name="T85" fmla="*/ 8 h 41"/>
                <a:gd name="T86" fmla="*/ 18 w 36"/>
                <a:gd name="T87" fmla="*/ 7 h 41"/>
                <a:gd name="T88" fmla="*/ 33 w 36"/>
                <a:gd name="T89" fmla="*/ 5 h 41"/>
                <a:gd name="T90" fmla="*/ 36 w 36"/>
                <a:gd name="T9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36" y="5"/>
                  </a:moveTo>
                  <a:cubicBezTo>
                    <a:pt x="36" y="5"/>
                    <a:pt x="35" y="6"/>
                    <a:pt x="35" y="6"/>
                  </a:cubicBezTo>
                  <a:cubicBezTo>
                    <a:pt x="32" y="5"/>
                    <a:pt x="29" y="6"/>
                    <a:pt x="26" y="7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9"/>
                    <a:pt x="17" y="8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0" y="9"/>
                    <a:pt x="10" y="9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3" y="13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6" y="21"/>
                    <a:pt x="16" y="23"/>
                    <a:pt x="17" y="24"/>
                  </a:cubicBezTo>
                  <a:cubicBezTo>
                    <a:pt x="17" y="26"/>
                    <a:pt x="17" y="27"/>
                    <a:pt x="18" y="28"/>
                  </a:cubicBezTo>
                  <a:cubicBezTo>
                    <a:pt x="19" y="29"/>
                    <a:pt x="19" y="30"/>
                    <a:pt x="19" y="31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21" y="35"/>
                    <a:pt x="21" y="36"/>
                    <a:pt x="21" y="37"/>
                  </a:cubicBezTo>
                  <a:cubicBezTo>
                    <a:pt x="22" y="38"/>
                    <a:pt x="22" y="39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3" y="41"/>
                    <a:pt x="22" y="40"/>
                    <a:pt x="21" y="41"/>
                  </a:cubicBezTo>
                  <a:cubicBezTo>
                    <a:pt x="20" y="41"/>
                    <a:pt x="18" y="41"/>
                    <a:pt x="17" y="41"/>
                  </a:cubicBezTo>
                  <a:cubicBezTo>
                    <a:pt x="13" y="41"/>
                    <a:pt x="9" y="41"/>
                    <a:pt x="5" y="41"/>
                  </a:cubicBezTo>
                  <a:cubicBezTo>
                    <a:pt x="4" y="41"/>
                    <a:pt x="3" y="41"/>
                    <a:pt x="2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33"/>
                    <a:pt x="3" y="31"/>
                    <a:pt x="3" y="29"/>
                  </a:cubicBezTo>
                  <a:cubicBezTo>
                    <a:pt x="3" y="27"/>
                    <a:pt x="3" y="24"/>
                    <a:pt x="3" y="22"/>
                  </a:cubicBezTo>
                  <a:cubicBezTo>
                    <a:pt x="3" y="21"/>
                    <a:pt x="3" y="20"/>
                    <a:pt x="4" y="20"/>
                  </a:cubicBezTo>
                  <a:cubicBezTo>
                    <a:pt x="5" y="19"/>
                    <a:pt x="5" y="17"/>
                    <a:pt x="4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5" y="1"/>
                    <a:pt x="6" y="4"/>
                    <a:pt x="6" y="7"/>
                  </a:cubicBezTo>
                  <a:cubicBezTo>
                    <a:pt x="6" y="12"/>
                    <a:pt x="6" y="17"/>
                    <a:pt x="7" y="22"/>
                  </a:cubicBezTo>
                  <a:cubicBezTo>
                    <a:pt x="8" y="26"/>
                    <a:pt x="10" y="31"/>
                    <a:pt x="12" y="35"/>
                  </a:cubicBezTo>
                  <a:cubicBezTo>
                    <a:pt x="13" y="34"/>
                    <a:pt x="13" y="33"/>
                    <a:pt x="13" y="32"/>
                  </a:cubicBezTo>
                  <a:cubicBezTo>
                    <a:pt x="12" y="29"/>
                    <a:pt x="11" y="26"/>
                    <a:pt x="10" y="23"/>
                  </a:cubicBezTo>
                  <a:cubicBezTo>
                    <a:pt x="8" y="21"/>
                    <a:pt x="9" y="18"/>
                    <a:pt x="8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2" y="8"/>
                    <a:pt x="15" y="7"/>
                    <a:pt x="18" y="7"/>
                  </a:cubicBezTo>
                  <a:cubicBezTo>
                    <a:pt x="23" y="6"/>
                    <a:pt x="28" y="5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50">
              <a:extLst>
                <a:ext uri="{FF2B5EF4-FFF2-40B4-BE49-F238E27FC236}">
                  <a16:creationId xmlns:a16="http://schemas.microsoft.com/office/drawing/2014/main" id="{4719273F-0971-27A9-8581-5A196173B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1" y="1693863"/>
              <a:ext cx="6350" cy="38100"/>
            </a:xfrm>
            <a:custGeom>
              <a:avLst/>
              <a:gdLst>
                <a:gd name="T0" fmla="*/ 3 w 3"/>
                <a:gd name="T1" fmla="*/ 20 h 20"/>
                <a:gd name="T2" fmla="*/ 2 w 3"/>
                <a:gd name="T3" fmla="*/ 16 h 20"/>
                <a:gd name="T4" fmla="*/ 1 w 3"/>
                <a:gd name="T5" fmla="*/ 6 h 20"/>
                <a:gd name="T6" fmla="*/ 0 w 3"/>
                <a:gd name="T7" fmla="*/ 0 h 20"/>
                <a:gd name="T8" fmla="*/ 1 w 3"/>
                <a:gd name="T9" fmla="*/ 7 h 20"/>
                <a:gd name="T10" fmla="*/ 3 w 3"/>
                <a:gd name="T11" fmla="*/ 15 h 20"/>
                <a:gd name="T12" fmla="*/ 3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2" y="19"/>
                    <a:pt x="3" y="17"/>
                    <a:pt x="2" y="16"/>
                  </a:cubicBezTo>
                  <a:cubicBezTo>
                    <a:pt x="1" y="13"/>
                    <a:pt x="1" y="9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2" y="2"/>
                    <a:pt x="1" y="4"/>
                    <a:pt x="1" y="7"/>
                  </a:cubicBezTo>
                  <a:cubicBezTo>
                    <a:pt x="2" y="10"/>
                    <a:pt x="2" y="12"/>
                    <a:pt x="3" y="15"/>
                  </a:cubicBezTo>
                  <a:cubicBezTo>
                    <a:pt x="3" y="16"/>
                    <a:pt x="3" y="18"/>
                    <a:pt x="3" y="2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51">
              <a:extLst>
                <a:ext uri="{FF2B5EF4-FFF2-40B4-BE49-F238E27FC236}">
                  <a16:creationId xmlns:a16="http://schemas.microsoft.com/office/drawing/2014/main" id="{61991BF3-71F4-B8B6-3482-8C1429BE5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1668463"/>
              <a:ext cx="1588" cy="15875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8 h 8"/>
                <a:gd name="T4" fmla="*/ 0 w 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52">
              <a:extLst>
                <a:ext uri="{FF2B5EF4-FFF2-40B4-BE49-F238E27FC236}">
                  <a16:creationId xmlns:a16="http://schemas.microsoft.com/office/drawing/2014/main" id="{F0D11E34-7D3D-A7EC-DCE8-C53656922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1" y="1520825"/>
              <a:ext cx="9525" cy="4762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2" y="0"/>
                    <a:pt x="0" y="0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53">
              <a:extLst>
                <a:ext uri="{FF2B5EF4-FFF2-40B4-BE49-F238E27FC236}">
                  <a16:creationId xmlns:a16="http://schemas.microsoft.com/office/drawing/2014/main" id="{51EA6AB9-DD60-4915-B70E-9DF3C13B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684338"/>
              <a:ext cx="4763" cy="635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2"/>
                    <a:pt x="2" y="3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54">
              <a:extLst>
                <a:ext uri="{FF2B5EF4-FFF2-40B4-BE49-F238E27FC236}">
                  <a16:creationId xmlns:a16="http://schemas.microsoft.com/office/drawing/2014/main" id="{DE186B34-C6F3-B4BE-6B71-BAAB1AA3C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906588"/>
              <a:ext cx="44450" cy="44450"/>
            </a:xfrm>
            <a:custGeom>
              <a:avLst/>
              <a:gdLst>
                <a:gd name="T0" fmla="*/ 22 w 23"/>
                <a:gd name="T1" fmla="*/ 20 h 23"/>
                <a:gd name="T2" fmla="*/ 16 w 23"/>
                <a:gd name="T3" fmla="*/ 22 h 23"/>
                <a:gd name="T4" fmla="*/ 2 w 23"/>
                <a:gd name="T5" fmla="*/ 22 h 23"/>
                <a:gd name="T6" fmla="*/ 2 w 23"/>
                <a:gd name="T7" fmla="*/ 15 h 23"/>
                <a:gd name="T8" fmla="*/ 1 w 23"/>
                <a:gd name="T9" fmla="*/ 13 h 23"/>
                <a:gd name="T10" fmla="*/ 1 w 23"/>
                <a:gd name="T11" fmla="*/ 10 h 23"/>
                <a:gd name="T12" fmla="*/ 2 w 23"/>
                <a:gd name="T13" fmla="*/ 5 h 23"/>
                <a:gd name="T14" fmla="*/ 8 w 23"/>
                <a:gd name="T15" fmla="*/ 0 h 23"/>
                <a:gd name="T16" fmla="*/ 9 w 23"/>
                <a:gd name="T17" fmla="*/ 1 h 23"/>
                <a:gd name="T18" fmla="*/ 12 w 23"/>
                <a:gd name="T19" fmla="*/ 4 h 23"/>
                <a:gd name="T20" fmla="*/ 16 w 23"/>
                <a:gd name="T21" fmla="*/ 10 h 23"/>
                <a:gd name="T22" fmla="*/ 19 w 23"/>
                <a:gd name="T23" fmla="*/ 13 h 23"/>
                <a:gd name="T24" fmla="*/ 21 w 23"/>
                <a:gd name="T25" fmla="*/ 14 h 23"/>
                <a:gd name="T26" fmla="*/ 21 w 23"/>
                <a:gd name="T27" fmla="*/ 18 h 23"/>
                <a:gd name="T28" fmla="*/ 22 w 23"/>
                <a:gd name="T2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2" y="20"/>
                  </a:moveTo>
                  <a:cubicBezTo>
                    <a:pt x="20" y="22"/>
                    <a:pt x="18" y="22"/>
                    <a:pt x="16" y="22"/>
                  </a:cubicBezTo>
                  <a:cubicBezTo>
                    <a:pt x="11" y="23"/>
                    <a:pt x="7" y="22"/>
                    <a:pt x="2" y="22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3"/>
                    <a:pt x="6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3" y="16"/>
                    <a:pt x="23" y="16"/>
                    <a:pt x="21" y="18"/>
                  </a:cubicBezTo>
                  <a:cubicBezTo>
                    <a:pt x="20" y="19"/>
                    <a:pt x="21" y="20"/>
                    <a:pt x="22" y="20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55">
              <a:extLst>
                <a:ext uri="{FF2B5EF4-FFF2-40B4-BE49-F238E27FC236}">
                  <a16:creationId xmlns:a16="http://schemas.microsoft.com/office/drawing/2014/main" id="{9F42EB81-0149-8083-F497-FA8B05165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630363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2 w 3"/>
                <a:gd name="T5" fmla="*/ 5 h 7"/>
                <a:gd name="T6" fmla="*/ 3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2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56">
              <a:extLst>
                <a:ext uri="{FF2B5EF4-FFF2-40B4-BE49-F238E27FC236}">
                  <a16:creationId xmlns:a16="http://schemas.microsoft.com/office/drawing/2014/main" id="{3E007633-059D-3B93-A1B7-7F58FD52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509713"/>
              <a:ext cx="50800" cy="130175"/>
            </a:xfrm>
            <a:custGeom>
              <a:avLst/>
              <a:gdLst>
                <a:gd name="T0" fmla="*/ 26 w 27"/>
                <a:gd name="T1" fmla="*/ 31 h 68"/>
                <a:gd name="T2" fmla="*/ 26 w 27"/>
                <a:gd name="T3" fmla="*/ 33 h 68"/>
                <a:gd name="T4" fmla="*/ 27 w 27"/>
                <a:gd name="T5" fmla="*/ 52 h 68"/>
                <a:gd name="T6" fmla="*/ 27 w 27"/>
                <a:gd name="T7" fmla="*/ 58 h 68"/>
                <a:gd name="T8" fmla="*/ 27 w 27"/>
                <a:gd name="T9" fmla="*/ 59 h 68"/>
                <a:gd name="T10" fmla="*/ 26 w 27"/>
                <a:gd name="T11" fmla="*/ 65 h 68"/>
                <a:gd name="T12" fmla="*/ 24 w 27"/>
                <a:gd name="T13" fmla="*/ 66 h 68"/>
                <a:gd name="T14" fmla="*/ 24 w 27"/>
                <a:gd name="T15" fmla="*/ 66 h 68"/>
                <a:gd name="T16" fmla="*/ 19 w 27"/>
                <a:gd name="T17" fmla="*/ 66 h 68"/>
                <a:gd name="T18" fmla="*/ 17 w 27"/>
                <a:gd name="T19" fmla="*/ 63 h 68"/>
                <a:gd name="T20" fmla="*/ 15 w 27"/>
                <a:gd name="T21" fmla="*/ 60 h 68"/>
                <a:gd name="T22" fmla="*/ 15 w 27"/>
                <a:gd name="T23" fmla="*/ 58 h 68"/>
                <a:gd name="T24" fmla="*/ 13 w 27"/>
                <a:gd name="T25" fmla="*/ 50 h 68"/>
                <a:gd name="T26" fmla="*/ 12 w 27"/>
                <a:gd name="T27" fmla="*/ 49 h 68"/>
                <a:gd name="T28" fmla="*/ 10 w 27"/>
                <a:gd name="T29" fmla="*/ 46 h 68"/>
                <a:gd name="T30" fmla="*/ 9 w 27"/>
                <a:gd name="T31" fmla="*/ 43 h 68"/>
                <a:gd name="T32" fmla="*/ 8 w 27"/>
                <a:gd name="T33" fmla="*/ 40 h 68"/>
                <a:gd name="T34" fmla="*/ 7 w 27"/>
                <a:gd name="T35" fmla="*/ 37 h 68"/>
                <a:gd name="T36" fmla="*/ 6 w 27"/>
                <a:gd name="T37" fmla="*/ 35 h 68"/>
                <a:gd name="T38" fmla="*/ 5 w 27"/>
                <a:gd name="T39" fmla="*/ 30 h 68"/>
                <a:gd name="T40" fmla="*/ 4 w 27"/>
                <a:gd name="T41" fmla="*/ 28 h 68"/>
                <a:gd name="T42" fmla="*/ 2 w 27"/>
                <a:gd name="T43" fmla="*/ 23 h 68"/>
                <a:gd name="T44" fmla="*/ 2 w 27"/>
                <a:gd name="T45" fmla="*/ 11 h 68"/>
                <a:gd name="T46" fmla="*/ 1 w 27"/>
                <a:gd name="T47" fmla="*/ 9 h 68"/>
                <a:gd name="T48" fmla="*/ 0 w 27"/>
                <a:gd name="T49" fmla="*/ 4 h 68"/>
                <a:gd name="T50" fmla="*/ 3 w 27"/>
                <a:gd name="T51" fmla="*/ 3 h 68"/>
                <a:gd name="T52" fmla="*/ 5 w 27"/>
                <a:gd name="T53" fmla="*/ 2 h 68"/>
                <a:gd name="T54" fmla="*/ 13 w 27"/>
                <a:gd name="T55" fmla="*/ 0 h 68"/>
                <a:gd name="T56" fmla="*/ 17 w 27"/>
                <a:gd name="T57" fmla="*/ 0 h 68"/>
                <a:gd name="T58" fmla="*/ 18 w 27"/>
                <a:gd name="T59" fmla="*/ 0 h 68"/>
                <a:gd name="T60" fmla="*/ 20 w 27"/>
                <a:gd name="T61" fmla="*/ 7 h 68"/>
                <a:gd name="T62" fmla="*/ 21 w 27"/>
                <a:gd name="T63" fmla="*/ 9 h 68"/>
                <a:gd name="T64" fmla="*/ 22 w 27"/>
                <a:gd name="T65" fmla="*/ 12 h 68"/>
                <a:gd name="T66" fmla="*/ 23 w 27"/>
                <a:gd name="T67" fmla="*/ 15 h 68"/>
                <a:gd name="T68" fmla="*/ 25 w 27"/>
                <a:gd name="T69" fmla="*/ 18 h 68"/>
                <a:gd name="T70" fmla="*/ 26 w 27"/>
                <a:gd name="T7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68">
                  <a:moveTo>
                    <a:pt x="26" y="31"/>
                  </a:moveTo>
                  <a:cubicBezTo>
                    <a:pt x="26" y="32"/>
                    <a:pt x="26" y="32"/>
                    <a:pt x="26" y="33"/>
                  </a:cubicBezTo>
                  <a:cubicBezTo>
                    <a:pt x="25" y="39"/>
                    <a:pt x="27" y="46"/>
                    <a:pt x="27" y="52"/>
                  </a:cubicBezTo>
                  <a:cubicBezTo>
                    <a:pt x="27" y="54"/>
                    <a:pt x="27" y="56"/>
                    <a:pt x="27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6" y="61"/>
                    <a:pt x="26" y="63"/>
                    <a:pt x="26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8" y="66"/>
                    <a:pt x="17" y="65"/>
                    <a:pt x="17" y="63"/>
                  </a:cubicBezTo>
                  <a:cubicBezTo>
                    <a:pt x="17" y="62"/>
                    <a:pt x="17" y="60"/>
                    <a:pt x="15" y="60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5" y="55"/>
                    <a:pt x="13" y="53"/>
                    <a:pt x="13" y="50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0" y="49"/>
                    <a:pt x="9" y="47"/>
                    <a:pt x="10" y="46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7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2"/>
                    <a:pt x="5" y="30"/>
                  </a:cubicBezTo>
                  <a:cubicBezTo>
                    <a:pt x="5" y="29"/>
                    <a:pt x="5" y="28"/>
                    <a:pt x="4" y="28"/>
                  </a:cubicBezTo>
                  <a:cubicBezTo>
                    <a:pt x="3" y="27"/>
                    <a:pt x="2" y="25"/>
                    <a:pt x="2" y="23"/>
                  </a:cubicBezTo>
                  <a:cubicBezTo>
                    <a:pt x="3" y="19"/>
                    <a:pt x="2" y="15"/>
                    <a:pt x="2" y="11"/>
                  </a:cubicBezTo>
                  <a:cubicBezTo>
                    <a:pt x="2" y="10"/>
                    <a:pt x="2" y="9"/>
                    <a:pt x="1" y="9"/>
                  </a:cubicBezTo>
                  <a:cubicBezTo>
                    <a:pt x="0" y="8"/>
                    <a:pt x="0" y="5"/>
                    <a:pt x="0" y="4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7" y="0"/>
                    <a:pt x="10" y="1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3"/>
                    <a:pt x="21" y="4"/>
                    <a:pt x="20" y="7"/>
                  </a:cubicBezTo>
                  <a:cubicBezTo>
                    <a:pt x="20" y="8"/>
                    <a:pt x="20" y="8"/>
                    <a:pt x="21" y="9"/>
                  </a:cubicBezTo>
                  <a:cubicBezTo>
                    <a:pt x="22" y="9"/>
                    <a:pt x="22" y="11"/>
                    <a:pt x="22" y="12"/>
                  </a:cubicBezTo>
                  <a:cubicBezTo>
                    <a:pt x="22" y="13"/>
                    <a:pt x="22" y="14"/>
                    <a:pt x="23" y="15"/>
                  </a:cubicBezTo>
                  <a:cubicBezTo>
                    <a:pt x="25" y="15"/>
                    <a:pt x="24" y="17"/>
                    <a:pt x="25" y="18"/>
                  </a:cubicBezTo>
                  <a:cubicBezTo>
                    <a:pt x="27" y="22"/>
                    <a:pt x="26" y="27"/>
                    <a:pt x="26" y="31"/>
                  </a:cubicBezTo>
                  <a:close/>
                </a:path>
              </a:pathLst>
            </a:custGeom>
            <a:solidFill>
              <a:srgbClr val="233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57">
              <a:extLst>
                <a:ext uri="{FF2B5EF4-FFF2-40B4-BE49-F238E27FC236}">
                  <a16:creationId xmlns:a16="http://schemas.microsoft.com/office/drawing/2014/main" id="{52D063F8-319C-4E7E-93CE-C92F342D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1" y="1568450"/>
              <a:ext cx="65088" cy="98425"/>
            </a:xfrm>
            <a:custGeom>
              <a:avLst/>
              <a:gdLst>
                <a:gd name="T0" fmla="*/ 21 w 34"/>
                <a:gd name="T1" fmla="*/ 12 h 51"/>
                <a:gd name="T2" fmla="*/ 22 w 34"/>
                <a:gd name="T3" fmla="*/ 18 h 51"/>
                <a:gd name="T4" fmla="*/ 24 w 34"/>
                <a:gd name="T5" fmla="*/ 19 h 51"/>
                <a:gd name="T6" fmla="*/ 25 w 34"/>
                <a:gd name="T7" fmla="*/ 20 h 51"/>
                <a:gd name="T8" fmla="*/ 27 w 34"/>
                <a:gd name="T9" fmla="*/ 30 h 51"/>
                <a:gd name="T10" fmla="*/ 29 w 34"/>
                <a:gd name="T11" fmla="*/ 38 h 51"/>
                <a:gd name="T12" fmla="*/ 33 w 34"/>
                <a:gd name="T13" fmla="*/ 48 h 51"/>
                <a:gd name="T14" fmla="*/ 33 w 34"/>
                <a:gd name="T15" fmla="*/ 49 h 51"/>
                <a:gd name="T16" fmla="*/ 33 w 34"/>
                <a:gd name="T17" fmla="*/ 51 h 51"/>
                <a:gd name="T18" fmla="*/ 32 w 34"/>
                <a:gd name="T19" fmla="*/ 50 h 51"/>
                <a:gd name="T20" fmla="*/ 24 w 34"/>
                <a:gd name="T21" fmla="*/ 46 h 51"/>
                <a:gd name="T22" fmla="*/ 17 w 34"/>
                <a:gd name="T23" fmla="*/ 41 h 51"/>
                <a:gd name="T24" fmla="*/ 14 w 34"/>
                <a:gd name="T25" fmla="*/ 41 h 51"/>
                <a:gd name="T26" fmla="*/ 8 w 34"/>
                <a:gd name="T27" fmla="*/ 46 h 51"/>
                <a:gd name="T28" fmla="*/ 6 w 34"/>
                <a:gd name="T29" fmla="*/ 45 h 51"/>
                <a:gd name="T30" fmla="*/ 4 w 34"/>
                <a:gd name="T31" fmla="*/ 37 h 51"/>
                <a:gd name="T32" fmla="*/ 3 w 34"/>
                <a:gd name="T33" fmla="*/ 31 h 51"/>
                <a:gd name="T34" fmla="*/ 1 w 34"/>
                <a:gd name="T35" fmla="*/ 22 h 51"/>
                <a:gd name="T36" fmla="*/ 3 w 34"/>
                <a:gd name="T37" fmla="*/ 20 h 51"/>
                <a:gd name="T38" fmla="*/ 6 w 34"/>
                <a:gd name="T39" fmla="*/ 20 h 51"/>
                <a:gd name="T40" fmla="*/ 9 w 34"/>
                <a:gd name="T41" fmla="*/ 17 h 51"/>
                <a:gd name="T42" fmla="*/ 15 w 34"/>
                <a:gd name="T43" fmla="*/ 1 h 51"/>
                <a:gd name="T44" fmla="*/ 16 w 34"/>
                <a:gd name="T45" fmla="*/ 0 h 51"/>
                <a:gd name="T46" fmla="*/ 17 w 34"/>
                <a:gd name="T47" fmla="*/ 1 h 51"/>
                <a:gd name="T48" fmla="*/ 20 w 34"/>
                <a:gd name="T49" fmla="*/ 9 h 51"/>
                <a:gd name="T50" fmla="*/ 20 w 34"/>
                <a:gd name="T51" fmla="*/ 10 h 51"/>
                <a:gd name="T52" fmla="*/ 21 w 34"/>
                <a:gd name="T5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1">
                  <a:moveTo>
                    <a:pt x="21" y="12"/>
                  </a:moveTo>
                  <a:cubicBezTo>
                    <a:pt x="21" y="14"/>
                    <a:pt x="22" y="16"/>
                    <a:pt x="22" y="18"/>
                  </a:cubicBezTo>
                  <a:cubicBezTo>
                    <a:pt x="23" y="18"/>
                    <a:pt x="23" y="19"/>
                    <a:pt x="24" y="19"/>
                  </a:cubicBezTo>
                  <a:cubicBezTo>
                    <a:pt x="24" y="19"/>
                    <a:pt x="25" y="20"/>
                    <a:pt x="25" y="20"/>
                  </a:cubicBezTo>
                  <a:cubicBezTo>
                    <a:pt x="26" y="24"/>
                    <a:pt x="27" y="27"/>
                    <a:pt x="27" y="30"/>
                  </a:cubicBezTo>
                  <a:cubicBezTo>
                    <a:pt x="28" y="33"/>
                    <a:pt x="28" y="36"/>
                    <a:pt x="29" y="38"/>
                  </a:cubicBezTo>
                  <a:cubicBezTo>
                    <a:pt x="31" y="41"/>
                    <a:pt x="31" y="45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3" y="51"/>
                  </a:cubicBezTo>
                  <a:cubicBezTo>
                    <a:pt x="33" y="51"/>
                    <a:pt x="32" y="51"/>
                    <a:pt x="32" y="50"/>
                  </a:cubicBezTo>
                  <a:cubicBezTo>
                    <a:pt x="29" y="49"/>
                    <a:pt x="27" y="47"/>
                    <a:pt x="24" y="46"/>
                  </a:cubicBezTo>
                  <a:cubicBezTo>
                    <a:pt x="22" y="44"/>
                    <a:pt x="19" y="43"/>
                    <a:pt x="17" y="41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2" y="43"/>
                    <a:pt x="10" y="44"/>
                    <a:pt x="8" y="46"/>
                  </a:cubicBezTo>
                  <a:cubicBezTo>
                    <a:pt x="7" y="46"/>
                    <a:pt x="6" y="46"/>
                    <a:pt x="6" y="45"/>
                  </a:cubicBezTo>
                  <a:cubicBezTo>
                    <a:pt x="6" y="42"/>
                    <a:pt x="4" y="40"/>
                    <a:pt x="4" y="37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8"/>
                    <a:pt x="1" y="25"/>
                    <a:pt x="1" y="22"/>
                  </a:cubicBezTo>
                  <a:cubicBezTo>
                    <a:pt x="0" y="20"/>
                    <a:pt x="1" y="20"/>
                    <a:pt x="3" y="20"/>
                  </a:cubicBezTo>
                  <a:cubicBezTo>
                    <a:pt x="4" y="20"/>
                    <a:pt x="5" y="20"/>
                    <a:pt x="6" y="20"/>
                  </a:cubicBezTo>
                  <a:cubicBezTo>
                    <a:pt x="9" y="20"/>
                    <a:pt x="9" y="20"/>
                    <a:pt x="9" y="17"/>
                  </a:cubicBezTo>
                  <a:cubicBezTo>
                    <a:pt x="11" y="12"/>
                    <a:pt x="13" y="7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6" y="1"/>
                    <a:pt x="17" y="1"/>
                  </a:cubicBezTo>
                  <a:cubicBezTo>
                    <a:pt x="18" y="4"/>
                    <a:pt x="18" y="7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58">
              <a:extLst>
                <a:ext uri="{FF2B5EF4-FFF2-40B4-BE49-F238E27FC236}">
                  <a16:creationId xmlns:a16="http://schemas.microsoft.com/office/drawing/2014/main" id="{96607742-A844-AF25-DFAE-D9CB3002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1612900"/>
              <a:ext cx="39688" cy="82550"/>
            </a:xfrm>
            <a:custGeom>
              <a:avLst/>
              <a:gdLst>
                <a:gd name="T0" fmla="*/ 20 w 21"/>
                <a:gd name="T1" fmla="*/ 24 h 43"/>
                <a:gd name="T2" fmla="*/ 21 w 21"/>
                <a:gd name="T3" fmla="*/ 24 h 43"/>
                <a:gd name="T4" fmla="*/ 18 w 21"/>
                <a:gd name="T5" fmla="*/ 27 h 43"/>
                <a:gd name="T6" fmla="*/ 15 w 21"/>
                <a:gd name="T7" fmla="*/ 29 h 43"/>
                <a:gd name="T8" fmla="*/ 13 w 21"/>
                <a:gd name="T9" fmla="*/ 31 h 43"/>
                <a:gd name="T10" fmla="*/ 12 w 21"/>
                <a:gd name="T11" fmla="*/ 31 h 43"/>
                <a:gd name="T12" fmla="*/ 11 w 21"/>
                <a:gd name="T13" fmla="*/ 32 h 43"/>
                <a:gd name="T14" fmla="*/ 12 w 21"/>
                <a:gd name="T15" fmla="*/ 33 h 43"/>
                <a:gd name="T16" fmla="*/ 13 w 21"/>
                <a:gd name="T17" fmla="*/ 33 h 43"/>
                <a:gd name="T18" fmla="*/ 15 w 21"/>
                <a:gd name="T19" fmla="*/ 34 h 43"/>
                <a:gd name="T20" fmla="*/ 12 w 21"/>
                <a:gd name="T21" fmla="*/ 40 h 43"/>
                <a:gd name="T22" fmla="*/ 12 w 21"/>
                <a:gd name="T23" fmla="*/ 40 h 43"/>
                <a:gd name="T24" fmla="*/ 11 w 21"/>
                <a:gd name="T25" fmla="*/ 43 h 43"/>
                <a:gd name="T26" fmla="*/ 6 w 21"/>
                <a:gd name="T27" fmla="*/ 43 h 43"/>
                <a:gd name="T28" fmla="*/ 4 w 21"/>
                <a:gd name="T29" fmla="*/ 39 h 43"/>
                <a:gd name="T30" fmla="*/ 2 w 21"/>
                <a:gd name="T31" fmla="*/ 31 h 43"/>
                <a:gd name="T32" fmla="*/ 2 w 21"/>
                <a:gd name="T33" fmla="*/ 30 h 43"/>
                <a:gd name="T34" fmla="*/ 1 w 21"/>
                <a:gd name="T35" fmla="*/ 13 h 43"/>
                <a:gd name="T36" fmla="*/ 2 w 21"/>
                <a:gd name="T37" fmla="*/ 9 h 43"/>
                <a:gd name="T38" fmla="*/ 1 w 21"/>
                <a:gd name="T39" fmla="*/ 5 h 43"/>
                <a:gd name="T40" fmla="*/ 1 w 21"/>
                <a:gd name="T41" fmla="*/ 3 h 43"/>
                <a:gd name="T42" fmla="*/ 2 w 21"/>
                <a:gd name="T43" fmla="*/ 2 h 43"/>
                <a:gd name="T44" fmla="*/ 2 w 21"/>
                <a:gd name="T45" fmla="*/ 1 h 43"/>
                <a:gd name="T46" fmla="*/ 4 w 21"/>
                <a:gd name="T47" fmla="*/ 1 h 43"/>
                <a:gd name="T48" fmla="*/ 15 w 21"/>
                <a:gd name="T49" fmla="*/ 8 h 43"/>
                <a:gd name="T50" fmla="*/ 16 w 21"/>
                <a:gd name="T51" fmla="*/ 9 h 43"/>
                <a:gd name="T52" fmla="*/ 16 w 21"/>
                <a:gd name="T53" fmla="*/ 13 h 43"/>
                <a:gd name="T54" fmla="*/ 9 w 21"/>
                <a:gd name="T55" fmla="*/ 30 h 43"/>
                <a:gd name="T56" fmla="*/ 17 w 21"/>
                <a:gd name="T57" fmla="*/ 25 h 43"/>
                <a:gd name="T58" fmla="*/ 20 w 21"/>
                <a:gd name="T5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3">
                  <a:moveTo>
                    <a:pt x="20" y="24"/>
                  </a:moveTo>
                  <a:cubicBezTo>
                    <a:pt x="20" y="24"/>
                    <a:pt x="21" y="24"/>
                    <a:pt x="21" y="24"/>
                  </a:cubicBezTo>
                  <a:cubicBezTo>
                    <a:pt x="20" y="25"/>
                    <a:pt x="20" y="26"/>
                    <a:pt x="18" y="27"/>
                  </a:cubicBezTo>
                  <a:cubicBezTo>
                    <a:pt x="17" y="27"/>
                    <a:pt x="16" y="28"/>
                    <a:pt x="15" y="29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4" y="36"/>
                    <a:pt x="14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2"/>
                    <a:pt x="11" y="43"/>
                  </a:cubicBezTo>
                  <a:cubicBezTo>
                    <a:pt x="9" y="43"/>
                    <a:pt x="8" y="43"/>
                    <a:pt x="6" y="43"/>
                  </a:cubicBezTo>
                  <a:cubicBezTo>
                    <a:pt x="5" y="42"/>
                    <a:pt x="4" y="40"/>
                    <a:pt x="4" y="39"/>
                  </a:cubicBezTo>
                  <a:cubicBezTo>
                    <a:pt x="4" y="36"/>
                    <a:pt x="2" y="34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5"/>
                    <a:pt x="1" y="19"/>
                    <a:pt x="1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8" y="4"/>
                    <a:pt x="12" y="6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7" y="10"/>
                    <a:pt x="16" y="12"/>
                    <a:pt x="16" y="13"/>
                  </a:cubicBezTo>
                  <a:cubicBezTo>
                    <a:pt x="14" y="19"/>
                    <a:pt x="11" y="24"/>
                    <a:pt x="9" y="30"/>
                  </a:cubicBezTo>
                  <a:cubicBezTo>
                    <a:pt x="12" y="29"/>
                    <a:pt x="15" y="27"/>
                    <a:pt x="17" y="25"/>
                  </a:cubicBezTo>
                  <a:cubicBezTo>
                    <a:pt x="18" y="24"/>
                    <a:pt x="19" y="23"/>
                    <a:pt x="20" y="24"/>
                  </a:cubicBezTo>
                  <a:close/>
                </a:path>
              </a:pathLst>
            </a:custGeom>
            <a:solidFill>
              <a:srgbClr val="233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D1FA52D9-8D17-42A0-7FA1-775B6E5C4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604963"/>
              <a:ext cx="57150" cy="66675"/>
            </a:xfrm>
            <a:custGeom>
              <a:avLst/>
              <a:gdLst>
                <a:gd name="T0" fmla="*/ 13 w 30"/>
                <a:gd name="T1" fmla="*/ 28 h 35"/>
                <a:gd name="T2" fmla="*/ 2 w 30"/>
                <a:gd name="T3" fmla="*/ 35 h 35"/>
                <a:gd name="T4" fmla="*/ 1 w 30"/>
                <a:gd name="T5" fmla="*/ 35 h 35"/>
                <a:gd name="T6" fmla="*/ 8 w 30"/>
                <a:gd name="T7" fmla="*/ 17 h 35"/>
                <a:gd name="T8" fmla="*/ 9 w 30"/>
                <a:gd name="T9" fmla="*/ 15 h 35"/>
                <a:gd name="T10" fmla="*/ 8 w 30"/>
                <a:gd name="T11" fmla="*/ 13 h 35"/>
                <a:gd name="T12" fmla="*/ 8 w 30"/>
                <a:gd name="T13" fmla="*/ 13 h 35"/>
                <a:gd name="T14" fmla="*/ 4 w 30"/>
                <a:gd name="T15" fmla="*/ 10 h 35"/>
                <a:gd name="T16" fmla="*/ 3 w 30"/>
                <a:gd name="T17" fmla="*/ 8 h 35"/>
                <a:gd name="T18" fmla="*/ 1 w 30"/>
                <a:gd name="T19" fmla="*/ 4 h 35"/>
                <a:gd name="T20" fmla="*/ 0 w 30"/>
                <a:gd name="T21" fmla="*/ 3 h 35"/>
                <a:gd name="T22" fmla="*/ 2 w 30"/>
                <a:gd name="T23" fmla="*/ 2 h 35"/>
                <a:gd name="T24" fmla="*/ 9 w 30"/>
                <a:gd name="T25" fmla="*/ 1 h 35"/>
                <a:gd name="T26" fmla="*/ 7 w 30"/>
                <a:gd name="T27" fmla="*/ 4 h 35"/>
                <a:gd name="T28" fmla="*/ 9 w 30"/>
                <a:gd name="T29" fmla="*/ 11 h 35"/>
                <a:gd name="T30" fmla="*/ 12 w 30"/>
                <a:gd name="T31" fmla="*/ 23 h 35"/>
                <a:gd name="T32" fmla="*/ 13 w 30"/>
                <a:gd name="T33" fmla="*/ 27 h 35"/>
                <a:gd name="T34" fmla="*/ 20 w 30"/>
                <a:gd name="T35" fmla="*/ 22 h 35"/>
                <a:gd name="T36" fmla="*/ 23 w 30"/>
                <a:gd name="T37" fmla="*/ 21 h 35"/>
                <a:gd name="T38" fmla="*/ 30 w 30"/>
                <a:gd name="T39" fmla="*/ 27 h 35"/>
                <a:gd name="T40" fmla="*/ 30 w 30"/>
                <a:gd name="T41" fmla="*/ 27 h 35"/>
                <a:gd name="T42" fmla="*/ 23 w 30"/>
                <a:gd name="T43" fmla="*/ 22 h 35"/>
                <a:gd name="T44" fmla="*/ 20 w 30"/>
                <a:gd name="T45" fmla="*/ 22 h 35"/>
                <a:gd name="T46" fmla="*/ 13 w 30"/>
                <a:gd name="T4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5">
                  <a:moveTo>
                    <a:pt x="13" y="28"/>
                  </a:moveTo>
                  <a:cubicBezTo>
                    <a:pt x="9" y="30"/>
                    <a:pt x="6" y="33"/>
                    <a:pt x="2" y="35"/>
                  </a:cubicBezTo>
                  <a:cubicBezTo>
                    <a:pt x="2" y="35"/>
                    <a:pt x="2" y="35"/>
                    <a:pt x="1" y="35"/>
                  </a:cubicBezTo>
                  <a:cubicBezTo>
                    <a:pt x="4" y="29"/>
                    <a:pt x="6" y="23"/>
                    <a:pt x="8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8" y="6"/>
                    <a:pt x="8" y="9"/>
                    <a:pt x="9" y="11"/>
                  </a:cubicBezTo>
                  <a:cubicBezTo>
                    <a:pt x="11" y="15"/>
                    <a:pt x="10" y="19"/>
                    <a:pt x="12" y="23"/>
                  </a:cubicBezTo>
                  <a:cubicBezTo>
                    <a:pt x="12" y="24"/>
                    <a:pt x="12" y="25"/>
                    <a:pt x="13" y="27"/>
                  </a:cubicBezTo>
                  <a:cubicBezTo>
                    <a:pt x="15" y="25"/>
                    <a:pt x="18" y="23"/>
                    <a:pt x="20" y="22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5" y="23"/>
                    <a:pt x="28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5"/>
                    <a:pt x="25" y="24"/>
                    <a:pt x="23" y="22"/>
                  </a:cubicBezTo>
                  <a:cubicBezTo>
                    <a:pt x="22" y="22"/>
                    <a:pt x="21" y="22"/>
                    <a:pt x="20" y="22"/>
                  </a:cubicBezTo>
                  <a:cubicBezTo>
                    <a:pt x="18" y="24"/>
                    <a:pt x="15" y="26"/>
                    <a:pt x="13" y="28"/>
                  </a:cubicBezTo>
                  <a:close/>
                </a:path>
              </a:pathLst>
            </a:custGeom>
            <a:solidFill>
              <a:srgbClr val="D1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60">
              <a:extLst>
                <a:ext uri="{FF2B5EF4-FFF2-40B4-BE49-F238E27FC236}">
                  <a16:creationId xmlns:a16="http://schemas.microsoft.com/office/drawing/2014/main" id="{FB23BE01-2352-4A10-0E90-31214D00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603375"/>
              <a:ext cx="44450" cy="65087"/>
            </a:xfrm>
            <a:custGeom>
              <a:avLst/>
              <a:gdLst>
                <a:gd name="T0" fmla="*/ 2 w 23"/>
                <a:gd name="T1" fmla="*/ 28 h 34"/>
                <a:gd name="T2" fmla="*/ 2 w 23"/>
                <a:gd name="T3" fmla="*/ 28 h 34"/>
                <a:gd name="T4" fmla="*/ 10 w 23"/>
                <a:gd name="T5" fmla="*/ 32 h 34"/>
                <a:gd name="T6" fmla="*/ 11 w 23"/>
                <a:gd name="T7" fmla="*/ 32 h 34"/>
                <a:gd name="T8" fmla="*/ 11 w 23"/>
                <a:gd name="T9" fmla="*/ 31 h 34"/>
                <a:gd name="T10" fmla="*/ 7 w 23"/>
                <a:gd name="T11" fmla="*/ 19 h 34"/>
                <a:gd name="T12" fmla="*/ 5 w 23"/>
                <a:gd name="T13" fmla="*/ 13 h 34"/>
                <a:gd name="T14" fmla="*/ 2 w 23"/>
                <a:gd name="T15" fmla="*/ 2 h 34"/>
                <a:gd name="T16" fmla="*/ 2 w 23"/>
                <a:gd name="T17" fmla="*/ 2 h 34"/>
                <a:gd name="T18" fmla="*/ 0 w 23"/>
                <a:gd name="T19" fmla="*/ 0 h 34"/>
                <a:gd name="T20" fmla="*/ 3 w 23"/>
                <a:gd name="T21" fmla="*/ 1 h 34"/>
                <a:gd name="T22" fmla="*/ 19 w 23"/>
                <a:gd name="T23" fmla="*/ 1 h 34"/>
                <a:gd name="T24" fmla="*/ 21 w 23"/>
                <a:gd name="T25" fmla="*/ 0 h 34"/>
                <a:gd name="T26" fmla="*/ 22 w 23"/>
                <a:gd name="T27" fmla="*/ 1 h 34"/>
                <a:gd name="T28" fmla="*/ 21 w 23"/>
                <a:gd name="T29" fmla="*/ 2 h 34"/>
                <a:gd name="T30" fmla="*/ 14 w 23"/>
                <a:gd name="T31" fmla="*/ 7 h 34"/>
                <a:gd name="T32" fmla="*/ 12 w 23"/>
                <a:gd name="T33" fmla="*/ 8 h 34"/>
                <a:gd name="T34" fmla="*/ 12 w 23"/>
                <a:gd name="T35" fmla="*/ 9 h 34"/>
                <a:gd name="T36" fmla="*/ 6 w 23"/>
                <a:gd name="T37" fmla="*/ 13 h 34"/>
                <a:gd name="T38" fmla="*/ 6 w 23"/>
                <a:gd name="T39" fmla="*/ 15 h 34"/>
                <a:gd name="T40" fmla="*/ 12 w 23"/>
                <a:gd name="T41" fmla="*/ 32 h 34"/>
                <a:gd name="T42" fmla="*/ 12 w 23"/>
                <a:gd name="T43" fmla="*/ 32 h 34"/>
                <a:gd name="T44" fmla="*/ 12 w 23"/>
                <a:gd name="T45" fmla="*/ 34 h 34"/>
                <a:gd name="T46" fmla="*/ 11 w 23"/>
                <a:gd name="T47" fmla="*/ 33 h 34"/>
                <a:gd name="T48" fmla="*/ 2 w 23"/>
                <a:gd name="T4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4">
                  <a:moveTo>
                    <a:pt x="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5" y="29"/>
                    <a:pt x="7" y="30"/>
                    <a:pt x="10" y="32"/>
                  </a:cubicBezTo>
                  <a:cubicBezTo>
                    <a:pt x="10" y="32"/>
                    <a:pt x="10" y="33"/>
                    <a:pt x="11" y="32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9" y="27"/>
                    <a:pt x="8" y="23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4" y="9"/>
                    <a:pt x="4" y="6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8" y="1"/>
                    <a:pt x="13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19" y="3"/>
                    <a:pt x="16" y="5"/>
                    <a:pt x="14" y="7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0" y="10"/>
                    <a:pt x="8" y="11"/>
                    <a:pt x="6" y="13"/>
                  </a:cubicBezTo>
                  <a:cubicBezTo>
                    <a:pt x="6" y="13"/>
                    <a:pt x="5" y="14"/>
                    <a:pt x="6" y="15"/>
                  </a:cubicBezTo>
                  <a:cubicBezTo>
                    <a:pt x="8" y="20"/>
                    <a:pt x="10" y="26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2" y="34"/>
                  </a:cubicBezTo>
                  <a:cubicBezTo>
                    <a:pt x="12" y="34"/>
                    <a:pt x="11" y="34"/>
                    <a:pt x="11" y="33"/>
                  </a:cubicBezTo>
                  <a:cubicBezTo>
                    <a:pt x="8" y="31"/>
                    <a:pt x="5" y="29"/>
                    <a:pt x="2" y="28"/>
                  </a:cubicBezTo>
                  <a:close/>
                </a:path>
              </a:pathLst>
            </a:custGeom>
            <a:solidFill>
              <a:srgbClr val="C7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61">
              <a:extLst>
                <a:ext uri="{FF2B5EF4-FFF2-40B4-BE49-F238E27FC236}">
                  <a16:creationId xmlns:a16="http://schemas.microsoft.com/office/drawing/2014/main" id="{F18FF817-6036-3C53-E33F-E45DAFFC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1601788"/>
              <a:ext cx="47625" cy="28575"/>
            </a:xfrm>
            <a:custGeom>
              <a:avLst/>
              <a:gdLst>
                <a:gd name="T0" fmla="*/ 19 w 25"/>
                <a:gd name="T1" fmla="*/ 3 h 15"/>
                <a:gd name="T2" fmla="*/ 11 w 25"/>
                <a:gd name="T3" fmla="*/ 4 h 15"/>
                <a:gd name="T4" fmla="*/ 11 w 25"/>
                <a:gd name="T5" fmla="*/ 5 h 15"/>
                <a:gd name="T6" fmla="*/ 11 w 25"/>
                <a:gd name="T7" fmla="*/ 5 h 15"/>
                <a:gd name="T8" fmla="*/ 13 w 25"/>
                <a:gd name="T9" fmla="*/ 10 h 15"/>
                <a:gd name="T10" fmla="*/ 14 w 25"/>
                <a:gd name="T11" fmla="*/ 11 h 15"/>
                <a:gd name="T12" fmla="*/ 18 w 25"/>
                <a:gd name="T13" fmla="*/ 15 h 15"/>
                <a:gd name="T14" fmla="*/ 8 w 25"/>
                <a:gd name="T15" fmla="*/ 9 h 15"/>
                <a:gd name="T16" fmla="*/ 5 w 25"/>
                <a:gd name="T17" fmla="*/ 7 h 15"/>
                <a:gd name="T18" fmla="*/ 1 w 25"/>
                <a:gd name="T19" fmla="*/ 4 h 15"/>
                <a:gd name="T20" fmla="*/ 0 w 25"/>
                <a:gd name="T21" fmla="*/ 3 h 15"/>
                <a:gd name="T22" fmla="*/ 1 w 25"/>
                <a:gd name="T23" fmla="*/ 3 h 15"/>
                <a:gd name="T24" fmla="*/ 6 w 25"/>
                <a:gd name="T25" fmla="*/ 3 h 15"/>
                <a:gd name="T26" fmla="*/ 23 w 25"/>
                <a:gd name="T27" fmla="*/ 2 h 15"/>
                <a:gd name="T28" fmla="*/ 25 w 25"/>
                <a:gd name="T29" fmla="*/ 0 h 15"/>
                <a:gd name="T30" fmla="*/ 23 w 25"/>
                <a:gd name="T31" fmla="*/ 3 h 15"/>
                <a:gd name="T32" fmla="*/ 19 w 25"/>
                <a:gd name="T3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5"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6"/>
                    <a:pt x="14" y="8"/>
                    <a:pt x="13" y="10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5" y="12"/>
                    <a:pt x="17" y="13"/>
                    <a:pt x="18" y="15"/>
                  </a:cubicBezTo>
                  <a:cubicBezTo>
                    <a:pt x="15" y="13"/>
                    <a:pt x="12" y="11"/>
                    <a:pt x="8" y="9"/>
                  </a:cubicBezTo>
                  <a:cubicBezTo>
                    <a:pt x="7" y="8"/>
                    <a:pt x="7" y="7"/>
                    <a:pt x="5" y="7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11" y="3"/>
                    <a:pt x="17" y="2"/>
                    <a:pt x="23" y="2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5" y="2"/>
                    <a:pt x="25" y="3"/>
                    <a:pt x="23" y="3"/>
                  </a:cubicBezTo>
                  <a:cubicBezTo>
                    <a:pt x="21" y="3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62">
              <a:extLst>
                <a:ext uri="{FF2B5EF4-FFF2-40B4-BE49-F238E27FC236}">
                  <a16:creationId xmlns:a16="http://schemas.microsoft.com/office/drawing/2014/main" id="{BEB0B503-3F2D-B05D-33BC-EC9E79C40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1582738"/>
              <a:ext cx="4763" cy="793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2 h 4"/>
                <a:gd name="T4" fmla="*/ 0 w 2"/>
                <a:gd name="T5" fmla="*/ 0 h 4"/>
                <a:gd name="T6" fmla="*/ 2 w 2"/>
                <a:gd name="T7" fmla="*/ 3 h 4"/>
                <a:gd name="T8" fmla="*/ 1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63">
              <a:extLst>
                <a:ext uri="{FF2B5EF4-FFF2-40B4-BE49-F238E27FC236}">
                  <a16:creationId xmlns:a16="http://schemas.microsoft.com/office/drawing/2014/main" id="{E2711041-912F-B733-6BCD-2D075471E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157321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64">
              <a:extLst>
                <a:ext uri="{FF2B5EF4-FFF2-40B4-BE49-F238E27FC236}">
                  <a16:creationId xmlns:a16="http://schemas.microsoft.com/office/drawing/2014/main" id="{27AA1D34-38D4-58E6-7800-FF3DE8E9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1" y="1752600"/>
              <a:ext cx="131763" cy="219075"/>
            </a:xfrm>
            <a:custGeom>
              <a:avLst/>
              <a:gdLst>
                <a:gd name="T0" fmla="*/ 63 w 69"/>
                <a:gd name="T1" fmla="*/ 112 h 115"/>
                <a:gd name="T2" fmla="*/ 58 w 69"/>
                <a:gd name="T3" fmla="*/ 115 h 115"/>
                <a:gd name="T4" fmla="*/ 54 w 69"/>
                <a:gd name="T5" fmla="*/ 112 h 115"/>
                <a:gd name="T6" fmla="*/ 53 w 69"/>
                <a:gd name="T7" fmla="*/ 104 h 115"/>
                <a:gd name="T8" fmla="*/ 48 w 69"/>
                <a:gd name="T9" fmla="*/ 90 h 115"/>
                <a:gd name="T10" fmla="*/ 43 w 69"/>
                <a:gd name="T11" fmla="*/ 82 h 115"/>
                <a:gd name="T12" fmla="*/ 36 w 69"/>
                <a:gd name="T13" fmla="*/ 69 h 115"/>
                <a:gd name="T14" fmla="*/ 32 w 69"/>
                <a:gd name="T15" fmla="*/ 59 h 115"/>
                <a:gd name="T16" fmla="*/ 28 w 69"/>
                <a:gd name="T17" fmla="*/ 51 h 115"/>
                <a:gd name="T18" fmla="*/ 22 w 69"/>
                <a:gd name="T19" fmla="*/ 38 h 115"/>
                <a:gd name="T20" fmla="*/ 14 w 69"/>
                <a:gd name="T21" fmla="*/ 20 h 115"/>
                <a:gd name="T22" fmla="*/ 8 w 69"/>
                <a:gd name="T23" fmla="*/ 12 h 115"/>
                <a:gd name="T24" fmla="*/ 1 w 69"/>
                <a:gd name="T25" fmla="*/ 8 h 115"/>
                <a:gd name="T26" fmla="*/ 4 w 69"/>
                <a:gd name="T27" fmla="*/ 6 h 115"/>
                <a:gd name="T28" fmla="*/ 1 w 69"/>
                <a:gd name="T29" fmla="*/ 3 h 115"/>
                <a:gd name="T30" fmla="*/ 2 w 69"/>
                <a:gd name="T31" fmla="*/ 0 h 115"/>
                <a:gd name="T32" fmla="*/ 7 w 69"/>
                <a:gd name="T33" fmla="*/ 0 h 115"/>
                <a:gd name="T34" fmla="*/ 12 w 69"/>
                <a:gd name="T35" fmla="*/ 8 h 115"/>
                <a:gd name="T36" fmla="*/ 15 w 69"/>
                <a:gd name="T37" fmla="*/ 15 h 115"/>
                <a:gd name="T38" fmla="*/ 19 w 69"/>
                <a:gd name="T39" fmla="*/ 18 h 115"/>
                <a:gd name="T40" fmla="*/ 24 w 69"/>
                <a:gd name="T41" fmla="*/ 27 h 115"/>
                <a:gd name="T42" fmla="*/ 27 w 69"/>
                <a:gd name="T43" fmla="*/ 29 h 115"/>
                <a:gd name="T44" fmla="*/ 31 w 69"/>
                <a:gd name="T45" fmla="*/ 33 h 115"/>
                <a:gd name="T46" fmla="*/ 34 w 69"/>
                <a:gd name="T47" fmla="*/ 34 h 115"/>
                <a:gd name="T48" fmla="*/ 40 w 69"/>
                <a:gd name="T49" fmla="*/ 41 h 115"/>
                <a:gd name="T50" fmla="*/ 44 w 69"/>
                <a:gd name="T51" fmla="*/ 49 h 115"/>
                <a:gd name="T52" fmla="*/ 42 w 69"/>
                <a:gd name="T53" fmla="*/ 53 h 115"/>
                <a:gd name="T54" fmla="*/ 39 w 69"/>
                <a:gd name="T55" fmla="*/ 56 h 115"/>
                <a:gd name="T56" fmla="*/ 44 w 69"/>
                <a:gd name="T57" fmla="*/ 58 h 115"/>
                <a:gd name="T58" fmla="*/ 43 w 69"/>
                <a:gd name="T59" fmla="*/ 67 h 115"/>
                <a:gd name="T60" fmla="*/ 42 w 69"/>
                <a:gd name="T61" fmla="*/ 71 h 115"/>
                <a:gd name="T62" fmla="*/ 49 w 69"/>
                <a:gd name="T63" fmla="*/ 80 h 115"/>
                <a:gd name="T64" fmla="*/ 53 w 69"/>
                <a:gd name="T65" fmla="*/ 84 h 115"/>
                <a:gd name="T66" fmla="*/ 56 w 69"/>
                <a:gd name="T67" fmla="*/ 78 h 115"/>
                <a:gd name="T68" fmla="*/ 57 w 69"/>
                <a:gd name="T69" fmla="*/ 80 h 115"/>
                <a:gd name="T70" fmla="*/ 57 w 69"/>
                <a:gd name="T71" fmla="*/ 84 h 115"/>
                <a:gd name="T72" fmla="*/ 58 w 69"/>
                <a:gd name="T73" fmla="*/ 89 h 115"/>
                <a:gd name="T74" fmla="*/ 64 w 69"/>
                <a:gd name="T75" fmla="*/ 98 h 115"/>
                <a:gd name="T76" fmla="*/ 67 w 69"/>
                <a:gd name="T77" fmla="*/ 101 h 115"/>
                <a:gd name="T78" fmla="*/ 69 w 69"/>
                <a:gd name="T79" fmla="*/ 102 h 115"/>
                <a:gd name="T80" fmla="*/ 67 w 69"/>
                <a:gd name="T81" fmla="*/ 106 h 115"/>
                <a:gd name="T82" fmla="*/ 66 w 69"/>
                <a:gd name="T83" fmla="*/ 102 h 115"/>
                <a:gd name="T84" fmla="*/ 60 w 69"/>
                <a:gd name="T85" fmla="*/ 96 h 115"/>
                <a:gd name="T86" fmla="*/ 56 w 69"/>
                <a:gd name="T87" fmla="*/ 91 h 115"/>
                <a:gd name="T88" fmla="*/ 55 w 69"/>
                <a:gd name="T89" fmla="*/ 91 h 115"/>
                <a:gd name="T90" fmla="*/ 60 w 69"/>
                <a:gd name="T91" fmla="*/ 99 h 115"/>
                <a:gd name="T92" fmla="*/ 62 w 69"/>
                <a:gd name="T93" fmla="*/ 108 h 115"/>
                <a:gd name="T94" fmla="*/ 62 w 69"/>
                <a:gd name="T95" fmla="*/ 112 h 115"/>
                <a:gd name="T96" fmla="*/ 63 w 69"/>
                <a:gd name="T97" fmla="*/ 110 h 115"/>
                <a:gd name="T98" fmla="*/ 65 w 69"/>
                <a:gd name="T99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15">
                  <a:moveTo>
                    <a:pt x="65" y="111"/>
                  </a:moveTo>
                  <a:cubicBezTo>
                    <a:pt x="64" y="112"/>
                    <a:pt x="63" y="112"/>
                    <a:pt x="63" y="112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0" y="113"/>
                    <a:pt x="59" y="114"/>
                    <a:pt x="58" y="115"/>
                  </a:cubicBezTo>
                  <a:cubicBezTo>
                    <a:pt x="58" y="115"/>
                    <a:pt x="57" y="115"/>
                    <a:pt x="57" y="115"/>
                  </a:cubicBezTo>
                  <a:cubicBezTo>
                    <a:pt x="55" y="115"/>
                    <a:pt x="54" y="114"/>
                    <a:pt x="54" y="112"/>
                  </a:cubicBezTo>
                  <a:cubicBezTo>
                    <a:pt x="54" y="110"/>
                    <a:pt x="53" y="107"/>
                    <a:pt x="53" y="10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1" y="103"/>
                    <a:pt x="52" y="101"/>
                    <a:pt x="52" y="100"/>
                  </a:cubicBezTo>
                  <a:cubicBezTo>
                    <a:pt x="51" y="96"/>
                    <a:pt x="50" y="93"/>
                    <a:pt x="48" y="90"/>
                  </a:cubicBezTo>
                  <a:cubicBezTo>
                    <a:pt x="47" y="87"/>
                    <a:pt x="46" y="85"/>
                    <a:pt x="43" y="83"/>
                  </a:cubicBezTo>
                  <a:cubicBezTo>
                    <a:pt x="43" y="83"/>
                    <a:pt x="43" y="82"/>
                    <a:pt x="43" y="82"/>
                  </a:cubicBezTo>
                  <a:cubicBezTo>
                    <a:pt x="43" y="79"/>
                    <a:pt x="40" y="77"/>
                    <a:pt x="39" y="75"/>
                  </a:cubicBezTo>
                  <a:cubicBezTo>
                    <a:pt x="38" y="73"/>
                    <a:pt x="37" y="71"/>
                    <a:pt x="36" y="69"/>
                  </a:cubicBezTo>
                  <a:cubicBezTo>
                    <a:pt x="35" y="66"/>
                    <a:pt x="34" y="63"/>
                    <a:pt x="33" y="60"/>
                  </a:cubicBezTo>
                  <a:cubicBezTo>
                    <a:pt x="33" y="60"/>
                    <a:pt x="33" y="59"/>
                    <a:pt x="32" y="59"/>
                  </a:cubicBezTo>
                  <a:cubicBezTo>
                    <a:pt x="32" y="57"/>
                    <a:pt x="32" y="56"/>
                    <a:pt x="30" y="54"/>
                  </a:cubicBezTo>
                  <a:cubicBezTo>
                    <a:pt x="29" y="54"/>
                    <a:pt x="29" y="52"/>
                    <a:pt x="28" y="51"/>
                  </a:cubicBezTo>
                  <a:cubicBezTo>
                    <a:pt x="27" y="48"/>
                    <a:pt x="25" y="45"/>
                    <a:pt x="23" y="41"/>
                  </a:cubicBezTo>
                  <a:cubicBezTo>
                    <a:pt x="23" y="40"/>
                    <a:pt x="22" y="39"/>
                    <a:pt x="22" y="38"/>
                  </a:cubicBezTo>
                  <a:cubicBezTo>
                    <a:pt x="20" y="34"/>
                    <a:pt x="18" y="30"/>
                    <a:pt x="16" y="26"/>
                  </a:cubicBezTo>
                  <a:cubicBezTo>
                    <a:pt x="15" y="24"/>
                    <a:pt x="14" y="22"/>
                    <a:pt x="14" y="20"/>
                  </a:cubicBezTo>
                  <a:cubicBezTo>
                    <a:pt x="13" y="19"/>
                    <a:pt x="12" y="18"/>
                    <a:pt x="11" y="17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0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8" y="2"/>
                  </a:cubicBezTo>
                  <a:cubicBezTo>
                    <a:pt x="7" y="4"/>
                    <a:pt x="9" y="8"/>
                    <a:pt x="12" y="8"/>
                  </a:cubicBezTo>
                  <a:cubicBezTo>
                    <a:pt x="14" y="9"/>
                    <a:pt x="15" y="10"/>
                    <a:pt x="14" y="12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5"/>
                    <a:pt x="18" y="15"/>
                    <a:pt x="18" y="17"/>
                  </a:cubicBezTo>
                  <a:cubicBezTo>
                    <a:pt x="18" y="17"/>
                    <a:pt x="18" y="18"/>
                    <a:pt x="19" y="18"/>
                  </a:cubicBezTo>
                  <a:cubicBezTo>
                    <a:pt x="21" y="18"/>
                    <a:pt x="21" y="20"/>
                    <a:pt x="20" y="21"/>
                  </a:cubicBezTo>
                  <a:cubicBezTo>
                    <a:pt x="20" y="24"/>
                    <a:pt x="21" y="26"/>
                    <a:pt x="24" y="27"/>
                  </a:cubicBezTo>
                  <a:cubicBezTo>
                    <a:pt x="25" y="27"/>
                    <a:pt x="26" y="27"/>
                    <a:pt x="26" y="28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ubicBezTo>
                    <a:pt x="31" y="33"/>
                    <a:pt x="32" y="33"/>
                    <a:pt x="33" y="33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5" y="36"/>
                    <a:pt x="37" y="36"/>
                    <a:pt x="38" y="38"/>
                  </a:cubicBezTo>
                  <a:cubicBezTo>
                    <a:pt x="40" y="38"/>
                    <a:pt x="40" y="40"/>
                    <a:pt x="40" y="41"/>
                  </a:cubicBezTo>
                  <a:cubicBezTo>
                    <a:pt x="40" y="43"/>
                    <a:pt x="41" y="43"/>
                    <a:pt x="42" y="44"/>
                  </a:cubicBezTo>
                  <a:cubicBezTo>
                    <a:pt x="43" y="45"/>
                    <a:pt x="44" y="47"/>
                    <a:pt x="44" y="49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3"/>
                    <a:pt x="43" y="53"/>
                    <a:pt x="42" y="53"/>
                  </a:cubicBezTo>
                  <a:cubicBezTo>
                    <a:pt x="41" y="53"/>
                    <a:pt x="40" y="53"/>
                    <a:pt x="39" y="53"/>
                  </a:cubicBezTo>
                  <a:cubicBezTo>
                    <a:pt x="39" y="54"/>
                    <a:pt x="39" y="55"/>
                    <a:pt x="39" y="56"/>
                  </a:cubicBezTo>
                  <a:cubicBezTo>
                    <a:pt x="40" y="57"/>
                    <a:pt x="41" y="57"/>
                    <a:pt x="42" y="57"/>
                  </a:cubicBezTo>
                  <a:cubicBezTo>
                    <a:pt x="43" y="57"/>
                    <a:pt x="44" y="57"/>
                    <a:pt x="44" y="58"/>
                  </a:cubicBezTo>
                  <a:cubicBezTo>
                    <a:pt x="44" y="60"/>
                    <a:pt x="44" y="61"/>
                    <a:pt x="44" y="62"/>
                  </a:cubicBezTo>
                  <a:cubicBezTo>
                    <a:pt x="43" y="64"/>
                    <a:pt x="43" y="65"/>
                    <a:pt x="43" y="67"/>
                  </a:cubicBezTo>
                  <a:cubicBezTo>
                    <a:pt x="43" y="68"/>
                    <a:pt x="43" y="69"/>
                    <a:pt x="42" y="69"/>
                  </a:cubicBezTo>
                  <a:cubicBezTo>
                    <a:pt x="41" y="70"/>
                    <a:pt x="41" y="70"/>
                    <a:pt x="42" y="71"/>
                  </a:cubicBezTo>
                  <a:cubicBezTo>
                    <a:pt x="43" y="73"/>
                    <a:pt x="45" y="74"/>
                    <a:pt x="46" y="75"/>
                  </a:cubicBezTo>
                  <a:cubicBezTo>
                    <a:pt x="47" y="76"/>
                    <a:pt x="49" y="78"/>
                    <a:pt x="49" y="80"/>
                  </a:cubicBezTo>
                  <a:cubicBezTo>
                    <a:pt x="48" y="81"/>
                    <a:pt x="50" y="83"/>
                    <a:pt x="51" y="82"/>
                  </a:cubicBezTo>
                  <a:cubicBezTo>
                    <a:pt x="53" y="82"/>
                    <a:pt x="52" y="84"/>
                    <a:pt x="53" y="84"/>
                  </a:cubicBezTo>
                  <a:cubicBezTo>
                    <a:pt x="54" y="83"/>
                    <a:pt x="56" y="81"/>
                    <a:pt x="55" y="79"/>
                  </a:cubicBezTo>
                  <a:cubicBezTo>
                    <a:pt x="55" y="79"/>
                    <a:pt x="55" y="78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7" y="79"/>
                    <a:pt x="57" y="80"/>
                    <a:pt x="57" y="80"/>
                  </a:cubicBezTo>
                  <a:cubicBezTo>
                    <a:pt x="56" y="81"/>
                    <a:pt x="56" y="82"/>
                    <a:pt x="57" y="83"/>
                  </a:cubicBezTo>
                  <a:cubicBezTo>
                    <a:pt x="57" y="83"/>
                    <a:pt x="57" y="83"/>
                    <a:pt x="57" y="84"/>
                  </a:cubicBezTo>
                  <a:cubicBezTo>
                    <a:pt x="56" y="85"/>
                    <a:pt x="58" y="87"/>
                    <a:pt x="57" y="88"/>
                  </a:cubicBezTo>
                  <a:cubicBezTo>
                    <a:pt x="57" y="88"/>
                    <a:pt x="57" y="89"/>
                    <a:pt x="58" y="89"/>
                  </a:cubicBezTo>
                  <a:cubicBezTo>
                    <a:pt x="60" y="91"/>
                    <a:pt x="60" y="93"/>
                    <a:pt x="62" y="94"/>
                  </a:cubicBezTo>
                  <a:cubicBezTo>
                    <a:pt x="63" y="95"/>
                    <a:pt x="63" y="97"/>
                    <a:pt x="64" y="98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0"/>
                    <a:pt x="66" y="101"/>
                    <a:pt x="67" y="101"/>
                  </a:cubicBezTo>
                  <a:cubicBezTo>
                    <a:pt x="67" y="102"/>
                    <a:pt x="67" y="103"/>
                    <a:pt x="68" y="102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3"/>
                    <a:pt x="69" y="104"/>
                    <a:pt x="69" y="105"/>
                  </a:cubicBezTo>
                  <a:cubicBezTo>
                    <a:pt x="69" y="105"/>
                    <a:pt x="68" y="106"/>
                    <a:pt x="67" y="106"/>
                  </a:cubicBezTo>
                  <a:cubicBezTo>
                    <a:pt x="66" y="106"/>
                    <a:pt x="66" y="105"/>
                    <a:pt x="66" y="104"/>
                  </a:cubicBezTo>
                  <a:cubicBezTo>
                    <a:pt x="67" y="103"/>
                    <a:pt x="66" y="103"/>
                    <a:pt x="66" y="102"/>
                  </a:cubicBezTo>
                  <a:cubicBezTo>
                    <a:pt x="65" y="101"/>
                    <a:pt x="63" y="99"/>
                    <a:pt x="62" y="97"/>
                  </a:cubicBezTo>
                  <a:cubicBezTo>
                    <a:pt x="62" y="97"/>
                    <a:pt x="62" y="96"/>
                    <a:pt x="60" y="96"/>
                  </a:cubicBezTo>
                  <a:cubicBezTo>
                    <a:pt x="60" y="96"/>
                    <a:pt x="60" y="95"/>
                    <a:pt x="60" y="95"/>
                  </a:cubicBezTo>
                  <a:cubicBezTo>
                    <a:pt x="60" y="93"/>
                    <a:pt x="59" y="92"/>
                    <a:pt x="56" y="91"/>
                  </a:cubicBezTo>
                  <a:cubicBezTo>
                    <a:pt x="56" y="91"/>
                    <a:pt x="56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6" y="94"/>
                    <a:pt x="58" y="95"/>
                    <a:pt x="59" y="96"/>
                  </a:cubicBezTo>
                  <a:cubicBezTo>
                    <a:pt x="60" y="97"/>
                    <a:pt x="60" y="98"/>
                    <a:pt x="60" y="99"/>
                  </a:cubicBezTo>
                  <a:cubicBezTo>
                    <a:pt x="60" y="101"/>
                    <a:pt x="60" y="103"/>
                    <a:pt x="60" y="105"/>
                  </a:cubicBezTo>
                  <a:cubicBezTo>
                    <a:pt x="61" y="106"/>
                    <a:pt x="62" y="107"/>
                    <a:pt x="62" y="108"/>
                  </a:cubicBezTo>
                  <a:cubicBezTo>
                    <a:pt x="62" y="109"/>
                    <a:pt x="63" y="110"/>
                    <a:pt x="62" y="111"/>
                  </a:cubicBezTo>
                  <a:cubicBezTo>
                    <a:pt x="62" y="111"/>
                    <a:pt x="62" y="111"/>
                    <a:pt x="62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3" y="110"/>
                  </a:cubicBezTo>
                  <a:cubicBezTo>
                    <a:pt x="64" y="110"/>
                    <a:pt x="64" y="109"/>
                    <a:pt x="65" y="110"/>
                  </a:cubicBezTo>
                  <a:cubicBezTo>
                    <a:pt x="66" y="110"/>
                    <a:pt x="65" y="111"/>
                    <a:pt x="65" y="11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65">
              <a:extLst>
                <a:ext uri="{FF2B5EF4-FFF2-40B4-BE49-F238E27FC236}">
                  <a16:creationId xmlns:a16="http://schemas.microsoft.com/office/drawing/2014/main" id="{9A96D035-1226-D2A5-063E-CE5D3C81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819275"/>
              <a:ext cx="112713" cy="155575"/>
            </a:xfrm>
            <a:custGeom>
              <a:avLst/>
              <a:gdLst>
                <a:gd name="T0" fmla="*/ 57 w 59"/>
                <a:gd name="T1" fmla="*/ 72 h 82"/>
                <a:gd name="T2" fmla="*/ 45 w 59"/>
                <a:gd name="T3" fmla="*/ 76 h 82"/>
                <a:gd name="T4" fmla="*/ 47 w 59"/>
                <a:gd name="T5" fmla="*/ 70 h 82"/>
                <a:gd name="T6" fmla="*/ 43 w 59"/>
                <a:gd name="T7" fmla="*/ 65 h 82"/>
                <a:gd name="T8" fmla="*/ 41 w 59"/>
                <a:gd name="T9" fmla="*/ 59 h 82"/>
                <a:gd name="T10" fmla="*/ 40 w 59"/>
                <a:gd name="T11" fmla="*/ 58 h 82"/>
                <a:gd name="T12" fmla="*/ 36 w 59"/>
                <a:gd name="T13" fmla="*/ 57 h 82"/>
                <a:gd name="T14" fmla="*/ 33 w 59"/>
                <a:gd name="T15" fmla="*/ 52 h 82"/>
                <a:gd name="T16" fmla="*/ 29 w 59"/>
                <a:gd name="T17" fmla="*/ 45 h 82"/>
                <a:gd name="T18" fmla="*/ 29 w 59"/>
                <a:gd name="T19" fmla="*/ 40 h 82"/>
                <a:gd name="T20" fmla="*/ 28 w 59"/>
                <a:gd name="T21" fmla="*/ 41 h 82"/>
                <a:gd name="T22" fmla="*/ 25 w 59"/>
                <a:gd name="T23" fmla="*/ 40 h 82"/>
                <a:gd name="T24" fmla="*/ 20 w 59"/>
                <a:gd name="T25" fmla="*/ 35 h 82"/>
                <a:gd name="T26" fmla="*/ 19 w 59"/>
                <a:gd name="T27" fmla="*/ 28 h 82"/>
                <a:gd name="T28" fmla="*/ 17 w 59"/>
                <a:gd name="T29" fmla="*/ 23 h 82"/>
                <a:gd name="T30" fmla="*/ 11 w 59"/>
                <a:gd name="T31" fmla="*/ 14 h 82"/>
                <a:gd name="T32" fmla="*/ 9 w 59"/>
                <a:gd name="T33" fmla="*/ 19 h 82"/>
                <a:gd name="T34" fmla="*/ 9 w 59"/>
                <a:gd name="T35" fmla="*/ 41 h 82"/>
                <a:gd name="T36" fmla="*/ 10 w 59"/>
                <a:gd name="T37" fmla="*/ 55 h 82"/>
                <a:gd name="T38" fmla="*/ 14 w 59"/>
                <a:gd name="T39" fmla="*/ 62 h 82"/>
                <a:gd name="T40" fmla="*/ 17 w 59"/>
                <a:gd name="T41" fmla="*/ 68 h 82"/>
                <a:gd name="T42" fmla="*/ 20 w 59"/>
                <a:gd name="T43" fmla="*/ 74 h 82"/>
                <a:gd name="T44" fmla="*/ 26 w 59"/>
                <a:gd name="T45" fmla="*/ 77 h 82"/>
                <a:gd name="T46" fmla="*/ 27 w 59"/>
                <a:gd name="T47" fmla="*/ 82 h 82"/>
                <a:gd name="T48" fmla="*/ 25 w 59"/>
                <a:gd name="T49" fmla="*/ 80 h 82"/>
                <a:gd name="T50" fmla="*/ 17 w 59"/>
                <a:gd name="T51" fmla="*/ 74 h 82"/>
                <a:gd name="T52" fmla="*/ 13 w 59"/>
                <a:gd name="T53" fmla="*/ 68 h 82"/>
                <a:gd name="T54" fmla="*/ 9 w 59"/>
                <a:gd name="T55" fmla="*/ 63 h 82"/>
                <a:gd name="T56" fmla="*/ 7 w 59"/>
                <a:gd name="T57" fmla="*/ 58 h 82"/>
                <a:gd name="T58" fmla="*/ 6 w 59"/>
                <a:gd name="T59" fmla="*/ 45 h 82"/>
                <a:gd name="T60" fmla="*/ 4 w 59"/>
                <a:gd name="T61" fmla="*/ 38 h 82"/>
                <a:gd name="T62" fmla="*/ 1 w 59"/>
                <a:gd name="T63" fmla="*/ 28 h 82"/>
                <a:gd name="T64" fmla="*/ 1 w 59"/>
                <a:gd name="T65" fmla="*/ 23 h 82"/>
                <a:gd name="T66" fmla="*/ 4 w 59"/>
                <a:gd name="T67" fmla="*/ 7 h 82"/>
                <a:gd name="T68" fmla="*/ 3 w 59"/>
                <a:gd name="T69" fmla="*/ 1 h 82"/>
                <a:gd name="T70" fmla="*/ 6 w 59"/>
                <a:gd name="T71" fmla="*/ 1 h 82"/>
                <a:gd name="T72" fmla="*/ 7 w 59"/>
                <a:gd name="T73" fmla="*/ 5 h 82"/>
                <a:gd name="T74" fmla="*/ 8 w 59"/>
                <a:gd name="T75" fmla="*/ 2 h 82"/>
                <a:gd name="T76" fmla="*/ 11 w 59"/>
                <a:gd name="T77" fmla="*/ 2 h 82"/>
                <a:gd name="T78" fmla="*/ 13 w 59"/>
                <a:gd name="T79" fmla="*/ 9 h 82"/>
                <a:gd name="T80" fmla="*/ 17 w 59"/>
                <a:gd name="T81" fmla="*/ 14 h 82"/>
                <a:gd name="T82" fmla="*/ 19 w 59"/>
                <a:gd name="T83" fmla="*/ 19 h 82"/>
                <a:gd name="T84" fmla="*/ 23 w 59"/>
                <a:gd name="T85" fmla="*/ 25 h 82"/>
                <a:gd name="T86" fmla="*/ 26 w 59"/>
                <a:gd name="T87" fmla="*/ 32 h 82"/>
                <a:gd name="T88" fmla="*/ 27 w 59"/>
                <a:gd name="T89" fmla="*/ 36 h 82"/>
                <a:gd name="T90" fmla="*/ 30 w 59"/>
                <a:gd name="T91" fmla="*/ 36 h 82"/>
                <a:gd name="T92" fmla="*/ 36 w 59"/>
                <a:gd name="T93" fmla="*/ 45 h 82"/>
                <a:gd name="T94" fmla="*/ 33 w 59"/>
                <a:gd name="T95" fmla="*/ 46 h 82"/>
                <a:gd name="T96" fmla="*/ 40 w 59"/>
                <a:gd name="T97" fmla="*/ 48 h 82"/>
                <a:gd name="T98" fmla="*/ 44 w 59"/>
                <a:gd name="T99" fmla="*/ 56 h 82"/>
                <a:gd name="T100" fmla="*/ 45 w 59"/>
                <a:gd name="T101" fmla="*/ 56 h 82"/>
                <a:gd name="T102" fmla="*/ 47 w 59"/>
                <a:gd name="T103" fmla="*/ 56 h 82"/>
                <a:gd name="T104" fmla="*/ 49 w 59"/>
                <a:gd name="T105" fmla="*/ 63 h 82"/>
                <a:gd name="T106" fmla="*/ 51 w 59"/>
                <a:gd name="T107" fmla="*/ 68 h 82"/>
                <a:gd name="T108" fmla="*/ 51 w 59"/>
                <a:gd name="T109" fmla="*/ 69 h 82"/>
                <a:gd name="T110" fmla="*/ 52 w 59"/>
                <a:gd name="T111" fmla="*/ 71 h 82"/>
                <a:gd name="T112" fmla="*/ 56 w 59"/>
                <a:gd name="T113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82">
                  <a:moveTo>
                    <a:pt x="59" y="72"/>
                  </a:moveTo>
                  <a:cubicBezTo>
                    <a:pt x="58" y="72"/>
                    <a:pt x="58" y="72"/>
                    <a:pt x="57" y="72"/>
                  </a:cubicBezTo>
                  <a:cubicBezTo>
                    <a:pt x="53" y="72"/>
                    <a:pt x="50" y="75"/>
                    <a:pt x="46" y="76"/>
                  </a:cubicBezTo>
                  <a:cubicBezTo>
                    <a:pt x="46" y="76"/>
                    <a:pt x="46" y="76"/>
                    <a:pt x="45" y="76"/>
                  </a:cubicBezTo>
                  <a:cubicBezTo>
                    <a:pt x="45" y="76"/>
                    <a:pt x="45" y="75"/>
                    <a:pt x="45" y="75"/>
                  </a:cubicBezTo>
                  <a:cubicBezTo>
                    <a:pt x="48" y="74"/>
                    <a:pt x="47" y="71"/>
                    <a:pt x="47" y="70"/>
                  </a:cubicBezTo>
                  <a:cubicBezTo>
                    <a:pt x="47" y="69"/>
                    <a:pt x="46" y="69"/>
                    <a:pt x="45" y="69"/>
                  </a:cubicBezTo>
                  <a:cubicBezTo>
                    <a:pt x="43" y="68"/>
                    <a:pt x="43" y="68"/>
                    <a:pt x="43" y="65"/>
                  </a:cubicBezTo>
                  <a:cubicBezTo>
                    <a:pt x="43" y="64"/>
                    <a:pt x="43" y="63"/>
                    <a:pt x="42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1" y="58"/>
                    <a:pt x="41" y="58"/>
                    <a:pt x="41" y="57"/>
                  </a:cubicBezTo>
                  <a:cubicBezTo>
                    <a:pt x="40" y="57"/>
                    <a:pt x="40" y="58"/>
                    <a:pt x="40" y="58"/>
                  </a:cubicBezTo>
                  <a:cubicBezTo>
                    <a:pt x="39" y="59"/>
                    <a:pt x="39" y="60"/>
                    <a:pt x="38" y="60"/>
                  </a:cubicBezTo>
                  <a:cubicBezTo>
                    <a:pt x="37" y="59"/>
                    <a:pt x="36" y="58"/>
                    <a:pt x="36" y="57"/>
                  </a:cubicBezTo>
                  <a:cubicBezTo>
                    <a:pt x="36" y="56"/>
                    <a:pt x="37" y="55"/>
                    <a:pt x="37" y="54"/>
                  </a:cubicBezTo>
                  <a:cubicBezTo>
                    <a:pt x="36" y="51"/>
                    <a:pt x="35" y="51"/>
                    <a:pt x="33" y="52"/>
                  </a:cubicBezTo>
                  <a:cubicBezTo>
                    <a:pt x="33" y="50"/>
                    <a:pt x="31" y="49"/>
                    <a:pt x="30" y="48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30" y="44"/>
                    <a:pt x="29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3"/>
                    <a:pt x="27" y="43"/>
                  </a:cubicBezTo>
                  <a:cubicBezTo>
                    <a:pt x="26" y="42"/>
                    <a:pt x="25" y="42"/>
                    <a:pt x="25" y="40"/>
                  </a:cubicBezTo>
                  <a:cubicBezTo>
                    <a:pt x="26" y="38"/>
                    <a:pt x="24" y="36"/>
                    <a:pt x="22" y="36"/>
                  </a:cubicBezTo>
                  <a:cubicBezTo>
                    <a:pt x="21" y="36"/>
                    <a:pt x="20" y="36"/>
                    <a:pt x="20" y="35"/>
                  </a:cubicBezTo>
                  <a:cubicBezTo>
                    <a:pt x="21" y="33"/>
                    <a:pt x="20" y="33"/>
                    <a:pt x="20" y="32"/>
                  </a:cubicBezTo>
                  <a:cubicBezTo>
                    <a:pt x="19" y="31"/>
                    <a:pt x="18" y="29"/>
                    <a:pt x="19" y="28"/>
                  </a:cubicBezTo>
                  <a:cubicBezTo>
                    <a:pt x="19" y="26"/>
                    <a:pt x="18" y="25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3"/>
                    <a:pt x="14" y="21"/>
                    <a:pt x="14" y="20"/>
                  </a:cubicBezTo>
                  <a:cubicBezTo>
                    <a:pt x="14" y="17"/>
                    <a:pt x="14" y="15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9" y="15"/>
                    <a:pt x="9" y="17"/>
                    <a:pt x="9" y="19"/>
                  </a:cubicBezTo>
                  <a:cubicBezTo>
                    <a:pt x="9" y="22"/>
                    <a:pt x="8" y="26"/>
                    <a:pt x="8" y="30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44"/>
                    <a:pt x="10" y="48"/>
                    <a:pt x="10" y="52"/>
                  </a:cubicBezTo>
                  <a:cubicBezTo>
                    <a:pt x="9" y="53"/>
                    <a:pt x="10" y="54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3" y="57"/>
                    <a:pt x="14" y="60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7" y="67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0" y="72"/>
                    <a:pt x="2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3" y="75"/>
                    <a:pt x="25" y="76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9" y="80"/>
                    <a:pt x="29" y="82"/>
                    <a:pt x="27" y="82"/>
                  </a:cubicBezTo>
                  <a:cubicBezTo>
                    <a:pt x="26" y="82"/>
                    <a:pt x="24" y="82"/>
                    <a:pt x="22" y="82"/>
                  </a:cubicBezTo>
                  <a:cubicBezTo>
                    <a:pt x="22" y="80"/>
                    <a:pt x="24" y="81"/>
                    <a:pt x="25" y="80"/>
                  </a:cubicBezTo>
                  <a:cubicBezTo>
                    <a:pt x="23" y="79"/>
                    <a:pt x="22" y="78"/>
                    <a:pt x="21" y="78"/>
                  </a:cubicBezTo>
                  <a:cubicBezTo>
                    <a:pt x="19" y="77"/>
                    <a:pt x="17" y="76"/>
                    <a:pt x="17" y="74"/>
                  </a:cubicBezTo>
                  <a:cubicBezTo>
                    <a:pt x="17" y="73"/>
                    <a:pt x="16" y="72"/>
                    <a:pt x="15" y="71"/>
                  </a:cubicBezTo>
                  <a:cubicBezTo>
                    <a:pt x="14" y="71"/>
                    <a:pt x="13" y="70"/>
                    <a:pt x="13" y="68"/>
                  </a:cubicBezTo>
                  <a:cubicBezTo>
                    <a:pt x="13" y="68"/>
                    <a:pt x="13" y="67"/>
                    <a:pt x="13" y="67"/>
                  </a:cubicBezTo>
                  <a:cubicBezTo>
                    <a:pt x="12" y="66"/>
                    <a:pt x="11" y="64"/>
                    <a:pt x="9" y="63"/>
                  </a:cubicBezTo>
                  <a:cubicBezTo>
                    <a:pt x="8" y="63"/>
                    <a:pt x="7" y="62"/>
                    <a:pt x="7" y="61"/>
                  </a:cubicBezTo>
                  <a:cubicBezTo>
                    <a:pt x="7" y="60"/>
                    <a:pt x="7" y="59"/>
                    <a:pt x="7" y="58"/>
                  </a:cubicBezTo>
                  <a:cubicBezTo>
                    <a:pt x="5" y="55"/>
                    <a:pt x="5" y="51"/>
                    <a:pt x="7" y="48"/>
                  </a:cubicBezTo>
                  <a:cubicBezTo>
                    <a:pt x="7" y="47"/>
                    <a:pt x="7" y="46"/>
                    <a:pt x="6" y="45"/>
                  </a:cubicBezTo>
                  <a:cubicBezTo>
                    <a:pt x="6" y="43"/>
                    <a:pt x="6" y="40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cubicBezTo>
                    <a:pt x="4" y="35"/>
                    <a:pt x="3" y="32"/>
                    <a:pt x="3" y="29"/>
                  </a:cubicBezTo>
                  <a:cubicBezTo>
                    <a:pt x="2" y="29"/>
                    <a:pt x="2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3"/>
                    <a:pt x="3" y="23"/>
                    <a:pt x="2" y="22"/>
                  </a:cubicBezTo>
                  <a:cubicBezTo>
                    <a:pt x="2" y="17"/>
                    <a:pt x="4" y="12"/>
                    <a:pt x="4" y="7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4"/>
                    <a:pt x="12" y="6"/>
                    <a:pt x="12" y="8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9"/>
                    <a:pt x="14" y="11"/>
                    <a:pt x="14" y="12"/>
                  </a:cubicBezTo>
                  <a:cubicBezTo>
                    <a:pt x="15" y="14"/>
                    <a:pt x="15" y="14"/>
                    <a:pt x="17" y="14"/>
                  </a:cubicBezTo>
                  <a:cubicBezTo>
                    <a:pt x="19" y="14"/>
                    <a:pt x="19" y="16"/>
                    <a:pt x="18" y="17"/>
                  </a:cubicBezTo>
                  <a:cubicBezTo>
                    <a:pt x="18" y="18"/>
                    <a:pt x="18" y="19"/>
                    <a:pt x="19" y="19"/>
                  </a:cubicBezTo>
                  <a:cubicBezTo>
                    <a:pt x="20" y="21"/>
                    <a:pt x="22" y="22"/>
                    <a:pt x="21" y="24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5" y="26"/>
                    <a:pt x="25" y="27"/>
                    <a:pt x="25" y="29"/>
                  </a:cubicBezTo>
                  <a:cubicBezTo>
                    <a:pt x="25" y="30"/>
                    <a:pt x="25" y="31"/>
                    <a:pt x="26" y="32"/>
                  </a:cubicBezTo>
                  <a:cubicBezTo>
                    <a:pt x="27" y="33"/>
                    <a:pt x="28" y="33"/>
                    <a:pt x="27" y="34"/>
                  </a:cubicBezTo>
                  <a:cubicBezTo>
                    <a:pt x="26" y="35"/>
                    <a:pt x="26" y="35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9" y="35"/>
                    <a:pt x="29" y="35"/>
                    <a:pt x="30" y="36"/>
                  </a:cubicBezTo>
                  <a:cubicBezTo>
                    <a:pt x="31" y="39"/>
                    <a:pt x="34" y="41"/>
                    <a:pt x="36" y="43"/>
                  </a:cubicBezTo>
                  <a:cubicBezTo>
                    <a:pt x="36" y="44"/>
                    <a:pt x="37" y="44"/>
                    <a:pt x="36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4" y="46"/>
                    <a:pt x="33" y="45"/>
                    <a:pt x="33" y="46"/>
                  </a:cubicBezTo>
                  <a:cubicBezTo>
                    <a:pt x="33" y="47"/>
                    <a:pt x="33" y="47"/>
                    <a:pt x="34" y="47"/>
                  </a:cubicBezTo>
                  <a:cubicBezTo>
                    <a:pt x="36" y="47"/>
                    <a:pt x="38" y="47"/>
                    <a:pt x="40" y="48"/>
                  </a:cubicBezTo>
                  <a:cubicBezTo>
                    <a:pt x="42" y="50"/>
                    <a:pt x="44" y="52"/>
                    <a:pt x="44" y="54"/>
                  </a:cubicBezTo>
                  <a:cubicBezTo>
                    <a:pt x="44" y="55"/>
                    <a:pt x="44" y="55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5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7" y="55"/>
                    <a:pt x="47" y="55"/>
                    <a:pt x="47" y="56"/>
                  </a:cubicBezTo>
                  <a:cubicBezTo>
                    <a:pt x="48" y="57"/>
                    <a:pt x="48" y="58"/>
                    <a:pt x="48" y="59"/>
                  </a:cubicBezTo>
                  <a:cubicBezTo>
                    <a:pt x="48" y="60"/>
                    <a:pt x="48" y="62"/>
                    <a:pt x="49" y="63"/>
                  </a:cubicBezTo>
                  <a:cubicBezTo>
                    <a:pt x="50" y="64"/>
                    <a:pt x="49" y="65"/>
                    <a:pt x="49" y="66"/>
                  </a:cubicBezTo>
                  <a:cubicBezTo>
                    <a:pt x="49" y="67"/>
                    <a:pt x="49" y="68"/>
                    <a:pt x="51" y="68"/>
                  </a:cubicBezTo>
                  <a:cubicBezTo>
                    <a:pt x="51" y="68"/>
                    <a:pt x="52" y="68"/>
                    <a:pt x="52" y="69"/>
                  </a:cubicBezTo>
                  <a:cubicBezTo>
                    <a:pt x="52" y="69"/>
                    <a:pt x="52" y="69"/>
                    <a:pt x="51" y="69"/>
                  </a:cubicBezTo>
                  <a:cubicBezTo>
                    <a:pt x="51" y="70"/>
                    <a:pt x="50" y="70"/>
                    <a:pt x="50" y="71"/>
                  </a:cubicBezTo>
                  <a:cubicBezTo>
                    <a:pt x="51" y="71"/>
                    <a:pt x="51" y="71"/>
                    <a:pt x="52" y="71"/>
                  </a:cubicBezTo>
                  <a:cubicBezTo>
                    <a:pt x="53" y="70"/>
                    <a:pt x="54" y="70"/>
                    <a:pt x="55" y="71"/>
                  </a:cubicBezTo>
                  <a:cubicBezTo>
                    <a:pt x="55" y="72"/>
                    <a:pt x="56" y="72"/>
                    <a:pt x="56" y="72"/>
                  </a:cubicBezTo>
                  <a:cubicBezTo>
                    <a:pt x="57" y="70"/>
                    <a:pt x="58" y="71"/>
                    <a:pt x="59" y="72"/>
                  </a:cubicBezTo>
                  <a:close/>
                </a:path>
              </a:pathLst>
            </a:custGeom>
            <a:solidFill>
              <a:srgbClr val="D92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66">
              <a:extLst>
                <a:ext uri="{FF2B5EF4-FFF2-40B4-BE49-F238E27FC236}">
                  <a16:creationId xmlns:a16="http://schemas.microsoft.com/office/drawing/2014/main" id="{12ED942C-AA85-B477-8FDD-C8E78FB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1893888"/>
              <a:ext cx="7938" cy="4762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2 h 3"/>
                <a:gd name="T4" fmla="*/ 1 w 4"/>
                <a:gd name="T5" fmla="*/ 0 h 3"/>
                <a:gd name="T6" fmla="*/ 3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4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67">
              <a:extLst>
                <a:ext uri="{FF2B5EF4-FFF2-40B4-BE49-F238E27FC236}">
                  <a16:creationId xmlns:a16="http://schemas.microsoft.com/office/drawing/2014/main" id="{3EAE5DBE-E129-E5AC-D88A-94B98DF45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784350"/>
              <a:ext cx="3175" cy="6350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68">
              <a:extLst>
                <a:ext uri="{FF2B5EF4-FFF2-40B4-BE49-F238E27FC236}">
                  <a16:creationId xmlns:a16="http://schemas.microsoft.com/office/drawing/2014/main" id="{EFABAF2C-6863-E46E-2B46-42867831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12925"/>
              <a:ext cx="7938" cy="6350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2 h 3"/>
                <a:gd name="T4" fmla="*/ 1 w 4"/>
                <a:gd name="T5" fmla="*/ 0 h 3"/>
                <a:gd name="T6" fmla="*/ 2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2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69">
              <a:extLst>
                <a:ext uri="{FF2B5EF4-FFF2-40B4-BE49-F238E27FC236}">
                  <a16:creationId xmlns:a16="http://schemas.microsoft.com/office/drawing/2014/main" id="{DBEF19F3-281F-70D8-91AA-CDEFD1930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1771650"/>
              <a:ext cx="3175" cy="3175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70">
              <a:extLst>
                <a:ext uri="{FF2B5EF4-FFF2-40B4-BE49-F238E27FC236}">
                  <a16:creationId xmlns:a16="http://schemas.microsoft.com/office/drawing/2014/main" id="{49117F14-35B9-03E4-EE85-1ED4F9A8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1762125"/>
              <a:ext cx="3175" cy="31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71">
              <a:extLst>
                <a:ext uri="{FF2B5EF4-FFF2-40B4-BE49-F238E27FC236}">
                  <a16:creationId xmlns:a16="http://schemas.microsoft.com/office/drawing/2014/main" id="{C45A3B66-7780-9F35-DB8F-632F364D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04988"/>
              <a:ext cx="3175" cy="635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72">
              <a:extLst>
                <a:ext uri="{FF2B5EF4-FFF2-40B4-BE49-F238E27FC236}">
                  <a16:creationId xmlns:a16="http://schemas.microsoft.com/office/drawing/2014/main" id="{27909BF7-8931-FF12-79F4-17956406D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6" y="1779588"/>
              <a:ext cx="4763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73">
              <a:extLst>
                <a:ext uri="{FF2B5EF4-FFF2-40B4-BE49-F238E27FC236}">
                  <a16:creationId xmlns:a16="http://schemas.microsoft.com/office/drawing/2014/main" id="{E7B7B8FD-C83B-6E34-51E2-249C057DE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92288"/>
              <a:ext cx="6350" cy="317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0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74">
              <a:extLst>
                <a:ext uri="{FF2B5EF4-FFF2-40B4-BE49-F238E27FC236}">
                  <a16:creationId xmlns:a16="http://schemas.microsoft.com/office/drawing/2014/main" id="{87CE778E-3053-0D77-0FD2-3CB3758ED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1539875"/>
              <a:ext cx="131763" cy="206375"/>
            </a:xfrm>
            <a:custGeom>
              <a:avLst/>
              <a:gdLst>
                <a:gd name="T0" fmla="*/ 15 w 69"/>
                <a:gd name="T1" fmla="*/ 33 h 108"/>
                <a:gd name="T2" fmla="*/ 11 w 69"/>
                <a:gd name="T3" fmla="*/ 27 h 108"/>
                <a:gd name="T4" fmla="*/ 8 w 69"/>
                <a:gd name="T5" fmla="*/ 21 h 108"/>
                <a:gd name="T6" fmla="*/ 7 w 69"/>
                <a:gd name="T7" fmla="*/ 12 h 108"/>
                <a:gd name="T8" fmla="*/ 3 w 69"/>
                <a:gd name="T9" fmla="*/ 7 h 108"/>
                <a:gd name="T10" fmla="*/ 2 w 69"/>
                <a:gd name="T11" fmla="*/ 7 h 108"/>
                <a:gd name="T12" fmla="*/ 1 w 69"/>
                <a:gd name="T13" fmla="*/ 1 h 108"/>
                <a:gd name="T14" fmla="*/ 12 w 69"/>
                <a:gd name="T15" fmla="*/ 0 h 108"/>
                <a:gd name="T16" fmla="*/ 12 w 69"/>
                <a:gd name="T17" fmla="*/ 2 h 108"/>
                <a:gd name="T18" fmla="*/ 12 w 69"/>
                <a:gd name="T19" fmla="*/ 3 h 108"/>
                <a:gd name="T20" fmla="*/ 19 w 69"/>
                <a:gd name="T21" fmla="*/ 2 h 108"/>
                <a:gd name="T22" fmla="*/ 17 w 69"/>
                <a:gd name="T23" fmla="*/ 3 h 108"/>
                <a:gd name="T24" fmla="*/ 15 w 69"/>
                <a:gd name="T25" fmla="*/ 8 h 108"/>
                <a:gd name="T26" fmla="*/ 18 w 69"/>
                <a:gd name="T27" fmla="*/ 11 h 108"/>
                <a:gd name="T28" fmla="*/ 20 w 69"/>
                <a:gd name="T29" fmla="*/ 13 h 108"/>
                <a:gd name="T30" fmla="*/ 21 w 69"/>
                <a:gd name="T31" fmla="*/ 20 h 108"/>
                <a:gd name="T32" fmla="*/ 26 w 69"/>
                <a:gd name="T33" fmla="*/ 32 h 108"/>
                <a:gd name="T34" fmla="*/ 30 w 69"/>
                <a:gd name="T35" fmla="*/ 42 h 108"/>
                <a:gd name="T36" fmla="*/ 33 w 69"/>
                <a:gd name="T37" fmla="*/ 49 h 108"/>
                <a:gd name="T38" fmla="*/ 36 w 69"/>
                <a:gd name="T39" fmla="*/ 56 h 108"/>
                <a:gd name="T40" fmla="*/ 41 w 69"/>
                <a:gd name="T41" fmla="*/ 64 h 108"/>
                <a:gd name="T42" fmla="*/ 46 w 69"/>
                <a:gd name="T43" fmla="*/ 74 h 108"/>
                <a:gd name="T44" fmla="*/ 51 w 69"/>
                <a:gd name="T45" fmla="*/ 80 h 108"/>
                <a:gd name="T46" fmla="*/ 55 w 69"/>
                <a:gd name="T47" fmla="*/ 88 h 108"/>
                <a:gd name="T48" fmla="*/ 58 w 69"/>
                <a:gd name="T49" fmla="*/ 90 h 108"/>
                <a:gd name="T50" fmla="*/ 61 w 69"/>
                <a:gd name="T51" fmla="*/ 95 h 108"/>
                <a:gd name="T52" fmla="*/ 63 w 69"/>
                <a:gd name="T53" fmla="*/ 99 h 108"/>
                <a:gd name="T54" fmla="*/ 68 w 69"/>
                <a:gd name="T55" fmla="*/ 101 h 108"/>
                <a:gd name="T56" fmla="*/ 67 w 69"/>
                <a:gd name="T57" fmla="*/ 108 h 108"/>
                <a:gd name="T58" fmla="*/ 59 w 69"/>
                <a:gd name="T59" fmla="*/ 104 h 108"/>
                <a:gd name="T60" fmla="*/ 55 w 69"/>
                <a:gd name="T61" fmla="*/ 98 h 108"/>
                <a:gd name="T62" fmla="*/ 52 w 69"/>
                <a:gd name="T63" fmla="*/ 92 h 108"/>
                <a:gd name="T64" fmla="*/ 51 w 69"/>
                <a:gd name="T65" fmla="*/ 87 h 108"/>
                <a:gd name="T66" fmla="*/ 43 w 69"/>
                <a:gd name="T67" fmla="*/ 75 h 108"/>
                <a:gd name="T68" fmla="*/ 39 w 69"/>
                <a:gd name="T69" fmla="*/ 70 h 108"/>
                <a:gd name="T70" fmla="*/ 36 w 69"/>
                <a:gd name="T71" fmla="*/ 63 h 108"/>
                <a:gd name="T72" fmla="*/ 33 w 69"/>
                <a:gd name="T73" fmla="*/ 58 h 108"/>
                <a:gd name="T74" fmla="*/ 31 w 69"/>
                <a:gd name="T75" fmla="*/ 55 h 108"/>
                <a:gd name="T76" fmla="*/ 27 w 69"/>
                <a:gd name="T77" fmla="*/ 51 h 108"/>
                <a:gd name="T78" fmla="*/ 25 w 69"/>
                <a:gd name="T79" fmla="*/ 50 h 108"/>
                <a:gd name="T80" fmla="*/ 18 w 69"/>
                <a:gd name="T81" fmla="*/ 44 h 108"/>
                <a:gd name="T82" fmla="*/ 13 w 69"/>
                <a:gd name="T83" fmla="*/ 42 h 108"/>
                <a:gd name="T84" fmla="*/ 12 w 69"/>
                <a:gd name="T85" fmla="*/ 38 h 108"/>
                <a:gd name="T86" fmla="*/ 14 w 69"/>
                <a:gd name="T87" fmla="*/ 38 h 108"/>
                <a:gd name="T88" fmla="*/ 15 w 69"/>
                <a:gd name="T89" fmla="*/ 36 h 108"/>
                <a:gd name="T90" fmla="*/ 15 w 69"/>
                <a:gd name="T91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08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2" y="33"/>
                    <a:pt x="12" y="31"/>
                    <a:pt x="12" y="29"/>
                  </a:cubicBezTo>
                  <a:cubicBezTo>
                    <a:pt x="12" y="28"/>
                    <a:pt x="12" y="27"/>
                    <a:pt x="11" y="27"/>
                  </a:cubicBezTo>
                  <a:cubicBezTo>
                    <a:pt x="9" y="27"/>
                    <a:pt x="9" y="26"/>
                    <a:pt x="10" y="24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0" y="4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9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3" y="3"/>
                    <a:pt x="14" y="3"/>
                    <a:pt x="16" y="2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7" y="10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22" y="16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3"/>
                    <a:pt x="24" y="26"/>
                    <a:pt x="24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8" y="33"/>
                    <a:pt x="29" y="33"/>
                    <a:pt x="29" y="35"/>
                  </a:cubicBezTo>
                  <a:cubicBezTo>
                    <a:pt x="29" y="38"/>
                    <a:pt x="29" y="40"/>
                    <a:pt x="30" y="42"/>
                  </a:cubicBezTo>
                  <a:cubicBezTo>
                    <a:pt x="31" y="44"/>
                    <a:pt x="32" y="46"/>
                    <a:pt x="32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5" y="50"/>
                    <a:pt x="34" y="51"/>
                    <a:pt x="34" y="53"/>
                  </a:cubicBezTo>
                  <a:cubicBezTo>
                    <a:pt x="34" y="54"/>
                    <a:pt x="35" y="56"/>
                    <a:pt x="36" y="56"/>
                  </a:cubicBezTo>
                  <a:cubicBezTo>
                    <a:pt x="37" y="58"/>
                    <a:pt x="38" y="60"/>
                    <a:pt x="40" y="61"/>
                  </a:cubicBezTo>
                  <a:cubicBezTo>
                    <a:pt x="41" y="61"/>
                    <a:pt x="41" y="63"/>
                    <a:pt x="41" y="64"/>
                  </a:cubicBezTo>
                  <a:cubicBezTo>
                    <a:pt x="41" y="66"/>
                    <a:pt x="41" y="68"/>
                    <a:pt x="43" y="70"/>
                  </a:cubicBezTo>
                  <a:cubicBezTo>
                    <a:pt x="44" y="71"/>
                    <a:pt x="45" y="73"/>
                    <a:pt x="46" y="74"/>
                  </a:cubicBezTo>
                  <a:cubicBezTo>
                    <a:pt x="48" y="76"/>
                    <a:pt x="49" y="77"/>
                    <a:pt x="51" y="78"/>
                  </a:cubicBezTo>
                  <a:cubicBezTo>
                    <a:pt x="51" y="79"/>
                    <a:pt x="51" y="79"/>
                    <a:pt x="51" y="80"/>
                  </a:cubicBezTo>
                  <a:cubicBezTo>
                    <a:pt x="51" y="83"/>
                    <a:pt x="52" y="85"/>
                    <a:pt x="54" y="86"/>
                  </a:cubicBezTo>
                  <a:cubicBezTo>
                    <a:pt x="55" y="87"/>
                    <a:pt x="55" y="87"/>
                    <a:pt x="55" y="88"/>
                  </a:cubicBezTo>
                  <a:cubicBezTo>
                    <a:pt x="55" y="89"/>
                    <a:pt x="55" y="89"/>
                    <a:pt x="57" y="89"/>
                  </a:cubicBezTo>
                  <a:cubicBezTo>
                    <a:pt x="57" y="89"/>
                    <a:pt x="58" y="90"/>
                    <a:pt x="58" y="90"/>
                  </a:cubicBezTo>
                  <a:cubicBezTo>
                    <a:pt x="58" y="91"/>
                    <a:pt x="58" y="92"/>
                    <a:pt x="58" y="93"/>
                  </a:cubicBezTo>
                  <a:cubicBezTo>
                    <a:pt x="58" y="94"/>
                    <a:pt x="59" y="95"/>
                    <a:pt x="61" y="95"/>
                  </a:cubicBezTo>
                  <a:cubicBezTo>
                    <a:pt x="62" y="95"/>
                    <a:pt x="63" y="95"/>
                    <a:pt x="63" y="97"/>
                  </a:cubicBezTo>
                  <a:cubicBezTo>
                    <a:pt x="63" y="98"/>
                    <a:pt x="63" y="98"/>
                    <a:pt x="63" y="99"/>
                  </a:cubicBezTo>
                  <a:cubicBezTo>
                    <a:pt x="64" y="101"/>
                    <a:pt x="65" y="101"/>
                    <a:pt x="66" y="101"/>
                  </a:cubicBezTo>
                  <a:cubicBezTo>
                    <a:pt x="67" y="100"/>
                    <a:pt x="67" y="100"/>
                    <a:pt x="68" y="101"/>
                  </a:cubicBezTo>
                  <a:cubicBezTo>
                    <a:pt x="69" y="102"/>
                    <a:pt x="69" y="105"/>
                    <a:pt x="68" y="106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6" y="108"/>
                    <a:pt x="64" y="108"/>
                    <a:pt x="63" y="108"/>
                  </a:cubicBezTo>
                  <a:cubicBezTo>
                    <a:pt x="60" y="108"/>
                    <a:pt x="59" y="107"/>
                    <a:pt x="59" y="104"/>
                  </a:cubicBezTo>
                  <a:cubicBezTo>
                    <a:pt x="59" y="102"/>
                    <a:pt x="59" y="101"/>
                    <a:pt x="57" y="100"/>
                  </a:cubicBezTo>
                  <a:cubicBezTo>
                    <a:pt x="55" y="100"/>
                    <a:pt x="55" y="99"/>
                    <a:pt x="55" y="98"/>
                  </a:cubicBezTo>
                  <a:cubicBezTo>
                    <a:pt x="55" y="96"/>
                    <a:pt x="55" y="95"/>
                    <a:pt x="53" y="95"/>
                  </a:cubicBezTo>
                  <a:cubicBezTo>
                    <a:pt x="52" y="95"/>
                    <a:pt x="52" y="93"/>
                    <a:pt x="52" y="92"/>
                  </a:cubicBezTo>
                  <a:cubicBezTo>
                    <a:pt x="52" y="91"/>
                    <a:pt x="52" y="90"/>
                    <a:pt x="52" y="89"/>
                  </a:cubicBezTo>
                  <a:cubicBezTo>
                    <a:pt x="52" y="88"/>
                    <a:pt x="52" y="87"/>
                    <a:pt x="51" y="87"/>
                  </a:cubicBezTo>
                  <a:cubicBezTo>
                    <a:pt x="49" y="85"/>
                    <a:pt x="48" y="82"/>
                    <a:pt x="46" y="79"/>
                  </a:cubicBezTo>
                  <a:cubicBezTo>
                    <a:pt x="45" y="78"/>
                    <a:pt x="44" y="77"/>
                    <a:pt x="43" y="75"/>
                  </a:cubicBezTo>
                  <a:cubicBezTo>
                    <a:pt x="41" y="74"/>
                    <a:pt x="40" y="74"/>
                    <a:pt x="41" y="72"/>
                  </a:cubicBezTo>
                  <a:cubicBezTo>
                    <a:pt x="41" y="71"/>
                    <a:pt x="40" y="70"/>
                    <a:pt x="39" y="70"/>
                  </a:cubicBezTo>
                  <a:cubicBezTo>
                    <a:pt x="38" y="69"/>
                    <a:pt x="38" y="68"/>
                    <a:pt x="38" y="67"/>
                  </a:cubicBezTo>
                  <a:cubicBezTo>
                    <a:pt x="38" y="66"/>
                    <a:pt x="38" y="64"/>
                    <a:pt x="36" y="63"/>
                  </a:cubicBezTo>
                  <a:cubicBezTo>
                    <a:pt x="35" y="63"/>
                    <a:pt x="34" y="62"/>
                    <a:pt x="35" y="61"/>
                  </a:cubicBezTo>
                  <a:cubicBezTo>
                    <a:pt x="35" y="59"/>
                    <a:pt x="35" y="58"/>
                    <a:pt x="33" y="58"/>
                  </a:cubicBezTo>
                  <a:cubicBezTo>
                    <a:pt x="33" y="58"/>
                    <a:pt x="32" y="58"/>
                    <a:pt x="32" y="57"/>
                  </a:cubicBezTo>
                  <a:cubicBezTo>
                    <a:pt x="32" y="56"/>
                    <a:pt x="32" y="55"/>
                    <a:pt x="31" y="55"/>
                  </a:cubicBezTo>
                  <a:cubicBezTo>
                    <a:pt x="30" y="55"/>
                    <a:pt x="29" y="55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cubicBezTo>
                    <a:pt x="27" y="50"/>
                    <a:pt x="27" y="50"/>
                    <a:pt x="26" y="50"/>
                  </a:cubicBezTo>
                  <a:cubicBezTo>
                    <a:pt x="26" y="50"/>
                    <a:pt x="25" y="50"/>
                    <a:pt x="25" y="50"/>
                  </a:cubicBezTo>
                  <a:cubicBezTo>
                    <a:pt x="22" y="49"/>
                    <a:pt x="21" y="49"/>
                    <a:pt x="21" y="46"/>
                  </a:cubicBezTo>
                  <a:cubicBezTo>
                    <a:pt x="20" y="45"/>
                    <a:pt x="20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3" y="44"/>
                    <a:pt x="13" y="42"/>
                  </a:cubicBezTo>
                  <a:cubicBezTo>
                    <a:pt x="13" y="41"/>
                    <a:pt x="13" y="40"/>
                    <a:pt x="12" y="39"/>
                  </a:cubicBezTo>
                  <a:cubicBezTo>
                    <a:pt x="11" y="39"/>
                    <a:pt x="12" y="38"/>
                    <a:pt x="12" y="38"/>
                  </a:cubicBezTo>
                  <a:cubicBezTo>
                    <a:pt x="13" y="37"/>
                    <a:pt x="13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5" y="36"/>
                    <a:pt x="15" y="35"/>
                    <a:pt x="16" y="35"/>
                  </a:cubicBezTo>
                  <a:cubicBezTo>
                    <a:pt x="16" y="34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75">
              <a:extLst>
                <a:ext uri="{FF2B5EF4-FFF2-40B4-BE49-F238E27FC236}">
                  <a16:creationId xmlns:a16="http://schemas.microsoft.com/office/drawing/2014/main" id="{59475CD0-6F51-D1D2-1D61-37BFA59E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1619250"/>
              <a:ext cx="33338" cy="65087"/>
            </a:xfrm>
            <a:custGeom>
              <a:avLst/>
              <a:gdLst>
                <a:gd name="T0" fmla="*/ 1 w 17"/>
                <a:gd name="T1" fmla="*/ 1 h 34"/>
                <a:gd name="T2" fmla="*/ 1 w 17"/>
                <a:gd name="T3" fmla="*/ 0 h 34"/>
                <a:gd name="T4" fmla="*/ 1 w 17"/>
                <a:gd name="T5" fmla="*/ 0 h 34"/>
                <a:gd name="T6" fmla="*/ 17 w 17"/>
                <a:gd name="T7" fmla="*/ 34 h 34"/>
                <a:gd name="T8" fmla="*/ 1 w 17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3"/>
                    <a:pt x="10" y="24"/>
                    <a:pt x="17" y="34"/>
                  </a:cubicBezTo>
                  <a:cubicBezTo>
                    <a:pt x="8" y="25"/>
                    <a:pt x="3" y="13"/>
                    <a:pt x="1" y="1"/>
                  </a:cubicBezTo>
                  <a:close/>
                </a:path>
              </a:pathLst>
            </a:custGeom>
            <a:solidFill>
              <a:srgbClr val="1A1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76">
              <a:extLst>
                <a:ext uri="{FF2B5EF4-FFF2-40B4-BE49-F238E27FC236}">
                  <a16:creationId xmlns:a16="http://schemas.microsoft.com/office/drawing/2014/main" id="{189531FB-5FD5-96BF-137B-95D6E26F8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6" y="1603375"/>
              <a:ext cx="9525" cy="3175"/>
            </a:xfrm>
            <a:custGeom>
              <a:avLst/>
              <a:gdLst>
                <a:gd name="T0" fmla="*/ 3 w 5"/>
                <a:gd name="T1" fmla="*/ 0 h 2"/>
                <a:gd name="T2" fmla="*/ 4 w 5"/>
                <a:gd name="T3" fmla="*/ 2 h 2"/>
                <a:gd name="T4" fmla="*/ 2 w 5"/>
                <a:gd name="T5" fmla="*/ 2 h 2"/>
                <a:gd name="T6" fmla="*/ 2 w 5"/>
                <a:gd name="T7" fmla="*/ 1 h 2"/>
                <a:gd name="T8" fmla="*/ 0 w 5"/>
                <a:gd name="T9" fmla="*/ 1 h 2"/>
                <a:gd name="T10" fmla="*/ 3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5" y="0"/>
                    <a:pt x="5" y="1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77">
              <a:extLst>
                <a:ext uri="{FF2B5EF4-FFF2-40B4-BE49-F238E27FC236}">
                  <a16:creationId xmlns:a16="http://schemas.microsoft.com/office/drawing/2014/main" id="{2108D08E-47AA-B57D-AD81-9C52ACCA5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1803400"/>
              <a:ext cx="73025" cy="176212"/>
            </a:xfrm>
            <a:custGeom>
              <a:avLst/>
              <a:gdLst>
                <a:gd name="T0" fmla="*/ 38 w 38"/>
                <a:gd name="T1" fmla="*/ 92 h 92"/>
                <a:gd name="T2" fmla="*/ 37 w 38"/>
                <a:gd name="T3" fmla="*/ 91 h 92"/>
                <a:gd name="T4" fmla="*/ 32 w 38"/>
                <a:gd name="T5" fmla="*/ 82 h 92"/>
                <a:gd name="T6" fmla="*/ 32 w 38"/>
                <a:gd name="T7" fmla="*/ 80 h 92"/>
                <a:gd name="T8" fmla="*/ 30 w 38"/>
                <a:gd name="T9" fmla="*/ 76 h 92"/>
                <a:gd name="T10" fmla="*/ 27 w 38"/>
                <a:gd name="T11" fmla="*/ 70 h 92"/>
                <a:gd name="T12" fmla="*/ 24 w 38"/>
                <a:gd name="T13" fmla="*/ 67 h 92"/>
                <a:gd name="T14" fmla="*/ 23 w 38"/>
                <a:gd name="T15" fmla="*/ 66 h 92"/>
                <a:gd name="T16" fmla="*/ 23 w 38"/>
                <a:gd name="T17" fmla="*/ 64 h 92"/>
                <a:gd name="T18" fmla="*/ 22 w 38"/>
                <a:gd name="T19" fmla="*/ 63 h 92"/>
                <a:gd name="T20" fmla="*/ 21 w 38"/>
                <a:gd name="T21" fmla="*/ 61 h 92"/>
                <a:gd name="T22" fmla="*/ 21 w 38"/>
                <a:gd name="T23" fmla="*/ 60 h 92"/>
                <a:gd name="T24" fmla="*/ 19 w 38"/>
                <a:gd name="T25" fmla="*/ 56 h 92"/>
                <a:gd name="T26" fmla="*/ 17 w 38"/>
                <a:gd name="T27" fmla="*/ 53 h 92"/>
                <a:gd name="T28" fmla="*/ 17 w 38"/>
                <a:gd name="T29" fmla="*/ 57 h 92"/>
                <a:gd name="T30" fmla="*/ 17 w 38"/>
                <a:gd name="T31" fmla="*/ 58 h 92"/>
                <a:gd name="T32" fmla="*/ 15 w 38"/>
                <a:gd name="T33" fmla="*/ 63 h 92"/>
                <a:gd name="T34" fmla="*/ 14 w 38"/>
                <a:gd name="T35" fmla="*/ 66 h 92"/>
                <a:gd name="T36" fmla="*/ 13 w 38"/>
                <a:gd name="T37" fmla="*/ 55 h 92"/>
                <a:gd name="T38" fmla="*/ 12 w 38"/>
                <a:gd name="T39" fmla="*/ 51 h 92"/>
                <a:gd name="T40" fmla="*/ 10 w 38"/>
                <a:gd name="T41" fmla="*/ 38 h 92"/>
                <a:gd name="T42" fmla="*/ 9 w 38"/>
                <a:gd name="T43" fmla="*/ 32 h 92"/>
                <a:gd name="T44" fmla="*/ 8 w 38"/>
                <a:gd name="T45" fmla="*/ 31 h 92"/>
                <a:gd name="T46" fmla="*/ 7 w 38"/>
                <a:gd name="T47" fmla="*/ 27 h 92"/>
                <a:gd name="T48" fmla="*/ 6 w 38"/>
                <a:gd name="T49" fmla="*/ 23 h 92"/>
                <a:gd name="T50" fmla="*/ 4 w 38"/>
                <a:gd name="T51" fmla="*/ 16 h 92"/>
                <a:gd name="T52" fmla="*/ 2 w 38"/>
                <a:gd name="T53" fmla="*/ 11 h 92"/>
                <a:gd name="T54" fmla="*/ 1 w 38"/>
                <a:gd name="T55" fmla="*/ 4 h 92"/>
                <a:gd name="T56" fmla="*/ 0 w 38"/>
                <a:gd name="T57" fmla="*/ 2 h 92"/>
                <a:gd name="T58" fmla="*/ 0 w 38"/>
                <a:gd name="T59" fmla="*/ 0 h 92"/>
                <a:gd name="T60" fmla="*/ 2 w 38"/>
                <a:gd name="T61" fmla="*/ 1 h 92"/>
                <a:gd name="T62" fmla="*/ 2 w 38"/>
                <a:gd name="T63" fmla="*/ 2 h 92"/>
                <a:gd name="T64" fmla="*/ 5 w 38"/>
                <a:gd name="T65" fmla="*/ 11 h 92"/>
                <a:gd name="T66" fmla="*/ 7 w 38"/>
                <a:gd name="T67" fmla="*/ 15 h 92"/>
                <a:gd name="T68" fmla="*/ 8 w 38"/>
                <a:gd name="T69" fmla="*/ 17 h 92"/>
                <a:gd name="T70" fmla="*/ 10 w 38"/>
                <a:gd name="T71" fmla="*/ 23 h 92"/>
                <a:gd name="T72" fmla="*/ 11 w 38"/>
                <a:gd name="T73" fmla="*/ 26 h 92"/>
                <a:gd name="T74" fmla="*/ 15 w 38"/>
                <a:gd name="T75" fmla="*/ 30 h 92"/>
                <a:gd name="T76" fmla="*/ 15 w 38"/>
                <a:gd name="T77" fmla="*/ 30 h 92"/>
                <a:gd name="T78" fmla="*/ 18 w 38"/>
                <a:gd name="T79" fmla="*/ 34 h 92"/>
                <a:gd name="T80" fmla="*/ 18 w 38"/>
                <a:gd name="T81" fmla="*/ 36 h 92"/>
                <a:gd name="T82" fmla="*/ 20 w 38"/>
                <a:gd name="T83" fmla="*/ 40 h 92"/>
                <a:gd name="T84" fmla="*/ 21 w 38"/>
                <a:gd name="T85" fmla="*/ 43 h 92"/>
                <a:gd name="T86" fmla="*/ 21 w 38"/>
                <a:gd name="T87" fmla="*/ 47 h 92"/>
                <a:gd name="T88" fmla="*/ 23 w 38"/>
                <a:gd name="T89" fmla="*/ 55 h 92"/>
                <a:gd name="T90" fmla="*/ 23 w 38"/>
                <a:gd name="T91" fmla="*/ 58 h 92"/>
                <a:gd name="T92" fmla="*/ 25 w 38"/>
                <a:gd name="T93" fmla="*/ 59 h 92"/>
                <a:gd name="T94" fmla="*/ 27 w 38"/>
                <a:gd name="T95" fmla="*/ 63 h 92"/>
                <a:gd name="T96" fmla="*/ 28 w 38"/>
                <a:gd name="T97" fmla="*/ 65 h 92"/>
                <a:gd name="T98" fmla="*/ 29 w 38"/>
                <a:gd name="T99" fmla="*/ 67 h 92"/>
                <a:gd name="T100" fmla="*/ 29 w 38"/>
                <a:gd name="T101" fmla="*/ 65 h 92"/>
                <a:gd name="T102" fmla="*/ 29 w 38"/>
                <a:gd name="T103" fmla="*/ 63 h 92"/>
                <a:gd name="T104" fmla="*/ 31 w 38"/>
                <a:gd name="T105" fmla="*/ 63 h 92"/>
                <a:gd name="T106" fmla="*/ 31 w 38"/>
                <a:gd name="T107" fmla="*/ 65 h 92"/>
                <a:gd name="T108" fmla="*/ 32 w 38"/>
                <a:gd name="T109" fmla="*/ 73 h 92"/>
                <a:gd name="T110" fmla="*/ 36 w 38"/>
                <a:gd name="T111" fmla="*/ 85 h 92"/>
                <a:gd name="T112" fmla="*/ 38 w 38"/>
                <a:gd name="T1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cubicBezTo>
                    <a:pt x="38" y="91"/>
                    <a:pt x="37" y="91"/>
                    <a:pt x="37" y="91"/>
                  </a:cubicBezTo>
                  <a:cubicBezTo>
                    <a:pt x="36" y="87"/>
                    <a:pt x="33" y="85"/>
                    <a:pt x="32" y="82"/>
                  </a:cubicBezTo>
                  <a:cubicBezTo>
                    <a:pt x="32" y="81"/>
                    <a:pt x="32" y="81"/>
                    <a:pt x="32" y="80"/>
                  </a:cubicBezTo>
                  <a:cubicBezTo>
                    <a:pt x="31" y="78"/>
                    <a:pt x="30" y="77"/>
                    <a:pt x="30" y="76"/>
                  </a:cubicBezTo>
                  <a:cubicBezTo>
                    <a:pt x="29" y="74"/>
                    <a:pt x="27" y="73"/>
                    <a:pt x="27" y="70"/>
                  </a:cubicBezTo>
                  <a:cubicBezTo>
                    <a:pt x="27" y="69"/>
                    <a:pt x="26" y="68"/>
                    <a:pt x="24" y="67"/>
                  </a:cubicBezTo>
                  <a:cubicBezTo>
                    <a:pt x="23" y="67"/>
                    <a:pt x="23" y="67"/>
                    <a:pt x="23" y="66"/>
                  </a:cubicBezTo>
                  <a:cubicBezTo>
                    <a:pt x="24" y="65"/>
                    <a:pt x="24" y="64"/>
                    <a:pt x="23" y="64"/>
                  </a:cubicBezTo>
                  <a:cubicBezTo>
                    <a:pt x="22" y="64"/>
                    <a:pt x="22" y="63"/>
                    <a:pt x="22" y="63"/>
                  </a:cubicBezTo>
                  <a:cubicBezTo>
                    <a:pt x="19" y="62"/>
                    <a:pt x="19" y="62"/>
                    <a:pt x="21" y="61"/>
                  </a:cubicBezTo>
                  <a:cubicBezTo>
                    <a:pt x="22" y="60"/>
                    <a:pt x="22" y="60"/>
                    <a:pt x="21" y="60"/>
                  </a:cubicBezTo>
                  <a:cubicBezTo>
                    <a:pt x="18" y="59"/>
                    <a:pt x="18" y="58"/>
                    <a:pt x="19" y="56"/>
                  </a:cubicBezTo>
                  <a:cubicBezTo>
                    <a:pt x="19" y="55"/>
                    <a:pt x="18" y="54"/>
                    <a:pt x="17" y="53"/>
                  </a:cubicBezTo>
                  <a:cubicBezTo>
                    <a:pt x="17" y="54"/>
                    <a:pt x="17" y="55"/>
                    <a:pt x="17" y="57"/>
                  </a:cubicBezTo>
                  <a:cubicBezTo>
                    <a:pt x="17" y="57"/>
                    <a:pt x="17" y="58"/>
                    <a:pt x="17" y="58"/>
                  </a:cubicBezTo>
                  <a:cubicBezTo>
                    <a:pt x="15" y="60"/>
                    <a:pt x="15" y="61"/>
                    <a:pt x="15" y="63"/>
                  </a:cubicBezTo>
                  <a:cubicBezTo>
                    <a:pt x="15" y="64"/>
                    <a:pt x="15" y="65"/>
                    <a:pt x="14" y="66"/>
                  </a:cubicBezTo>
                  <a:cubicBezTo>
                    <a:pt x="13" y="62"/>
                    <a:pt x="13" y="59"/>
                    <a:pt x="13" y="55"/>
                  </a:cubicBezTo>
                  <a:cubicBezTo>
                    <a:pt x="13" y="54"/>
                    <a:pt x="12" y="53"/>
                    <a:pt x="12" y="51"/>
                  </a:cubicBezTo>
                  <a:cubicBezTo>
                    <a:pt x="11" y="47"/>
                    <a:pt x="11" y="42"/>
                    <a:pt x="10" y="38"/>
                  </a:cubicBezTo>
                  <a:cubicBezTo>
                    <a:pt x="10" y="36"/>
                    <a:pt x="9" y="34"/>
                    <a:pt x="9" y="32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7" y="30"/>
                    <a:pt x="7" y="29"/>
                    <a:pt x="7" y="27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5" y="21"/>
                    <a:pt x="4" y="18"/>
                    <a:pt x="4" y="16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6"/>
                    <a:pt x="4" y="8"/>
                    <a:pt x="5" y="11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10" y="18"/>
                    <a:pt x="10" y="20"/>
                    <a:pt x="10" y="23"/>
                  </a:cubicBezTo>
                  <a:cubicBezTo>
                    <a:pt x="9" y="24"/>
                    <a:pt x="10" y="25"/>
                    <a:pt x="11" y="26"/>
                  </a:cubicBezTo>
                  <a:cubicBezTo>
                    <a:pt x="13" y="27"/>
                    <a:pt x="14" y="28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2"/>
                    <a:pt x="16" y="33"/>
                    <a:pt x="18" y="34"/>
                  </a:cubicBezTo>
                  <a:cubicBezTo>
                    <a:pt x="18" y="34"/>
                    <a:pt x="19" y="35"/>
                    <a:pt x="18" y="36"/>
                  </a:cubicBezTo>
                  <a:cubicBezTo>
                    <a:pt x="18" y="38"/>
                    <a:pt x="18" y="39"/>
                    <a:pt x="20" y="40"/>
                  </a:cubicBezTo>
                  <a:cubicBezTo>
                    <a:pt x="21" y="41"/>
                    <a:pt x="21" y="42"/>
                    <a:pt x="21" y="43"/>
                  </a:cubicBezTo>
                  <a:cubicBezTo>
                    <a:pt x="20" y="44"/>
                    <a:pt x="21" y="46"/>
                    <a:pt x="21" y="47"/>
                  </a:cubicBezTo>
                  <a:cubicBezTo>
                    <a:pt x="22" y="50"/>
                    <a:pt x="23" y="53"/>
                    <a:pt x="23" y="55"/>
                  </a:cubicBezTo>
                  <a:cubicBezTo>
                    <a:pt x="23" y="56"/>
                    <a:pt x="23" y="57"/>
                    <a:pt x="23" y="58"/>
                  </a:cubicBezTo>
                  <a:cubicBezTo>
                    <a:pt x="24" y="57"/>
                    <a:pt x="25" y="57"/>
                    <a:pt x="25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8" y="66"/>
                    <a:pt x="28" y="67"/>
                    <a:pt x="29" y="67"/>
                  </a:cubicBezTo>
                  <a:cubicBezTo>
                    <a:pt x="30" y="67"/>
                    <a:pt x="30" y="66"/>
                    <a:pt x="29" y="65"/>
                  </a:cubicBezTo>
                  <a:cubicBezTo>
                    <a:pt x="29" y="65"/>
                    <a:pt x="29" y="64"/>
                    <a:pt x="29" y="63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8"/>
                    <a:pt x="32" y="70"/>
                    <a:pt x="32" y="73"/>
                  </a:cubicBezTo>
                  <a:cubicBezTo>
                    <a:pt x="32" y="77"/>
                    <a:pt x="34" y="81"/>
                    <a:pt x="36" y="85"/>
                  </a:cubicBezTo>
                  <a:cubicBezTo>
                    <a:pt x="38" y="87"/>
                    <a:pt x="38" y="89"/>
                    <a:pt x="38" y="9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78">
              <a:extLst>
                <a:ext uri="{FF2B5EF4-FFF2-40B4-BE49-F238E27FC236}">
                  <a16:creationId xmlns:a16="http://schemas.microsoft.com/office/drawing/2014/main" id="{4AF8983B-8DC4-C6E6-D226-50657577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1892300"/>
              <a:ext cx="44450" cy="73025"/>
            </a:xfrm>
            <a:custGeom>
              <a:avLst/>
              <a:gdLst>
                <a:gd name="T0" fmla="*/ 0 w 24"/>
                <a:gd name="T1" fmla="*/ 7 h 39"/>
                <a:gd name="T2" fmla="*/ 0 w 24"/>
                <a:gd name="T3" fmla="*/ 3 h 39"/>
                <a:gd name="T4" fmla="*/ 3 w 24"/>
                <a:gd name="T5" fmla="*/ 0 h 39"/>
                <a:gd name="T6" fmla="*/ 5 w 24"/>
                <a:gd name="T7" fmla="*/ 2 h 39"/>
                <a:gd name="T8" fmla="*/ 7 w 24"/>
                <a:gd name="T9" fmla="*/ 5 h 39"/>
                <a:gd name="T10" fmla="*/ 9 w 24"/>
                <a:gd name="T11" fmla="*/ 9 h 39"/>
                <a:gd name="T12" fmla="*/ 10 w 24"/>
                <a:gd name="T13" fmla="*/ 10 h 39"/>
                <a:gd name="T14" fmla="*/ 12 w 24"/>
                <a:gd name="T15" fmla="*/ 13 h 39"/>
                <a:gd name="T16" fmla="*/ 14 w 24"/>
                <a:gd name="T17" fmla="*/ 16 h 39"/>
                <a:gd name="T18" fmla="*/ 17 w 24"/>
                <a:gd name="T19" fmla="*/ 19 h 39"/>
                <a:gd name="T20" fmla="*/ 18 w 24"/>
                <a:gd name="T21" fmla="*/ 22 h 39"/>
                <a:gd name="T22" fmla="*/ 22 w 24"/>
                <a:gd name="T23" fmla="*/ 28 h 39"/>
                <a:gd name="T24" fmla="*/ 24 w 24"/>
                <a:gd name="T25" fmla="*/ 35 h 39"/>
                <a:gd name="T26" fmla="*/ 21 w 24"/>
                <a:gd name="T27" fmla="*/ 38 h 39"/>
                <a:gd name="T28" fmla="*/ 17 w 24"/>
                <a:gd name="T29" fmla="*/ 37 h 39"/>
                <a:gd name="T30" fmla="*/ 9 w 24"/>
                <a:gd name="T31" fmla="*/ 31 h 39"/>
                <a:gd name="T32" fmla="*/ 5 w 24"/>
                <a:gd name="T33" fmla="*/ 25 h 39"/>
                <a:gd name="T34" fmla="*/ 4 w 24"/>
                <a:gd name="T35" fmla="*/ 23 h 39"/>
                <a:gd name="T36" fmla="*/ 1 w 24"/>
                <a:gd name="T37" fmla="*/ 16 h 39"/>
                <a:gd name="T38" fmla="*/ 0 w 24"/>
                <a:gd name="T3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9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8" y="6"/>
                    <a:pt x="9" y="7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1" y="11"/>
                    <a:pt x="12" y="12"/>
                    <a:pt x="12" y="13"/>
                  </a:cubicBezTo>
                  <a:cubicBezTo>
                    <a:pt x="13" y="14"/>
                    <a:pt x="13" y="15"/>
                    <a:pt x="14" y="16"/>
                  </a:cubicBezTo>
                  <a:cubicBezTo>
                    <a:pt x="16" y="16"/>
                    <a:pt x="17" y="17"/>
                    <a:pt x="17" y="19"/>
                  </a:cubicBezTo>
                  <a:cubicBezTo>
                    <a:pt x="17" y="20"/>
                    <a:pt x="17" y="21"/>
                    <a:pt x="18" y="22"/>
                  </a:cubicBezTo>
                  <a:cubicBezTo>
                    <a:pt x="19" y="24"/>
                    <a:pt x="20" y="26"/>
                    <a:pt x="22" y="28"/>
                  </a:cubicBezTo>
                  <a:cubicBezTo>
                    <a:pt x="24" y="30"/>
                    <a:pt x="24" y="32"/>
                    <a:pt x="24" y="35"/>
                  </a:cubicBezTo>
                  <a:cubicBezTo>
                    <a:pt x="24" y="37"/>
                    <a:pt x="22" y="37"/>
                    <a:pt x="21" y="38"/>
                  </a:cubicBezTo>
                  <a:cubicBezTo>
                    <a:pt x="19" y="39"/>
                    <a:pt x="18" y="38"/>
                    <a:pt x="17" y="37"/>
                  </a:cubicBezTo>
                  <a:cubicBezTo>
                    <a:pt x="14" y="35"/>
                    <a:pt x="11" y="33"/>
                    <a:pt x="9" y="31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2" y="21"/>
                    <a:pt x="1" y="19"/>
                    <a:pt x="1" y="16"/>
                  </a:cubicBezTo>
                  <a:cubicBezTo>
                    <a:pt x="1" y="13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BA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79">
              <a:extLst>
                <a:ext uri="{FF2B5EF4-FFF2-40B4-BE49-F238E27FC236}">
                  <a16:creationId xmlns:a16="http://schemas.microsoft.com/office/drawing/2014/main" id="{625A36D2-98D2-C473-FC6D-EE53C5BB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1901825"/>
              <a:ext cx="3175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80">
              <a:extLst>
                <a:ext uri="{FF2B5EF4-FFF2-40B4-BE49-F238E27FC236}">
                  <a16:creationId xmlns:a16="http://schemas.microsoft.com/office/drawing/2014/main" id="{F70C89E9-D6B5-8C08-58EA-C154BE450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6" y="196850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81">
              <a:extLst>
                <a:ext uri="{FF2B5EF4-FFF2-40B4-BE49-F238E27FC236}">
                  <a16:creationId xmlns:a16="http://schemas.microsoft.com/office/drawing/2014/main" id="{12D5A3F4-3294-1340-38E0-082AF53A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538288"/>
              <a:ext cx="7938" cy="4762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82">
              <a:extLst>
                <a:ext uri="{FF2B5EF4-FFF2-40B4-BE49-F238E27FC236}">
                  <a16:creationId xmlns:a16="http://schemas.microsoft.com/office/drawing/2014/main" id="{D10A22C8-0925-8092-ED1E-27310CD3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1630363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83">
              <a:extLst>
                <a:ext uri="{FF2B5EF4-FFF2-40B4-BE49-F238E27FC236}">
                  <a16:creationId xmlns:a16="http://schemas.microsoft.com/office/drawing/2014/main" id="{B1610806-6664-6B83-9629-F9F911BC9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19208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878C9524-39FF-F523-75BB-58CE973C4FF7}"/>
              </a:ext>
            </a:extLst>
          </p:cNvPr>
          <p:cNvGrpSpPr/>
          <p:nvPr/>
        </p:nvGrpSpPr>
        <p:grpSpPr>
          <a:xfrm>
            <a:off x="9986938" y="1312068"/>
            <a:ext cx="842963" cy="1058863"/>
            <a:chOff x="1882776" y="1387475"/>
            <a:chExt cx="842963" cy="1058863"/>
          </a:xfrm>
        </p:grpSpPr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35AD70B2-9DCF-F517-C7F1-D6DA139F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6" y="1462088"/>
              <a:ext cx="842963" cy="984250"/>
            </a:xfrm>
            <a:custGeom>
              <a:avLst/>
              <a:gdLst>
                <a:gd name="T0" fmla="*/ 210 w 442"/>
                <a:gd name="T1" fmla="*/ 46 h 516"/>
                <a:gd name="T2" fmla="*/ 244 w 442"/>
                <a:gd name="T3" fmla="*/ 55 h 516"/>
                <a:gd name="T4" fmla="*/ 312 w 442"/>
                <a:gd name="T5" fmla="*/ 62 h 516"/>
                <a:gd name="T6" fmla="*/ 343 w 442"/>
                <a:gd name="T7" fmla="*/ 97 h 516"/>
                <a:gd name="T8" fmla="*/ 383 w 442"/>
                <a:gd name="T9" fmla="*/ 216 h 516"/>
                <a:gd name="T10" fmla="*/ 441 w 442"/>
                <a:gd name="T11" fmla="*/ 261 h 516"/>
                <a:gd name="T12" fmla="*/ 412 w 442"/>
                <a:gd name="T13" fmla="*/ 268 h 516"/>
                <a:gd name="T14" fmla="*/ 330 w 442"/>
                <a:gd name="T15" fmla="*/ 268 h 516"/>
                <a:gd name="T16" fmla="*/ 278 w 442"/>
                <a:gd name="T17" fmla="*/ 266 h 516"/>
                <a:gd name="T18" fmla="*/ 222 w 442"/>
                <a:gd name="T19" fmla="*/ 271 h 516"/>
                <a:gd name="T20" fmla="*/ 192 w 442"/>
                <a:gd name="T21" fmla="*/ 247 h 516"/>
                <a:gd name="T22" fmla="*/ 90 w 442"/>
                <a:gd name="T23" fmla="*/ 263 h 516"/>
                <a:gd name="T24" fmla="*/ 56 w 442"/>
                <a:gd name="T25" fmla="*/ 267 h 516"/>
                <a:gd name="T26" fmla="*/ 94 w 442"/>
                <a:gd name="T27" fmla="*/ 505 h 516"/>
                <a:gd name="T28" fmla="*/ 82 w 442"/>
                <a:gd name="T29" fmla="*/ 514 h 516"/>
                <a:gd name="T30" fmla="*/ 54 w 442"/>
                <a:gd name="T31" fmla="*/ 336 h 516"/>
                <a:gd name="T32" fmla="*/ 15 w 442"/>
                <a:gd name="T33" fmla="*/ 92 h 516"/>
                <a:gd name="T34" fmla="*/ 4 w 442"/>
                <a:gd name="T35" fmla="*/ 19 h 516"/>
                <a:gd name="T36" fmla="*/ 8 w 442"/>
                <a:gd name="T37" fmla="*/ 0 h 516"/>
                <a:gd name="T38" fmla="*/ 16 w 442"/>
                <a:gd name="T39" fmla="*/ 19 h 516"/>
                <a:gd name="T40" fmla="*/ 22 w 442"/>
                <a:gd name="T41" fmla="*/ 20 h 516"/>
                <a:gd name="T42" fmla="*/ 28 w 442"/>
                <a:gd name="T43" fmla="*/ 93 h 516"/>
                <a:gd name="T44" fmla="*/ 59 w 442"/>
                <a:gd name="T45" fmla="*/ 256 h 516"/>
                <a:gd name="T46" fmla="*/ 58 w 442"/>
                <a:gd name="T47" fmla="*/ 206 h 516"/>
                <a:gd name="T48" fmla="*/ 53 w 442"/>
                <a:gd name="T49" fmla="*/ 140 h 516"/>
                <a:gd name="T50" fmla="*/ 58 w 442"/>
                <a:gd name="T51" fmla="*/ 168 h 516"/>
                <a:gd name="T52" fmla="*/ 62 w 442"/>
                <a:gd name="T53" fmla="*/ 223 h 516"/>
                <a:gd name="T54" fmla="*/ 76 w 442"/>
                <a:gd name="T55" fmla="*/ 262 h 516"/>
                <a:gd name="T56" fmla="*/ 149 w 442"/>
                <a:gd name="T57" fmla="*/ 255 h 516"/>
                <a:gd name="T58" fmla="*/ 191 w 442"/>
                <a:gd name="T59" fmla="*/ 245 h 516"/>
                <a:gd name="T60" fmla="*/ 199 w 442"/>
                <a:gd name="T61" fmla="*/ 216 h 516"/>
                <a:gd name="T62" fmla="*/ 201 w 442"/>
                <a:gd name="T63" fmla="*/ 214 h 516"/>
                <a:gd name="T64" fmla="*/ 214 w 442"/>
                <a:gd name="T65" fmla="*/ 264 h 516"/>
                <a:gd name="T66" fmla="*/ 238 w 442"/>
                <a:gd name="T67" fmla="*/ 264 h 516"/>
                <a:gd name="T68" fmla="*/ 260 w 442"/>
                <a:gd name="T69" fmla="*/ 252 h 516"/>
                <a:gd name="T70" fmla="*/ 274 w 442"/>
                <a:gd name="T71" fmla="*/ 245 h 516"/>
                <a:gd name="T72" fmla="*/ 277 w 442"/>
                <a:gd name="T73" fmla="*/ 252 h 516"/>
                <a:gd name="T74" fmla="*/ 304 w 442"/>
                <a:gd name="T75" fmla="*/ 268 h 516"/>
                <a:gd name="T76" fmla="*/ 348 w 442"/>
                <a:gd name="T77" fmla="*/ 269 h 516"/>
                <a:gd name="T78" fmla="*/ 402 w 442"/>
                <a:gd name="T79" fmla="*/ 263 h 516"/>
                <a:gd name="T80" fmla="*/ 437 w 442"/>
                <a:gd name="T81" fmla="*/ 263 h 516"/>
                <a:gd name="T82" fmla="*/ 390 w 442"/>
                <a:gd name="T83" fmla="*/ 232 h 516"/>
                <a:gd name="T84" fmla="*/ 355 w 442"/>
                <a:gd name="T85" fmla="*/ 173 h 516"/>
                <a:gd name="T86" fmla="*/ 348 w 442"/>
                <a:gd name="T87" fmla="*/ 157 h 516"/>
                <a:gd name="T88" fmla="*/ 307 w 442"/>
                <a:gd name="T89" fmla="*/ 163 h 516"/>
                <a:gd name="T90" fmla="*/ 248 w 442"/>
                <a:gd name="T91" fmla="*/ 151 h 516"/>
                <a:gd name="T92" fmla="*/ 209 w 442"/>
                <a:gd name="T93" fmla="*/ 152 h 516"/>
                <a:gd name="T94" fmla="*/ 144 w 442"/>
                <a:gd name="T95" fmla="*/ 139 h 516"/>
                <a:gd name="T96" fmla="*/ 60 w 442"/>
                <a:gd name="T97" fmla="*/ 144 h 516"/>
                <a:gd name="T98" fmla="*/ 90 w 442"/>
                <a:gd name="T99" fmla="*/ 139 h 516"/>
                <a:gd name="T100" fmla="*/ 132 w 442"/>
                <a:gd name="T101" fmla="*/ 136 h 516"/>
                <a:gd name="T102" fmla="*/ 167 w 442"/>
                <a:gd name="T103" fmla="*/ 143 h 516"/>
                <a:gd name="T104" fmla="*/ 227 w 442"/>
                <a:gd name="T105" fmla="*/ 150 h 516"/>
                <a:gd name="T106" fmla="*/ 281 w 442"/>
                <a:gd name="T107" fmla="*/ 156 h 516"/>
                <a:gd name="T108" fmla="*/ 345 w 442"/>
                <a:gd name="T109" fmla="*/ 154 h 516"/>
                <a:gd name="T110" fmla="*/ 336 w 442"/>
                <a:gd name="T111" fmla="*/ 95 h 516"/>
                <a:gd name="T112" fmla="*/ 318 w 442"/>
                <a:gd name="T113" fmla="*/ 75 h 516"/>
                <a:gd name="T114" fmla="*/ 282 w 442"/>
                <a:gd name="T115" fmla="*/ 60 h 516"/>
                <a:gd name="T116" fmla="*/ 249 w 442"/>
                <a:gd name="T117" fmla="*/ 59 h 516"/>
                <a:gd name="T118" fmla="*/ 246 w 442"/>
                <a:gd name="T119" fmla="*/ 70 h 516"/>
                <a:gd name="T120" fmla="*/ 221 w 442"/>
                <a:gd name="T121" fmla="*/ 50 h 516"/>
                <a:gd name="T122" fmla="*/ 206 w 442"/>
                <a:gd name="T123" fmla="*/ 65 h 516"/>
                <a:gd name="T124" fmla="*/ 187 w 442"/>
                <a:gd name="T125" fmla="*/ 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516">
                  <a:moveTo>
                    <a:pt x="168" y="36"/>
                  </a:moveTo>
                  <a:cubicBezTo>
                    <a:pt x="178" y="34"/>
                    <a:pt x="187" y="33"/>
                    <a:pt x="197" y="34"/>
                  </a:cubicBezTo>
                  <a:cubicBezTo>
                    <a:pt x="200" y="34"/>
                    <a:pt x="202" y="35"/>
                    <a:pt x="205" y="36"/>
                  </a:cubicBezTo>
                  <a:cubicBezTo>
                    <a:pt x="209" y="38"/>
                    <a:pt x="211" y="42"/>
                    <a:pt x="210" y="46"/>
                  </a:cubicBezTo>
                  <a:cubicBezTo>
                    <a:pt x="210" y="48"/>
                    <a:pt x="211" y="48"/>
                    <a:pt x="212" y="48"/>
                  </a:cubicBezTo>
                  <a:cubicBezTo>
                    <a:pt x="218" y="48"/>
                    <a:pt x="223" y="48"/>
                    <a:pt x="229" y="48"/>
                  </a:cubicBezTo>
                  <a:cubicBezTo>
                    <a:pt x="231" y="48"/>
                    <a:pt x="234" y="48"/>
                    <a:pt x="237" y="49"/>
                  </a:cubicBezTo>
                  <a:cubicBezTo>
                    <a:pt x="240" y="50"/>
                    <a:pt x="243" y="52"/>
                    <a:pt x="244" y="55"/>
                  </a:cubicBezTo>
                  <a:cubicBezTo>
                    <a:pt x="245" y="56"/>
                    <a:pt x="245" y="57"/>
                    <a:pt x="246" y="57"/>
                  </a:cubicBezTo>
                  <a:cubicBezTo>
                    <a:pt x="258" y="59"/>
                    <a:pt x="271" y="59"/>
                    <a:pt x="283" y="58"/>
                  </a:cubicBezTo>
                  <a:cubicBezTo>
                    <a:pt x="291" y="58"/>
                    <a:pt x="300" y="58"/>
                    <a:pt x="308" y="61"/>
                  </a:cubicBezTo>
                  <a:cubicBezTo>
                    <a:pt x="309" y="61"/>
                    <a:pt x="311" y="62"/>
                    <a:pt x="312" y="62"/>
                  </a:cubicBezTo>
                  <a:cubicBezTo>
                    <a:pt x="315" y="64"/>
                    <a:pt x="318" y="66"/>
                    <a:pt x="318" y="70"/>
                  </a:cubicBezTo>
                  <a:cubicBezTo>
                    <a:pt x="320" y="80"/>
                    <a:pt x="326" y="86"/>
                    <a:pt x="334" y="91"/>
                  </a:cubicBezTo>
                  <a:cubicBezTo>
                    <a:pt x="337" y="92"/>
                    <a:pt x="340" y="94"/>
                    <a:pt x="343" y="95"/>
                  </a:cubicBezTo>
                  <a:cubicBezTo>
                    <a:pt x="343" y="95"/>
                    <a:pt x="343" y="96"/>
                    <a:pt x="343" y="97"/>
                  </a:cubicBezTo>
                  <a:cubicBezTo>
                    <a:pt x="343" y="102"/>
                    <a:pt x="343" y="106"/>
                    <a:pt x="342" y="111"/>
                  </a:cubicBezTo>
                  <a:cubicBezTo>
                    <a:pt x="342" y="124"/>
                    <a:pt x="344" y="136"/>
                    <a:pt x="347" y="148"/>
                  </a:cubicBezTo>
                  <a:cubicBezTo>
                    <a:pt x="351" y="162"/>
                    <a:pt x="358" y="175"/>
                    <a:pt x="366" y="187"/>
                  </a:cubicBezTo>
                  <a:cubicBezTo>
                    <a:pt x="373" y="196"/>
                    <a:pt x="379" y="205"/>
                    <a:pt x="383" y="216"/>
                  </a:cubicBezTo>
                  <a:cubicBezTo>
                    <a:pt x="385" y="222"/>
                    <a:pt x="389" y="227"/>
                    <a:pt x="393" y="232"/>
                  </a:cubicBezTo>
                  <a:cubicBezTo>
                    <a:pt x="399" y="240"/>
                    <a:pt x="406" y="247"/>
                    <a:pt x="415" y="252"/>
                  </a:cubicBezTo>
                  <a:cubicBezTo>
                    <a:pt x="419" y="255"/>
                    <a:pt x="424" y="257"/>
                    <a:pt x="429" y="258"/>
                  </a:cubicBezTo>
                  <a:cubicBezTo>
                    <a:pt x="433" y="259"/>
                    <a:pt x="437" y="260"/>
                    <a:pt x="441" y="261"/>
                  </a:cubicBezTo>
                  <a:cubicBezTo>
                    <a:pt x="442" y="262"/>
                    <a:pt x="442" y="262"/>
                    <a:pt x="442" y="262"/>
                  </a:cubicBezTo>
                  <a:cubicBezTo>
                    <a:pt x="442" y="263"/>
                    <a:pt x="442" y="263"/>
                    <a:pt x="441" y="263"/>
                  </a:cubicBezTo>
                  <a:cubicBezTo>
                    <a:pt x="437" y="266"/>
                    <a:pt x="432" y="269"/>
                    <a:pt x="426" y="270"/>
                  </a:cubicBezTo>
                  <a:cubicBezTo>
                    <a:pt x="422" y="270"/>
                    <a:pt x="417" y="269"/>
                    <a:pt x="412" y="268"/>
                  </a:cubicBezTo>
                  <a:cubicBezTo>
                    <a:pt x="407" y="267"/>
                    <a:pt x="401" y="265"/>
                    <a:pt x="396" y="263"/>
                  </a:cubicBezTo>
                  <a:cubicBezTo>
                    <a:pt x="389" y="260"/>
                    <a:pt x="382" y="260"/>
                    <a:pt x="374" y="262"/>
                  </a:cubicBezTo>
                  <a:cubicBezTo>
                    <a:pt x="368" y="263"/>
                    <a:pt x="362" y="266"/>
                    <a:pt x="355" y="269"/>
                  </a:cubicBezTo>
                  <a:cubicBezTo>
                    <a:pt x="347" y="273"/>
                    <a:pt x="338" y="272"/>
                    <a:pt x="330" y="268"/>
                  </a:cubicBezTo>
                  <a:cubicBezTo>
                    <a:pt x="327" y="266"/>
                    <a:pt x="324" y="265"/>
                    <a:pt x="320" y="265"/>
                  </a:cubicBezTo>
                  <a:cubicBezTo>
                    <a:pt x="315" y="264"/>
                    <a:pt x="311" y="266"/>
                    <a:pt x="308" y="268"/>
                  </a:cubicBezTo>
                  <a:cubicBezTo>
                    <a:pt x="304" y="270"/>
                    <a:pt x="300" y="273"/>
                    <a:pt x="296" y="274"/>
                  </a:cubicBezTo>
                  <a:cubicBezTo>
                    <a:pt x="289" y="276"/>
                    <a:pt x="281" y="273"/>
                    <a:pt x="278" y="266"/>
                  </a:cubicBezTo>
                  <a:cubicBezTo>
                    <a:pt x="275" y="261"/>
                    <a:pt x="273" y="256"/>
                    <a:pt x="272" y="250"/>
                  </a:cubicBezTo>
                  <a:cubicBezTo>
                    <a:pt x="271" y="249"/>
                    <a:pt x="271" y="249"/>
                    <a:pt x="269" y="249"/>
                  </a:cubicBezTo>
                  <a:cubicBezTo>
                    <a:pt x="258" y="254"/>
                    <a:pt x="248" y="261"/>
                    <a:pt x="237" y="266"/>
                  </a:cubicBezTo>
                  <a:cubicBezTo>
                    <a:pt x="233" y="269"/>
                    <a:pt x="228" y="271"/>
                    <a:pt x="222" y="271"/>
                  </a:cubicBezTo>
                  <a:cubicBezTo>
                    <a:pt x="215" y="271"/>
                    <a:pt x="212" y="268"/>
                    <a:pt x="212" y="261"/>
                  </a:cubicBezTo>
                  <a:cubicBezTo>
                    <a:pt x="212" y="259"/>
                    <a:pt x="212" y="258"/>
                    <a:pt x="212" y="256"/>
                  </a:cubicBezTo>
                  <a:cubicBezTo>
                    <a:pt x="211" y="250"/>
                    <a:pt x="208" y="246"/>
                    <a:pt x="202" y="246"/>
                  </a:cubicBezTo>
                  <a:cubicBezTo>
                    <a:pt x="198" y="246"/>
                    <a:pt x="195" y="246"/>
                    <a:pt x="192" y="247"/>
                  </a:cubicBezTo>
                  <a:cubicBezTo>
                    <a:pt x="185" y="249"/>
                    <a:pt x="179" y="251"/>
                    <a:pt x="173" y="254"/>
                  </a:cubicBezTo>
                  <a:cubicBezTo>
                    <a:pt x="164" y="257"/>
                    <a:pt x="155" y="259"/>
                    <a:pt x="145" y="257"/>
                  </a:cubicBezTo>
                  <a:cubicBezTo>
                    <a:pt x="134" y="254"/>
                    <a:pt x="124" y="256"/>
                    <a:pt x="113" y="258"/>
                  </a:cubicBezTo>
                  <a:cubicBezTo>
                    <a:pt x="105" y="259"/>
                    <a:pt x="98" y="262"/>
                    <a:pt x="90" y="263"/>
                  </a:cubicBezTo>
                  <a:cubicBezTo>
                    <a:pt x="81" y="265"/>
                    <a:pt x="72" y="264"/>
                    <a:pt x="63" y="260"/>
                  </a:cubicBezTo>
                  <a:cubicBezTo>
                    <a:pt x="61" y="259"/>
                    <a:pt x="58" y="259"/>
                    <a:pt x="56" y="259"/>
                  </a:cubicBezTo>
                  <a:cubicBezTo>
                    <a:pt x="55" y="259"/>
                    <a:pt x="55" y="258"/>
                    <a:pt x="54" y="257"/>
                  </a:cubicBezTo>
                  <a:cubicBezTo>
                    <a:pt x="55" y="261"/>
                    <a:pt x="55" y="264"/>
                    <a:pt x="56" y="267"/>
                  </a:cubicBezTo>
                  <a:cubicBezTo>
                    <a:pt x="59" y="286"/>
                    <a:pt x="62" y="304"/>
                    <a:pt x="65" y="323"/>
                  </a:cubicBezTo>
                  <a:cubicBezTo>
                    <a:pt x="69" y="346"/>
                    <a:pt x="72" y="369"/>
                    <a:pt x="76" y="392"/>
                  </a:cubicBezTo>
                  <a:cubicBezTo>
                    <a:pt x="79" y="412"/>
                    <a:pt x="83" y="433"/>
                    <a:pt x="86" y="453"/>
                  </a:cubicBezTo>
                  <a:cubicBezTo>
                    <a:pt x="89" y="470"/>
                    <a:pt x="91" y="487"/>
                    <a:pt x="94" y="505"/>
                  </a:cubicBezTo>
                  <a:cubicBezTo>
                    <a:pt x="95" y="507"/>
                    <a:pt x="95" y="509"/>
                    <a:pt x="95" y="512"/>
                  </a:cubicBezTo>
                  <a:cubicBezTo>
                    <a:pt x="96" y="513"/>
                    <a:pt x="95" y="514"/>
                    <a:pt x="94" y="514"/>
                  </a:cubicBezTo>
                  <a:cubicBezTo>
                    <a:pt x="90" y="515"/>
                    <a:pt x="87" y="515"/>
                    <a:pt x="84" y="516"/>
                  </a:cubicBezTo>
                  <a:cubicBezTo>
                    <a:pt x="82" y="516"/>
                    <a:pt x="82" y="515"/>
                    <a:pt x="82" y="514"/>
                  </a:cubicBezTo>
                  <a:cubicBezTo>
                    <a:pt x="80" y="506"/>
                    <a:pt x="79" y="498"/>
                    <a:pt x="78" y="490"/>
                  </a:cubicBezTo>
                  <a:cubicBezTo>
                    <a:pt x="75" y="475"/>
                    <a:pt x="73" y="460"/>
                    <a:pt x="71" y="445"/>
                  </a:cubicBezTo>
                  <a:cubicBezTo>
                    <a:pt x="68" y="429"/>
                    <a:pt x="66" y="414"/>
                    <a:pt x="63" y="398"/>
                  </a:cubicBezTo>
                  <a:cubicBezTo>
                    <a:pt x="60" y="378"/>
                    <a:pt x="57" y="357"/>
                    <a:pt x="54" y="336"/>
                  </a:cubicBezTo>
                  <a:cubicBezTo>
                    <a:pt x="51" y="321"/>
                    <a:pt x="49" y="305"/>
                    <a:pt x="46" y="289"/>
                  </a:cubicBezTo>
                  <a:cubicBezTo>
                    <a:pt x="43" y="269"/>
                    <a:pt x="40" y="249"/>
                    <a:pt x="37" y="229"/>
                  </a:cubicBezTo>
                  <a:cubicBezTo>
                    <a:pt x="33" y="205"/>
                    <a:pt x="29" y="182"/>
                    <a:pt x="26" y="159"/>
                  </a:cubicBezTo>
                  <a:cubicBezTo>
                    <a:pt x="22" y="137"/>
                    <a:pt x="19" y="114"/>
                    <a:pt x="15" y="92"/>
                  </a:cubicBezTo>
                  <a:cubicBezTo>
                    <a:pt x="12" y="73"/>
                    <a:pt x="9" y="55"/>
                    <a:pt x="7" y="36"/>
                  </a:cubicBezTo>
                  <a:cubicBezTo>
                    <a:pt x="6" y="31"/>
                    <a:pt x="5" y="27"/>
                    <a:pt x="4" y="22"/>
                  </a:cubicBezTo>
                  <a:cubicBezTo>
                    <a:pt x="4" y="21"/>
                    <a:pt x="4" y="20"/>
                    <a:pt x="5" y="20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0" y="16"/>
                    <a:pt x="0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7" y="7"/>
                    <a:pt x="19" y="13"/>
                    <a:pt x="16" y="17"/>
                  </a:cubicBezTo>
                  <a:cubicBezTo>
                    <a:pt x="15" y="18"/>
                    <a:pt x="15" y="18"/>
                    <a:pt x="16" y="19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3" y="18"/>
                    <a:pt x="23" y="18"/>
                    <a:pt x="22" y="20"/>
                  </a:cubicBezTo>
                  <a:cubicBezTo>
                    <a:pt x="21" y="21"/>
                    <a:pt x="20" y="21"/>
                    <a:pt x="18" y="22"/>
                  </a:cubicBezTo>
                  <a:cubicBezTo>
                    <a:pt x="17" y="23"/>
                    <a:pt x="17" y="23"/>
                    <a:pt x="17" y="25"/>
                  </a:cubicBezTo>
                  <a:cubicBezTo>
                    <a:pt x="18" y="27"/>
                    <a:pt x="18" y="30"/>
                    <a:pt x="18" y="33"/>
                  </a:cubicBezTo>
                  <a:cubicBezTo>
                    <a:pt x="22" y="53"/>
                    <a:pt x="25" y="73"/>
                    <a:pt x="28" y="93"/>
                  </a:cubicBezTo>
                  <a:cubicBezTo>
                    <a:pt x="32" y="116"/>
                    <a:pt x="35" y="138"/>
                    <a:pt x="39" y="161"/>
                  </a:cubicBezTo>
                  <a:cubicBezTo>
                    <a:pt x="43" y="184"/>
                    <a:pt x="47" y="207"/>
                    <a:pt x="50" y="230"/>
                  </a:cubicBezTo>
                  <a:cubicBezTo>
                    <a:pt x="52" y="237"/>
                    <a:pt x="53" y="244"/>
                    <a:pt x="54" y="251"/>
                  </a:cubicBezTo>
                  <a:cubicBezTo>
                    <a:pt x="54" y="254"/>
                    <a:pt x="56" y="256"/>
                    <a:pt x="59" y="256"/>
                  </a:cubicBezTo>
                  <a:cubicBezTo>
                    <a:pt x="60" y="256"/>
                    <a:pt x="60" y="256"/>
                    <a:pt x="60" y="255"/>
                  </a:cubicBezTo>
                  <a:cubicBezTo>
                    <a:pt x="60" y="252"/>
                    <a:pt x="61" y="248"/>
                    <a:pt x="60" y="244"/>
                  </a:cubicBezTo>
                  <a:cubicBezTo>
                    <a:pt x="60" y="238"/>
                    <a:pt x="59" y="231"/>
                    <a:pt x="59" y="225"/>
                  </a:cubicBezTo>
                  <a:cubicBezTo>
                    <a:pt x="59" y="219"/>
                    <a:pt x="58" y="213"/>
                    <a:pt x="58" y="206"/>
                  </a:cubicBezTo>
                  <a:cubicBezTo>
                    <a:pt x="58" y="201"/>
                    <a:pt x="57" y="197"/>
                    <a:pt x="57" y="192"/>
                  </a:cubicBezTo>
                  <a:cubicBezTo>
                    <a:pt x="57" y="184"/>
                    <a:pt x="56" y="177"/>
                    <a:pt x="56" y="170"/>
                  </a:cubicBezTo>
                  <a:cubicBezTo>
                    <a:pt x="55" y="160"/>
                    <a:pt x="54" y="151"/>
                    <a:pt x="53" y="141"/>
                  </a:cubicBezTo>
                  <a:cubicBezTo>
                    <a:pt x="53" y="141"/>
                    <a:pt x="53" y="140"/>
                    <a:pt x="53" y="140"/>
                  </a:cubicBezTo>
                  <a:cubicBezTo>
                    <a:pt x="53" y="139"/>
                    <a:pt x="52" y="138"/>
                    <a:pt x="53" y="137"/>
                  </a:cubicBezTo>
                  <a:cubicBezTo>
                    <a:pt x="54" y="138"/>
                    <a:pt x="54" y="138"/>
                    <a:pt x="54" y="139"/>
                  </a:cubicBezTo>
                  <a:cubicBezTo>
                    <a:pt x="54" y="141"/>
                    <a:pt x="55" y="142"/>
                    <a:pt x="56" y="144"/>
                  </a:cubicBezTo>
                  <a:cubicBezTo>
                    <a:pt x="57" y="152"/>
                    <a:pt x="58" y="160"/>
                    <a:pt x="58" y="168"/>
                  </a:cubicBezTo>
                  <a:cubicBezTo>
                    <a:pt x="59" y="175"/>
                    <a:pt x="59" y="182"/>
                    <a:pt x="59" y="190"/>
                  </a:cubicBezTo>
                  <a:cubicBezTo>
                    <a:pt x="60" y="192"/>
                    <a:pt x="60" y="195"/>
                    <a:pt x="60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206"/>
                    <a:pt x="61" y="215"/>
                    <a:pt x="62" y="223"/>
                  </a:cubicBezTo>
                  <a:cubicBezTo>
                    <a:pt x="62" y="233"/>
                    <a:pt x="63" y="242"/>
                    <a:pt x="63" y="252"/>
                  </a:cubicBezTo>
                  <a:cubicBezTo>
                    <a:pt x="63" y="253"/>
                    <a:pt x="63" y="254"/>
                    <a:pt x="63" y="256"/>
                  </a:cubicBezTo>
                  <a:cubicBezTo>
                    <a:pt x="63" y="257"/>
                    <a:pt x="63" y="258"/>
                    <a:pt x="65" y="259"/>
                  </a:cubicBezTo>
                  <a:cubicBezTo>
                    <a:pt x="69" y="260"/>
                    <a:pt x="72" y="261"/>
                    <a:pt x="76" y="262"/>
                  </a:cubicBezTo>
                  <a:cubicBezTo>
                    <a:pt x="81" y="262"/>
                    <a:pt x="86" y="261"/>
                    <a:pt x="91" y="261"/>
                  </a:cubicBezTo>
                  <a:cubicBezTo>
                    <a:pt x="95" y="260"/>
                    <a:pt x="99" y="259"/>
                    <a:pt x="103" y="258"/>
                  </a:cubicBezTo>
                  <a:cubicBezTo>
                    <a:pt x="111" y="256"/>
                    <a:pt x="119" y="254"/>
                    <a:pt x="128" y="254"/>
                  </a:cubicBezTo>
                  <a:cubicBezTo>
                    <a:pt x="135" y="253"/>
                    <a:pt x="142" y="254"/>
                    <a:pt x="149" y="255"/>
                  </a:cubicBezTo>
                  <a:cubicBezTo>
                    <a:pt x="155" y="256"/>
                    <a:pt x="160" y="256"/>
                    <a:pt x="166" y="254"/>
                  </a:cubicBezTo>
                  <a:cubicBezTo>
                    <a:pt x="167" y="253"/>
                    <a:pt x="170" y="253"/>
                    <a:pt x="171" y="252"/>
                  </a:cubicBezTo>
                  <a:cubicBezTo>
                    <a:pt x="176" y="250"/>
                    <a:pt x="181" y="248"/>
                    <a:pt x="186" y="246"/>
                  </a:cubicBezTo>
                  <a:cubicBezTo>
                    <a:pt x="188" y="246"/>
                    <a:pt x="189" y="245"/>
                    <a:pt x="191" y="245"/>
                  </a:cubicBezTo>
                  <a:cubicBezTo>
                    <a:pt x="195" y="244"/>
                    <a:pt x="198" y="244"/>
                    <a:pt x="202" y="244"/>
                  </a:cubicBezTo>
                  <a:cubicBezTo>
                    <a:pt x="204" y="244"/>
                    <a:pt x="207" y="245"/>
                    <a:pt x="209" y="246"/>
                  </a:cubicBezTo>
                  <a:cubicBezTo>
                    <a:pt x="209" y="246"/>
                    <a:pt x="209" y="246"/>
                    <a:pt x="209" y="246"/>
                  </a:cubicBezTo>
                  <a:cubicBezTo>
                    <a:pt x="205" y="236"/>
                    <a:pt x="204" y="225"/>
                    <a:pt x="199" y="216"/>
                  </a:cubicBezTo>
                  <a:cubicBezTo>
                    <a:pt x="199" y="214"/>
                    <a:pt x="198" y="213"/>
                    <a:pt x="197" y="212"/>
                  </a:cubicBezTo>
                  <a:cubicBezTo>
                    <a:pt x="197" y="212"/>
                    <a:pt x="197" y="211"/>
                    <a:pt x="198" y="210"/>
                  </a:cubicBezTo>
                  <a:cubicBezTo>
                    <a:pt x="199" y="210"/>
                    <a:pt x="199" y="210"/>
                    <a:pt x="200" y="211"/>
                  </a:cubicBezTo>
                  <a:cubicBezTo>
                    <a:pt x="201" y="212"/>
                    <a:pt x="201" y="213"/>
                    <a:pt x="201" y="214"/>
                  </a:cubicBezTo>
                  <a:cubicBezTo>
                    <a:pt x="205" y="221"/>
                    <a:pt x="207" y="229"/>
                    <a:pt x="209" y="236"/>
                  </a:cubicBezTo>
                  <a:cubicBezTo>
                    <a:pt x="210" y="240"/>
                    <a:pt x="211" y="244"/>
                    <a:pt x="212" y="248"/>
                  </a:cubicBezTo>
                  <a:cubicBezTo>
                    <a:pt x="214" y="252"/>
                    <a:pt x="213" y="257"/>
                    <a:pt x="214" y="261"/>
                  </a:cubicBezTo>
                  <a:cubicBezTo>
                    <a:pt x="214" y="262"/>
                    <a:pt x="214" y="263"/>
                    <a:pt x="214" y="264"/>
                  </a:cubicBezTo>
                  <a:cubicBezTo>
                    <a:pt x="215" y="267"/>
                    <a:pt x="217" y="269"/>
                    <a:pt x="220" y="269"/>
                  </a:cubicBezTo>
                  <a:cubicBezTo>
                    <a:pt x="225" y="269"/>
                    <a:pt x="230" y="268"/>
                    <a:pt x="234" y="266"/>
                  </a:cubicBezTo>
                  <a:cubicBezTo>
                    <a:pt x="235" y="265"/>
                    <a:pt x="236" y="265"/>
                    <a:pt x="237" y="264"/>
                  </a:cubicBezTo>
                  <a:cubicBezTo>
                    <a:pt x="237" y="264"/>
                    <a:pt x="238" y="264"/>
                    <a:pt x="238" y="264"/>
                  </a:cubicBezTo>
                  <a:cubicBezTo>
                    <a:pt x="239" y="263"/>
                    <a:pt x="241" y="262"/>
                    <a:pt x="242" y="261"/>
                  </a:cubicBezTo>
                  <a:cubicBezTo>
                    <a:pt x="242" y="261"/>
                    <a:pt x="242" y="261"/>
                    <a:pt x="243" y="261"/>
                  </a:cubicBezTo>
                  <a:cubicBezTo>
                    <a:pt x="246" y="259"/>
                    <a:pt x="250" y="257"/>
                    <a:pt x="254" y="255"/>
                  </a:cubicBezTo>
                  <a:cubicBezTo>
                    <a:pt x="256" y="254"/>
                    <a:pt x="258" y="253"/>
                    <a:pt x="260" y="252"/>
                  </a:cubicBezTo>
                  <a:cubicBezTo>
                    <a:pt x="260" y="252"/>
                    <a:pt x="260" y="252"/>
                    <a:pt x="260" y="251"/>
                  </a:cubicBezTo>
                  <a:cubicBezTo>
                    <a:pt x="261" y="251"/>
                    <a:pt x="262" y="251"/>
                    <a:pt x="263" y="250"/>
                  </a:cubicBezTo>
                  <a:cubicBezTo>
                    <a:pt x="264" y="249"/>
                    <a:pt x="266" y="248"/>
                    <a:pt x="267" y="248"/>
                  </a:cubicBezTo>
                  <a:cubicBezTo>
                    <a:pt x="269" y="247"/>
                    <a:pt x="272" y="246"/>
                    <a:pt x="274" y="245"/>
                  </a:cubicBezTo>
                  <a:cubicBezTo>
                    <a:pt x="276" y="244"/>
                    <a:pt x="277" y="243"/>
                    <a:pt x="279" y="243"/>
                  </a:cubicBezTo>
                  <a:cubicBezTo>
                    <a:pt x="281" y="243"/>
                    <a:pt x="282" y="245"/>
                    <a:pt x="281" y="246"/>
                  </a:cubicBezTo>
                  <a:cubicBezTo>
                    <a:pt x="281" y="248"/>
                    <a:pt x="280" y="249"/>
                    <a:pt x="279" y="250"/>
                  </a:cubicBezTo>
                  <a:cubicBezTo>
                    <a:pt x="278" y="251"/>
                    <a:pt x="278" y="251"/>
                    <a:pt x="277" y="252"/>
                  </a:cubicBezTo>
                  <a:cubicBezTo>
                    <a:pt x="275" y="254"/>
                    <a:pt x="275" y="255"/>
                    <a:pt x="276" y="257"/>
                  </a:cubicBezTo>
                  <a:cubicBezTo>
                    <a:pt x="278" y="261"/>
                    <a:pt x="279" y="264"/>
                    <a:pt x="281" y="267"/>
                  </a:cubicBezTo>
                  <a:cubicBezTo>
                    <a:pt x="284" y="271"/>
                    <a:pt x="288" y="273"/>
                    <a:pt x="294" y="272"/>
                  </a:cubicBezTo>
                  <a:cubicBezTo>
                    <a:pt x="297" y="272"/>
                    <a:pt x="301" y="270"/>
                    <a:pt x="304" y="268"/>
                  </a:cubicBezTo>
                  <a:cubicBezTo>
                    <a:pt x="307" y="267"/>
                    <a:pt x="309" y="265"/>
                    <a:pt x="311" y="264"/>
                  </a:cubicBezTo>
                  <a:cubicBezTo>
                    <a:pt x="316" y="262"/>
                    <a:pt x="320" y="262"/>
                    <a:pt x="325" y="263"/>
                  </a:cubicBezTo>
                  <a:cubicBezTo>
                    <a:pt x="329" y="265"/>
                    <a:pt x="333" y="267"/>
                    <a:pt x="337" y="268"/>
                  </a:cubicBezTo>
                  <a:cubicBezTo>
                    <a:pt x="340" y="270"/>
                    <a:pt x="344" y="270"/>
                    <a:pt x="348" y="269"/>
                  </a:cubicBezTo>
                  <a:cubicBezTo>
                    <a:pt x="353" y="268"/>
                    <a:pt x="359" y="265"/>
                    <a:pt x="364" y="263"/>
                  </a:cubicBezTo>
                  <a:cubicBezTo>
                    <a:pt x="371" y="260"/>
                    <a:pt x="378" y="258"/>
                    <a:pt x="386" y="258"/>
                  </a:cubicBezTo>
                  <a:cubicBezTo>
                    <a:pt x="387" y="258"/>
                    <a:pt x="388" y="258"/>
                    <a:pt x="390" y="258"/>
                  </a:cubicBezTo>
                  <a:cubicBezTo>
                    <a:pt x="394" y="259"/>
                    <a:pt x="398" y="261"/>
                    <a:pt x="402" y="263"/>
                  </a:cubicBezTo>
                  <a:cubicBezTo>
                    <a:pt x="407" y="265"/>
                    <a:pt x="413" y="266"/>
                    <a:pt x="418" y="267"/>
                  </a:cubicBezTo>
                  <a:cubicBezTo>
                    <a:pt x="424" y="268"/>
                    <a:pt x="429" y="267"/>
                    <a:pt x="434" y="265"/>
                  </a:cubicBezTo>
                  <a:cubicBezTo>
                    <a:pt x="434" y="265"/>
                    <a:pt x="435" y="264"/>
                    <a:pt x="436" y="264"/>
                  </a:cubicBezTo>
                  <a:cubicBezTo>
                    <a:pt x="436" y="263"/>
                    <a:pt x="437" y="263"/>
                    <a:pt x="437" y="263"/>
                  </a:cubicBezTo>
                  <a:cubicBezTo>
                    <a:pt x="437" y="262"/>
                    <a:pt x="436" y="262"/>
                    <a:pt x="436" y="262"/>
                  </a:cubicBezTo>
                  <a:cubicBezTo>
                    <a:pt x="433" y="261"/>
                    <a:pt x="431" y="260"/>
                    <a:pt x="428" y="260"/>
                  </a:cubicBezTo>
                  <a:cubicBezTo>
                    <a:pt x="420" y="258"/>
                    <a:pt x="412" y="254"/>
                    <a:pt x="406" y="248"/>
                  </a:cubicBezTo>
                  <a:cubicBezTo>
                    <a:pt x="400" y="243"/>
                    <a:pt x="395" y="238"/>
                    <a:pt x="390" y="232"/>
                  </a:cubicBezTo>
                  <a:cubicBezTo>
                    <a:pt x="385" y="226"/>
                    <a:pt x="381" y="220"/>
                    <a:pt x="379" y="213"/>
                  </a:cubicBezTo>
                  <a:cubicBezTo>
                    <a:pt x="377" y="208"/>
                    <a:pt x="375" y="203"/>
                    <a:pt x="373" y="199"/>
                  </a:cubicBezTo>
                  <a:cubicBezTo>
                    <a:pt x="369" y="194"/>
                    <a:pt x="366" y="189"/>
                    <a:pt x="362" y="184"/>
                  </a:cubicBezTo>
                  <a:cubicBezTo>
                    <a:pt x="360" y="181"/>
                    <a:pt x="358" y="177"/>
                    <a:pt x="355" y="173"/>
                  </a:cubicBezTo>
                  <a:cubicBezTo>
                    <a:pt x="355" y="173"/>
                    <a:pt x="355" y="173"/>
                    <a:pt x="355" y="173"/>
                  </a:cubicBezTo>
                  <a:cubicBezTo>
                    <a:pt x="355" y="172"/>
                    <a:pt x="354" y="170"/>
                    <a:pt x="353" y="16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1" y="165"/>
                    <a:pt x="350" y="161"/>
                    <a:pt x="348" y="157"/>
                  </a:cubicBezTo>
                  <a:cubicBezTo>
                    <a:pt x="348" y="156"/>
                    <a:pt x="347" y="156"/>
                    <a:pt x="346" y="157"/>
                  </a:cubicBezTo>
                  <a:cubicBezTo>
                    <a:pt x="344" y="158"/>
                    <a:pt x="342" y="158"/>
                    <a:pt x="340" y="159"/>
                  </a:cubicBezTo>
                  <a:cubicBezTo>
                    <a:pt x="334" y="161"/>
                    <a:pt x="329" y="161"/>
                    <a:pt x="323" y="162"/>
                  </a:cubicBezTo>
                  <a:cubicBezTo>
                    <a:pt x="318" y="163"/>
                    <a:pt x="312" y="163"/>
                    <a:pt x="307" y="163"/>
                  </a:cubicBezTo>
                  <a:cubicBezTo>
                    <a:pt x="297" y="164"/>
                    <a:pt x="288" y="162"/>
                    <a:pt x="279" y="157"/>
                  </a:cubicBezTo>
                  <a:cubicBezTo>
                    <a:pt x="274" y="155"/>
                    <a:pt x="269" y="153"/>
                    <a:pt x="264" y="153"/>
                  </a:cubicBezTo>
                  <a:cubicBezTo>
                    <a:pt x="262" y="152"/>
                    <a:pt x="259" y="152"/>
                    <a:pt x="256" y="152"/>
                  </a:cubicBezTo>
                  <a:cubicBezTo>
                    <a:pt x="253" y="152"/>
                    <a:pt x="250" y="151"/>
                    <a:pt x="248" y="151"/>
                  </a:cubicBezTo>
                  <a:cubicBezTo>
                    <a:pt x="241" y="152"/>
                    <a:pt x="234" y="151"/>
                    <a:pt x="227" y="152"/>
                  </a:cubicBezTo>
                  <a:cubicBezTo>
                    <a:pt x="222" y="152"/>
                    <a:pt x="218" y="152"/>
                    <a:pt x="213" y="152"/>
                  </a:cubicBezTo>
                  <a:cubicBezTo>
                    <a:pt x="212" y="152"/>
                    <a:pt x="212" y="152"/>
                    <a:pt x="211" y="152"/>
                  </a:cubicBezTo>
                  <a:cubicBezTo>
                    <a:pt x="211" y="152"/>
                    <a:pt x="210" y="152"/>
                    <a:pt x="209" y="152"/>
                  </a:cubicBezTo>
                  <a:cubicBezTo>
                    <a:pt x="203" y="152"/>
                    <a:pt x="196" y="153"/>
                    <a:pt x="190" y="153"/>
                  </a:cubicBezTo>
                  <a:cubicBezTo>
                    <a:pt x="181" y="153"/>
                    <a:pt x="173" y="151"/>
                    <a:pt x="167" y="146"/>
                  </a:cubicBezTo>
                  <a:cubicBezTo>
                    <a:pt x="165" y="145"/>
                    <a:pt x="164" y="144"/>
                    <a:pt x="163" y="144"/>
                  </a:cubicBezTo>
                  <a:cubicBezTo>
                    <a:pt x="157" y="140"/>
                    <a:pt x="151" y="139"/>
                    <a:pt x="144" y="139"/>
                  </a:cubicBezTo>
                  <a:cubicBezTo>
                    <a:pt x="134" y="138"/>
                    <a:pt x="124" y="139"/>
                    <a:pt x="114" y="139"/>
                  </a:cubicBezTo>
                  <a:cubicBezTo>
                    <a:pt x="104" y="140"/>
                    <a:pt x="93" y="141"/>
                    <a:pt x="83" y="142"/>
                  </a:cubicBezTo>
                  <a:cubicBezTo>
                    <a:pt x="76" y="143"/>
                    <a:pt x="69" y="143"/>
                    <a:pt x="62" y="143"/>
                  </a:cubicBezTo>
                  <a:cubicBezTo>
                    <a:pt x="62" y="143"/>
                    <a:pt x="61" y="143"/>
                    <a:pt x="60" y="144"/>
                  </a:cubicBezTo>
                  <a:cubicBezTo>
                    <a:pt x="58" y="144"/>
                    <a:pt x="57" y="144"/>
                    <a:pt x="56" y="143"/>
                  </a:cubicBezTo>
                  <a:cubicBezTo>
                    <a:pt x="55" y="142"/>
                    <a:pt x="57" y="142"/>
                    <a:pt x="57" y="142"/>
                  </a:cubicBezTo>
                  <a:cubicBezTo>
                    <a:pt x="60" y="141"/>
                    <a:pt x="63" y="141"/>
                    <a:pt x="66" y="141"/>
                  </a:cubicBezTo>
                  <a:cubicBezTo>
                    <a:pt x="74" y="140"/>
                    <a:pt x="82" y="140"/>
                    <a:pt x="90" y="139"/>
                  </a:cubicBezTo>
                  <a:cubicBezTo>
                    <a:pt x="97" y="138"/>
                    <a:pt x="104" y="138"/>
                    <a:pt x="111" y="137"/>
                  </a:cubicBezTo>
                  <a:cubicBezTo>
                    <a:pt x="113" y="137"/>
                    <a:pt x="114" y="137"/>
                    <a:pt x="116" y="137"/>
                  </a:cubicBezTo>
                  <a:cubicBezTo>
                    <a:pt x="121" y="137"/>
                    <a:pt x="126" y="136"/>
                    <a:pt x="131" y="136"/>
                  </a:cubicBezTo>
                  <a:cubicBezTo>
                    <a:pt x="131" y="136"/>
                    <a:pt x="132" y="136"/>
                    <a:pt x="132" y="136"/>
                  </a:cubicBezTo>
                  <a:cubicBezTo>
                    <a:pt x="135" y="136"/>
                    <a:pt x="137" y="136"/>
                    <a:pt x="140" y="136"/>
                  </a:cubicBezTo>
                  <a:cubicBezTo>
                    <a:pt x="141" y="136"/>
                    <a:pt x="142" y="136"/>
                    <a:pt x="143" y="136"/>
                  </a:cubicBezTo>
                  <a:cubicBezTo>
                    <a:pt x="149" y="136"/>
                    <a:pt x="155" y="137"/>
                    <a:pt x="161" y="140"/>
                  </a:cubicBezTo>
                  <a:cubicBezTo>
                    <a:pt x="163" y="141"/>
                    <a:pt x="165" y="142"/>
                    <a:pt x="167" y="143"/>
                  </a:cubicBezTo>
                  <a:cubicBezTo>
                    <a:pt x="173" y="147"/>
                    <a:pt x="179" y="149"/>
                    <a:pt x="186" y="150"/>
                  </a:cubicBezTo>
                  <a:cubicBezTo>
                    <a:pt x="193" y="151"/>
                    <a:pt x="200" y="150"/>
                    <a:pt x="207" y="150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15" y="150"/>
                    <a:pt x="221" y="150"/>
                    <a:pt x="227" y="150"/>
                  </a:cubicBezTo>
                  <a:cubicBezTo>
                    <a:pt x="229" y="150"/>
                    <a:pt x="231" y="150"/>
                    <a:pt x="233" y="149"/>
                  </a:cubicBezTo>
                  <a:cubicBezTo>
                    <a:pt x="235" y="149"/>
                    <a:pt x="237" y="149"/>
                    <a:pt x="238" y="149"/>
                  </a:cubicBezTo>
                  <a:cubicBezTo>
                    <a:pt x="243" y="149"/>
                    <a:pt x="248" y="149"/>
                    <a:pt x="252" y="149"/>
                  </a:cubicBezTo>
                  <a:cubicBezTo>
                    <a:pt x="262" y="149"/>
                    <a:pt x="272" y="151"/>
                    <a:pt x="281" y="156"/>
                  </a:cubicBezTo>
                  <a:cubicBezTo>
                    <a:pt x="286" y="158"/>
                    <a:pt x="291" y="160"/>
                    <a:pt x="296" y="160"/>
                  </a:cubicBezTo>
                  <a:cubicBezTo>
                    <a:pt x="301" y="161"/>
                    <a:pt x="305" y="161"/>
                    <a:pt x="310" y="161"/>
                  </a:cubicBezTo>
                  <a:cubicBezTo>
                    <a:pt x="316" y="160"/>
                    <a:pt x="321" y="160"/>
                    <a:pt x="326" y="159"/>
                  </a:cubicBezTo>
                  <a:cubicBezTo>
                    <a:pt x="333" y="158"/>
                    <a:pt x="339" y="157"/>
                    <a:pt x="345" y="154"/>
                  </a:cubicBezTo>
                  <a:cubicBezTo>
                    <a:pt x="347" y="154"/>
                    <a:pt x="347" y="153"/>
                    <a:pt x="346" y="152"/>
                  </a:cubicBezTo>
                  <a:cubicBezTo>
                    <a:pt x="344" y="145"/>
                    <a:pt x="343" y="139"/>
                    <a:pt x="342" y="133"/>
                  </a:cubicBezTo>
                  <a:cubicBezTo>
                    <a:pt x="340" y="123"/>
                    <a:pt x="340" y="113"/>
                    <a:pt x="341" y="103"/>
                  </a:cubicBezTo>
                  <a:cubicBezTo>
                    <a:pt x="341" y="96"/>
                    <a:pt x="342" y="97"/>
                    <a:pt x="336" y="95"/>
                  </a:cubicBezTo>
                  <a:cubicBezTo>
                    <a:pt x="336" y="94"/>
                    <a:pt x="336" y="94"/>
                    <a:pt x="335" y="94"/>
                  </a:cubicBezTo>
                  <a:cubicBezTo>
                    <a:pt x="335" y="93"/>
                    <a:pt x="334" y="93"/>
                    <a:pt x="333" y="92"/>
                  </a:cubicBezTo>
                  <a:cubicBezTo>
                    <a:pt x="329" y="89"/>
                    <a:pt x="325" y="87"/>
                    <a:pt x="321" y="83"/>
                  </a:cubicBezTo>
                  <a:cubicBezTo>
                    <a:pt x="320" y="80"/>
                    <a:pt x="319" y="78"/>
                    <a:pt x="318" y="75"/>
                  </a:cubicBezTo>
                  <a:cubicBezTo>
                    <a:pt x="317" y="74"/>
                    <a:pt x="317" y="73"/>
                    <a:pt x="317" y="71"/>
                  </a:cubicBezTo>
                  <a:cubicBezTo>
                    <a:pt x="316" y="68"/>
                    <a:pt x="313" y="65"/>
                    <a:pt x="310" y="64"/>
                  </a:cubicBezTo>
                  <a:cubicBezTo>
                    <a:pt x="306" y="62"/>
                    <a:pt x="301" y="61"/>
                    <a:pt x="296" y="61"/>
                  </a:cubicBezTo>
                  <a:cubicBezTo>
                    <a:pt x="292" y="60"/>
                    <a:pt x="287" y="60"/>
                    <a:pt x="282" y="60"/>
                  </a:cubicBezTo>
                  <a:cubicBezTo>
                    <a:pt x="277" y="61"/>
                    <a:pt x="271" y="61"/>
                    <a:pt x="266" y="61"/>
                  </a:cubicBezTo>
                  <a:cubicBezTo>
                    <a:pt x="262" y="61"/>
                    <a:pt x="258" y="60"/>
                    <a:pt x="255" y="60"/>
                  </a:cubicBezTo>
                  <a:cubicBezTo>
                    <a:pt x="253" y="60"/>
                    <a:pt x="251" y="60"/>
                    <a:pt x="249" y="59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6" y="59"/>
                    <a:pt x="246" y="59"/>
                    <a:pt x="246" y="62"/>
                  </a:cubicBezTo>
                  <a:cubicBezTo>
                    <a:pt x="247" y="64"/>
                    <a:pt x="247" y="67"/>
                    <a:pt x="248" y="70"/>
                  </a:cubicBezTo>
                  <a:cubicBezTo>
                    <a:pt x="248" y="70"/>
                    <a:pt x="248" y="71"/>
                    <a:pt x="247" y="71"/>
                  </a:cubicBezTo>
                  <a:cubicBezTo>
                    <a:pt x="247" y="71"/>
                    <a:pt x="246" y="71"/>
                    <a:pt x="246" y="70"/>
                  </a:cubicBezTo>
                  <a:cubicBezTo>
                    <a:pt x="245" y="67"/>
                    <a:pt x="244" y="65"/>
                    <a:pt x="244" y="62"/>
                  </a:cubicBezTo>
                  <a:cubicBezTo>
                    <a:pt x="243" y="59"/>
                    <a:pt x="243" y="57"/>
                    <a:pt x="242" y="55"/>
                  </a:cubicBezTo>
                  <a:cubicBezTo>
                    <a:pt x="240" y="51"/>
                    <a:pt x="236" y="51"/>
                    <a:pt x="233" y="50"/>
                  </a:cubicBezTo>
                  <a:cubicBezTo>
                    <a:pt x="229" y="50"/>
                    <a:pt x="225" y="50"/>
                    <a:pt x="221" y="50"/>
                  </a:cubicBezTo>
                  <a:cubicBezTo>
                    <a:pt x="218" y="50"/>
                    <a:pt x="215" y="50"/>
                    <a:pt x="212" y="50"/>
                  </a:cubicBezTo>
                  <a:cubicBezTo>
                    <a:pt x="211" y="50"/>
                    <a:pt x="210" y="51"/>
                    <a:pt x="210" y="52"/>
                  </a:cubicBezTo>
                  <a:cubicBezTo>
                    <a:pt x="209" y="56"/>
                    <a:pt x="207" y="60"/>
                    <a:pt x="208" y="64"/>
                  </a:cubicBezTo>
                  <a:cubicBezTo>
                    <a:pt x="208" y="65"/>
                    <a:pt x="208" y="66"/>
                    <a:pt x="206" y="65"/>
                  </a:cubicBezTo>
                  <a:cubicBezTo>
                    <a:pt x="205" y="62"/>
                    <a:pt x="205" y="59"/>
                    <a:pt x="206" y="55"/>
                  </a:cubicBezTo>
                  <a:cubicBezTo>
                    <a:pt x="206" y="53"/>
                    <a:pt x="207" y="51"/>
                    <a:pt x="208" y="48"/>
                  </a:cubicBezTo>
                  <a:cubicBezTo>
                    <a:pt x="209" y="43"/>
                    <a:pt x="207" y="40"/>
                    <a:pt x="202" y="38"/>
                  </a:cubicBezTo>
                  <a:cubicBezTo>
                    <a:pt x="197" y="36"/>
                    <a:pt x="192" y="35"/>
                    <a:pt x="187" y="36"/>
                  </a:cubicBezTo>
                  <a:cubicBezTo>
                    <a:pt x="181" y="36"/>
                    <a:pt x="176" y="37"/>
                    <a:pt x="170" y="38"/>
                  </a:cubicBezTo>
                  <a:cubicBezTo>
                    <a:pt x="169" y="38"/>
                    <a:pt x="168" y="38"/>
                    <a:pt x="167" y="37"/>
                  </a:cubicBezTo>
                  <a:cubicBezTo>
                    <a:pt x="167" y="36"/>
                    <a:pt x="168" y="37"/>
                    <a:pt x="168" y="36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1063EE05-740D-CCB1-097C-A86986A44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1490663"/>
              <a:ext cx="357188" cy="257175"/>
            </a:xfrm>
            <a:custGeom>
              <a:avLst/>
              <a:gdLst>
                <a:gd name="T0" fmla="*/ 185 w 187"/>
                <a:gd name="T1" fmla="*/ 135 h 135"/>
                <a:gd name="T2" fmla="*/ 174 w 187"/>
                <a:gd name="T3" fmla="*/ 112 h 135"/>
                <a:gd name="T4" fmla="*/ 165 w 187"/>
                <a:gd name="T5" fmla="*/ 85 h 135"/>
                <a:gd name="T6" fmla="*/ 152 w 187"/>
                <a:gd name="T7" fmla="*/ 44 h 135"/>
                <a:gd name="T8" fmla="*/ 142 w 187"/>
                <a:gd name="T9" fmla="*/ 24 h 135"/>
                <a:gd name="T10" fmla="*/ 121 w 187"/>
                <a:gd name="T11" fmla="*/ 26 h 135"/>
                <a:gd name="T12" fmla="*/ 109 w 187"/>
                <a:gd name="T13" fmla="*/ 29 h 135"/>
                <a:gd name="T14" fmla="*/ 112 w 187"/>
                <a:gd name="T15" fmla="*/ 47 h 135"/>
                <a:gd name="T16" fmla="*/ 113 w 187"/>
                <a:gd name="T17" fmla="*/ 53 h 135"/>
                <a:gd name="T18" fmla="*/ 111 w 187"/>
                <a:gd name="T19" fmla="*/ 53 h 135"/>
                <a:gd name="T20" fmla="*/ 106 w 187"/>
                <a:gd name="T21" fmla="*/ 27 h 135"/>
                <a:gd name="T22" fmla="*/ 101 w 187"/>
                <a:gd name="T23" fmla="*/ 18 h 135"/>
                <a:gd name="T24" fmla="*/ 75 w 187"/>
                <a:gd name="T25" fmla="*/ 14 h 135"/>
                <a:gd name="T26" fmla="*/ 46 w 187"/>
                <a:gd name="T27" fmla="*/ 5 h 135"/>
                <a:gd name="T28" fmla="*/ 15 w 187"/>
                <a:gd name="T29" fmla="*/ 5 h 135"/>
                <a:gd name="T30" fmla="*/ 3 w 187"/>
                <a:gd name="T31" fmla="*/ 5 h 135"/>
                <a:gd name="T32" fmla="*/ 11 w 187"/>
                <a:gd name="T33" fmla="*/ 30 h 135"/>
                <a:gd name="T34" fmla="*/ 18 w 187"/>
                <a:gd name="T35" fmla="*/ 54 h 135"/>
                <a:gd name="T36" fmla="*/ 24 w 187"/>
                <a:gd name="T37" fmla="*/ 74 h 135"/>
                <a:gd name="T38" fmla="*/ 30 w 187"/>
                <a:gd name="T39" fmla="*/ 101 h 135"/>
                <a:gd name="T40" fmla="*/ 30 w 187"/>
                <a:gd name="T41" fmla="*/ 105 h 135"/>
                <a:gd name="T42" fmla="*/ 31 w 187"/>
                <a:gd name="T43" fmla="*/ 118 h 135"/>
                <a:gd name="T44" fmla="*/ 31 w 187"/>
                <a:gd name="T45" fmla="*/ 122 h 135"/>
                <a:gd name="T46" fmla="*/ 30 w 187"/>
                <a:gd name="T47" fmla="*/ 123 h 135"/>
                <a:gd name="T48" fmla="*/ 13 w 187"/>
                <a:gd name="T49" fmla="*/ 42 h 135"/>
                <a:gd name="T50" fmla="*/ 2 w 187"/>
                <a:gd name="T51" fmla="*/ 15 h 135"/>
                <a:gd name="T52" fmla="*/ 0 w 187"/>
                <a:gd name="T53" fmla="*/ 2 h 135"/>
                <a:gd name="T54" fmla="*/ 20 w 187"/>
                <a:gd name="T55" fmla="*/ 3 h 135"/>
                <a:gd name="T56" fmla="*/ 65 w 187"/>
                <a:gd name="T57" fmla="*/ 8 h 135"/>
                <a:gd name="T58" fmla="*/ 100 w 187"/>
                <a:gd name="T59" fmla="*/ 15 h 135"/>
                <a:gd name="T60" fmla="*/ 109 w 187"/>
                <a:gd name="T61" fmla="*/ 25 h 135"/>
                <a:gd name="T62" fmla="*/ 141 w 187"/>
                <a:gd name="T63" fmla="*/ 22 h 135"/>
                <a:gd name="T64" fmla="*/ 142 w 187"/>
                <a:gd name="T65" fmla="*/ 22 h 135"/>
                <a:gd name="T66" fmla="*/ 145 w 187"/>
                <a:gd name="T67" fmla="*/ 22 h 135"/>
                <a:gd name="T68" fmla="*/ 148 w 187"/>
                <a:gd name="T69" fmla="*/ 23 h 135"/>
                <a:gd name="T70" fmla="*/ 152 w 187"/>
                <a:gd name="T71" fmla="*/ 40 h 135"/>
                <a:gd name="T72" fmla="*/ 166 w 187"/>
                <a:gd name="T73" fmla="*/ 79 h 135"/>
                <a:gd name="T74" fmla="*/ 177 w 187"/>
                <a:gd name="T75" fmla="*/ 113 h 135"/>
                <a:gd name="T76" fmla="*/ 186 w 187"/>
                <a:gd name="T7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" h="135">
                  <a:moveTo>
                    <a:pt x="186" y="135"/>
                  </a:moveTo>
                  <a:cubicBezTo>
                    <a:pt x="186" y="135"/>
                    <a:pt x="185" y="135"/>
                    <a:pt x="185" y="135"/>
                  </a:cubicBezTo>
                  <a:cubicBezTo>
                    <a:pt x="184" y="134"/>
                    <a:pt x="184" y="133"/>
                    <a:pt x="184" y="132"/>
                  </a:cubicBezTo>
                  <a:cubicBezTo>
                    <a:pt x="181" y="125"/>
                    <a:pt x="178" y="118"/>
                    <a:pt x="174" y="112"/>
                  </a:cubicBezTo>
                  <a:cubicBezTo>
                    <a:pt x="172" y="109"/>
                    <a:pt x="170" y="106"/>
                    <a:pt x="169" y="103"/>
                  </a:cubicBezTo>
                  <a:cubicBezTo>
                    <a:pt x="167" y="97"/>
                    <a:pt x="166" y="91"/>
                    <a:pt x="165" y="85"/>
                  </a:cubicBezTo>
                  <a:cubicBezTo>
                    <a:pt x="164" y="80"/>
                    <a:pt x="164" y="76"/>
                    <a:pt x="163" y="71"/>
                  </a:cubicBezTo>
                  <a:cubicBezTo>
                    <a:pt x="161" y="61"/>
                    <a:pt x="158" y="52"/>
                    <a:pt x="152" y="44"/>
                  </a:cubicBezTo>
                  <a:cubicBezTo>
                    <a:pt x="148" y="38"/>
                    <a:pt x="145" y="32"/>
                    <a:pt x="144" y="25"/>
                  </a:cubicBezTo>
                  <a:cubicBezTo>
                    <a:pt x="144" y="24"/>
                    <a:pt x="144" y="24"/>
                    <a:pt x="142" y="24"/>
                  </a:cubicBezTo>
                  <a:cubicBezTo>
                    <a:pt x="140" y="24"/>
                    <a:pt x="138" y="24"/>
                    <a:pt x="136" y="25"/>
                  </a:cubicBezTo>
                  <a:cubicBezTo>
                    <a:pt x="131" y="25"/>
                    <a:pt x="126" y="25"/>
                    <a:pt x="121" y="26"/>
                  </a:cubicBezTo>
                  <a:cubicBezTo>
                    <a:pt x="118" y="26"/>
                    <a:pt x="114" y="27"/>
                    <a:pt x="110" y="27"/>
                  </a:cubicBezTo>
                  <a:cubicBezTo>
                    <a:pt x="109" y="27"/>
                    <a:pt x="109" y="27"/>
                    <a:pt x="109" y="29"/>
                  </a:cubicBezTo>
                  <a:cubicBezTo>
                    <a:pt x="109" y="32"/>
                    <a:pt x="109" y="36"/>
                    <a:pt x="109" y="39"/>
                  </a:cubicBezTo>
                  <a:cubicBezTo>
                    <a:pt x="109" y="42"/>
                    <a:pt x="111" y="44"/>
                    <a:pt x="112" y="47"/>
                  </a:cubicBezTo>
                  <a:cubicBezTo>
                    <a:pt x="112" y="48"/>
                    <a:pt x="113" y="50"/>
                    <a:pt x="113" y="51"/>
                  </a:cubicBezTo>
                  <a:cubicBezTo>
                    <a:pt x="113" y="52"/>
                    <a:pt x="113" y="52"/>
                    <a:pt x="113" y="53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4"/>
                    <a:pt x="112" y="54"/>
                    <a:pt x="111" y="53"/>
                  </a:cubicBezTo>
                  <a:cubicBezTo>
                    <a:pt x="110" y="51"/>
                    <a:pt x="109" y="49"/>
                    <a:pt x="108" y="46"/>
                  </a:cubicBezTo>
                  <a:cubicBezTo>
                    <a:pt x="106" y="40"/>
                    <a:pt x="106" y="33"/>
                    <a:pt x="106" y="27"/>
                  </a:cubicBezTo>
                  <a:cubicBezTo>
                    <a:pt x="106" y="24"/>
                    <a:pt x="105" y="21"/>
                    <a:pt x="103" y="19"/>
                  </a:cubicBezTo>
                  <a:cubicBezTo>
                    <a:pt x="102" y="19"/>
                    <a:pt x="102" y="18"/>
                    <a:pt x="101" y="18"/>
                  </a:cubicBezTo>
                  <a:cubicBezTo>
                    <a:pt x="100" y="17"/>
                    <a:pt x="98" y="16"/>
                    <a:pt x="96" y="16"/>
                  </a:cubicBezTo>
                  <a:cubicBezTo>
                    <a:pt x="89" y="14"/>
                    <a:pt x="82" y="15"/>
                    <a:pt x="75" y="14"/>
                  </a:cubicBezTo>
                  <a:cubicBezTo>
                    <a:pt x="72" y="13"/>
                    <a:pt x="68" y="12"/>
                    <a:pt x="66" y="11"/>
                  </a:cubicBezTo>
                  <a:cubicBezTo>
                    <a:pt x="59" y="8"/>
                    <a:pt x="53" y="6"/>
                    <a:pt x="46" y="5"/>
                  </a:cubicBezTo>
                  <a:cubicBezTo>
                    <a:pt x="42" y="5"/>
                    <a:pt x="37" y="5"/>
                    <a:pt x="33" y="5"/>
                  </a:cubicBezTo>
                  <a:cubicBezTo>
                    <a:pt x="27" y="5"/>
                    <a:pt x="21" y="6"/>
                    <a:pt x="15" y="5"/>
                  </a:cubicBezTo>
                  <a:cubicBezTo>
                    <a:pt x="12" y="5"/>
                    <a:pt x="8" y="5"/>
                    <a:pt x="5" y="4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9"/>
                    <a:pt x="4" y="13"/>
                    <a:pt x="6" y="17"/>
                  </a:cubicBezTo>
                  <a:cubicBezTo>
                    <a:pt x="7" y="21"/>
                    <a:pt x="9" y="26"/>
                    <a:pt x="11" y="30"/>
                  </a:cubicBezTo>
                  <a:cubicBezTo>
                    <a:pt x="14" y="34"/>
                    <a:pt x="15" y="39"/>
                    <a:pt x="16" y="44"/>
                  </a:cubicBezTo>
                  <a:cubicBezTo>
                    <a:pt x="17" y="47"/>
                    <a:pt x="17" y="51"/>
                    <a:pt x="18" y="54"/>
                  </a:cubicBezTo>
                  <a:cubicBezTo>
                    <a:pt x="20" y="60"/>
                    <a:pt x="21" y="65"/>
                    <a:pt x="23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25" y="80"/>
                    <a:pt x="27" y="86"/>
                    <a:pt x="28" y="92"/>
                  </a:cubicBezTo>
                  <a:cubicBezTo>
                    <a:pt x="28" y="95"/>
                    <a:pt x="29" y="98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3"/>
                    <a:pt x="30" y="104"/>
                    <a:pt x="30" y="105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1" y="110"/>
                    <a:pt x="31" y="114"/>
                    <a:pt x="31" y="118"/>
                  </a:cubicBezTo>
                  <a:cubicBezTo>
                    <a:pt x="31" y="119"/>
                    <a:pt x="32" y="121"/>
                    <a:pt x="32" y="122"/>
                  </a:cubicBezTo>
                  <a:cubicBezTo>
                    <a:pt x="32" y="122"/>
                    <a:pt x="32" y="122"/>
                    <a:pt x="31" y="122"/>
                  </a:cubicBezTo>
                  <a:cubicBezTo>
                    <a:pt x="31" y="123"/>
                    <a:pt x="31" y="124"/>
                    <a:pt x="31" y="125"/>
                  </a:cubicBezTo>
                  <a:cubicBezTo>
                    <a:pt x="30" y="124"/>
                    <a:pt x="30" y="124"/>
                    <a:pt x="30" y="123"/>
                  </a:cubicBezTo>
                  <a:cubicBezTo>
                    <a:pt x="29" y="107"/>
                    <a:pt x="25" y="91"/>
                    <a:pt x="21" y="75"/>
                  </a:cubicBezTo>
                  <a:cubicBezTo>
                    <a:pt x="18" y="64"/>
                    <a:pt x="15" y="53"/>
                    <a:pt x="13" y="42"/>
                  </a:cubicBezTo>
                  <a:cubicBezTo>
                    <a:pt x="12" y="38"/>
                    <a:pt x="11" y="35"/>
                    <a:pt x="9" y="31"/>
                  </a:cubicBezTo>
                  <a:cubicBezTo>
                    <a:pt x="7" y="26"/>
                    <a:pt x="4" y="20"/>
                    <a:pt x="2" y="15"/>
                  </a:cubicBezTo>
                  <a:cubicBezTo>
                    <a:pt x="1" y="11"/>
                    <a:pt x="1" y="8"/>
                    <a:pt x="0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8" y="3"/>
                    <a:pt x="14" y="3"/>
                    <a:pt x="20" y="3"/>
                  </a:cubicBezTo>
                  <a:cubicBezTo>
                    <a:pt x="24" y="3"/>
                    <a:pt x="27" y="3"/>
                    <a:pt x="31" y="3"/>
                  </a:cubicBezTo>
                  <a:cubicBezTo>
                    <a:pt x="43" y="2"/>
                    <a:pt x="54" y="3"/>
                    <a:pt x="65" y="8"/>
                  </a:cubicBezTo>
                  <a:cubicBezTo>
                    <a:pt x="71" y="11"/>
                    <a:pt x="77" y="12"/>
                    <a:pt x="83" y="12"/>
                  </a:cubicBezTo>
                  <a:cubicBezTo>
                    <a:pt x="89" y="12"/>
                    <a:pt x="95" y="13"/>
                    <a:pt x="100" y="15"/>
                  </a:cubicBezTo>
                  <a:cubicBezTo>
                    <a:pt x="104" y="17"/>
                    <a:pt x="107" y="19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6" y="25"/>
                    <a:pt x="122" y="23"/>
                    <a:pt x="129" y="23"/>
                  </a:cubicBezTo>
                  <a:cubicBezTo>
                    <a:pt x="133" y="22"/>
                    <a:pt x="137" y="22"/>
                    <a:pt x="141" y="22"/>
                  </a:cubicBezTo>
                  <a:cubicBezTo>
                    <a:pt x="142" y="23"/>
                    <a:pt x="143" y="22"/>
                    <a:pt x="143" y="22"/>
                  </a:cubicBezTo>
                  <a:cubicBezTo>
                    <a:pt x="143" y="22"/>
                    <a:pt x="142" y="22"/>
                    <a:pt x="142" y="22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6" y="22"/>
                    <a:pt x="145" y="21"/>
                    <a:pt x="145" y="22"/>
                  </a:cubicBezTo>
                  <a:cubicBezTo>
                    <a:pt x="146" y="23"/>
                    <a:pt x="147" y="22"/>
                    <a:pt x="148" y="22"/>
                  </a:cubicBezTo>
                  <a:cubicBezTo>
                    <a:pt x="148" y="22"/>
                    <a:pt x="148" y="23"/>
                    <a:pt x="148" y="23"/>
                  </a:cubicBezTo>
                  <a:cubicBezTo>
                    <a:pt x="146" y="23"/>
                    <a:pt x="146" y="25"/>
                    <a:pt x="147" y="27"/>
                  </a:cubicBezTo>
                  <a:cubicBezTo>
                    <a:pt x="147" y="32"/>
                    <a:pt x="149" y="36"/>
                    <a:pt x="152" y="40"/>
                  </a:cubicBezTo>
                  <a:cubicBezTo>
                    <a:pt x="157" y="47"/>
                    <a:pt x="160" y="54"/>
                    <a:pt x="163" y="61"/>
                  </a:cubicBezTo>
                  <a:cubicBezTo>
                    <a:pt x="165" y="67"/>
                    <a:pt x="166" y="73"/>
                    <a:pt x="166" y="79"/>
                  </a:cubicBezTo>
                  <a:cubicBezTo>
                    <a:pt x="167" y="87"/>
                    <a:pt x="168" y="94"/>
                    <a:pt x="171" y="102"/>
                  </a:cubicBezTo>
                  <a:cubicBezTo>
                    <a:pt x="172" y="106"/>
                    <a:pt x="175" y="109"/>
                    <a:pt x="177" y="113"/>
                  </a:cubicBezTo>
                  <a:cubicBezTo>
                    <a:pt x="180" y="118"/>
                    <a:pt x="184" y="124"/>
                    <a:pt x="186" y="131"/>
                  </a:cubicBezTo>
                  <a:cubicBezTo>
                    <a:pt x="186" y="132"/>
                    <a:pt x="187" y="134"/>
                    <a:pt x="186" y="135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46AB6D84-1427-22C6-AAA8-5E7B557C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1387475"/>
              <a:ext cx="3175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2">
              <a:extLst>
                <a:ext uri="{FF2B5EF4-FFF2-40B4-BE49-F238E27FC236}">
                  <a16:creationId xmlns:a16="http://schemas.microsoft.com/office/drawing/2014/main" id="{ADEC0866-8B41-F811-D29A-A7BF7BE65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1533525"/>
              <a:ext cx="6350" cy="1587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1 w 4"/>
                <a:gd name="T5" fmla="*/ 1 h 1"/>
                <a:gd name="T6" fmla="*/ 1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3">
              <a:extLst>
                <a:ext uri="{FF2B5EF4-FFF2-40B4-BE49-F238E27FC236}">
                  <a16:creationId xmlns:a16="http://schemas.microsoft.com/office/drawing/2014/main" id="{9967D6C8-25FC-82ED-B65C-46D567363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724025"/>
              <a:ext cx="285750" cy="239712"/>
            </a:xfrm>
            <a:custGeom>
              <a:avLst/>
              <a:gdLst>
                <a:gd name="T0" fmla="*/ 131 w 150"/>
                <a:gd name="T1" fmla="*/ 110 h 126"/>
                <a:gd name="T2" fmla="*/ 120 w 150"/>
                <a:gd name="T3" fmla="*/ 113 h 126"/>
                <a:gd name="T4" fmla="*/ 111 w 150"/>
                <a:gd name="T5" fmla="*/ 116 h 126"/>
                <a:gd name="T6" fmla="*/ 110 w 150"/>
                <a:gd name="T7" fmla="*/ 113 h 126"/>
                <a:gd name="T8" fmla="*/ 109 w 150"/>
                <a:gd name="T9" fmla="*/ 109 h 126"/>
                <a:gd name="T10" fmla="*/ 100 w 150"/>
                <a:gd name="T11" fmla="*/ 100 h 126"/>
                <a:gd name="T12" fmla="*/ 95 w 150"/>
                <a:gd name="T13" fmla="*/ 97 h 126"/>
                <a:gd name="T14" fmla="*/ 90 w 150"/>
                <a:gd name="T15" fmla="*/ 105 h 126"/>
                <a:gd name="T16" fmla="*/ 91 w 150"/>
                <a:gd name="T17" fmla="*/ 114 h 126"/>
                <a:gd name="T18" fmla="*/ 84 w 150"/>
                <a:gd name="T19" fmla="*/ 117 h 126"/>
                <a:gd name="T20" fmla="*/ 63 w 150"/>
                <a:gd name="T21" fmla="*/ 115 h 126"/>
                <a:gd name="T22" fmla="*/ 65 w 150"/>
                <a:gd name="T23" fmla="*/ 111 h 126"/>
                <a:gd name="T24" fmla="*/ 62 w 150"/>
                <a:gd name="T25" fmla="*/ 104 h 126"/>
                <a:gd name="T26" fmla="*/ 60 w 150"/>
                <a:gd name="T27" fmla="*/ 98 h 126"/>
                <a:gd name="T28" fmla="*/ 55 w 150"/>
                <a:gd name="T29" fmla="*/ 93 h 126"/>
                <a:gd name="T30" fmla="*/ 52 w 150"/>
                <a:gd name="T31" fmla="*/ 87 h 126"/>
                <a:gd name="T32" fmla="*/ 46 w 150"/>
                <a:gd name="T33" fmla="*/ 89 h 126"/>
                <a:gd name="T34" fmla="*/ 44 w 150"/>
                <a:gd name="T35" fmla="*/ 99 h 126"/>
                <a:gd name="T36" fmla="*/ 47 w 150"/>
                <a:gd name="T37" fmla="*/ 117 h 126"/>
                <a:gd name="T38" fmla="*/ 47 w 150"/>
                <a:gd name="T39" fmla="*/ 120 h 126"/>
                <a:gd name="T40" fmla="*/ 36 w 150"/>
                <a:gd name="T41" fmla="*/ 124 h 126"/>
                <a:gd name="T42" fmla="*/ 7 w 150"/>
                <a:gd name="T43" fmla="*/ 117 h 126"/>
                <a:gd name="T44" fmla="*/ 5 w 150"/>
                <a:gd name="T45" fmla="*/ 69 h 126"/>
                <a:gd name="T46" fmla="*/ 1 w 150"/>
                <a:gd name="T47" fmla="*/ 18 h 126"/>
                <a:gd name="T48" fmla="*/ 1 w 150"/>
                <a:gd name="T49" fmla="*/ 6 h 126"/>
                <a:gd name="T50" fmla="*/ 40 w 150"/>
                <a:gd name="T51" fmla="*/ 3 h 126"/>
                <a:gd name="T52" fmla="*/ 101 w 150"/>
                <a:gd name="T53" fmla="*/ 3 h 126"/>
                <a:gd name="T54" fmla="*/ 116 w 150"/>
                <a:gd name="T55" fmla="*/ 12 h 126"/>
                <a:gd name="T56" fmla="*/ 118 w 150"/>
                <a:gd name="T57" fmla="*/ 18 h 126"/>
                <a:gd name="T58" fmla="*/ 121 w 150"/>
                <a:gd name="T59" fmla="*/ 23 h 126"/>
                <a:gd name="T60" fmla="*/ 126 w 150"/>
                <a:gd name="T61" fmla="*/ 32 h 126"/>
                <a:gd name="T62" fmla="*/ 135 w 150"/>
                <a:gd name="T63" fmla="*/ 48 h 126"/>
                <a:gd name="T64" fmla="*/ 137 w 150"/>
                <a:gd name="T65" fmla="*/ 54 h 126"/>
                <a:gd name="T66" fmla="*/ 139 w 150"/>
                <a:gd name="T67" fmla="*/ 70 h 126"/>
                <a:gd name="T68" fmla="*/ 142 w 150"/>
                <a:gd name="T69" fmla="*/ 80 h 126"/>
                <a:gd name="T70" fmla="*/ 144 w 150"/>
                <a:gd name="T71" fmla="*/ 87 h 126"/>
                <a:gd name="T72" fmla="*/ 148 w 150"/>
                <a:gd name="T73" fmla="*/ 101 h 126"/>
                <a:gd name="T74" fmla="*/ 145 w 150"/>
                <a:gd name="T75" fmla="*/ 10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26">
                  <a:moveTo>
                    <a:pt x="136" y="108"/>
                  </a:moveTo>
                  <a:cubicBezTo>
                    <a:pt x="135" y="109"/>
                    <a:pt x="133" y="109"/>
                    <a:pt x="131" y="110"/>
                  </a:cubicBezTo>
                  <a:cubicBezTo>
                    <a:pt x="128" y="110"/>
                    <a:pt x="126" y="111"/>
                    <a:pt x="124" y="112"/>
                  </a:cubicBezTo>
                  <a:cubicBezTo>
                    <a:pt x="123" y="112"/>
                    <a:pt x="122" y="113"/>
                    <a:pt x="120" y="113"/>
                  </a:cubicBezTo>
                  <a:cubicBezTo>
                    <a:pt x="119" y="114"/>
                    <a:pt x="117" y="114"/>
                    <a:pt x="116" y="114"/>
                  </a:cubicBezTo>
                  <a:cubicBezTo>
                    <a:pt x="114" y="114"/>
                    <a:pt x="113" y="115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09" y="116"/>
                    <a:pt x="109" y="115"/>
                    <a:pt x="110" y="113"/>
                  </a:cubicBezTo>
                  <a:cubicBezTo>
                    <a:pt x="111" y="112"/>
                    <a:pt x="111" y="112"/>
                    <a:pt x="110" y="111"/>
                  </a:cubicBezTo>
                  <a:cubicBezTo>
                    <a:pt x="110" y="110"/>
                    <a:pt x="109" y="110"/>
                    <a:pt x="109" y="109"/>
                  </a:cubicBezTo>
                  <a:cubicBezTo>
                    <a:pt x="106" y="108"/>
                    <a:pt x="104" y="105"/>
                    <a:pt x="103" y="103"/>
                  </a:cubicBezTo>
                  <a:cubicBezTo>
                    <a:pt x="102" y="102"/>
                    <a:pt x="101" y="101"/>
                    <a:pt x="100" y="100"/>
                  </a:cubicBezTo>
                  <a:cubicBezTo>
                    <a:pt x="100" y="99"/>
                    <a:pt x="99" y="99"/>
                    <a:pt x="98" y="98"/>
                  </a:cubicBezTo>
                  <a:cubicBezTo>
                    <a:pt x="97" y="97"/>
                    <a:pt x="97" y="97"/>
                    <a:pt x="95" y="97"/>
                  </a:cubicBezTo>
                  <a:cubicBezTo>
                    <a:pt x="93" y="99"/>
                    <a:pt x="91" y="100"/>
                    <a:pt x="91" y="103"/>
                  </a:cubicBezTo>
                  <a:cubicBezTo>
                    <a:pt x="91" y="104"/>
                    <a:pt x="91" y="104"/>
                    <a:pt x="90" y="105"/>
                  </a:cubicBezTo>
                  <a:cubicBezTo>
                    <a:pt x="90" y="106"/>
                    <a:pt x="90" y="107"/>
                    <a:pt x="90" y="108"/>
                  </a:cubicBezTo>
                  <a:cubicBezTo>
                    <a:pt x="91" y="110"/>
                    <a:pt x="91" y="112"/>
                    <a:pt x="91" y="114"/>
                  </a:cubicBezTo>
                  <a:cubicBezTo>
                    <a:pt x="92" y="115"/>
                    <a:pt x="91" y="116"/>
                    <a:pt x="91" y="118"/>
                  </a:cubicBezTo>
                  <a:cubicBezTo>
                    <a:pt x="89" y="118"/>
                    <a:pt x="86" y="117"/>
                    <a:pt x="84" y="117"/>
                  </a:cubicBezTo>
                  <a:cubicBezTo>
                    <a:pt x="79" y="116"/>
                    <a:pt x="75" y="117"/>
                    <a:pt x="70" y="117"/>
                  </a:cubicBezTo>
                  <a:cubicBezTo>
                    <a:pt x="68" y="117"/>
                    <a:pt x="65" y="117"/>
                    <a:pt x="63" y="115"/>
                  </a:cubicBezTo>
                  <a:cubicBezTo>
                    <a:pt x="62" y="114"/>
                    <a:pt x="62" y="114"/>
                    <a:pt x="64" y="113"/>
                  </a:cubicBezTo>
                  <a:cubicBezTo>
                    <a:pt x="65" y="113"/>
                    <a:pt x="65" y="112"/>
                    <a:pt x="65" y="111"/>
                  </a:cubicBezTo>
                  <a:cubicBezTo>
                    <a:pt x="64" y="110"/>
                    <a:pt x="64" y="110"/>
                    <a:pt x="64" y="109"/>
                  </a:cubicBezTo>
                  <a:cubicBezTo>
                    <a:pt x="65" y="107"/>
                    <a:pt x="64" y="105"/>
                    <a:pt x="62" y="104"/>
                  </a:cubicBezTo>
                  <a:cubicBezTo>
                    <a:pt x="61" y="104"/>
                    <a:pt x="61" y="102"/>
                    <a:pt x="61" y="101"/>
                  </a:cubicBezTo>
                  <a:cubicBezTo>
                    <a:pt x="61" y="100"/>
                    <a:pt x="61" y="99"/>
                    <a:pt x="60" y="98"/>
                  </a:cubicBezTo>
                  <a:cubicBezTo>
                    <a:pt x="59" y="97"/>
                    <a:pt x="58" y="96"/>
                    <a:pt x="58" y="95"/>
                  </a:cubicBezTo>
                  <a:cubicBezTo>
                    <a:pt x="57" y="94"/>
                    <a:pt x="56" y="94"/>
                    <a:pt x="55" y="93"/>
                  </a:cubicBezTo>
                  <a:cubicBezTo>
                    <a:pt x="53" y="92"/>
                    <a:pt x="53" y="92"/>
                    <a:pt x="54" y="89"/>
                  </a:cubicBezTo>
                  <a:cubicBezTo>
                    <a:pt x="54" y="88"/>
                    <a:pt x="53" y="87"/>
                    <a:pt x="52" y="87"/>
                  </a:cubicBezTo>
                  <a:cubicBezTo>
                    <a:pt x="51" y="86"/>
                    <a:pt x="49" y="86"/>
                    <a:pt x="47" y="87"/>
                  </a:cubicBezTo>
                  <a:cubicBezTo>
                    <a:pt x="46" y="87"/>
                    <a:pt x="46" y="88"/>
                    <a:pt x="46" y="89"/>
                  </a:cubicBezTo>
                  <a:cubicBezTo>
                    <a:pt x="47" y="92"/>
                    <a:pt x="46" y="94"/>
                    <a:pt x="44" y="96"/>
                  </a:cubicBezTo>
                  <a:cubicBezTo>
                    <a:pt x="44" y="97"/>
                    <a:pt x="44" y="98"/>
                    <a:pt x="44" y="99"/>
                  </a:cubicBezTo>
                  <a:cubicBezTo>
                    <a:pt x="45" y="103"/>
                    <a:pt x="45" y="107"/>
                    <a:pt x="44" y="111"/>
                  </a:cubicBezTo>
                  <a:cubicBezTo>
                    <a:pt x="44" y="113"/>
                    <a:pt x="45" y="115"/>
                    <a:pt x="47" y="117"/>
                  </a:cubicBezTo>
                  <a:cubicBezTo>
                    <a:pt x="48" y="118"/>
                    <a:pt x="49" y="119"/>
                    <a:pt x="47" y="11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8" y="122"/>
                    <a:pt x="47" y="122"/>
                    <a:pt x="46" y="122"/>
                  </a:cubicBezTo>
                  <a:cubicBezTo>
                    <a:pt x="43" y="123"/>
                    <a:pt x="39" y="124"/>
                    <a:pt x="36" y="124"/>
                  </a:cubicBezTo>
                  <a:cubicBezTo>
                    <a:pt x="28" y="126"/>
                    <a:pt x="20" y="126"/>
                    <a:pt x="12" y="123"/>
                  </a:cubicBezTo>
                  <a:cubicBezTo>
                    <a:pt x="7" y="121"/>
                    <a:pt x="7" y="121"/>
                    <a:pt x="7" y="117"/>
                  </a:cubicBezTo>
                  <a:cubicBezTo>
                    <a:pt x="8" y="106"/>
                    <a:pt x="7" y="95"/>
                    <a:pt x="6" y="84"/>
                  </a:cubicBezTo>
                  <a:cubicBezTo>
                    <a:pt x="6" y="79"/>
                    <a:pt x="5" y="74"/>
                    <a:pt x="5" y="69"/>
                  </a:cubicBezTo>
                  <a:cubicBezTo>
                    <a:pt x="4" y="61"/>
                    <a:pt x="4" y="54"/>
                    <a:pt x="4" y="46"/>
                  </a:cubicBezTo>
                  <a:cubicBezTo>
                    <a:pt x="3" y="37"/>
                    <a:pt x="3" y="27"/>
                    <a:pt x="1" y="18"/>
                  </a:cubicBezTo>
                  <a:cubicBezTo>
                    <a:pt x="1" y="14"/>
                    <a:pt x="1" y="10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19" y="5"/>
                    <a:pt x="29" y="4"/>
                    <a:pt x="40" y="3"/>
                  </a:cubicBezTo>
                  <a:cubicBezTo>
                    <a:pt x="54" y="2"/>
                    <a:pt x="69" y="0"/>
                    <a:pt x="84" y="1"/>
                  </a:cubicBezTo>
                  <a:cubicBezTo>
                    <a:pt x="90" y="1"/>
                    <a:pt x="95" y="1"/>
                    <a:pt x="101" y="3"/>
                  </a:cubicBezTo>
                  <a:cubicBezTo>
                    <a:pt x="103" y="4"/>
                    <a:pt x="106" y="5"/>
                    <a:pt x="108" y="6"/>
                  </a:cubicBezTo>
                  <a:cubicBezTo>
                    <a:pt x="111" y="8"/>
                    <a:pt x="113" y="10"/>
                    <a:pt x="116" y="12"/>
                  </a:cubicBezTo>
                  <a:cubicBezTo>
                    <a:pt x="117" y="13"/>
                    <a:pt x="118" y="13"/>
                    <a:pt x="117" y="15"/>
                  </a:cubicBezTo>
                  <a:cubicBezTo>
                    <a:pt x="117" y="16"/>
                    <a:pt x="118" y="17"/>
                    <a:pt x="118" y="18"/>
                  </a:cubicBezTo>
                  <a:cubicBezTo>
                    <a:pt x="120" y="19"/>
                    <a:pt x="120" y="20"/>
                    <a:pt x="120" y="22"/>
                  </a:cubicBezTo>
                  <a:cubicBezTo>
                    <a:pt x="120" y="22"/>
                    <a:pt x="121" y="23"/>
                    <a:pt x="121" y="23"/>
                  </a:cubicBezTo>
                  <a:cubicBezTo>
                    <a:pt x="123" y="25"/>
                    <a:pt x="123" y="28"/>
                    <a:pt x="125" y="30"/>
                  </a:cubicBezTo>
                  <a:cubicBezTo>
                    <a:pt x="126" y="31"/>
                    <a:pt x="126" y="31"/>
                    <a:pt x="126" y="32"/>
                  </a:cubicBezTo>
                  <a:cubicBezTo>
                    <a:pt x="128" y="35"/>
                    <a:pt x="129" y="38"/>
                    <a:pt x="131" y="41"/>
                  </a:cubicBezTo>
                  <a:cubicBezTo>
                    <a:pt x="133" y="43"/>
                    <a:pt x="134" y="46"/>
                    <a:pt x="135" y="48"/>
                  </a:cubicBezTo>
                  <a:cubicBezTo>
                    <a:pt x="136" y="48"/>
                    <a:pt x="136" y="49"/>
                    <a:pt x="136" y="49"/>
                  </a:cubicBezTo>
                  <a:cubicBezTo>
                    <a:pt x="135" y="51"/>
                    <a:pt x="136" y="52"/>
                    <a:pt x="137" y="54"/>
                  </a:cubicBezTo>
                  <a:cubicBezTo>
                    <a:pt x="138" y="57"/>
                    <a:pt x="138" y="60"/>
                    <a:pt x="138" y="63"/>
                  </a:cubicBezTo>
                  <a:cubicBezTo>
                    <a:pt x="139" y="65"/>
                    <a:pt x="139" y="68"/>
                    <a:pt x="139" y="70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4"/>
                    <a:pt x="140" y="78"/>
                    <a:pt x="142" y="80"/>
                  </a:cubicBezTo>
                  <a:cubicBezTo>
                    <a:pt x="142" y="81"/>
                    <a:pt x="143" y="82"/>
                    <a:pt x="143" y="82"/>
                  </a:cubicBezTo>
                  <a:cubicBezTo>
                    <a:pt x="142" y="84"/>
                    <a:pt x="143" y="86"/>
                    <a:pt x="144" y="87"/>
                  </a:cubicBezTo>
                  <a:cubicBezTo>
                    <a:pt x="145" y="90"/>
                    <a:pt x="146" y="93"/>
                    <a:pt x="146" y="96"/>
                  </a:cubicBezTo>
                  <a:cubicBezTo>
                    <a:pt x="146" y="98"/>
                    <a:pt x="147" y="99"/>
                    <a:pt x="148" y="101"/>
                  </a:cubicBezTo>
                  <a:cubicBezTo>
                    <a:pt x="148" y="101"/>
                    <a:pt x="148" y="102"/>
                    <a:pt x="148" y="102"/>
                  </a:cubicBezTo>
                  <a:cubicBezTo>
                    <a:pt x="150" y="105"/>
                    <a:pt x="148" y="107"/>
                    <a:pt x="145" y="107"/>
                  </a:cubicBezTo>
                  <a:cubicBezTo>
                    <a:pt x="142" y="107"/>
                    <a:pt x="139" y="108"/>
                    <a:pt x="136" y="108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4">
              <a:extLst>
                <a:ext uri="{FF2B5EF4-FFF2-40B4-BE49-F238E27FC236}">
                  <a16:creationId xmlns:a16="http://schemas.microsoft.com/office/drawing/2014/main" id="{E7C1FFD3-C95C-B35B-8F7E-A5C68045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1528763"/>
              <a:ext cx="344488" cy="242887"/>
            </a:xfrm>
            <a:custGeom>
              <a:avLst/>
              <a:gdLst>
                <a:gd name="T0" fmla="*/ 37 w 181"/>
                <a:gd name="T1" fmla="*/ 102 h 127"/>
                <a:gd name="T2" fmla="*/ 21 w 181"/>
                <a:gd name="T3" fmla="*/ 66 h 127"/>
                <a:gd name="T4" fmla="*/ 7 w 181"/>
                <a:gd name="T5" fmla="*/ 21 h 127"/>
                <a:gd name="T6" fmla="*/ 1 w 181"/>
                <a:gd name="T7" fmla="*/ 3 h 127"/>
                <a:gd name="T8" fmla="*/ 3 w 181"/>
                <a:gd name="T9" fmla="*/ 2 h 127"/>
                <a:gd name="T10" fmla="*/ 33 w 181"/>
                <a:gd name="T11" fmla="*/ 1 h 127"/>
                <a:gd name="T12" fmla="*/ 40 w 181"/>
                <a:gd name="T13" fmla="*/ 19 h 127"/>
                <a:gd name="T14" fmla="*/ 41 w 181"/>
                <a:gd name="T15" fmla="*/ 38 h 127"/>
                <a:gd name="T16" fmla="*/ 46 w 181"/>
                <a:gd name="T17" fmla="*/ 50 h 127"/>
                <a:gd name="T18" fmla="*/ 51 w 181"/>
                <a:gd name="T19" fmla="*/ 41 h 127"/>
                <a:gd name="T20" fmla="*/ 48 w 181"/>
                <a:gd name="T21" fmla="*/ 26 h 127"/>
                <a:gd name="T22" fmla="*/ 49 w 181"/>
                <a:gd name="T23" fmla="*/ 15 h 127"/>
                <a:gd name="T24" fmla="*/ 67 w 181"/>
                <a:gd name="T25" fmla="*/ 15 h 127"/>
                <a:gd name="T26" fmla="*/ 75 w 181"/>
                <a:gd name="T27" fmla="*/ 21 h 127"/>
                <a:gd name="T28" fmla="*/ 78 w 181"/>
                <a:gd name="T29" fmla="*/ 36 h 127"/>
                <a:gd name="T30" fmla="*/ 82 w 181"/>
                <a:gd name="T31" fmla="*/ 47 h 127"/>
                <a:gd name="T32" fmla="*/ 85 w 181"/>
                <a:gd name="T33" fmla="*/ 52 h 127"/>
                <a:gd name="T34" fmla="*/ 88 w 181"/>
                <a:gd name="T35" fmla="*/ 60 h 127"/>
                <a:gd name="T36" fmla="*/ 87 w 181"/>
                <a:gd name="T37" fmla="*/ 58 h 127"/>
                <a:gd name="T38" fmla="*/ 93 w 181"/>
                <a:gd name="T39" fmla="*/ 61 h 127"/>
                <a:gd name="T40" fmla="*/ 92 w 181"/>
                <a:gd name="T41" fmla="*/ 51 h 127"/>
                <a:gd name="T42" fmla="*/ 87 w 181"/>
                <a:gd name="T43" fmla="*/ 29 h 127"/>
                <a:gd name="T44" fmla="*/ 84 w 181"/>
                <a:gd name="T45" fmla="*/ 25 h 127"/>
                <a:gd name="T46" fmla="*/ 81 w 181"/>
                <a:gd name="T47" fmla="*/ 24 h 127"/>
                <a:gd name="T48" fmla="*/ 113 w 181"/>
                <a:gd name="T49" fmla="*/ 25 h 127"/>
                <a:gd name="T50" fmla="*/ 150 w 181"/>
                <a:gd name="T51" fmla="*/ 38 h 127"/>
                <a:gd name="T52" fmla="*/ 151 w 181"/>
                <a:gd name="T53" fmla="*/ 42 h 127"/>
                <a:gd name="T54" fmla="*/ 146 w 181"/>
                <a:gd name="T55" fmla="*/ 45 h 127"/>
                <a:gd name="T56" fmla="*/ 145 w 181"/>
                <a:gd name="T57" fmla="*/ 59 h 127"/>
                <a:gd name="T58" fmla="*/ 148 w 181"/>
                <a:gd name="T59" fmla="*/ 67 h 127"/>
                <a:gd name="T60" fmla="*/ 158 w 181"/>
                <a:gd name="T61" fmla="*/ 79 h 127"/>
                <a:gd name="T62" fmla="*/ 161 w 181"/>
                <a:gd name="T63" fmla="*/ 79 h 127"/>
                <a:gd name="T64" fmla="*/ 167 w 181"/>
                <a:gd name="T65" fmla="*/ 61 h 127"/>
                <a:gd name="T66" fmla="*/ 168 w 181"/>
                <a:gd name="T67" fmla="*/ 58 h 127"/>
                <a:gd name="T68" fmla="*/ 175 w 181"/>
                <a:gd name="T69" fmla="*/ 63 h 127"/>
                <a:gd name="T70" fmla="*/ 177 w 181"/>
                <a:gd name="T71" fmla="*/ 107 h 127"/>
                <a:gd name="T72" fmla="*/ 132 w 181"/>
                <a:gd name="T73" fmla="*/ 126 h 127"/>
                <a:gd name="T74" fmla="*/ 86 w 181"/>
                <a:gd name="T75" fmla="*/ 115 h 127"/>
                <a:gd name="T76" fmla="*/ 84 w 181"/>
                <a:gd name="T77" fmla="*/ 107 h 127"/>
                <a:gd name="T78" fmla="*/ 81 w 181"/>
                <a:gd name="T79" fmla="*/ 101 h 127"/>
                <a:gd name="T80" fmla="*/ 76 w 181"/>
                <a:gd name="T81" fmla="*/ 92 h 127"/>
                <a:gd name="T82" fmla="*/ 68 w 181"/>
                <a:gd name="T83" fmla="*/ 87 h 127"/>
                <a:gd name="T84" fmla="*/ 66 w 181"/>
                <a:gd name="T85" fmla="*/ 102 h 127"/>
                <a:gd name="T86" fmla="*/ 67 w 181"/>
                <a:gd name="T87" fmla="*/ 113 h 127"/>
                <a:gd name="T88" fmla="*/ 71 w 181"/>
                <a:gd name="T89" fmla="*/ 115 h 127"/>
                <a:gd name="T90" fmla="*/ 61 w 181"/>
                <a:gd name="T9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27">
                  <a:moveTo>
                    <a:pt x="41" y="115"/>
                  </a:moveTo>
                  <a:cubicBezTo>
                    <a:pt x="41" y="111"/>
                    <a:pt x="39" y="107"/>
                    <a:pt x="37" y="102"/>
                  </a:cubicBezTo>
                  <a:cubicBezTo>
                    <a:pt x="34" y="97"/>
                    <a:pt x="31" y="92"/>
                    <a:pt x="27" y="86"/>
                  </a:cubicBezTo>
                  <a:cubicBezTo>
                    <a:pt x="24" y="80"/>
                    <a:pt x="22" y="73"/>
                    <a:pt x="21" y="66"/>
                  </a:cubicBezTo>
                  <a:cubicBezTo>
                    <a:pt x="21" y="59"/>
                    <a:pt x="20" y="51"/>
                    <a:pt x="18" y="44"/>
                  </a:cubicBezTo>
                  <a:cubicBezTo>
                    <a:pt x="16" y="36"/>
                    <a:pt x="12" y="28"/>
                    <a:pt x="7" y="21"/>
                  </a:cubicBezTo>
                  <a:cubicBezTo>
                    <a:pt x="4" y="17"/>
                    <a:pt x="2" y="12"/>
                    <a:pt x="1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9" y="1"/>
                    <a:pt x="15" y="0"/>
                    <a:pt x="20" y="0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40" y="3"/>
                    <a:pt x="43" y="7"/>
                    <a:pt x="41" y="15"/>
                  </a:cubicBezTo>
                  <a:cubicBezTo>
                    <a:pt x="41" y="16"/>
                    <a:pt x="40" y="18"/>
                    <a:pt x="40" y="19"/>
                  </a:cubicBezTo>
                  <a:cubicBezTo>
                    <a:pt x="38" y="23"/>
                    <a:pt x="38" y="26"/>
                    <a:pt x="40" y="30"/>
                  </a:cubicBezTo>
                  <a:cubicBezTo>
                    <a:pt x="42" y="32"/>
                    <a:pt x="41" y="35"/>
                    <a:pt x="41" y="38"/>
                  </a:cubicBezTo>
                  <a:cubicBezTo>
                    <a:pt x="41" y="42"/>
                    <a:pt x="42" y="45"/>
                    <a:pt x="44" y="49"/>
                  </a:cubicBezTo>
                  <a:cubicBezTo>
                    <a:pt x="44" y="49"/>
                    <a:pt x="45" y="50"/>
                    <a:pt x="46" y="50"/>
                  </a:cubicBezTo>
                  <a:cubicBezTo>
                    <a:pt x="47" y="51"/>
                    <a:pt x="48" y="51"/>
                    <a:pt x="49" y="49"/>
                  </a:cubicBezTo>
                  <a:cubicBezTo>
                    <a:pt x="51" y="47"/>
                    <a:pt x="51" y="44"/>
                    <a:pt x="51" y="41"/>
                  </a:cubicBezTo>
                  <a:cubicBezTo>
                    <a:pt x="51" y="36"/>
                    <a:pt x="49" y="31"/>
                    <a:pt x="49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2"/>
                    <a:pt x="48" y="19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51" y="15"/>
                    <a:pt x="52" y="15"/>
                    <a:pt x="54" y="15"/>
                  </a:cubicBezTo>
                  <a:cubicBezTo>
                    <a:pt x="58" y="14"/>
                    <a:pt x="62" y="14"/>
                    <a:pt x="67" y="15"/>
                  </a:cubicBezTo>
                  <a:cubicBezTo>
                    <a:pt x="70" y="15"/>
                    <a:pt x="73" y="16"/>
                    <a:pt x="75" y="20"/>
                  </a:cubicBezTo>
                  <a:cubicBezTo>
                    <a:pt x="75" y="20"/>
                    <a:pt x="75" y="21"/>
                    <a:pt x="75" y="21"/>
                  </a:cubicBezTo>
                  <a:cubicBezTo>
                    <a:pt x="74" y="23"/>
                    <a:pt x="75" y="25"/>
                    <a:pt x="75" y="26"/>
                  </a:cubicBezTo>
                  <a:cubicBezTo>
                    <a:pt x="76" y="30"/>
                    <a:pt x="77" y="33"/>
                    <a:pt x="78" y="36"/>
                  </a:cubicBezTo>
                  <a:cubicBezTo>
                    <a:pt x="79" y="39"/>
                    <a:pt x="80" y="41"/>
                    <a:pt x="81" y="44"/>
                  </a:cubicBezTo>
                  <a:cubicBezTo>
                    <a:pt x="81" y="45"/>
                    <a:pt x="81" y="46"/>
                    <a:pt x="82" y="47"/>
                  </a:cubicBezTo>
                  <a:cubicBezTo>
                    <a:pt x="83" y="48"/>
                    <a:pt x="83" y="49"/>
                    <a:pt x="83" y="50"/>
                  </a:cubicBezTo>
                  <a:cubicBezTo>
                    <a:pt x="84" y="51"/>
                    <a:pt x="84" y="52"/>
                    <a:pt x="85" y="52"/>
                  </a:cubicBezTo>
                  <a:cubicBezTo>
                    <a:pt x="86" y="55"/>
                    <a:pt x="87" y="57"/>
                    <a:pt x="88" y="60"/>
                  </a:cubicBezTo>
                  <a:cubicBezTo>
                    <a:pt x="88" y="60"/>
                    <a:pt x="88" y="59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7" y="59"/>
                    <a:pt x="87" y="58"/>
                    <a:pt x="87" y="58"/>
                  </a:cubicBezTo>
                  <a:cubicBezTo>
                    <a:pt x="89" y="57"/>
                    <a:pt x="89" y="57"/>
                    <a:pt x="89" y="59"/>
                  </a:cubicBezTo>
                  <a:cubicBezTo>
                    <a:pt x="90" y="60"/>
                    <a:pt x="92" y="61"/>
                    <a:pt x="93" y="61"/>
                  </a:cubicBezTo>
                  <a:cubicBezTo>
                    <a:pt x="94" y="61"/>
                    <a:pt x="94" y="60"/>
                    <a:pt x="94" y="59"/>
                  </a:cubicBezTo>
                  <a:cubicBezTo>
                    <a:pt x="93" y="56"/>
                    <a:pt x="93" y="53"/>
                    <a:pt x="92" y="51"/>
                  </a:cubicBezTo>
                  <a:cubicBezTo>
                    <a:pt x="91" y="49"/>
                    <a:pt x="91" y="46"/>
                    <a:pt x="90" y="44"/>
                  </a:cubicBezTo>
                  <a:cubicBezTo>
                    <a:pt x="89" y="39"/>
                    <a:pt x="87" y="34"/>
                    <a:pt x="87" y="29"/>
                  </a:cubicBezTo>
                  <a:cubicBezTo>
                    <a:pt x="86" y="29"/>
                    <a:pt x="86" y="29"/>
                    <a:pt x="86" y="28"/>
                  </a:cubicBezTo>
                  <a:cubicBezTo>
                    <a:pt x="86" y="26"/>
                    <a:pt x="86" y="26"/>
                    <a:pt x="84" y="25"/>
                  </a:cubicBezTo>
                  <a:cubicBezTo>
                    <a:pt x="83" y="25"/>
                    <a:pt x="82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2" y="24"/>
                    <a:pt x="82" y="24"/>
                  </a:cubicBezTo>
                  <a:cubicBezTo>
                    <a:pt x="92" y="25"/>
                    <a:pt x="103" y="26"/>
                    <a:pt x="113" y="25"/>
                  </a:cubicBezTo>
                  <a:cubicBezTo>
                    <a:pt x="122" y="24"/>
                    <a:pt x="131" y="25"/>
                    <a:pt x="140" y="27"/>
                  </a:cubicBezTo>
                  <a:cubicBezTo>
                    <a:pt x="146" y="29"/>
                    <a:pt x="150" y="32"/>
                    <a:pt x="150" y="38"/>
                  </a:cubicBezTo>
                  <a:cubicBezTo>
                    <a:pt x="151" y="39"/>
                    <a:pt x="151" y="40"/>
                    <a:pt x="151" y="41"/>
                  </a:cubicBezTo>
                  <a:cubicBezTo>
                    <a:pt x="151" y="41"/>
                    <a:pt x="151" y="42"/>
                    <a:pt x="151" y="42"/>
                  </a:cubicBezTo>
                  <a:cubicBezTo>
                    <a:pt x="149" y="41"/>
                    <a:pt x="149" y="42"/>
                    <a:pt x="148" y="43"/>
                  </a:cubicBezTo>
                  <a:cubicBezTo>
                    <a:pt x="147" y="44"/>
                    <a:pt x="147" y="44"/>
                    <a:pt x="146" y="45"/>
                  </a:cubicBezTo>
                  <a:cubicBezTo>
                    <a:pt x="146" y="45"/>
                    <a:pt x="145" y="46"/>
                    <a:pt x="145" y="46"/>
                  </a:cubicBezTo>
                  <a:cubicBezTo>
                    <a:pt x="145" y="50"/>
                    <a:pt x="144" y="54"/>
                    <a:pt x="145" y="59"/>
                  </a:cubicBezTo>
                  <a:cubicBezTo>
                    <a:pt x="146" y="60"/>
                    <a:pt x="147" y="62"/>
                    <a:pt x="148" y="64"/>
                  </a:cubicBezTo>
                  <a:cubicBezTo>
                    <a:pt x="148" y="65"/>
                    <a:pt x="148" y="66"/>
                    <a:pt x="148" y="67"/>
                  </a:cubicBezTo>
                  <a:cubicBezTo>
                    <a:pt x="149" y="70"/>
                    <a:pt x="150" y="73"/>
                    <a:pt x="152" y="74"/>
                  </a:cubicBezTo>
                  <a:cubicBezTo>
                    <a:pt x="154" y="76"/>
                    <a:pt x="156" y="78"/>
                    <a:pt x="158" y="79"/>
                  </a:cubicBezTo>
                  <a:cubicBezTo>
                    <a:pt x="159" y="80"/>
                    <a:pt x="160" y="80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3" y="79"/>
                    <a:pt x="164" y="77"/>
                    <a:pt x="165" y="75"/>
                  </a:cubicBezTo>
                  <a:cubicBezTo>
                    <a:pt x="167" y="71"/>
                    <a:pt x="168" y="66"/>
                    <a:pt x="167" y="61"/>
                  </a:cubicBezTo>
                  <a:cubicBezTo>
                    <a:pt x="167" y="60"/>
                    <a:pt x="167" y="59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70" y="59"/>
                    <a:pt x="172" y="60"/>
                    <a:pt x="173" y="61"/>
                  </a:cubicBezTo>
                  <a:cubicBezTo>
                    <a:pt x="174" y="62"/>
                    <a:pt x="175" y="62"/>
                    <a:pt x="175" y="63"/>
                  </a:cubicBezTo>
                  <a:cubicBezTo>
                    <a:pt x="174" y="67"/>
                    <a:pt x="174" y="70"/>
                    <a:pt x="174" y="74"/>
                  </a:cubicBezTo>
                  <a:cubicBezTo>
                    <a:pt x="173" y="85"/>
                    <a:pt x="174" y="96"/>
                    <a:pt x="177" y="107"/>
                  </a:cubicBezTo>
                  <a:cubicBezTo>
                    <a:pt x="178" y="111"/>
                    <a:pt x="179" y="115"/>
                    <a:pt x="181" y="119"/>
                  </a:cubicBezTo>
                  <a:cubicBezTo>
                    <a:pt x="165" y="125"/>
                    <a:pt x="148" y="127"/>
                    <a:pt x="132" y="126"/>
                  </a:cubicBezTo>
                  <a:cubicBezTo>
                    <a:pt x="126" y="126"/>
                    <a:pt x="121" y="124"/>
                    <a:pt x="116" y="122"/>
                  </a:cubicBezTo>
                  <a:cubicBezTo>
                    <a:pt x="106" y="117"/>
                    <a:pt x="96" y="115"/>
                    <a:pt x="86" y="115"/>
                  </a:cubicBezTo>
                  <a:cubicBezTo>
                    <a:pt x="85" y="114"/>
                    <a:pt x="84" y="114"/>
                    <a:pt x="85" y="113"/>
                  </a:cubicBezTo>
                  <a:cubicBezTo>
                    <a:pt x="85" y="111"/>
                    <a:pt x="85" y="109"/>
                    <a:pt x="84" y="107"/>
                  </a:cubicBezTo>
                  <a:cubicBezTo>
                    <a:pt x="83" y="106"/>
                    <a:pt x="82" y="105"/>
                    <a:pt x="82" y="104"/>
                  </a:cubicBezTo>
                  <a:cubicBezTo>
                    <a:pt x="82" y="103"/>
                    <a:pt x="82" y="102"/>
                    <a:pt x="81" y="101"/>
                  </a:cubicBezTo>
                  <a:cubicBezTo>
                    <a:pt x="80" y="101"/>
                    <a:pt x="80" y="100"/>
                    <a:pt x="80" y="99"/>
                  </a:cubicBezTo>
                  <a:cubicBezTo>
                    <a:pt x="80" y="96"/>
                    <a:pt x="78" y="94"/>
                    <a:pt x="76" y="92"/>
                  </a:cubicBezTo>
                  <a:cubicBezTo>
                    <a:pt x="75" y="91"/>
                    <a:pt x="74" y="90"/>
                    <a:pt x="73" y="89"/>
                  </a:cubicBezTo>
                  <a:cubicBezTo>
                    <a:pt x="72" y="87"/>
                    <a:pt x="70" y="87"/>
                    <a:pt x="68" y="87"/>
                  </a:cubicBezTo>
                  <a:cubicBezTo>
                    <a:pt x="68" y="88"/>
                    <a:pt x="67" y="88"/>
                    <a:pt x="67" y="89"/>
                  </a:cubicBezTo>
                  <a:cubicBezTo>
                    <a:pt x="67" y="93"/>
                    <a:pt x="65" y="98"/>
                    <a:pt x="66" y="102"/>
                  </a:cubicBezTo>
                  <a:cubicBezTo>
                    <a:pt x="66" y="103"/>
                    <a:pt x="66" y="104"/>
                    <a:pt x="65" y="104"/>
                  </a:cubicBezTo>
                  <a:cubicBezTo>
                    <a:pt x="65" y="107"/>
                    <a:pt x="66" y="110"/>
                    <a:pt x="67" y="113"/>
                  </a:cubicBezTo>
                  <a:cubicBezTo>
                    <a:pt x="67" y="114"/>
                    <a:pt x="68" y="114"/>
                    <a:pt x="69" y="114"/>
                  </a:cubicBezTo>
                  <a:cubicBezTo>
                    <a:pt x="70" y="113"/>
                    <a:pt x="71" y="113"/>
                    <a:pt x="71" y="115"/>
                  </a:cubicBezTo>
                  <a:cubicBezTo>
                    <a:pt x="70" y="115"/>
                    <a:pt x="68" y="115"/>
                    <a:pt x="66" y="115"/>
                  </a:cubicBezTo>
                  <a:cubicBezTo>
                    <a:pt x="64" y="115"/>
                    <a:pt x="62" y="115"/>
                    <a:pt x="61" y="115"/>
                  </a:cubicBezTo>
                  <a:cubicBezTo>
                    <a:pt x="54" y="115"/>
                    <a:pt x="48" y="116"/>
                    <a:pt x="4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5">
              <a:extLst>
                <a:ext uri="{FF2B5EF4-FFF2-40B4-BE49-F238E27FC236}">
                  <a16:creationId xmlns:a16="http://schemas.microsoft.com/office/drawing/2014/main" id="{33C9CEA7-64A3-7969-AD35-41BA58FD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97013"/>
              <a:ext cx="269875" cy="238125"/>
            </a:xfrm>
            <a:custGeom>
              <a:avLst/>
              <a:gdLst>
                <a:gd name="T0" fmla="*/ 28 w 142"/>
                <a:gd name="T1" fmla="*/ 102 h 125"/>
                <a:gd name="T2" fmla="*/ 27 w 142"/>
                <a:gd name="T3" fmla="*/ 98 h 125"/>
                <a:gd name="T4" fmla="*/ 20 w 142"/>
                <a:gd name="T5" fmla="*/ 68 h 125"/>
                <a:gd name="T6" fmla="*/ 15 w 142"/>
                <a:gd name="T7" fmla="*/ 46 h 125"/>
                <a:gd name="T8" fmla="*/ 4 w 142"/>
                <a:gd name="T9" fmla="*/ 15 h 125"/>
                <a:gd name="T10" fmla="*/ 2 w 142"/>
                <a:gd name="T11" fmla="*/ 0 h 125"/>
                <a:gd name="T12" fmla="*/ 37 w 142"/>
                <a:gd name="T13" fmla="*/ 1 h 125"/>
                <a:gd name="T14" fmla="*/ 68 w 142"/>
                <a:gd name="T15" fmla="*/ 9 h 125"/>
                <a:gd name="T16" fmla="*/ 93 w 142"/>
                <a:gd name="T17" fmla="*/ 12 h 125"/>
                <a:gd name="T18" fmla="*/ 99 w 142"/>
                <a:gd name="T19" fmla="*/ 15 h 125"/>
                <a:gd name="T20" fmla="*/ 103 w 142"/>
                <a:gd name="T21" fmla="*/ 19 h 125"/>
                <a:gd name="T22" fmla="*/ 103 w 142"/>
                <a:gd name="T23" fmla="*/ 22 h 125"/>
                <a:gd name="T24" fmla="*/ 102 w 142"/>
                <a:gd name="T25" fmla="*/ 32 h 125"/>
                <a:gd name="T26" fmla="*/ 101 w 142"/>
                <a:gd name="T27" fmla="*/ 38 h 125"/>
                <a:gd name="T28" fmla="*/ 99 w 142"/>
                <a:gd name="T29" fmla="*/ 51 h 125"/>
                <a:gd name="T30" fmla="*/ 98 w 142"/>
                <a:gd name="T31" fmla="*/ 48 h 125"/>
                <a:gd name="T32" fmla="*/ 98 w 142"/>
                <a:gd name="T33" fmla="*/ 47 h 125"/>
                <a:gd name="T34" fmla="*/ 96 w 142"/>
                <a:gd name="T35" fmla="*/ 44 h 125"/>
                <a:gd name="T36" fmla="*/ 88 w 142"/>
                <a:gd name="T37" fmla="*/ 56 h 125"/>
                <a:gd name="T38" fmla="*/ 65 w 142"/>
                <a:gd name="T39" fmla="*/ 58 h 125"/>
                <a:gd name="T40" fmla="*/ 68 w 142"/>
                <a:gd name="T41" fmla="*/ 62 h 125"/>
                <a:gd name="T42" fmla="*/ 67 w 142"/>
                <a:gd name="T43" fmla="*/ 66 h 125"/>
                <a:gd name="T44" fmla="*/ 67 w 142"/>
                <a:gd name="T45" fmla="*/ 84 h 125"/>
                <a:gd name="T46" fmla="*/ 69 w 142"/>
                <a:gd name="T47" fmla="*/ 96 h 125"/>
                <a:gd name="T48" fmla="*/ 71 w 142"/>
                <a:gd name="T49" fmla="*/ 102 h 125"/>
                <a:gd name="T50" fmla="*/ 77 w 142"/>
                <a:gd name="T51" fmla="*/ 100 h 125"/>
                <a:gd name="T52" fmla="*/ 77 w 142"/>
                <a:gd name="T53" fmla="*/ 94 h 125"/>
                <a:gd name="T54" fmla="*/ 77 w 142"/>
                <a:gd name="T55" fmla="*/ 92 h 125"/>
                <a:gd name="T56" fmla="*/ 83 w 142"/>
                <a:gd name="T57" fmla="*/ 87 h 125"/>
                <a:gd name="T58" fmla="*/ 87 w 142"/>
                <a:gd name="T59" fmla="*/ 83 h 125"/>
                <a:gd name="T60" fmla="*/ 95 w 142"/>
                <a:gd name="T61" fmla="*/ 79 h 125"/>
                <a:gd name="T62" fmla="*/ 110 w 142"/>
                <a:gd name="T63" fmla="*/ 89 h 125"/>
                <a:gd name="T64" fmla="*/ 112 w 142"/>
                <a:gd name="T65" fmla="*/ 86 h 125"/>
                <a:gd name="T66" fmla="*/ 113 w 142"/>
                <a:gd name="T67" fmla="*/ 82 h 125"/>
                <a:gd name="T68" fmla="*/ 117 w 142"/>
                <a:gd name="T69" fmla="*/ 89 h 125"/>
                <a:gd name="T70" fmla="*/ 120 w 142"/>
                <a:gd name="T71" fmla="*/ 93 h 125"/>
                <a:gd name="T72" fmla="*/ 121 w 142"/>
                <a:gd name="T73" fmla="*/ 99 h 125"/>
                <a:gd name="T74" fmla="*/ 123 w 142"/>
                <a:gd name="T75" fmla="*/ 95 h 125"/>
                <a:gd name="T76" fmla="*/ 125 w 142"/>
                <a:gd name="T77" fmla="*/ 98 h 125"/>
                <a:gd name="T78" fmla="*/ 126 w 142"/>
                <a:gd name="T79" fmla="*/ 106 h 125"/>
                <a:gd name="T80" fmla="*/ 128 w 142"/>
                <a:gd name="T81" fmla="*/ 111 h 125"/>
                <a:gd name="T82" fmla="*/ 135 w 142"/>
                <a:gd name="T83" fmla="*/ 116 h 125"/>
                <a:gd name="T84" fmla="*/ 140 w 142"/>
                <a:gd name="T85" fmla="*/ 115 h 125"/>
                <a:gd name="T86" fmla="*/ 141 w 142"/>
                <a:gd name="T87" fmla="*/ 122 h 125"/>
                <a:gd name="T88" fmla="*/ 133 w 142"/>
                <a:gd name="T89" fmla="*/ 120 h 125"/>
                <a:gd name="T90" fmla="*/ 117 w 142"/>
                <a:gd name="T91" fmla="*/ 118 h 125"/>
                <a:gd name="T92" fmla="*/ 98 w 142"/>
                <a:gd name="T93" fmla="*/ 119 h 125"/>
                <a:gd name="T94" fmla="*/ 67 w 142"/>
                <a:gd name="T95" fmla="*/ 122 h 125"/>
                <a:gd name="T96" fmla="*/ 33 w 142"/>
                <a:gd name="T97" fmla="*/ 124 h 125"/>
                <a:gd name="T98" fmla="*/ 29 w 142"/>
                <a:gd name="T99" fmla="*/ 10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25">
                  <a:moveTo>
                    <a:pt x="28" y="103"/>
                  </a:moveTo>
                  <a:cubicBezTo>
                    <a:pt x="28" y="103"/>
                    <a:pt x="28" y="102"/>
                    <a:pt x="28" y="102"/>
                  </a:cubicBezTo>
                  <a:cubicBezTo>
                    <a:pt x="28" y="101"/>
                    <a:pt x="28" y="100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5"/>
                    <a:pt x="26" y="92"/>
                    <a:pt x="26" y="90"/>
                  </a:cubicBezTo>
                  <a:cubicBezTo>
                    <a:pt x="24" y="82"/>
                    <a:pt x="22" y="75"/>
                    <a:pt x="20" y="68"/>
                  </a:cubicBezTo>
                  <a:cubicBezTo>
                    <a:pt x="19" y="63"/>
                    <a:pt x="18" y="58"/>
                    <a:pt x="17" y="54"/>
                  </a:cubicBezTo>
                  <a:cubicBezTo>
                    <a:pt x="16" y="51"/>
                    <a:pt x="15" y="48"/>
                    <a:pt x="15" y="46"/>
                  </a:cubicBezTo>
                  <a:cubicBezTo>
                    <a:pt x="14" y="41"/>
                    <a:pt x="13" y="37"/>
                    <a:pt x="12" y="33"/>
                  </a:cubicBezTo>
                  <a:cubicBezTo>
                    <a:pt x="9" y="27"/>
                    <a:pt x="6" y="21"/>
                    <a:pt x="4" y="15"/>
                  </a:cubicBezTo>
                  <a:cubicBezTo>
                    <a:pt x="2" y="11"/>
                    <a:pt x="1" y="6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2"/>
                    <a:pt x="17" y="2"/>
                    <a:pt x="24" y="2"/>
                  </a:cubicBezTo>
                  <a:cubicBezTo>
                    <a:pt x="28" y="2"/>
                    <a:pt x="33" y="1"/>
                    <a:pt x="37" y="1"/>
                  </a:cubicBezTo>
                  <a:cubicBezTo>
                    <a:pt x="44" y="1"/>
                    <a:pt x="50" y="3"/>
                    <a:pt x="57" y="5"/>
                  </a:cubicBezTo>
                  <a:cubicBezTo>
                    <a:pt x="61" y="6"/>
                    <a:pt x="64" y="8"/>
                    <a:pt x="68" y="9"/>
                  </a:cubicBezTo>
                  <a:cubicBezTo>
                    <a:pt x="71" y="10"/>
                    <a:pt x="75" y="10"/>
                    <a:pt x="78" y="11"/>
                  </a:cubicBezTo>
                  <a:cubicBezTo>
                    <a:pt x="83" y="11"/>
                    <a:pt x="88" y="11"/>
                    <a:pt x="93" y="12"/>
                  </a:cubicBezTo>
                  <a:cubicBezTo>
                    <a:pt x="93" y="12"/>
                    <a:pt x="94" y="12"/>
                    <a:pt x="94" y="13"/>
                  </a:cubicBezTo>
                  <a:cubicBezTo>
                    <a:pt x="96" y="13"/>
                    <a:pt x="98" y="14"/>
                    <a:pt x="99" y="15"/>
                  </a:cubicBezTo>
                  <a:cubicBezTo>
                    <a:pt x="100" y="15"/>
                    <a:pt x="100" y="15"/>
                    <a:pt x="101" y="16"/>
                  </a:cubicBezTo>
                  <a:cubicBezTo>
                    <a:pt x="102" y="17"/>
                    <a:pt x="102" y="18"/>
                    <a:pt x="103" y="19"/>
                  </a:cubicBezTo>
                  <a:cubicBezTo>
                    <a:pt x="103" y="20"/>
                    <a:pt x="104" y="21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5"/>
                    <a:pt x="102" y="28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4" y="34"/>
                    <a:pt x="104" y="35"/>
                    <a:pt x="102" y="36"/>
                  </a:cubicBezTo>
                  <a:cubicBezTo>
                    <a:pt x="101" y="37"/>
                    <a:pt x="101" y="37"/>
                    <a:pt x="101" y="38"/>
                  </a:cubicBezTo>
                  <a:cubicBezTo>
                    <a:pt x="101" y="41"/>
                    <a:pt x="101" y="44"/>
                    <a:pt x="101" y="47"/>
                  </a:cubicBezTo>
                  <a:cubicBezTo>
                    <a:pt x="101" y="49"/>
                    <a:pt x="101" y="50"/>
                    <a:pt x="99" y="51"/>
                  </a:cubicBezTo>
                  <a:cubicBezTo>
                    <a:pt x="98" y="50"/>
                    <a:pt x="98" y="49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7"/>
                    <a:pt x="98" y="47"/>
                  </a:cubicBezTo>
                  <a:cubicBezTo>
                    <a:pt x="98" y="47"/>
                    <a:pt x="98" y="46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6" y="47"/>
                    <a:pt x="96" y="45"/>
                    <a:pt x="96" y="44"/>
                  </a:cubicBezTo>
                  <a:cubicBezTo>
                    <a:pt x="95" y="42"/>
                    <a:pt x="95" y="41"/>
                    <a:pt x="94" y="39"/>
                  </a:cubicBezTo>
                  <a:cubicBezTo>
                    <a:pt x="92" y="45"/>
                    <a:pt x="90" y="50"/>
                    <a:pt x="88" y="56"/>
                  </a:cubicBezTo>
                  <a:cubicBezTo>
                    <a:pt x="87" y="57"/>
                    <a:pt x="86" y="58"/>
                    <a:pt x="84" y="58"/>
                  </a:cubicBezTo>
                  <a:cubicBezTo>
                    <a:pt x="78" y="58"/>
                    <a:pt x="71" y="58"/>
                    <a:pt x="65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60"/>
                    <a:pt x="67" y="60"/>
                    <a:pt x="68" y="62"/>
                  </a:cubicBezTo>
                  <a:cubicBezTo>
                    <a:pt x="67" y="63"/>
                    <a:pt x="67" y="64"/>
                    <a:pt x="66" y="65"/>
                  </a:cubicBezTo>
                  <a:cubicBezTo>
                    <a:pt x="66" y="65"/>
                    <a:pt x="66" y="66"/>
                    <a:pt x="67" y="66"/>
                  </a:cubicBezTo>
                  <a:cubicBezTo>
                    <a:pt x="68" y="68"/>
                    <a:pt x="68" y="70"/>
                    <a:pt x="67" y="72"/>
                  </a:cubicBezTo>
                  <a:cubicBezTo>
                    <a:pt x="67" y="76"/>
                    <a:pt x="67" y="80"/>
                    <a:pt x="67" y="84"/>
                  </a:cubicBezTo>
                  <a:cubicBezTo>
                    <a:pt x="68" y="86"/>
                    <a:pt x="68" y="87"/>
                    <a:pt x="68" y="89"/>
                  </a:cubicBezTo>
                  <a:cubicBezTo>
                    <a:pt x="68" y="91"/>
                    <a:pt x="68" y="94"/>
                    <a:pt x="69" y="96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69" y="100"/>
                    <a:pt x="70" y="101"/>
                    <a:pt x="71" y="102"/>
                  </a:cubicBezTo>
                  <a:cubicBezTo>
                    <a:pt x="72" y="104"/>
                    <a:pt x="76" y="104"/>
                    <a:pt x="76" y="101"/>
                  </a:cubicBezTo>
                  <a:cubicBezTo>
                    <a:pt x="77" y="101"/>
                    <a:pt x="77" y="101"/>
                    <a:pt x="77" y="100"/>
                  </a:cubicBezTo>
                  <a:cubicBezTo>
                    <a:pt x="78" y="99"/>
                    <a:pt x="78" y="98"/>
                    <a:pt x="79" y="97"/>
                  </a:cubicBezTo>
                  <a:cubicBezTo>
                    <a:pt x="79" y="94"/>
                    <a:pt x="79" y="94"/>
                    <a:pt x="77" y="94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79" y="92"/>
                    <a:pt x="79" y="91"/>
                    <a:pt x="80" y="89"/>
                  </a:cubicBezTo>
                  <a:cubicBezTo>
                    <a:pt x="81" y="88"/>
                    <a:pt x="82" y="88"/>
                    <a:pt x="83" y="87"/>
                  </a:cubicBezTo>
                  <a:cubicBezTo>
                    <a:pt x="84" y="87"/>
                    <a:pt x="85" y="86"/>
                    <a:pt x="85" y="85"/>
                  </a:cubicBezTo>
                  <a:cubicBezTo>
                    <a:pt x="85" y="84"/>
                    <a:pt x="86" y="83"/>
                    <a:pt x="87" y="83"/>
                  </a:cubicBezTo>
                  <a:cubicBezTo>
                    <a:pt x="89" y="81"/>
                    <a:pt x="90" y="80"/>
                    <a:pt x="92" y="79"/>
                  </a:cubicBezTo>
                  <a:cubicBezTo>
                    <a:pt x="93" y="78"/>
                    <a:pt x="94" y="78"/>
                    <a:pt x="95" y="79"/>
                  </a:cubicBezTo>
                  <a:cubicBezTo>
                    <a:pt x="97" y="80"/>
                    <a:pt x="100" y="82"/>
                    <a:pt x="102" y="83"/>
                  </a:cubicBezTo>
                  <a:cubicBezTo>
                    <a:pt x="105" y="85"/>
                    <a:pt x="107" y="87"/>
                    <a:pt x="110" y="89"/>
                  </a:cubicBezTo>
                  <a:cubicBezTo>
                    <a:pt x="111" y="89"/>
                    <a:pt x="112" y="89"/>
                    <a:pt x="112" y="88"/>
                  </a:cubicBezTo>
                  <a:cubicBezTo>
                    <a:pt x="113" y="88"/>
                    <a:pt x="112" y="87"/>
                    <a:pt x="112" y="86"/>
                  </a:cubicBezTo>
                  <a:cubicBezTo>
                    <a:pt x="112" y="85"/>
                    <a:pt x="112" y="84"/>
                    <a:pt x="112" y="83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4" y="82"/>
                    <a:pt x="115" y="83"/>
                    <a:pt x="115" y="84"/>
                  </a:cubicBezTo>
                  <a:cubicBezTo>
                    <a:pt x="114" y="86"/>
                    <a:pt x="115" y="88"/>
                    <a:pt x="117" y="89"/>
                  </a:cubicBezTo>
                  <a:cubicBezTo>
                    <a:pt x="117" y="90"/>
                    <a:pt x="118" y="91"/>
                    <a:pt x="118" y="92"/>
                  </a:cubicBezTo>
                  <a:cubicBezTo>
                    <a:pt x="118" y="93"/>
                    <a:pt x="119" y="93"/>
                    <a:pt x="120" y="93"/>
                  </a:cubicBezTo>
                  <a:cubicBezTo>
                    <a:pt x="121" y="93"/>
                    <a:pt x="121" y="94"/>
                    <a:pt x="121" y="95"/>
                  </a:cubicBezTo>
                  <a:cubicBezTo>
                    <a:pt x="121" y="96"/>
                    <a:pt x="121" y="98"/>
                    <a:pt x="121" y="99"/>
                  </a:cubicBezTo>
                  <a:cubicBezTo>
                    <a:pt x="122" y="99"/>
                    <a:pt x="123" y="98"/>
                    <a:pt x="123" y="97"/>
                  </a:cubicBezTo>
                  <a:cubicBezTo>
                    <a:pt x="122" y="96"/>
                    <a:pt x="122" y="95"/>
                    <a:pt x="123" y="95"/>
                  </a:cubicBezTo>
                  <a:cubicBezTo>
                    <a:pt x="124" y="95"/>
                    <a:pt x="124" y="96"/>
                    <a:pt x="125" y="96"/>
                  </a:cubicBezTo>
                  <a:cubicBezTo>
                    <a:pt x="125" y="97"/>
                    <a:pt x="125" y="98"/>
                    <a:pt x="125" y="98"/>
                  </a:cubicBezTo>
                  <a:cubicBezTo>
                    <a:pt x="123" y="100"/>
                    <a:pt x="126" y="102"/>
                    <a:pt x="125" y="105"/>
                  </a:cubicBezTo>
                  <a:cubicBezTo>
                    <a:pt x="125" y="105"/>
                    <a:pt x="126" y="106"/>
                    <a:pt x="126" y="106"/>
                  </a:cubicBezTo>
                  <a:cubicBezTo>
                    <a:pt x="128" y="107"/>
                    <a:pt x="128" y="108"/>
                    <a:pt x="128" y="109"/>
                  </a:cubicBezTo>
                  <a:cubicBezTo>
                    <a:pt x="128" y="110"/>
                    <a:pt x="128" y="110"/>
                    <a:pt x="128" y="111"/>
                  </a:cubicBezTo>
                  <a:cubicBezTo>
                    <a:pt x="128" y="113"/>
                    <a:pt x="129" y="114"/>
                    <a:pt x="131" y="114"/>
                  </a:cubicBezTo>
                  <a:cubicBezTo>
                    <a:pt x="133" y="114"/>
                    <a:pt x="134" y="114"/>
                    <a:pt x="135" y="116"/>
                  </a:cubicBezTo>
                  <a:cubicBezTo>
                    <a:pt x="135" y="118"/>
                    <a:pt x="138" y="118"/>
                    <a:pt x="139" y="116"/>
                  </a:cubicBezTo>
                  <a:cubicBezTo>
                    <a:pt x="139" y="116"/>
                    <a:pt x="139" y="115"/>
                    <a:pt x="140" y="115"/>
                  </a:cubicBezTo>
                  <a:cubicBezTo>
                    <a:pt x="140" y="116"/>
                    <a:pt x="141" y="116"/>
                    <a:pt x="141" y="117"/>
                  </a:cubicBezTo>
                  <a:cubicBezTo>
                    <a:pt x="141" y="118"/>
                    <a:pt x="142" y="120"/>
                    <a:pt x="141" y="122"/>
                  </a:cubicBezTo>
                  <a:cubicBezTo>
                    <a:pt x="141" y="123"/>
                    <a:pt x="141" y="124"/>
                    <a:pt x="139" y="123"/>
                  </a:cubicBezTo>
                  <a:cubicBezTo>
                    <a:pt x="137" y="122"/>
                    <a:pt x="135" y="121"/>
                    <a:pt x="133" y="120"/>
                  </a:cubicBezTo>
                  <a:cubicBezTo>
                    <a:pt x="130" y="120"/>
                    <a:pt x="127" y="119"/>
                    <a:pt x="125" y="119"/>
                  </a:cubicBezTo>
                  <a:cubicBezTo>
                    <a:pt x="122" y="118"/>
                    <a:pt x="119" y="119"/>
                    <a:pt x="117" y="118"/>
                  </a:cubicBezTo>
                  <a:cubicBezTo>
                    <a:pt x="114" y="118"/>
                    <a:pt x="111" y="118"/>
                    <a:pt x="108" y="118"/>
                  </a:cubicBezTo>
                  <a:cubicBezTo>
                    <a:pt x="105" y="119"/>
                    <a:pt x="101" y="118"/>
                    <a:pt x="98" y="119"/>
                  </a:cubicBezTo>
                  <a:cubicBezTo>
                    <a:pt x="96" y="119"/>
                    <a:pt x="94" y="118"/>
                    <a:pt x="92" y="119"/>
                  </a:cubicBezTo>
                  <a:cubicBezTo>
                    <a:pt x="84" y="120"/>
                    <a:pt x="75" y="121"/>
                    <a:pt x="67" y="122"/>
                  </a:cubicBezTo>
                  <a:cubicBezTo>
                    <a:pt x="56" y="123"/>
                    <a:pt x="46" y="123"/>
                    <a:pt x="35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2" y="124"/>
                    <a:pt x="31" y="125"/>
                    <a:pt x="30" y="123"/>
                  </a:cubicBezTo>
                  <a:cubicBezTo>
                    <a:pt x="30" y="117"/>
                    <a:pt x="29" y="112"/>
                    <a:pt x="29" y="106"/>
                  </a:cubicBezTo>
                  <a:cubicBezTo>
                    <a:pt x="29" y="105"/>
                    <a:pt x="28" y="104"/>
                    <a:pt x="28" y="103"/>
                  </a:cubicBezTo>
                  <a:close/>
                </a:path>
              </a:pathLst>
            </a:custGeom>
            <a:solidFill>
              <a:srgbClr val="1B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112CB779-7004-A8B7-64CE-772FD0E44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1751013"/>
              <a:ext cx="266700" cy="223837"/>
            </a:xfrm>
            <a:custGeom>
              <a:avLst/>
              <a:gdLst>
                <a:gd name="T0" fmla="*/ 60 w 140"/>
                <a:gd name="T1" fmla="*/ 12 h 118"/>
                <a:gd name="T2" fmla="*/ 92 w 140"/>
                <a:gd name="T3" fmla="*/ 9 h 118"/>
                <a:gd name="T4" fmla="*/ 96 w 140"/>
                <a:gd name="T5" fmla="*/ 21 h 118"/>
                <a:gd name="T6" fmla="*/ 100 w 140"/>
                <a:gd name="T7" fmla="*/ 31 h 118"/>
                <a:gd name="T8" fmla="*/ 101 w 140"/>
                <a:gd name="T9" fmla="*/ 33 h 118"/>
                <a:gd name="T10" fmla="*/ 100 w 140"/>
                <a:gd name="T11" fmla="*/ 38 h 118"/>
                <a:gd name="T12" fmla="*/ 97 w 140"/>
                <a:gd name="T13" fmla="*/ 45 h 118"/>
                <a:gd name="T14" fmla="*/ 97 w 140"/>
                <a:gd name="T15" fmla="*/ 50 h 118"/>
                <a:gd name="T16" fmla="*/ 101 w 140"/>
                <a:gd name="T17" fmla="*/ 60 h 118"/>
                <a:gd name="T18" fmla="*/ 105 w 140"/>
                <a:gd name="T19" fmla="*/ 68 h 118"/>
                <a:gd name="T20" fmla="*/ 109 w 140"/>
                <a:gd name="T21" fmla="*/ 74 h 118"/>
                <a:gd name="T22" fmla="*/ 112 w 140"/>
                <a:gd name="T23" fmla="*/ 81 h 118"/>
                <a:gd name="T24" fmla="*/ 117 w 140"/>
                <a:gd name="T25" fmla="*/ 84 h 118"/>
                <a:gd name="T26" fmla="*/ 123 w 140"/>
                <a:gd name="T27" fmla="*/ 90 h 118"/>
                <a:gd name="T28" fmla="*/ 133 w 140"/>
                <a:gd name="T29" fmla="*/ 95 h 118"/>
                <a:gd name="T30" fmla="*/ 139 w 140"/>
                <a:gd name="T31" fmla="*/ 100 h 118"/>
                <a:gd name="T32" fmla="*/ 137 w 140"/>
                <a:gd name="T33" fmla="*/ 104 h 118"/>
                <a:gd name="T34" fmla="*/ 138 w 140"/>
                <a:gd name="T35" fmla="*/ 108 h 118"/>
                <a:gd name="T36" fmla="*/ 119 w 140"/>
                <a:gd name="T37" fmla="*/ 108 h 118"/>
                <a:gd name="T38" fmla="*/ 113 w 140"/>
                <a:gd name="T39" fmla="*/ 107 h 118"/>
                <a:gd name="T40" fmla="*/ 111 w 140"/>
                <a:gd name="T41" fmla="*/ 99 h 118"/>
                <a:gd name="T42" fmla="*/ 108 w 140"/>
                <a:gd name="T43" fmla="*/ 92 h 118"/>
                <a:gd name="T44" fmla="*/ 105 w 140"/>
                <a:gd name="T45" fmla="*/ 87 h 118"/>
                <a:gd name="T46" fmla="*/ 95 w 140"/>
                <a:gd name="T47" fmla="*/ 82 h 118"/>
                <a:gd name="T48" fmla="*/ 98 w 140"/>
                <a:gd name="T49" fmla="*/ 79 h 118"/>
                <a:gd name="T50" fmla="*/ 89 w 140"/>
                <a:gd name="T51" fmla="*/ 70 h 118"/>
                <a:gd name="T52" fmla="*/ 86 w 140"/>
                <a:gd name="T53" fmla="*/ 62 h 118"/>
                <a:gd name="T54" fmla="*/ 81 w 140"/>
                <a:gd name="T55" fmla="*/ 52 h 118"/>
                <a:gd name="T56" fmla="*/ 75 w 140"/>
                <a:gd name="T57" fmla="*/ 45 h 118"/>
                <a:gd name="T58" fmla="*/ 73 w 140"/>
                <a:gd name="T59" fmla="*/ 37 h 118"/>
                <a:gd name="T60" fmla="*/ 70 w 140"/>
                <a:gd name="T61" fmla="*/ 42 h 118"/>
                <a:gd name="T62" fmla="*/ 68 w 140"/>
                <a:gd name="T63" fmla="*/ 37 h 118"/>
                <a:gd name="T64" fmla="*/ 66 w 140"/>
                <a:gd name="T65" fmla="*/ 54 h 118"/>
                <a:gd name="T66" fmla="*/ 64 w 140"/>
                <a:gd name="T67" fmla="*/ 64 h 118"/>
                <a:gd name="T68" fmla="*/ 68 w 140"/>
                <a:gd name="T69" fmla="*/ 74 h 118"/>
                <a:gd name="T70" fmla="*/ 70 w 140"/>
                <a:gd name="T71" fmla="*/ 93 h 118"/>
                <a:gd name="T72" fmla="*/ 77 w 140"/>
                <a:gd name="T73" fmla="*/ 104 h 118"/>
                <a:gd name="T74" fmla="*/ 84 w 140"/>
                <a:gd name="T75" fmla="*/ 113 h 118"/>
                <a:gd name="T76" fmla="*/ 85 w 140"/>
                <a:gd name="T77" fmla="*/ 118 h 118"/>
                <a:gd name="T78" fmla="*/ 71 w 140"/>
                <a:gd name="T79" fmla="*/ 113 h 118"/>
                <a:gd name="T80" fmla="*/ 56 w 140"/>
                <a:gd name="T81" fmla="*/ 113 h 118"/>
                <a:gd name="T82" fmla="*/ 54 w 140"/>
                <a:gd name="T83" fmla="*/ 102 h 118"/>
                <a:gd name="T84" fmla="*/ 50 w 140"/>
                <a:gd name="T85" fmla="*/ 92 h 118"/>
                <a:gd name="T86" fmla="*/ 61 w 140"/>
                <a:gd name="T87" fmla="*/ 103 h 118"/>
                <a:gd name="T88" fmla="*/ 63 w 140"/>
                <a:gd name="T89" fmla="*/ 105 h 118"/>
                <a:gd name="T90" fmla="*/ 57 w 140"/>
                <a:gd name="T91" fmla="*/ 99 h 118"/>
                <a:gd name="T92" fmla="*/ 50 w 140"/>
                <a:gd name="T93" fmla="*/ 85 h 118"/>
                <a:gd name="T94" fmla="*/ 49 w 140"/>
                <a:gd name="T95" fmla="*/ 81 h 118"/>
                <a:gd name="T96" fmla="*/ 45 w 140"/>
                <a:gd name="T97" fmla="*/ 84 h 118"/>
                <a:gd name="T98" fmla="*/ 36 w 140"/>
                <a:gd name="T99" fmla="*/ 73 h 118"/>
                <a:gd name="T100" fmla="*/ 38 w 140"/>
                <a:gd name="T101" fmla="*/ 61 h 118"/>
                <a:gd name="T102" fmla="*/ 35 w 140"/>
                <a:gd name="T103" fmla="*/ 53 h 118"/>
                <a:gd name="T104" fmla="*/ 34 w 140"/>
                <a:gd name="T105" fmla="*/ 43 h 118"/>
                <a:gd name="T106" fmla="*/ 26 w 140"/>
                <a:gd name="T107" fmla="*/ 34 h 118"/>
                <a:gd name="T108" fmla="*/ 18 w 140"/>
                <a:gd name="T109" fmla="*/ 28 h 118"/>
                <a:gd name="T110" fmla="*/ 12 w 140"/>
                <a:gd name="T111" fmla="*/ 19 h 118"/>
                <a:gd name="T112" fmla="*/ 6 w 140"/>
                <a:gd name="T113" fmla="*/ 10 h 118"/>
                <a:gd name="T114" fmla="*/ 0 w 140"/>
                <a:gd name="T11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18">
                  <a:moveTo>
                    <a:pt x="10" y="1"/>
                  </a:moveTo>
                  <a:cubicBezTo>
                    <a:pt x="15" y="2"/>
                    <a:pt x="19" y="3"/>
                    <a:pt x="23" y="5"/>
                  </a:cubicBezTo>
                  <a:cubicBezTo>
                    <a:pt x="35" y="11"/>
                    <a:pt x="47" y="13"/>
                    <a:pt x="60" y="12"/>
                  </a:cubicBezTo>
                  <a:cubicBezTo>
                    <a:pt x="69" y="11"/>
                    <a:pt x="77" y="10"/>
                    <a:pt x="86" y="8"/>
                  </a:cubicBezTo>
                  <a:cubicBezTo>
                    <a:pt x="87" y="7"/>
                    <a:pt x="88" y="7"/>
                    <a:pt x="90" y="7"/>
                  </a:cubicBezTo>
                  <a:cubicBezTo>
                    <a:pt x="91" y="7"/>
                    <a:pt x="91" y="8"/>
                    <a:pt x="92" y="9"/>
                  </a:cubicBezTo>
                  <a:cubicBezTo>
                    <a:pt x="92" y="11"/>
                    <a:pt x="92" y="13"/>
                    <a:pt x="92" y="15"/>
                  </a:cubicBezTo>
                  <a:cubicBezTo>
                    <a:pt x="92" y="17"/>
                    <a:pt x="92" y="18"/>
                    <a:pt x="94" y="19"/>
                  </a:cubicBezTo>
                  <a:cubicBezTo>
                    <a:pt x="95" y="19"/>
                    <a:pt x="96" y="20"/>
                    <a:pt x="96" y="21"/>
                  </a:cubicBezTo>
                  <a:cubicBezTo>
                    <a:pt x="96" y="22"/>
                    <a:pt x="96" y="24"/>
                    <a:pt x="97" y="25"/>
                  </a:cubicBezTo>
                  <a:cubicBezTo>
                    <a:pt x="98" y="26"/>
                    <a:pt x="98" y="27"/>
                    <a:pt x="98" y="29"/>
                  </a:cubicBezTo>
                  <a:cubicBezTo>
                    <a:pt x="98" y="30"/>
                    <a:pt x="98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3"/>
                  </a:cubicBezTo>
                  <a:cubicBezTo>
                    <a:pt x="100" y="33"/>
                    <a:pt x="99" y="33"/>
                    <a:pt x="99" y="34"/>
                  </a:cubicBezTo>
                  <a:cubicBezTo>
                    <a:pt x="99" y="35"/>
                    <a:pt x="99" y="36"/>
                    <a:pt x="100" y="37"/>
                  </a:cubicBezTo>
                  <a:cubicBezTo>
                    <a:pt x="101" y="37"/>
                    <a:pt x="102" y="38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2"/>
                    <a:pt x="99" y="43"/>
                    <a:pt x="99" y="45"/>
                  </a:cubicBezTo>
                  <a:cubicBezTo>
                    <a:pt x="99" y="46"/>
                    <a:pt x="99" y="46"/>
                    <a:pt x="97" y="45"/>
                  </a:cubicBezTo>
                  <a:cubicBezTo>
                    <a:pt x="97" y="45"/>
                    <a:pt x="97" y="45"/>
                    <a:pt x="96" y="46"/>
                  </a:cubicBezTo>
                  <a:cubicBezTo>
                    <a:pt x="96" y="46"/>
                    <a:pt x="96" y="47"/>
                    <a:pt x="97" y="47"/>
                  </a:cubicBezTo>
                  <a:cubicBezTo>
                    <a:pt x="97" y="48"/>
                    <a:pt x="97" y="49"/>
                    <a:pt x="97" y="50"/>
                  </a:cubicBezTo>
                  <a:cubicBezTo>
                    <a:pt x="97" y="52"/>
                    <a:pt x="97" y="52"/>
                    <a:pt x="98" y="53"/>
                  </a:cubicBezTo>
                  <a:cubicBezTo>
                    <a:pt x="99" y="54"/>
                    <a:pt x="99" y="55"/>
                    <a:pt x="99" y="57"/>
                  </a:cubicBezTo>
                  <a:cubicBezTo>
                    <a:pt x="99" y="58"/>
                    <a:pt x="99" y="59"/>
                    <a:pt x="101" y="60"/>
                  </a:cubicBezTo>
                  <a:cubicBezTo>
                    <a:pt x="102" y="60"/>
                    <a:pt x="102" y="61"/>
                    <a:pt x="102" y="62"/>
                  </a:cubicBezTo>
                  <a:cubicBezTo>
                    <a:pt x="102" y="63"/>
                    <a:pt x="102" y="64"/>
                    <a:pt x="104" y="65"/>
                  </a:cubicBezTo>
                  <a:cubicBezTo>
                    <a:pt x="105" y="66"/>
                    <a:pt x="105" y="67"/>
                    <a:pt x="105" y="68"/>
                  </a:cubicBezTo>
                  <a:cubicBezTo>
                    <a:pt x="105" y="69"/>
                    <a:pt x="105" y="71"/>
                    <a:pt x="106" y="71"/>
                  </a:cubicBezTo>
                  <a:cubicBezTo>
                    <a:pt x="107" y="71"/>
                    <a:pt x="107" y="72"/>
                    <a:pt x="107" y="72"/>
                  </a:cubicBezTo>
                  <a:cubicBezTo>
                    <a:pt x="108" y="73"/>
                    <a:pt x="108" y="73"/>
                    <a:pt x="109" y="74"/>
                  </a:cubicBezTo>
                  <a:cubicBezTo>
                    <a:pt x="110" y="74"/>
                    <a:pt x="110" y="75"/>
                    <a:pt x="110" y="76"/>
                  </a:cubicBezTo>
                  <a:cubicBezTo>
                    <a:pt x="110" y="77"/>
                    <a:pt x="111" y="78"/>
                    <a:pt x="112" y="79"/>
                  </a:cubicBezTo>
                  <a:cubicBezTo>
                    <a:pt x="113" y="79"/>
                    <a:pt x="113" y="80"/>
                    <a:pt x="112" y="81"/>
                  </a:cubicBezTo>
                  <a:cubicBezTo>
                    <a:pt x="112" y="82"/>
                    <a:pt x="112" y="83"/>
                    <a:pt x="112" y="83"/>
                  </a:cubicBezTo>
                  <a:cubicBezTo>
                    <a:pt x="113" y="84"/>
                    <a:pt x="113" y="84"/>
                    <a:pt x="114" y="83"/>
                  </a:cubicBezTo>
                  <a:cubicBezTo>
                    <a:pt x="115" y="82"/>
                    <a:pt x="116" y="83"/>
                    <a:pt x="117" y="84"/>
                  </a:cubicBezTo>
                  <a:cubicBezTo>
                    <a:pt x="118" y="85"/>
                    <a:pt x="118" y="85"/>
                    <a:pt x="119" y="86"/>
                  </a:cubicBezTo>
                  <a:cubicBezTo>
                    <a:pt x="120" y="87"/>
                    <a:pt x="121" y="88"/>
                    <a:pt x="123" y="88"/>
                  </a:cubicBezTo>
                  <a:cubicBezTo>
                    <a:pt x="123" y="88"/>
                    <a:pt x="124" y="88"/>
                    <a:pt x="123" y="90"/>
                  </a:cubicBezTo>
                  <a:cubicBezTo>
                    <a:pt x="123" y="91"/>
                    <a:pt x="124" y="91"/>
                    <a:pt x="124" y="91"/>
                  </a:cubicBezTo>
                  <a:cubicBezTo>
                    <a:pt x="127" y="91"/>
                    <a:pt x="129" y="93"/>
                    <a:pt x="132" y="93"/>
                  </a:cubicBezTo>
                  <a:cubicBezTo>
                    <a:pt x="132" y="94"/>
                    <a:pt x="133" y="94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5" y="96"/>
                    <a:pt x="136" y="99"/>
                    <a:pt x="138" y="99"/>
                  </a:cubicBezTo>
                  <a:cubicBezTo>
                    <a:pt x="138" y="100"/>
                    <a:pt x="138" y="100"/>
                    <a:pt x="139" y="100"/>
                  </a:cubicBezTo>
                  <a:cubicBezTo>
                    <a:pt x="139" y="102"/>
                    <a:pt x="139" y="103"/>
                    <a:pt x="140" y="104"/>
                  </a:cubicBezTo>
                  <a:cubicBezTo>
                    <a:pt x="140" y="105"/>
                    <a:pt x="140" y="105"/>
                    <a:pt x="139" y="105"/>
                  </a:cubicBezTo>
                  <a:cubicBezTo>
                    <a:pt x="138" y="105"/>
                    <a:pt x="137" y="105"/>
                    <a:pt x="137" y="104"/>
                  </a:cubicBezTo>
                  <a:cubicBezTo>
                    <a:pt x="137" y="105"/>
                    <a:pt x="138" y="106"/>
                    <a:pt x="139" y="107"/>
                  </a:cubicBezTo>
                  <a:cubicBezTo>
                    <a:pt x="139" y="107"/>
                    <a:pt x="140" y="108"/>
                    <a:pt x="139" y="108"/>
                  </a:cubicBezTo>
                  <a:cubicBezTo>
                    <a:pt x="139" y="109"/>
                    <a:pt x="138" y="108"/>
                    <a:pt x="138" y="108"/>
                  </a:cubicBezTo>
                  <a:cubicBezTo>
                    <a:pt x="137" y="108"/>
                    <a:pt x="136" y="108"/>
                    <a:pt x="136" y="108"/>
                  </a:cubicBezTo>
                  <a:cubicBezTo>
                    <a:pt x="131" y="107"/>
                    <a:pt x="126" y="107"/>
                    <a:pt x="122" y="108"/>
                  </a:cubicBezTo>
                  <a:cubicBezTo>
                    <a:pt x="121" y="108"/>
                    <a:pt x="120" y="107"/>
                    <a:pt x="119" y="108"/>
                  </a:cubicBezTo>
                  <a:cubicBezTo>
                    <a:pt x="119" y="109"/>
                    <a:pt x="118" y="108"/>
                    <a:pt x="117" y="107"/>
                  </a:cubicBezTo>
                  <a:cubicBezTo>
                    <a:pt x="117" y="107"/>
                    <a:pt x="116" y="107"/>
                    <a:pt x="115" y="107"/>
                  </a:cubicBezTo>
                  <a:cubicBezTo>
                    <a:pt x="115" y="107"/>
                    <a:pt x="114" y="108"/>
                    <a:pt x="113" y="107"/>
                  </a:cubicBezTo>
                  <a:cubicBezTo>
                    <a:pt x="113" y="106"/>
                    <a:pt x="114" y="105"/>
                    <a:pt x="114" y="105"/>
                  </a:cubicBezTo>
                  <a:cubicBezTo>
                    <a:pt x="112" y="105"/>
                    <a:pt x="112" y="103"/>
                    <a:pt x="112" y="102"/>
                  </a:cubicBezTo>
                  <a:cubicBezTo>
                    <a:pt x="112" y="101"/>
                    <a:pt x="112" y="100"/>
                    <a:pt x="111" y="99"/>
                  </a:cubicBezTo>
                  <a:cubicBezTo>
                    <a:pt x="110" y="98"/>
                    <a:pt x="110" y="96"/>
                    <a:pt x="110" y="95"/>
                  </a:cubicBezTo>
                  <a:cubicBezTo>
                    <a:pt x="110" y="94"/>
                    <a:pt x="110" y="93"/>
                    <a:pt x="110" y="93"/>
                  </a:cubicBezTo>
                  <a:cubicBezTo>
                    <a:pt x="109" y="91"/>
                    <a:pt x="109" y="91"/>
                    <a:pt x="108" y="92"/>
                  </a:cubicBezTo>
                  <a:cubicBezTo>
                    <a:pt x="108" y="92"/>
                    <a:pt x="107" y="93"/>
                    <a:pt x="107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6" y="89"/>
                    <a:pt x="106" y="88"/>
                    <a:pt x="105" y="87"/>
                  </a:cubicBezTo>
                  <a:cubicBezTo>
                    <a:pt x="104" y="85"/>
                    <a:pt x="103" y="84"/>
                    <a:pt x="101" y="84"/>
                  </a:cubicBezTo>
                  <a:cubicBezTo>
                    <a:pt x="100" y="84"/>
                    <a:pt x="98" y="84"/>
                    <a:pt x="97" y="84"/>
                  </a:cubicBezTo>
                  <a:cubicBezTo>
                    <a:pt x="96" y="84"/>
                    <a:pt x="95" y="83"/>
                    <a:pt x="95" y="82"/>
                  </a:cubicBezTo>
                  <a:cubicBezTo>
                    <a:pt x="95" y="81"/>
                    <a:pt x="96" y="81"/>
                    <a:pt x="97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9" y="80"/>
                    <a:pt x="99" y="80"/>
                    <a:pt x="98" y="79"/>
                  </a:cubicBezTo>
                  <a:cubicBezTo>
                    <a:pt x="96" y="77"/>
                    <a:pt x="94" y="75"/>
                    <a:pt x="93" y="73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9" y="73"/>
                    <a:pt x="89" y="72"/>
                    <a:pt x="89" y="70"/>
                  </a:cubicBezTo>
                  <a:cubicBezTo>
                    <a:pt x="90" y="69"/>
                    <a:pt x="90" y="69"/>
                    <a:pt x="89" y="68"/>
                  </a:cubicBezTo>
                  <a:cubicBezTo>
                    <a:pt x="88" y="67"/>
                    <a:pt x="87" y="66"/>
                    <a:pt x="87" y="65"/>
                  </a:cubicBezTo>
                  <a:cubicBezTo>
                    <a:pt x="88" y="63"/>
                    <a:pt x="87" y="62"/>
                    <a:pt x="86" y="62"/>
                  </a:cubicBezTo>
                  <a:cubicBezTo>
                    <a:pt x="85" y="61"/>
                    <a:pt x="84" y="61"/>
                    <a:pt x="84" y="60"/>
                  </a:cubicBezTo>
                  <a:cubicBezTo>
                    <a:pt x="84" y="58"/>
                    <a:pt x="83" y="57"/>
                    <a:pt x="82" y="56"/>
                  </a:cubicBezTo>
                  <a:cubicBezTo>
                    <a:pt x="81" y="55"/>
                    <a:pt x="80" y="54"/>
                    <a:pt x="81" y="52"/>
                  </a:cubicBezTo>
                  <a:cubicBezTo>
                    <a:pt x="81" y="52"/>
                    <a:pt x="81" y="51"/>
                    <a:pt x="80" y="51"/>
                  </a:cubicBezTo>
                  <a:cubicBezTo>
                    <a:pt x="78" y="51"/>
                    <a:pt x="77" y="50"/>
                    <a:pt x="77" y="48"/>
                  </a:cubicBezTo>
                  <a:cubicBezTo>
                    <a:pt x="77" y="47"/>
                    <a:pt x="76" y="46"/>
                    <a:pt x="75" y="45"/>
                  </a:cubicBezTo>
                  <a:cubicBezTo>
                    <a:pt x="74" y="43"/>
                    <a:pt x="74" y="42"/>
                    <a:pt x="74" y="40"/>
                  </a:cubicBezTo>
                  <a:cubicBezTo>
                    <a:pt x="74" y="40"/>
                    <a:pt x="74" y="39"/>
                    <a:pt x="74" y="39"/>
                  </a:cubicBezTo>
                  <a:cubicBezTo>
                    <a:pt x="73" y="38"/>
                    <a:pt x="74" y="37"/>
                    <a:pt x="73" y="37"/>
                  </a:cubicBezTo>
                  <a:cubicBezTo>
                    <a:pt x="71" y="37"/>
                    <a:pt x="72" y="38"/>
                    <a:pt x="72" y="39"/>
                  </a:cubicBezTo>
                  <a:cubicBezTo>
                    <a:pt x="72" y="39"/>
                    <a:pt x="72" y="40"/>
                    <a:pt x="72" y="40"/>
                  </a:cubicBezTo>
                  <a:cubicBezTo>
                    <a:pt x="71" y="41"/>
                    <a:pt x="71" y="42"/>
                    <a:pt x="70" y="42"/>
                  </a:cubicBezTo>
                  <a:cubicBezTo>
                    <a:pt x="69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5"/>
                    <a:pt x="67" y="49"/>
                    <a:pt x="66" y="54"/>
                  </a:cubicBezTo>
                  <a:cubicBezTo>
                    <a:pt x="66" y="55"/>
                    <a:pt x="66" y="56"/>
                    <a:pt x="66" y="57"/>
                  </a:cubicBezTo>
                  <a:cubicBezTo>
                    <a:pt x="66" y="58"/>
                    <a:pt x="66" y="59"/>
                    <a:pt x="64" y="60"/>
                  </a:cubicBezTo>
                  <a:cubicBezTo>
                    <a:pt x="63" y="61"/>
                    <a:pt x="63" y="63"/>
                    <a:pt x="64" y="64"/>
                  </a:cubicBezTo>
                  <a:cubicBezTo>
                    <a:pt x="65" y="64"/>
                    <a:pt x="66" y="65"/>
                    <a:pt x="66" y="66"/>
                  </a:cubicBezTo>
                  <a:cubicBezTo>
                    <a:pt x="67" y="68"/>
                    <a:pt x="67" y="71"/>
                    <a:pt x="67" y="73"/>
                  </a:cubicBezTo>
                  <a:cubicBezTo>
                    <a:pt x="67" y="73"/>
                    <a:pt x="67" y="74"/>
                    <a:pt x="68" y="74"/>
                  </a:cubicBezTo>
                  <a:cubicBezTo>
                    <a:pt x="69" y="76"/>
                    <a:pt x="69" y="78"/>
                    <a:pt x="70" y="80"/>
                  </a:cubicBezTo>
                  <a:cubicBezTo>
                    <a:pt x="70" y="82"/>
                    <a:pt x="70" y="83"/>
                    <a:pt x="69" y="85"/>
                  </a:cubicBezTo>
                  <a:cubicBezTo>
                    <a:pt x="69" y="88"/>
                    <a:pt x="69" y="90"/>
                    <a:pt x="70" y="93"/>
                  </a:cubicBezTo>
                  <a:cubicBezTo>
                    <a:pt x="70" y="93"/>
                    <a:pt x="70" y="93"/>
                    <a:pt x="70" y="94"/>
                  </a:cubicBezTo>
                  <a:cubicBezTo>
                    <a:pt x="70" y="97"/>
                    <a:pt x="73" y="99"/>
                    <a:pt x="76" y="102"/>
                  </a:cubicBezTo>
                  <a:cubicBezTo>
                    <a:pt x="76" y="102"/>
                    <a:pt x="77" y="103"/>
                    <a:pt x="77" y="104"/>
                  </a:cubicBezTo>
                  <a:cubicBezTo>
                    <a:pt x="77" y="105"/>
                    <a:pt x="77" y="106"/>
                    <a:pt x="78" y="107"/>
                  </a:cubicBezTo>
                  <a:cubicBezTo>
                    <a:pt x="79" y="108"/>
                    <a:pt x="80" y="108"/>
                    <a:pt x="80" y="109"/>
                  </a:cubicBezTo>
                  <a:cubicBezTo>
                    <a:pt x="81" y="111"/>
                    <a:pt x="82" y="112"/>
                    <a:pt x="84" y="113"/>
                  </a:cubicBezTo>
                  <a:cubicBezTo>
                    <a:pt x="85" y="114"/>
                    <a:pt x="86" y="114"/>
                    <a:pt x="87" y="115"/>
                  </a:cubicBezTo>
                  <a:cubicBezTo>
                    <a:pt x="88" y="116"/>
                    <a:pt x="88" y="116"/>
                    <a:pt x="87" y="117"/>
                  </a:cubicBezTo>
                  <a:cubicBezTo>
                    <a:pt x="86" y="117"/>
                    <a:pt x="86" y="118"/>
                    <a:pt x="85" y="118"/>
                  </a:cubicBezTo>
                  <a:cubicBezTo>
                    <a:pt x="84" y="118"/>
                    <a:pt x="82" y="117"/>
                    <a:pt x="80" y="117"/>
                  </a:cubicBezTo>
                  <a:cubicBezTo>
                    <a:pt x="78" y="116"/>
                    <a:pt x="76" y="114"/>
                    <a:pt x="74" y="114"/>
                  </a:cubicBezTo>
                  <a:cubicBezTo>
                    <a:pt x="73" y="113"/>
                    <a:pt x="72" y="113"/>
                    <a:pt x="71" y="113"/>
                  </a:cubicBezTo>
                  <a:cubicBezTo>
                    <a:pt x="67" y="111"/>
                    <a:pt x="63" y="112"/>
                    <a:pt x="59" y="112"/>
                  </a:cubicBezTo>
                  <a:cubicBezTo>
                    <a:pt x="59" y="111"/>
                    <a:pt x="58" y="111"/>
                    <a:pt x="57" y="112"/>
                  </a:cubicBezTo>
                  <a:cubicBezTo>
                    <a:pt x="57" y="113"/>
                    <a:pt x="57" y="113"/>
                    <a:pt x="56" y="113"/>
                  </a:cubicBezTo>
                  <a:cubicBezTo>
                    <a:pt x="55" y="113"/>
                    <a:pt x="55" y="112"/>
                    <a:pt x="55" y="112"/>
                  </a:cubicBezTo>
                  <a:cubicBezTo>
                    <a:pt x="56" y="110"/>
                    <a:pt x="56" y="109"/>
                    <a:pt x="55" y="108"/>
                  </a:cubicBezTo>
                  <a:cubicBezTo>
                    <a:pt x="54" y="106"/>
                    <a:pt x="54" y="104"/>
                    <a:pt x="54" y="102"/>
                  </a:cubicBezTo>
                  <a:cubicBezTo>
                    <a:pt x="54" y="99"/>
                    <a:pt x="53" y="97"/>
                    <a:pt x="51" y="96"/>
                  </a:cubicBezTo>
                  <a:cubicBezTo>
                    <a:pt x="49" y="95"/>
                    <a:pt x="49" y="93"/>
                    <a:pt x="49" y="92"/>
                  </a:cubicBezTo>
                  <a:cubicBezTo>
                    <a:pt x="49" y="92"/>
                    <a:pt x="49" y="92"/>
                    <a:pt x="50" y="92"/>
                  </a:cubicBezTo>
                  <a:cubicBezTo>
                    <a:pt x="52" y="92"/>
                    <a:pt x="53" y="93"/>
                    <a:pt x="54" y="95"/>
                  </a:cubicBezTo>
                  <a:cubicBezTo>
                    <a:pt x="54" y="96"/>
                    <a:pt x="54" y="96"/>
                    <a:pt x="55" y="96"/>
                  </a:cubicBezTo>
                  <a:cubicBezTo>
                    <a:pt x="57" y="98"/>
                    <a:pt x="58" y="101"/>
                    <a:pt x="61" y="103"/>
                  </a:cubicBezTo>
                  <a:cubicBezTo>
                    <a:pt x="61" y="104"/>
                    <a:pt x="61" y="104"/>
                    <a:pt x="61" y="105"/>
                  </a:cubicBezTo>
                  <a:cubicBezTo>
                    <a:pt x="61" y="105"/>
                    <a:pt x="61" y="106"/>
                    <a:pt x="61" y="106"/>
                  </a:cubicBezTo>
                  <a:cubicBezTo>
                    <a:pt x="62" y="106"/>
                    <a:pt x="62" y="106"/>
                    <a:pt x="63" y="105"/>
                  </a:cubicBezTo>
                  <a:cubicBezTo>
                    <a:pt x="63" y="105"/>
                    <a:pt x="63" y="104"/>
                    <a:pt x="62" y="104"/>
                  </a:cubicBezTo>
                  <a:cubicBezTo>
                    <a:pt x="61" y="104"/>
                    <a:pt x="60" y="103"/>
                    <a:pt x="60" y="102"/>
                  </a:cubicBezTo>
                  <a:cubicBezTo>
                    <a:pt x="59" y="101"/>
                    <a:pt x="58" y="100"/>
                    <a:pt x="57" y="99"/>
                  </a:cubicBezTo>
                  <a:cubicBezTo>
                    <a:pt x="56" y="97"/>
                    <a:pt x="55" y="95"/>
                    <a:pt x="54" y="93"/>
                  </a:cubicBezTo>
                  <a:cubicBezTo>
                    <a:pt x="53" y="93"/>
                    <a:pt x="53" y="92"/>
                    <a:pt x="52" y="92"/>
                  </a:cubicBezTo>
                  <a:cubicBezTo>
                    <a:pt x="50" y="90"/>
                    <a:pt x="50" y="87"/>
                    <a:pt x="50" y="85"/>
                  </a:cubicBezTo>
                  <a:cubicBezTo>
                    <a:pt x="50" y="83"/>
                    <a:pt x="49" y="82"/>
                    <a:pt x="51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9" y="80"/>
                    <a:pt x="49" y="80"/>
                    <a:pt x="49" y="81"/>
                  </a:cubicBezTo>
                  <a:cubicBezTo>
                    <a:pt x="50" y="82"/>
                    <a:pt x="49" y="83"/>
                    <a:pt x="48" y="84"/>
                  </a:cubicBezTo>
                  <a:cubicBezTo>
                    <a:pt x="48" y="85"/>
                    <a:pt x="47" y="86"/>
                    <a:pt x="47" y="85"/>
                  </a:cubicBezTo>
                  <a:cubicBezTo>
                    <a:pt x="46" y="84"/>
                    <a:pt x="46" y="84"/>
                    <a:pt x="45" y="84"/>
                  </a:cubicBezTo>
                  <a:cubicBezTo>
                    <a:pt x="43" y="84"/>
                    <a:pt x="42" y="83"/>
                    <a:pt x="42" y="81"/>
                  </a:cubicBezTo>
                  <a:cubicBezTo>
                    <a:pt x="42" y="79"/>
                    <a:pt x="41" y="77"/>
                    <a:pt x="39" y="76"/>
                  </a:cubicBezTo>
                  <a:cubicBezTo>
                    <a:pt x="38" y="75"/>
                    <a:pt x="37" y="74"/>
                    <a:pt x="36" y="73"/>
                  </a:cubicBezTo>
                  <a:cubicBezTo>
                    <a:pt x="35" y="72"/>
                    <a:pt x="35" y="71"/>
                    <a:pt x="36" y="70"/>
                  </a:cubicBezTo>
                  <a:cubicBezTo>
                    <a:pt x="36" y="70"/>
                    <a:pt x="36" y="69"/>
                    <a:pt x="36" y="69"/>
                  </a:cubicBezTo>
                  <a:cubicBezTo>
                    <a:pt x="36" y="66"/>
                    <a:pt x="38" y="64"/>
                    <a:pt x="38" y="61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3" y="58"/>
                    <a:pt x="33" y="58"/>
                    <a:pt x="33" y="56"/>
                  </a:cubicBezTo>
                  <a:cubicBezTo>
                    <a:pt x="33" y="54"/>
                    <a:pt x="33" y="53"/>
                    <a:pt x="35" y="53"/>
                  </a:cubicBezTo>
                  <a:cubicBezTo>
                    <a:pt x="37" y="54"/>
                    <a:pt x="38" y="53"/>
                    <a:pt x="38" y="51"/>
                  </a:cubicBezTo>
                  <a:cubicBezTo>
                    <a:pt x="38" y="49"/>
                    <a:pt x="37" y="47"/>
                    <a:pt x="35" y="45"/>
                  </a:cubicBezTo>
                  <a:cubicBezTo>
                    <a:pt x="34" y="45"/>
                    <a:pt x="34" y="44"/>
                    <a:pt x="34" y="43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0" y="38"/>
                    <a:pt x="29" y="37"/>
                    <a:pt x="28" y="35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4" y="34"/>
                    <a:pt x="23" y="34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1"/>
                    <a:pt x="20" y="29"/>
                    <a:pt x="18" y="28"/>
                  </a:cubicBezTo>
                  <a:cubicBezTo>
                    <a:pt x="15" y="28"/>
                    <a:pt x="13" y="25"/>
                    <a:pt x="14" y="22"/>
                  </a:cubicBezTo>
                  <a:cubicBezTo>
                    <a:pt x="14" y="21"/>
                    <a:pt x="14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7" y="16"/>
                    <a:pt x="7" y="15"/>
                    <a:pt x="8" y="13"/>
                  </a:cubicBezTo>
                  <a:cubicBezTo>
                    <a:pt x="8" y="11"/>
                    <a:pt x="8" y="10"/>
                    <a:pt x="6" y="10"/>
                  </a:cubicBezTo>
                  <a:cubicBezTo>
                    <a:pt x="3" y="9"/>
                    <a:pt x="2" y="7"/>
                    <a:pt x="2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0" y="2"/>
                    <a:pt x="0" y="1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7">
              <a:extLst>
                <a:ext uri="{FF2B5EF4-FFF2-40B4-BE49-F238E27FC236}">
                  <a16:creationId xmlns:a16="http://schemas.microsoft.com/office/drawing/2014/main" id="{F7643F63-3B52-3306-CE2B-61E6BF26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6" y="1511300"/>
              <a:ext cx="166688" cy="931862"/>
            </a:xfrm>
            <a:custGeom>
              <a:avLst/>
              <a:gdLst>
                <a:gd name="T0" fmla="*/ 77 w 87"/>
                <a:gd name="T1" fmla="*/ 488 h 488"/>
                <a:gd name="T2" fmla="*/ 76 w 87"/>
                <a:gd name="T3" fmla="*/ 487 h 488"/>
                <a:gd name="T4" fmla="*/ 71 w 87"/>
                <a:gd name="T5" fmla="*/ 452 h 488"/>
                <a:gd name="T6" fmla="*/ 60 w 87"/>
                <a:gd name="T7" fmla="*/ 384 h 488"/>
                <a:gd name="T8" fmla="*/ 50 w 87"/>
                <a:gd name="T9" fmla="*/ 321 h 488"/>
                <a:gd name="T10" fmla="*/ 41 w 87"/>
                <a:gd name="T11" fmla="*/ 262 h 488"/>
                <a:gd name="T12" fmla="*/ 30 w 87"/>
                <a:gd name="T13" fmla="*/ 194 h 488"/>
                <a:gd name="T14" fmla="*/ 21 w 87"/>
                <a:gd name="T15" fmla="*/ 140 h 488"/>
                <a:gd name="T16" fmla="*/ 13 w 87"/>
                <a:gd name="T17" fmla="*/ 89 h 488"/>
                <a:gd name="T18" fmla="*/ 3 w 87"/>
                <a:gd name="T19" fmla="*/ 24 h 488"/>
                <a:gd name="T20" fmla="*/ 0 w 87"/>
                <a:gd name="T21" fmla="*/ 3 h 488"/>
                <a:gd name="T22" fmla="*/ 1 w 87"/>
                <a:gd name="T23" fmla="*/ 1 h 488"/>
                <a:gd name="T24" fmla="*/ 6 w 87"/>
                <a:gd name="T25" fmla="*/ 0 h 488"/>
                <a:gd name="T26" fmla="*/ 8 w 87"/>
                <a:gd name="T27" fmla="*/ 1 h 488"/>
                <a:gd name="T28" fmla="*/ 13 w 87"/>
                <a:gd name="T29" fmla="*/ 30 h 488"/>
                <a:gd name="T30" fmla="*/ 22 w 87"/>
                <a:gd name="T31" fmla="*/ 87 h 488"/>
                <a:gd name="T32" fmla="*/ 32 w 87"/>
                <a:gd name="T33" fmla="*/ 150 h 488"/>
                <a:gd name="T34" fmla="*/ 45 w 87"/>
                <a:gd name="T35" fmla="*/ 225 h 488"/>
                <a:gd name="T36" fmla="*/ 58 w 87"/>
                <a:gd name="T37" fmla="*/ 306 h 488"/>
                <a:gd name="T38" fmla="*/ 70 w 87"/>
                <a:gd name="T39" fmla="*/ 382 h 488"/>
                <a:gd name="T40" fmla="*/ 81 w 87"/>
                <a:gd name="T41" fmla="*/ 449 h 488"/>
                <a:gd name="T42" fmla="*/ 87 w 87"/>
                <a:gd name="T43" fmla="*/ 484 h 488"/>
                <a:gd name="T44" fmla="*/ 85 w 87"/>
                <a:gd name="T45" fmla="*/ 487 h 488"/>
                <a:gd name="T46" fmla="*/ 77 w 87"/>
                <a:gd name="T4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488">
                  <a:moveTo>
                    <a:pt x="77" y="488"/>
                  </a:moveTo>
                  <a:cubicBezTo>
                    <a:pt x="76" y="488"/>
                    <a:pt x="76" y="487"/>
                    <a:pt x="76" y="487"/>
                  </a:cubicBezTo>
                  <a:cubicBezTo>
                    <a:pt x="74" y="475"/>
                    <a:pt x="72" y="464"/>
                    <a:pt x="71" y="452"/>
                  </a:cubicBezTo>
                  <a:cubicBezTo>
                    <a:pt x="67" y="429"/>
                    <a:pt x="63" y="406"/>
                    <a:pt x="60" y="384"/>
                  </a:cubicBezTo>
                  <a:cubicBezTo>
                    <a:pt x="57" y="363"/>
                    <a:pt x="53" y="342"/>
                    <a:pt x="50" y="321"/>
                  </a:cubicBezTo>
                  <a:cubicBezTo>
                    <a:pt x="47" y="301"/>
                    <a:pt x="44" y="281"/>
                    <a:pt x="41" y="262"/>
                  </a:cubicBezTo>
                  <a:cubicBezTo>
                    <a:pt x="37" y="239"/>
                    <a:pt x="34" y="217"/>
                    <a:pt x="30" y="194"/>
                  </a:cubicBezTo>
                  <a:cubicBezTo>
                    <a:pt x="27" y="176"/>
                    <a:pt x="24" y="158"/>
                    <a:pt x="21" y="140"/>
                  </a:cubicBezTo>
                  <a:cubicBezTo>
                    <a:pt x="19" y="123"/>
                    <a:pt x="16" y="106"/>
                    <a:pt x="13" y="89"/>
                  </a:cubicBezTo>
                  <a:cubicBezTo>
                    <a:pt x="10" y="67"/>
                    <a:pt x="7" y="46"/>
                    <a:pt x="3" y="24"/>
                  </a:cubicBezTo>
                  <a:cubicBezTo>
                    <a:pt x="2" y="17"/>
                    <a:pt x="1" y="10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10" y="11"/>
                    <a:pt x="11" y="21"/>
                    <a:pt x="13" y="30"/>
                  </a:cubicBezTo>
                  <a:cubicBezTo>
                    <a:pt x="16" y="49"/>
                    <a:pt x="19" y="68"/>
                    <a:pt x="22" y="87"/>
                  </a:cubicBezTo>
                  <a:cubicBezTo>
                    <a:pt x="26" y="108"/>
                    <a:pt x="29" y="129"/>
                    <a:pt x="32" y="150"/>
                  </a:cubicBezTo>
                  <a:cubicBezTo>
                    <a:pt x="36" y="175"/>
                    <a:pt x="41" y="200"/>
                    <a:pt x="45" y="225"/>
                  </a:cubicBezTo>
                  <a:cubicBezTo>
                    <a:pt x="49" y="252"/>
                    <a:pt x="53" y="279"/>
                    <a:pt x="58" y="306"/>
                  </a:cubicBezTo>
                  <a:cubicBezTo>
                    <a:pt x="62" y="331"/>
                    <a:pt x="66" y="356"/>
                    <a:pt x="70" y="382"/>
                  </a:cubicBezTo>
                  <a:cubicBezTo>
                    <a:pt x="74" y="404"/>
                    <a:pt x="77" y="426"/>
                    <a:pt x="81" y="449"/>
                  </a:cubicBezTo>
                  <a:cubicBezTo>
                    <a:pt x="83" y="461"/>
                    <a:pt x="85" y="472"/>
                    <a:pt x="87" y="484"/>
                  </a:cubicBezTo>
                  <a:cubicBezTo>
                    <a:pt x="87" y="487"/>
                    <a:pt x="87" y="487"/>
                    <a:pt x="85" y="487"/>
                  </a:cubicBezTo>
                  <a:cubicBezTo>
                    <a:pt x="82" y="487"/>
                    <a:pt x="80" y="488"/>
                    <a:pt x="77" y="488"/>
                  </a:cubicBezTo>
                  <a:close/>
                </a:path>
              </a:pathLst>
            </a:custGeom>
            <a:solidFill>
              <a:srgbClr val="FFD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:a16="http://schemas.microsoft.com/office/drawing/2014/main" id="{8D6D9BF5-EB31-69CC-B738-9CA6FCDB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751013"/>
              <a:ext cx="139700" cy="214312"/>
            </a:xfrm>
            <a:custGeom>
              <a:avLst/>
              <a:gdLst>
                <a:gd name="T0" fmla="*/ 15 w 73"/>
                <a:gd name="T1" fmla="*/ 1 h 113"/>
                <a:gd name="T2" fmla="*/ 17 w 73"/>
                <a:gd name="T3" fmla="*/ 1 h 113"/>
                <a:gd name="T4" fmla="*/ 29 w 73"/>
                <a:gd name="T5" fmla="*/ 1 h 113"/>
                <a:gd name="T6" fmla="*/ 41 w 73"/>
                <a:gd name="T7" fmla="*/ 0 h 113"/>
                <a:gd name="T8" fmla="*/ 52 w 73"/>
                <a:gd name="T9" fmla="*/ 1 h 113"/>
                <a:gd name="T10" fmla="*/ 54 w 73"/>
                <a:gd name="T11" fmla="*/ 3 h 113"/>
                <a:gd name="T12" fmla="*/ 53 w 73"/>
                <a:gd name="T13" fmla="*/ 7 h 113"/>
                <a:gd name="T14" fmla="*/ 54 w 73"/>
                <a:gd name="T15" fmla="*/ 13 h 113"/>
                <a:gd name="T16" fmla="*/ 57 w 73"/>
                <a:gd name="T17" fmla="*/ 22 h 113"/>
                <a:gd name="T18" fmla="*/ 57 w 73"/>
                <a:gd name="T19" fmla="*/ 24 h 113"/>
                <a:gd name="T20" fmla="*/ 59 w 73"/>
                <a:gd name="T21" fmla="*/ 28 h 113"/>
                <a:gd name="T22" fmla="*/ 62 w 73"/>
                <a:gd name="T23" fmla="*/ 37 h 113"/>
                <a:gd name="T24" fmla="*/ 62 w 73"/>
                <a:gd name="T25" fmla="*/ 38 h 113"/>
                <a:gd name="T26" fmla="*/ 67 w 73"/>
                <a:gd name="T27" fmla="*/ 53 h 113"/>
                <a:gd name="T28" fmla="*/ 69 w 73"/>
                <a:gd name="T29" fmla="*/ 63 h 113"/>
                <a:gd name="T30" fmla="*/ 71 w 73"/>
                <a:gd name="T31" fmla="*/ 71 h 113"/>
                <a:gd name="T32" fmla="*/ 71 w 73"/>
                <a:gd name="T33" fmla="*/ 73 h 113"/>
                <a:gd name="T34" fmla="*/ 71 w 73"/>
                <a:gd name="T35" fmla="*/ 82 h 113"/>
                <a:gd name="T36" fmla="*/ 72 w 73"/>
                <a:gd name="T37" fmla="*/ 85 h 113"/>
                <a:gd name="T38" fmla="*/ 72 w 73"/>
                <a:gd name="T39" fmla="*/ 87 h 113"/>
                <a:gd name="T40" fmla="*/ 72 w 73"/>
                <a:gd name="T41" fmla="*/ 93 h 113"/>
                <a:gd name="T42" fmla="*/ 72 w 73"/>
                <a:gd name="T43" fmla="*/ 96 h 113"/>
                <a:gd name="T44" fmla="*/ 68 w 73"/>
                <a:gd name="T45" fmla="*/ 99 h 113"/>
                <a:gd name="T46" fmla="*/ 64 w 73"/>
                <a:gd name="T47" fmla="*/ 101 h 113"/>
                <a:gd name="T48" fmla="*/ 61 w 73"/>
                <a:gd name="T49" fmla="*/ 103 h 113"/>
                <a:gd name="T50" fmla="*/ 48 w 73"/>
                <a:gd name="T51" fmla="*/ 110 h 113"/>
                <a:gd name="T52" fmla="*/ 45 w 73"/>
                <a:gd name="T53" fmla="*/ 112 h 113"/>
                <a:gd name="T54" fmla="*/ 42 w 73"/>
                <a:gd name="T55" fmla="*/ 112 h 113"/>
                <a:gd name="T56" fmla="*/ 40 w 73"/>
                <a:gd name="T57" fmla="*/ 109 h 113"/>
                <a:gd name="T58" fmla="*/ 39 w 73"/>
                <a:gd name="T59" fmla="*/ 97 h 113"/>
                <a:gd name="T60" fmla="*/ 39 w 73"/>
                <a:gd name="T61" fmla="*/ 94 h 113"/>
                <a:gd name="T62" fmla="*/ 38 w 73"/>
                <a:gd name="T63" fmla="*/ 96 h 113"/>
                <a:gd name="T64" fmla="*/ 38 w 73"/>
                <a:gd name="T65" fmla="*/ 99 h 113"/>
                <a:gd name="T66" fmla="*/ 37 w 73"/>
                <a:gd name="T67" fmla="*/ 100 h 113"/>
                <a:gd name="T68" fmla="*/ 35 w 73"/>
                <a:gd name="T69" fmla="*/ 99 h 113"/>
                <a:gd name="T70" fmla="*/ 35 w 73"/>
                <a:gd name="T71" fmla="*/ 97 h 113"/>
                <a:gd name="T72" fmla="*/ 35 w 73"/>
                <a:gd name="T73" fmla="*/ 83 h 113"/>
                <a:gd name="T74" fmla="*/ 34 w 73"/>
                <a:gd name="T75" fmla="*/ 79 h 113"/>
                <a:gd name="T76" fmla="*/ 32 w 73"/>
                <a:gd name="T77" fmla="*/ 72 h 113"/>
                <a:gd name="T78" fmla="*/ 30 w 73"/>
                <a:gd name="T79" fmla="*/ 70 h 113"/>
                <a:gd name="T80" fmla="*/ 27 w 73"/>
                <a:gd name="T81" fmla="*/ 71 h 113"/>
                <a:gd name="T82" fmla="*/ 24 w 73"/>
                <a:gd name="T83" fmla="*/ 69 h 113"/>
                <a:gd name="T84" fmla="*/ 23 w 73"/>
                <a:gd name="T85" fmla="*/ 62 h 113"/>
                <a:gd name="T86" fmla="*/ 23 w 73"/>
                <a:gd name="T87" fmla="*/ 59 h 113"/>
                <a:gd name="T88" fmla="*/ 21 w 73"/>
                <a:gd name="T89" fmla="*/ 56 h 113"/>
                <a:gd name="T90" fmla="*/ 20 w 73"/>
                <a:gd name="T91" fmla="*/ 55 h 113"/>
                <a:gd name="T92" fmla="*/ 19 w 73"/>
                <a:gd name="T93" fmla="*/ 54 h 113"/>
                <a:gd name="T94" fmla="*/ 18 w 73"/>
                <a:gd name="T95" fmla="*/ 51 h 113"/>
                <a:gd name="T96" fmla="*/ 16 w 73"/>
                <a:gd name="T97" fmla="*/ 45 h 113"/>
                <a:gd name="T98" fmla="*/ 15 w 73"/>
                <a:gd name="T99" fmla="*/ 43 h 113"/>
                <a:gd name="T100" fmla="*/ 14 w 73"/>
                <a:gd name="T101" fmla="*/ 42 h 113"/>
                <a:gd name="T102" fmla="*/ 11 w 73"/>
                <a:gd name="T103" fmla="*/ 32 h 113"/>
                <a:gd name="T104" fmla="*/ 10 w 73"/>
                <a:gd name="T105" fmla="*/ 26 h 113"/>
                <a:gd name="T106" fmla="*/ 9 w 73"/>
                <a:gd name="T107" fmla="*/ 25 h 113"/>
                <a:gd name="T108" fmla="*/ 8 w 73"/>
                <a:gd name="T109" fmla="*/ 20 h 113"/>
                <a:gd name="T110" fmla="*/ 7 w 73"/>
                <a:gd name="T111" fmla="*/ 16 h 113"/>
                <a:gd name="T112" fmla="*/ 3 w 73"/>
                <a:gd name="T113" fmla="*/ 10 h 113"/>
                <a:gd name="T114" fmla="*/ 3 w 73"/>
                <a:gd name="T115" fmla="*/ 9 h 113"/>
                <a:gd name="T116" fmla="*/ 0 w 73"/>
                <a:gd name="T117" fmla="*/ 4 h 113"/>
                <a:gd name="T118" fmla="*/ 2 w 73"/>
                <a:gd name="T119" fmla="*/ 2 h 113"/>
                <a:gd name="T120" fmla="*/ 4 w 73"/>
                <a:gd name="T121" fmla="*/ 2 h 113"/>
                <a:gd name="T122" fmla="*/ 15 w 73"/>
                <a:gd name="T12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13">
                  <a:moveTo>
                    <a:pt x="15" y="1"/>
                  </a:moveTo>
                  <a:cubicBezTo>
                    <a:pt x="16" y="1"/>
                    <a:pt x="16" y="1"/>
                    <a:pt x="17" y="1"/>
                  </a:cubicBezTo>
                  <a:cubicBezTo>
                    <a:pt x="21" y="1"/>
                    <a:pt x="25" y="1"/>
                    <a:pt x="29" y="1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4" y="1"/>
                    <a:pt x="48" y="0"/>
                    <a:pt x="52" y="1"/>
                  </a:cubicBezTo>
                  <a:cubicBezTo>
                    <a:pt x="53" y="1"/>
                    <a:pt x="53" y="2"/>
                    <a:pt x="54" y="3"/>
                  </a:cubicBezTo>
                  <a:cubicBezTo>
                    <a:pt x="54" y="5"/>
                    <a:pt x="54" y="6"/>
                    <a:pt x="53" y="7"/>
                  </a:cubicBezTo>
                  <a:cubicBezTo>
                    <a:pt x="53" y="9"/>
                    <a:pt x="53" y="11"/>
                    <a:pt x="54" y="13"/>
                  </a:cubicBezTo>
                  <a:cubicBezTo>
                    <a:pt x="55" y="16"/>
                    <a:pt x="57" y="19"/>
                    <a:pt x="57" y="22"/>
                  </a:cubicBezTo>
                  <a:cubicBezTo>
                    <a:pt x="57" y="23"/>
                    <a:pt x="57" y="24"/>
                    <a:pt x="57" y="24"/>
                  </a:cubicBezTo>
                  <a:cubicBezTo>
                    <a:pt x="59" y="25"/>
                    <a:pt x="59" y="27"/>
                    <a:pt x="59" y="28"/>
                  </a:cubicBezTo>
                  <a:cubicBezTo>
                    <a:pt x="60" y="31"/>
                    <a:pt x="60" y="34"/>
                    <a:pt x="62" y="37"/>
                  </a:cubicBezTo>
                  <a:cubicBezTo>
                    <a:pt x="62" y="37"/>
                    <a:pt x="62" y="37"/>
                    <a:pt x="62" y="38"/>
                  </a:cubicBezTo>
                  <a:cubicBezTo>
                    <a:pt x="63" y="43"/>
                    <a:pt x="66" y="48"/>
                    <a:pt x="67" y="53"/>
                  </a:cubicBezTo>
                  <a:cubicBezTo>
                    <a:pt x="68" y="56"/>
                    <a:pt x="69" y="59"/>
                    <a:pt x="69" y="63"/>
                  </a:cubicBezTo>
                  <a:cubicBezTo>
                    <a:pt x="70" y="65"/>
                    <a:pt x="69" y="68"/>
                    <a:pt x="71" y="71"/>
                  </a:cubicBezTo>
                  <a:cubicBezTo>
                    <a:pt x="71" y="72"/>
                    <a:pt x="71" y="72"/>
                    <a:pt x="71" y="73"/>
                  </a:cubicBezTo>
                  <a:cubicBezTo>
                    <a:pt x="71" y="76"/>
                    <a:pt x="71" y="79"/>
                    <a:pt x="71" y="82"/>
                  </a:cubicBezTo>
                  <a:cubicBezTo>
                    <a:pt x="71" y="83"/>
                    <a:pt x="71" y="84"/>
                    <a:pt x="72" y="85"/>
                  </a:cubicBezTo>
                  <a:cubicBezTo>
                    <a:pt x="72" y="86"/>
                    <a:pt x="72" y="86"/>
                    <a:pt x="72" y="87"/>
                  </a:cubicBezTo>
                  <a:cubicBezTo>
                    <a:pt x="70" y="89"/>
                    <a:pt x="70" y="91"/>
                    <a:pt x="72" y="93"/>
                  </a:cubicBezTo>
                  <a:cubicBezTo>
                    <a:pt x="73" y="94"/>
                    <a:pt x="73" y="95"/>
                    <a:pt x="72" y="96"/>
                  </a:cubicBezTo>
                  <a:cubicBezTo>
                    <a:pt x="70" y="96"/>
                    <a:pt x="69" y="97"/>
                    <a:pt x="68" y="99"/>
                  </a:cubicBezTo>
                  <a:cubicBezTo>
                    <a:pt x="67" y="100"/>
                    <a:pt x="66" y="101"/>
                    <a:pt x="64" y="101"/>
                  </a:cubicBezTo>
                  <a:cubicBezTo>
                    <a:pt x="63" y="102"/>
                    <a:pt x="62" y="102"/>
                    <a:pt x="61" y="103"/>
                  </a:cubicBezTo>
                  <a:cubicBezTo>
                    <a:pt x="57" y="106"/>
                    <a:pt x="53" y="108"/>
                    <a:pt x="48" y="110"/>
                  </a:cubicBezTo>
                  <a:cubicBezTo>
                    <a:pt x="47" y="111"/>
                    <a:pt x="46" y="111"/>
                    <a:pt x="45" y="112"/>
                  </a:cubicBezTo>
                  <a:cubicBezTo>
                    <a:pt x="44" y="113"/>
                    <a:pt x="43" y="113"/>
                    <a:pt x="42" y="112"/>
                  </a:cubicBezTo>
                  <a:cubicBezTo>
                    <a:pt x="41" y="111"/>
                    <a:pt x="40" y="110"/>
                    <a:pt x="40" y="109"/>
                  </a:cubicBezTo>
                  <a:cubicBezTo>
                    <a:pt x="39" y="105"/>
                    <a:pt x="39" y="101"/>
                    <a:pt x="39" y="97"/>
                  </a:cubicBezTo>
                  <a:cubicBezTo>
                    <a:pt x="39" y="96"/>
                    <a:pt x="39" y="95"/>
                    <a:pt x="39" y="94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8" y="97"/>
                    <a:pt x="38" y="98"/>
                    <a:pt x="38" y="99"/>
                  </a:cubicBezTo>
                  <a:cubicBezTo>
                    <a:pt x="38" y="99"/>
                    <a:pt x="38" y="100"/>
                    <a:pt x="37" y="100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5" y="99"/>
                    <a:pt x="35" y="98"/>
                    <a:pt x="35" y="97"/>
                  </a:cubicBezTo>
                  <a:cubicBezTo>
                    <a:pt x="34" y="92"/>
                    <a:pt x="34" y="88"/>
                    <a:pt x="35" y="83"/>
                  </a:cubicBezTo>
                  <a:cubicBezTo>
                    <a:pt x="35" y="82"/>
                    <a:pt x="35" y="80"/>
                    <a:pt x="34" y="79"/>
                  </a:cubicBezTo>
                  <a:cubicBezTo>
                    <a:pt x="33" y="77"/>
                    <a:pt x="31" y="75"/>
                    <a:pt x="32" y="72"/>
                  </a:cubicBezTo>
                  <a:cubicBezTo>
                    <a:pt x="32" y="71"/>
                    <a:pt x="31" y="70"/>
                    <a:pt x="30" y="70"/>
                  </a:cubicBezTo>
                  <a:cubicBezTo>
                    <a:pt x="29" y="70"/>
                    <a:pt x="28" y="70"/>
                    <a:pt x="27" y="71"/>
                  </a:cubicBezTo>
                  <a:cubicBezTo>
                    <a:pt x="25" y="71"/>
                    <a:pt x="24" y="70"/>
                    <a:pt x="24" y="69"/>
                  </a:cubicBezTo>
                  <a:cubicBezTo>
                    <a:pt x="24" y="66"/>
                    <a:pt x="23" y="64"/>
                    <a:pt x="23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2"/>
                    <a:pt x="19" y="51"/>
                    <a:pt x="18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6" y="44"/>
                    <a:pt x="15" y="43"/>
                    <a:pt x="15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39"/>
                    <a:pt x="10" y="36"/>
                    <a:pt x="11" y="32"/>
                  </a:cubicBezTo>
                  <a:cubicBezTo>
                    <a:pt x="11" y="30"/>
                    <a:pt x="10" y="28"/>
                    <a:pt x="10" y="26"/>
                  </a:cubicBezTo>
                  <a:cubicBezTo>
                    <a:pt x="10" y="26"/>
                    <a:pt x="10" y="26"/>
                    <a:pt x="9" y="25"/>
                  </a:cubicBezTo>
                  <a:cubicBezTo>
                    <a:pt x="8" y="24"/>
                    <a:pt x="7" y="22"/>
                    <a:pt x="8" y="20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7" y="13"/>
                    <a:pt x="6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9B859920-F2FC-9BBE-8822-D347A70D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6" y="1757363"/>
              <a:ext cx="187325" cy="220662"/>
            </a:xfrm>
            <a:custGeom>
              <a:avLst/>
              <a:gdLst>
                <a:gd name="T0" fmla="*/ 54 w 98"/>
                <a:gd name="T1" fmla="*/ 104 h 115"/>
                <a:gd name="T2" fmla="*/ 54 w 98"/>
                <a:gd name="T3" fmla="*/ 100 h 115"/>
                <a:gd name="T4" fmla="*/ 51 w 98"/>
                <a:gd name="T5" fmla="*/ 96 h 115"/>
                <a:gd name="T6" fmla="*/ 47 w 98"/>
                <a:gd name="T7" fmla="*/ 92 h 115"/>
                <a:gd name="T8" fmla="*/ 41 w 98"/>
                <a:gd name="T9" fmla="*/ 88 h 115"/>
                <a:gd name="T10" fmla="*/ 38 w 98"/>
                <a:gd name="T11" fmla="*/ 88 h 115"/>
                <a:gd name="T12" fmla="*/ 38 w 98"/>
                <a:gd name="T13" fmla="*/ 85 h 115"/>
                <a:gd name="T14" fmla="*/ 30 w 98"/>
                <a:gd name="T15" fmla="*/ 80 h 115"/>
                <a:gd name="T16" fmla="*/ 26 w 98"/>
                <a:gd name="T17" fmla="*/ 79 h 115"/>
                <a:gd name="T18" fmla="*/ 26 w 98"/>
                <a:gd name="T19" fmla="*/ 75 h 115"/>
                <a:gd name="T20" fmla="*/ 23 w 98"/>
                <a:gd name="T21" fmla="*/ 70 h 115"/>
                <a:gd name="T22" fmla="*/ 20 w 98"/>
                <a:gd name="T23" fmla="*/ 67 h 115"/>
                <a:gd name="T24" fmla="*/ 17 w 98"/>
                <a:gd name="T25" fmla="*/ 61 h 115"/>
                <a:gd name="T26" fmla="*/ 14 w 98"/>
                <a:gd name="T27" fmla="*/ 56 h 115"/>
                <a:gd name="T28" fmla="*/ 11 w 98"/>
                <a:gd name="T29" fmla="*/ 49 h 115"/>
                <a:gd name="T30" fmla="*/ 10 w 98"/>
                <a:gd name="T31" fmla="*/ 43 h 115"/>
                <a:gd name="T32" fmla="*/ 12 w 98"/>
                <a:gd name="T33" fmla="*/ 42 h 115"/>
                <a:gd name="T34" fmla="*/ 15 w 98"/>
                <a:gd name="T35" fmla="*/ 34 h 115"/>
                <a:gd name="T36" fmla="*/ 14 w 98"/>
                <a:gd name="T37" fmla="*/ 28 h 115"/>
                <a:gd name="T38" fmla="*/ 14 w 98"/>
                <a:gd name="T39" fmla="*/ 27 h 115"/>
                <a:gd name="T40" fmla="*/ 11 w 98"/>
                <a:gd name="T41" fmla="*/ 23 h 115"/>
                <a:gd name="T42" fmla="*/ 9 w 98"/>
                <a:gd name="T43" fmla="*/ 17 h 115"/>
                <a:gd name="T44" fmla="*/ 5 w 98"/>
                <a:gd name="T45" fmla="*/ 12 h 115"/>
                <a:gd name="T46" fmla="*/ 3 w 98"/>
                <a:gd name="T47" fmla="*/ 4 h 115"/>
                <a:gd name="T48" fmla="*/ 7 w 98"/>
                <a:gd name="T49" fmla="*/ 1 h 115"/>
                <a:gd name="T50" fmla="*/ 13 w 98"/>
                <a:gd name="T51" fmla="*/ 12 h 115"/>
                <a:gd name="T52" fmla="*/ 13 w 98"/>
                <a:gd name="T53" fmla="*/ 17 h 115"/>
                <a:gd name="T54" fmla="*/ 15 w 98"/>
                <a:gd name="T55" fmla="*/ 18 h 115"/>
                <a:gd name="T56" fmla="*/ 15 w 98"/>
                <a:gd name="T57" fmla="*/ 18 h 115"/>
                <a:gd name="T58" fmla="*/ 31 w 98"/>
                <a:gd name="T59" fmla="*/ 41 h 115"/>
                <a:gd name="T60" fmla="*/ 58 w 98"/>
                <a:gd name="T61" fmla="*/ 85 h 115"/>
                <a:gd name="T62" fmla="*/ 89 w 98"/>
                <a:gd name="T63" fmla="*/ 104 h 115"/>
                <a:gd name="T64" fmla="*/ 98 w 98"/>
                <a:gd name="T65" fmla="*/ 108 h 115"/>
                <a:gd name="T66" fmla="*/ 75 w 98"/>
                <a:gd name="T67" fmla="*/ 112 h 115"/>
                <a:gd name="T68" fmla="*/ 50 w 98"/>
                <a:gd name="T69" fmla="*/ 10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15">
                  <a:moveTo>
                    <a:pt x="50" y="103"/>
                  </a:moveTo>
                  <a:cubicBezTo>
                    <a:pt x="51" y="104"/>
                    <a:pt x="52" y="104"/>
                    <a:pt x="54" y="104"/>
                  </a:cubicBezTo>
                  <a:cubicBezTo>
                    <a:pt x="52" y="102"/>
                    <a:pt x="51" y="101"/>
                    <a:pt x="49" y="99"/>
                  </a:cubicBezTo>
                  <a:cubicBezTo>
                    <a:pt x="51" y="99"/>
                    <a:pt x="52" y="102"/>
                    <a:pt x="54" y="100"/>
                  </a:cubicBezTo>
                  <a:cubicBezTo>
                    <a:pt x="53" y="100"/>
                    <a:pt x="52" y="99"/>
                    <a:pt x="52" y="97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6"/>
                    <a:pt x="50" y="96"/>
                  </a:cubicBezTo>
                  <a:cubicBezTo>
                    <a:pt x="50" y="94"/>
                    <a:pt x="48" y="93"/>
                    <a:pt x="47" y="92"/>
                  </a:cubicBezTo>
                  <a:cubicBezTo>
                    <a:pt x="46" y="90"/>
                    <a:pt x="45" y="89"/>
                    <a:pt x="43" y="89"/>
                  </a:cubicBezTo>
                  <a:cubicBezTo>
                    <a:pt x="42" y="89"/>
                    <a:pt x="42" y="89"/>
                    <a:pt x="41" y="88"/>
                  </a:cubicBezTo>
                  <a:cubicBezTo>
                    <a:pt x="41" y="87"/>
                    <a:pt x="40" y="87"/>
                    <a:pt x="40" y="87"/>
                  </a:cubicBezTo>
                  <a:cubicBezTo>
                    <a:pt x="39" y="88"/>
                    <a:pt x="39" y="87"/>
                    <a:pt x="38" y="88"/>
                  </a:cubicBezTo>
                  <a:cubicBezTo>
                    <a:pt x="37" y="88"/>
                    <a:pt x="37" y="87"/>
                    <a:pt x="36" y="86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5" y="85"/>
                    <a:pt x="33" y="84"/>
                    <a:pt x="32" y="82"/>
                  </a:cubicBezTo>
                  <a:cubicBezTo>
                    <a:pt x="32" y="81"/>
                    <a:pt x="31" y="81"/>
                    <a:pt x="30" y="80"/>
                  </a:cubicBezTo>
                  <a:cubicBezTo>
                    <a:pt x="30" y="79"/>
                    <a:pt x="29" y="79"/>
                    <a:pt x="28" y="80"/>
                  </a:cubicBezTo>
                  <a:cubicBezTo>
                    <a:pt x="28" y="80"/>
                    <a:pt x="27" y="80"/>
                    <a:pt x="26" y="79"/>
                  </a:cubicBezTo>
                  <a:cubicBezTo>
                    <a:pt x="25" y="79"/>
                    <a:pt x="25" y="78"/>
                    <a:pt x="26" y="77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4" y="74"/>
                    <a:pt x="24" y="73"/>
                    <a:pt x="24" y="71"/>
                  </a:cubicBezTo>
                  <a:cubicBezTo>
                    <a:pt x="24" y="71"/>
                    <a:pt x="24" y="70"/>
                    <a:pt x="23" y="70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2" y="67"/>
                    <a:pt x="20" y="67"/>
                  </a:cubicBezTo>
                  <a:cubicBezTo>
                    <a:pt x="18" y="67"/>
                    <a:pt x="18" y="65"/>
                    <a:pt x="18" y="64"/>
                  </a:cubicBezTo>
                  <a:cubicBezTo>
                    <a:pt x="18" y="63"/>
                    <a:pt x="18" y="62"/>
                    <a:pt x="17" y="61"/>
                  </a:cubicBezTo>
                  <a:cubicBezTo>
                    <a:pt x="16" y="60"/>
                    <a:pt x="15" y="59"/>
                    <a:pt x="15" y="58"/>
                  </a:cubicBezTo>
                  <a:cubicBezTo>
                    <a:pt x="16" y="57"/>
                    <a:pt x="15" y="56"/>
                    <a:pt x="14" y="56"/>
                  </a:cubicBezTo>
                  <a:cubicBezTo>
                    <a:pt x="13" y="56"/>
                    <a:pt x="12" y="55"/>
                    <a:pt x="13" y="53"/>
                  </a:cubicBezTo>
                  <a:cubicBezTo>
                    <a:pt x="13" y="52"/>
                    <a:pt x="12" y="50"/>
                    <a:pt x="11" y="49"/>
                  </a:cubicBezTo>
                  <a:cubicBezTo>
                    <a:pt x="10" y="49"/>
                    <a:pt x="10" y="48"/>
                    <a:pt x="10" y="47"/>
                  </a:cubicBezTo>
                  <a:cubicBezTo>
                    <a:pt x="11" y="46"/>
                    <a:pt x="11" y="44"/>
                    <a:pt x="10" y="43"/>
                  </a:cubicBezTo>
                  <a:cubicBezTo>
                    <a:pt x="9" y="42"/>
                    <a:pt x="10" y="41"/>
                    <a:pt x="11" y="40"/>
                  </a:cubicBezTo>
                  <a:cubicBezTo>
                    <a:pt x="12" y="40"/>
                    <a:pt x="12" y="42"/>
                    <a:pt x="12" y="42"/>
                  </a:cubicBezTo>
                  <a:cubicBezTo>
                    <a:pt x="13" y="40"/>
                    <a:pt x="13" y="39"/>
                    <a:pt x="12" y="37"/>
                  </a:cubicBezTo>
                  <a:cubicBezTo>
                    <a:pt x="12" y="35"/>
                    <a:pt x="13" y="34"/>
                    <a:pt x="15" y="34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3" y="27"/>
                    <a:pt x="12" y="28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2"/>
                    <a:pt x="11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6"/>
                    <a:pt x="9" y="15"/>
                    <a:pt x="7" y="15"/>
                  </a:cubicBezTo>
                  <a:cubicBezTo>
                    <a:pt x="6" y="15"/>
                    <a:pt x="5" y="14"/>
                    <a:pt x="5" y="12"/>
                  </a:cubicBezTo>
                  <a:cubicBezTo>
                    <a:pt x="5" y="10"/>
                    <a:pt x="6" y="8"/>
                    <a:pt x="5" y="5"/>
                  </a:cubicBezTo>
                  <a:cubicBezTo>
                    <a:pt x="5" y="4"/>
                    <a:pt x="5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0" y="5"/>
                    <a:pt x="11" y="8"/>
                    <a:pt x="13" y="12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3" y="14"/>
                    <a:pt x="12" y="15"/>
                    <a:pt x="13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4" y="15"/>
                    <a:pt x="15" y="16"/>
                    <a:pt x="15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7" y="20"/>
                    <a:pt x="18" y="23"/>
                    <a:pt x="20" y="25"/>
                  </a:cubicBezTo>
                  <a:cubicBezTo>
                    <a:pt x="24" y="30"/>
                    <a:pt x="27" y="36"/>
                    <a:pt x="31" y="41"/>
                  </a:cubicBezTo>
                  <a:cubicBezTo>
                    <a:pt x="34" y="46"/>
                    <a:pt x="37" y="51"/>
                    <a:pt x="39" y="57"/>
                  </a:cubicBezTo>
                  <a:cubicBezTo>
                    <a:pt x="43" y="68"/>
                    <a:pt x="50" y="77"/>
                    <a:pt x="58" y="85"/>
                  </a:cubicBezTo>
                  <a:cubicBezTo>
                    <a:pt x="64" y="91"/>
                    <a:pt x="70" y="96"/>
                    <a:pt x="77" y="100"/>
                  </a:cubicBezTo>
                  <a:cubicBezTo>
                    <a:pt x="81" y="102"/>
                    <a:pt x="85" y="103"/>
                    <a:pt x="89" y="104"/>
                  </a:cubicBezTo>
                  <a:cubicBezTo>
                    <a:pt x="92" y="105"/>
                    <a:pt x="95" y="106"/>
                    <a:pt x="97" y="107"/>
                  </a:cubicBezTo>
                  <a:cubicBezTo>
                    <a:pt x="98" y="107"/>
                    <a:pt x="98" y="107"/>
                    <a:pt x="98" y="108"/>
                  </a:cubicBezTo>
                  <a:cubicBezTo>
                    <a:pt x="98" y="108"/>
                    <a:pt x="98" y="108"/>
                    <a:pt x="98" y="109"/>
                  </a:cubicBezTo>
                  <a:cubicBezTo>
                    <a:pt x="91" y="112"/>
                    <a:pt x="83" y="115"/>
                    <a:pt x="75" y="112"/>
                  </a:cubicBezTo>
                  <a:cubicBezTo>
                    <a:pt x="68" y="110"/>
                    <a:pt x="61" y="108"/>
                    <a:pt x="55" y="105"/>
                  </a:cubicBezTo>
                  <a:cubicBezTo>
                    <a:pt x="53" y="105"/>
                    <a:pt x="51" y="105"/>
                    <a:pt x="50" y="104"/>
                  </a:cubicBezTo>
                  <a:cubicBezTo>
                    <a:pt x="50" y="104"/>
                    <a:pt x="50" y="104"/>
                    <a:pt x="50" y="10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C5DE2020-012A-C4AE-AB23-D99A7D336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606550"/>
              <a:ext cx="149225" cy="146050"/>
            </a:xfrm>
            <a:custGeom>
              <a:avLst/>
              <a:gdLst>
                <a:gd name="T0" fmla="*/ 14 w 78"/>
                <a:gd name="T1" fmla="*/ 60 h 76"/>
                <a:gd name="T2" fmla="*/ 25 w 78"/>
                <a:gd name="T3" fmla="*/ 61 h 76"/>
                <a:gd name="T4" fmla="*/ 30 w 78"/>
                <a:gd name="T5" fmla="*/ 62 h 76"/>
                <a:gd name="T6" fmla="*/ 35 w 78"/>
                <a:gd name="T7" fmla="*/ 65 h 76"/>
                <a:gd name="T8" fmla="*/ 35 w 78"/>
                <a:gd name="T9" fmla="*/ 58 h 76"/>
                <a:gd name="T10" fmla="*/ 34 w 78"/>
                <a:gd name="T11" fmla="*/ 58 h 76"/>
                <a:gd name="T12" fmla="*/ 29 w 78"/>
                <a:gd name="T13" fmla="*/ 57 h 76"/>
                <a:gd name="T14" fmla="*/ 23 w 78"/>
                <a:gd name="T15" fmla="*/ 51 h 76"/>
                <a:gd name="T16" fmla="*/ 20 w 78"/>
                <a:gd name="T17" fmla="*/ 48 h 76"/>
                <a:gd name="T18" fmla="*/ 19 w 78"/>
                <a:gd name="T19" fmla="*/ 39 h 76"/>
                <a:gd name="T20" fmla="*/ 18 w 78"/>
                <a:gd name="T21" fmla="*/ 39 h 76"/>
                <a:gd name="T22" fmla="*/ 15 w 78"/>
                <a:gd name="T23" fmla="*/ 41 h 76"/>
                <a:gd name="T24" fmla="*/ 15 w 78"/>
                <a:gd name="T25" fmla="*/ 35 h 76"/>
                <a:gd name="T26" fmla="*/ 13 w 78"/>
                <a:gd name="T27" fmla="*/ 35 h 76"/>
                <a:gd name="T28" fmla="*/ 9 w 78"/>
                <a:gd name="T29" fmla="*/ 29 h 76"/>
                <a:gd name="T30" fmla="*/ 9 w 78"/>
                <a:gd name="T31" fmla="*/ 25 h 76"/>
                <a:gd name="T32" fmla="*/ 7 w 78"/>
                <a:gd name="T33" fmla="*/ 25 h 76"/>
                <a:gd name="T34" fmla="*/ 7 w 78"/>
                <a:gd name="T35" fmla="*/ 30 h 76"/>
                <a:gd name="T36" fmla="*/ 2 w 78"/>
                <a:gd name="T37" fmla="*/ 17 h 76"/>
                <a:gd name="T38" fmla="*/ 1 w 78"/>
                <a:gd name="T39" fmla="*/ 10 h 76"/>
                <a:gd name="T40" fmla="*/ 7 w 78"/>
                <a:gd name="T41" fmla="*/ 7 h 76"/>
                <a:gd name="T42" fmla="*/ 17 w 78"/>
                <a:gd name="T43" fmla="*/ 32 h 76"/>
                <a:gd name="T44" fmla="*/ 11 w 78"/>
                <a:gd name="T45" fmla="*/ 18 h 76"/>
                <a:gd name="T46" fmla="*/ 15 w 78"/>
                <a:gd name="T47" fmla="*/ 0 h 76"/>
                <a:gd name="T48" fmla="*/ 18 w 78"/>
                <a:gd name="T49" fmla="*/ 0 h 76"/>
                <a:gd name="T50" fmla="*/ 16 w 78"/>
                <a:gd name="T51" fmla="*/ 3 h 76"/>
                <a:gd name="T52" fmla="*/ 20 w 78"/>
                <a:gd name="T53" fmla="*/ 9 h 76"/>
                <a:gd name="T54" fmla="*/ 26 w 78"/>
                <a:gd name="T55" fmla="*/ 14 h 76"/>
                <a:gd name="T56" fmla="*/ 33 w 78"/>
                <a:gd name="T57" fmla="*/ 20 h 76"/>
                <a:gd name="T58" fmla="*/ 37 w 78"/>
                <a:gd name="T59" fmla="*/ 23 h 76"/>
                <a:gd name="T60" fmla="*/ 39 w 78"/>
                <a:gd name="T61" fmla="*/ 28 h 76"/>
                <a:gd name="T62" fmla="*/ 42 w 78"/>
                <a:gd name="T63" fmla="*/ 34 h 76"/>
                <a:gd name="T64" fmla="*/ 44 w 78"/>
                <a:gd name="T65" fmla="*/ 40 h 76"/>
                <a:gd name="T66" fmla="*/ 52 w 78"/>
                <a:gd name="T67" fmla="*/ 50 h 76"/>
                <a:gd name="T68" fmla="*/ 55 w 78"/>
                <a:gd name="T69" fmla="*/ 56 h 76"/>
                <a:gd name="T70" fmla="*/ 57 w 78"/>
                <a:gd name="T71" fmla="*/ 62 h 76"/>
                <a:gd name="T72" fmla="*/ 62 w 78"/>
                <a:gd name="T73" fmla="*/ 68 h 76"/>
                <a:gd name="T74" fmla="*/ 65 w 78"/>
                <a:gd name="T75" fmla="*/ 73 h 76"/>
                <a:gd name="T76" fmla="*/ 75 w 78"/>
                <a:gd name="T77" fmla="*/ 73 h 76"/>
                <a:gd name="T78" fmla="*/ 77 w 78"/>
                <a:gd name="T79" fmla="*/ 71 h 76"/>
                <a:gd name="T80" fmla="*/ 51 w 78"/>
                <a:gd name="T81" fmla="*/ 74 h 76"/>
                <a:gd name="T82" fmla="*/ 15 w 78"/>
                <a:gd name="T83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76">
                  <a:moveTo>
                    <a:pt x="12" y="60"/>
                  </a:moveTo>
                  <a:cubicBezTo>
                    <a:pt x="12" y="59"/>
                    <a:pt x="13" y="60"/>
                    <a:pt x="14" y="60"/>
                  </a:cubicBezTo>
                  <a:cubicBezTo>
                    <a:pt x="17" y="60"/>
                    <a:pt x="21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6" y="62"/>
                    <a:pt x="28" y="62"/>
                    <a:pt x="29" y="62"/>
                  </a:cubicBezTo>
                  <a:cubicBezTo>
                    <a:pt x="29" y="62"/>
                    <a:pt x="30" y="62"/>
                    <a:pt x="30" y="62"/>
                  </a:cubicBezTo>
                  <a:cubicBezTo>
                    <a:pt x="31" y="63"/>
                    <a:pt x="32" y="64"/>
                    <a:pt x="33" y="64"/>
                  </a:cubicBezTo>
                  <a:cubicBezTo>
                    <a:pt x="34" y="64"/>
                    <a:pt x="34" y="64"/>
                    <a:pt x="35" y="65"/>
                  </a:cubicBezTo>
                  <a:cubicBezTo>
                    <a:pt x="35" y="66"/>
                    <a:pt x="36" y="65"/>
                    <a:pt x="36" y="64"/>
                  </a:cubicBezTo>
                  <a:cubicBezTo>
                    <a:pt x="36" y="62"/>
                    <a:pt x="36" y="6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60"/>
                    <a:pt x="33" y="60"/>
                    <a:pt x="32" y="60"/>
                  </a:cubicBezTo>
                  <a:cubicBezTo>
                    <a:pt x="31" y="59"/>
                    <a:pt x="29" y="60"/>
                    <a:pt x="29" y="57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23" y="56"/>
                    <a:pt x="23" y="55"/>
                    <a:pt x="23" y="51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20" y="48"/>
                    <a:pt x="19" y="41"/>
                    <a:pt x="19" y="41"/>
                  </a:cubicBezTo>
                  <a:cubicBezTo>
                    <a:pt x="19" y="40"/>
                    <a:pt x="20" y="40"/>
                    <a:pt x="19" y="39"/>
                  </a:cubicBezTo>
                  <a:cubicBezTo>
                    <a:pt x="19" y="39"/>
                    <a:pt x="19" y="37"/>
                    <a:pt x="18" y="38"/>
                  </a:cubicBezTo>
                  <a:cubicBezTo>
                    <a:pt x="17" y="38"/>
                    <a:pt x="18" y="39"/>
                    <a:pt x="18" y="39"/>
                  </a:cubicBezTo>
                  <a:cubicBezTo>
                    <a:pt x="18" y="41"/>
                    <a:pt x="17" y="41"/>
                    <a:pt x="16" y="42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0"/>
                    <a:pt x="15" y="38"/>
                    <a:pt x="16" y="37"/>
                  </a:cubicBezTo>
                  <a:cubicBezTo>
                    <a:pt x="16" y="36"/>
                    <a:pt x="16" y="36"/>
                    <a:pt x="15" y="35"/>
                  </a:cubicBezTo>
                  <a:cubicBezTo>
                    <a:pt x="15" y="35"/>
                    <a:pt x="15" y="35"/>
                    <a:pt x="14" y="36"/>
                  </a:cubicBezTo>
                  <a:cubicBezTo>
                    <a:pt x="13" y="37"/>
                    <a:pt x="13" y="36"/>
                    <a:pt x="13" y="35"/>
                  </a:cubicBezTo>
                  <a:cubicBezTo>
                    <a:pt x="13" y="33"/>
                    <a:pt x="12" y="32"/>
                    <a:pt x="11" y="31"/>
                  </a:cubicBezTo>
                  <a:cubicBezTo>
                    <a:pt x="10" y="31"/>
                    <a:pt x="10" y="29"/>
                    <a:pt x="9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7"/>
                    <a:pt x="8" y="29"/>
                    <a:pt x="8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4" y="25"/>
                    <a:pt x="3" y="21"/>
                    <a:pt x="2" y="17"/>
                  </a:cubicBezTo>
                  <a:cubicBezTo>
                    <a:pt x="1" y="16"/>
                    <a:pt x="1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3" y="9"/>
                    <a:pt x="5" y="8"/>
                    <a:pt x="6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12"/>
                    <a:pt x="9" y="16"/>
                    <a:pt x="11" y="20"/>
                  </a:cubicBezTo>
                  <a:cubicBezTo>
                    <a:pt x="12" y="24"/>
                    <a:pt x="14" y="28"/>
                    <a:pt x="17" y="32"/>
                  </a:cubicBezTo>
                  <a:cubicBezTo>
                    <a:pt x="18" y="35"/>
                    <a:pt x="20" y="37"/>
                    <a:pt x="22" y="39"/>
                  </a:cubicBezTo>
                  <a:cubicBezTo>
                    <a:pt x="17" y="33"/>
                    <a:pt x="13" y="26"/>
                    <a:pt x="11" y="18"/>
                  </a:cubicBezTo>
                  <a:cubicBezTo>
                    <a:pt x="9" y="14"/>
                    <a:pt x="8" y="10"/>
                    <a:pt x="7" y="6"/>
                  </a:cubicBezTo>
                  <a:cubicBezTo>
                    <a:pt x="10" y="4"/>
                    <a:pt x="12" y="2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1"/>
                    <a:pt x="16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6" y="8"/>
                    <a:pt x="16" y="9"/>
                    <a:pt x="20" y="9"/>
                  </a:cubicBezTo>
                  <a:cubicBezTo>
                    <a:pt x="22" y="9"/>
                    <a:pt x="23" y="9"/>
                    <a:pt x="23" y="11"/>
                  </a:cubicBezTo>
                  <a:cubicBezTo>
                    <a:pt x="24" y="14"/>
                    <a:pt x="24" y="14"/>
                    <a:pt x="26" y="14"/>
                  </a:cubicBezTo>
                  <a:cubicBezTo>
                    <a:pt x="29" y="14"/>
                    <a:pt x="30" y="15"/>
                    <a:pt x="31" y="18"/>
                  </a:cubicBezTo>
                  <a:cubicBezTo>
                    <a:pt x="31" y="19"/>
                    <a:pt x="32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22"/>
                    <a:pt x="36" y="23"/>
                    <a:pt x="37" y="23"/>
                  </a:cubicBezTo>
                  <a:cubicBezTo>
                    <a:pt x="37" y="24"/>
                    <a:pt x="38" y="25"/>
                    <a:pt x="37" y="26"/>
                  </a:cubicBezTo>
                  <a:cubicBezTo>
                    <a:pt x="37" y="27"/>
                    <a:pt x="38" y="28"/>
                    <a:pt x="39" y="28"/>
                  </a:cubicBezTo>
                  <a:cubicBezTo>
                    <a:pt x="40" y="29"/>
                    <a:pt x="40" y="30"/>
                    <a:pt x="40" y="32"/>
                  </a:cubicBezTo>
                  <a:cubicBezTo>
                    <a:pt x="40" y="33"/>
                    <a:pt x="41" y="34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6" y="41"/>
                    <a:pt x="48" y="43"/>
                    <a:pt x="49" y="45"/>
                  </a:cubicBezTo>
                  <a:cubicBezTo>
                    <a:pt x="50" y="47"/>
                    <a:pt x="51" y="48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4" y="52"/>
                    <a:pt x="55" y="54"/>
                    <a:pt x="55" y="56"/>
                  </a:cubicBezTo>
                  <a:cubicBezTo>
                    <a:pt x="55" y="57"/>
                    <a:pt x="55" y="59"/>
                    <a:pt x="57" y="60"/>
                  </a:cubicBezTo>
                  <a:cubicBezTo>
                    <a:pt x="57" y="61"/>
                    <a:pt x="57" y="62"/>
                    <a:pt x="57" y="62"/>
                  </a:cubicBezTo>
                  <a:cubicBezTo>
                    <a:pt x="57" y="64"/>
                    <a:pt x="58" y="65"/>
                    <a:pt x="59" y="65"/>
                  </a:cubicBezTo>
                  <a:cubicBezTo>
                    <a:pt x="61" y="66"/>
                    <a:pt x="62" y="67"/>
                    <a:pt x="62" y="68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62" y="72"/>
                    <a:pt x="63" y="73"/>
                    <a:pt x="65" y="73"/>
                  </a:cubicBezTo>
                  <a:cubicBezTo>
                    <a:pt x="66" y="73"/>
                    <a:pt x="68" y="73"/>
                    <a:pt x="69" y="73"/>
                  </a:cubicBezTo>
                  <a:cubicBezTo>
                    <a:pt x="71" y="73"/>
                    <a:pt x="73" y="73"/>
                    <a:pt x="75" y="73"/>
                  </a:cubicBezTo>
                  <a:cubicBezTo>
                    <a:pt x="76" y="73"/>
                    <a:pt x="77" y="73"/>
                    <a:pt x="77" y="7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78" y="73"/>
                    <a:pt x="78" y="74"/>
                  </a:cubicBezTo>
                  <a:cubicBezTo>
                    <a:pt x="69" y="75"/>
                    <a:pt x="60" y="76"/>
                    <a:pt x="51" y="74"/>
                  </a:cubicBezTo>
                  <a:cubicBezTo>
                    <a:pt x="47" y="73"/>
                    <a:pt x="43" y="71"/>
                    <a:pt x="39" y="68"/>
                  </a:cubicBezTo>
                  <a:cubicBezTo>
                    <a:pt x="32" y="63"/>
                    <a:pt x="23" y="61"/>
                    <a:pt x="15" y="61"/>
                  </a:cubicBezTo>
                  <a:cubicBezTo>
                    <a:pt x="14" y="61"/>
                    <a:pt x="13" y="61"/>
                    <a:pt x="12" y="60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0E80A30A-8A32-5B9B-141F-1A3CAD22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751013"/>
              <a:ext cx="182563" cy="228600"/>
            </a:xfrm>
            <a:custGeom>
              <a:avLst/>
              <a:gdLst>
                <a:gd name="T0" fmla="*/ 47 w 95"/>
                <a:gd name="T1" fmla="*/ 101 h 120"/>
                <a:gd name="T2" fmla="*/ 51 w 95"/>
                <a:gd name="T3" fmla="*/ 99 h 120"/>
                <a:gd name="T4" fmla="*/ 54 w 95"/>
                <a:gd name="T5" fmla="*/ 93 h 120"/>
                <a:gd name="T6" fmla="*/ 55 w 95"/>
                <a:gd name="T7" fmla="*/ 85 h 120"/>
                <a:gd name="T8" fmla="*/ 54 w 95"/>
                <a:gd name="T9" fmla="*/ 74 h 120"/>
                <a:gd name="T10" fmla="*/ 52 w 95"/>
                <a:gd name="T11" fmla="*/ 69 h 120"/>
                <a:gd name="T12" fmla="*/ 49 w 95"/>
                <a:gd name="T13" fmla="*/ 53 h 120"/>
                <a:gd name="T14" fmla="*/ 46 w 95"/>
                <a:gd name="T15" fmla="*/ 43 h 120"/>
                <a:gd name="T16" fmla="*/ 42 w 95"/>
                <a:gd name="T17" fmla="*/ 31 h 120"/>
                <a:gd name="T18" fmla="*/ 40 w 95"/>
                <a:gd name="T19" fmla="*/ 24 h 120"/>
                <a:gd name="T20" fmla="*/ 37 w 95"/>
                <a:gd name="T21" fmla="*/ 15 h 120"/>
                <a:gd name="T22" fmla="*/ 36 w 95"/>
                <a:gd name="T23" fmla="*/ 8 h 120"/>
                <a:gd name="T24" fmla="*/ 35 w 95"/>
                <a:gd name="T25" fmla="*/ 2 h 120"/>
                <a:gd name="T26" fmla="*/ 16 w 95"/>
                <a:gd name="T27" fmla="*/ 1 h 120"/>
                <a:gd name="T28" fmla="*/ 1 w 95"/>
                <a:gd name="T29" fmla="*/ 1 h 120"/>
                <a:gd name="T30" fmla="*/ 47 w 95"/>
                <a:gd name="T31" fmla="*/ 0 h 120"/>
                <a:gd name="T32" fmla="*/ 45 w 95"/>
                <a:gd name="T33" fmla="*/ 1 h 120"/>
                <a:gd name="T34" fmla="*/ 39 w 95"/>
                <a:gd name="T35" fmla="*/ 1 h 120"/>
                <a:gd name="T36" fmla="*/ 38 w 95"/>
                <a:gd name="T37" fmla="*/ 3 h 120"/>
                <a:gd name="T38" fmla="*/ 40 w 95"/>
                <a:gd name="T39" fmla="*/ 8 h 120"/>
                <a:gd name="T40" fmla="*/ 48 w 95"/>
                <a:gd name="T41" fmla="*/ 17 h 120"/>
                <a:gd name="T42" fmla="*/ 58 w 95"/>
                <a:gd name="T43" fmla="*/ 37 h 120"/>
                <a:gd name="T44" fmla="*/ 65 w 95"/>
                <a:gd name="T45" fmla="*/ 49 h 120"/>
                <a:gd name="T46" fmla="*/ 71 w 95"/>
                <a:gd name="T47" fmla="*/ 62 h 120"/>
                <a:gd name="T48" fmla="*/ 78 w 95"/>
                <a:gd name="T49" fmla="*/ 78 h 120"/>
                <a:gd name="T50" fmla="*/ 82 w 95"/>
                <a:gd name="T51" fmla="*/ 85 h 120"/>
                <a:gd name="T52" fmla="*/ 89 w 95"/>
                <a:gd name="T53" fmla="*/ 98 h 120"/>
                <a:gd name="T54" fmla="*/ 90 w 95"/>
                <a:gd name="T55" fmla="*/ 104 h 120"/>
                <a:gd name="T56" fmla="*/ 92 w 95"/>
                <a:gd name="T57" fmla="*/ 112 h 120"/>
                <a:gd name="T58" fmla="*/ 94 w 95"/>
                <a:gd name="T59" fmla="*/ 117 h 120"/>
                <a:gd name="T60" fmla="*/ 86 w 95"/>
                <a:gd name="T61" fmla="*/ 120 h 120"/>
                <a:gd name="T62" fmla="*/ 84 w 95"/>
                <a:gd name="T63" fmla="*/ 113 h 120"/>
                <a:gd name="T64" fmla="*/ 80 w 95"/>
                <a:gd name="T65" fmla="*/ 105 h 120"/>
                <a:gd name="T66" fmla="*/ 78 w 95"/>
                <a:gd name="T67" fmla="*/ 92 h 120"/>
                <a:gd name="T68" fmla="*/ 77 w 95"/>
                <a:gd name="T69" fmla="*/ 95 h 120"/>
                <a:gd name="T70" fmla="*/ 72 w 95"/>
                <a:gd name="T71" fmla="*/ 87 h 120"/>
                <a:gd name="T72" fmla="*/ 70 w 95"/>
                <a:gd name="T73" fmla="*/ 85 h 120"/>
                <a:gd name="T74" fmla="*/ 68 w 95"/>
                <a:gd name="T75" fmla="*/ 71 h 120"/>
                <a:gd name="T76" fmla="*/ 66 w 95"/>
                <a:gd name="T77" fmla="*/ 64 h 120"/>
                <a:gd name="T78" fmla="*/ 63 w 95"/>
                <a:gd name="T79" fmla="*/ 59 h 120"/>
                <a:gd name="T80" fmla="*/ 58 w 95"/>
                <a:gd name="T81" fmla="*/ 54 h 120"/>
                <a:gd name="T82" fmla="*/ 55 w 95"/>
                <a:gd name="T83" fmla="*/ 45 h 120"/>
                <a:gd name="T84" fmla="*/ 51 w 95"/>
                <a:gd name="T85" fmla="*/ 35 h 120"/>
                <a:gd name="T86" fmla="*/ 48 w 95"/>
                <a:gd name="T87" fmla="*/ 29 h 120"/>
                <a:gd name="T88" fmla="*/ 53 w 95"/>
                <a:gd name="T89" fmla="*/ 43 h 120"/>
                <a:gd name="T90" fmla="*/ 55 w 95"/>
                <a:gd name="T91" fmla="*/ 53 h 120"/>
                <a:gd name="T92" fmla="*/ 57 w 95"/>
                <a:gd name="T93" fmla="*/ 59 h 120"/>
                <a:gd name="T94" fmla="*/ 60 w 95"/>
                <a:gd name="T95" fmla="*/ 77 h 120"/>
                <a:gd name="T96" fmla="*/ 62 w 95"/>
                <a:gd name="T97" fmla="*/ 90 h 120"/>
                <a:gd name="T98" fmla="*/ 58 w 95"/>
                <a:gd name="T99" fmla="*/ 96 h 120"/>
                <a:gd name="T100" fmla="*/ 52 w 95"/>
                <a:gd name="T101" fmla="*/ 99 h 120"/>
                <a:gd name="T102" fmla="*/ 49 w 95"/>
                <a:gd name="T10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20">
                  <a:moveTo>
                    <a:pt x="44" y="103"/>
                  </a:moveTo>
                  <a:cubicBezTo>
                    <a:pt x="44" y="102"/>
                    <a:pt x="46" y="101"/>
                    <a:pt x="47" y="101"/>
                  </a:cubicBezTo>
                  <a:cubicBezTo>
                    <a:pt x="48" y="101"/>
                    <a:pt x="49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6"/>
                    <a:pt x="53" y="96"/>
                    <a:pt x="54" y="95"/>
                  </a:cubicBezTo>
                  <a:cubicBezTo>
                    <a:pt x="55" y="95"/>
                    <a:pt x="56" y="94"/>
                    <a:pt x="54" y="93"/>
                  </a:cubicBezTo>
                  <a:cubicBezTo>
                    <a:pt x="53" y="91"/>
                    <a:pt x="52" y="89"/>
                    <a:pt x="54" y="87"/>
                  </a:cubicBezTo>
                  <a:cubicBezTo>
                    <a:pt x="55" y="86"/>
                    <a:pt x="55" y="86"/>
                    <a:pt x="55" y="85"/>
                  </a:cubicBezTo>
                  <a:cubicBezTo>
                    <a:pt x="54" y="84"/>
                    <a:pt x="54" y="83"/>
                    <a:pt x="54" y="83"/>
                  </a:cubicBezTo>
                  <a:cubicBezTo>
                    <a:pt x="54" y="80"/>
                    <a:pt x="54" y="77"/>
                    <a:pt x="54" y="74"/>
                  </a:cubicBezTo>
                  <a:cubicBezTo>
                    <a:pt x="54" y="73"/>
                    <a:pt x="54" y="71"/>
                    <a:pt x="53" y="70"/>
                  </a:cubicBezTo>
                  <a:cubicBezTo>
                    <a:pt x="53" y="70"/>
                    <a:pt x="52" y="69"/>
                    <a:pt x="52" y="69"/>
                  </a:cubicBezTo>
                  <a:cubicBezTo>
                    <a:pt x="53" y="66"/>
                    <a:pt x="52" y="64"/>
                    <a:pt x="52" y="61"/>
                  </a:cubicBezTo>
                  <a:cubicBezTo>
                    <a:pt x="51" y="58"/>
                    <a:pt x="51" y="56"/>
                    <a:pt x="49" y="53"/>
                  </a:cubicBezTo>
                  <a:cubicBezTo>
                    <a:pt x="49" y="52"/>
                    <a:pt x="49" y="52"/>
                    <a:pt x="49" y="51"/>
                  </a:cubicBezTo>
                  <a:cubicBezTo>
                    <a:pt x="48" y="48"/>
                    <a:pt x="47" y="45"/>
                    <a:pt x="46" y="43"/>
                  </a:cubicBezTo>
                  <a:cubicBezTo>
                    <a:pt x="45" y="41"/>
                    <a:pt x="45" y="39"/>
                    <a:pt x="44" y="37"/>
                  </a:cubicBezTo>
                  <a:cubicBezTo>
                    <a:pt x="43" y="35"/>
                    <a:pt x="43" y="33"/>
                    <a:pt x="42" y="31"/>
                  </a:cubicBezTo>
                  <a:cubicBezTo>
                    <a:pt x="42" y="30"/>
                    <a:pt x="42" y="28"/>
                    <a:pt x="42" y="27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40" y="24"/>
                    <a:pt x="39" y="23"/>
                    <a:pt x="39" y="23"/>
                  </a:cubicBezTo>
                  <a:cubicBezTo>
                    <a:pt x="40" y="20"/>
                    <a:pt x="38" y="18"/>
                    <a:pt x="37" y="15"/>
                  </a:cubicBezTo>
                  <a:cubicBezTo>
                    <a:pt x="37" y="13"/>
                    <a:pt x="36" y="12"/>
                    <a:pt x="36" y="10"/>
                  </a:cubicBezTo>
                  <a:cubicBezTo>
                    <a:pt x="35" y="9"/>
                    <a:pt x="35" y="9"/>
                    <a:pt x="36" y="8"/>
                  </a:cubicBezTo>
                  <a:cubicBezTo>
                    <a:pt x="36" y="6"/>
                    <a:pt x="36" y="5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4" y="2"/>
                    <a:pt x="32" y="1"/>
                    <a:pt x="31" y="1"/>
                  </a:cubicBezTo>
                  <a:cubicBezTo>
                    <a:pt x="26" y="1"/>
                    <a:pt x="21" y="0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0" y="1"/>
                    <a:pt x="19" y="0"/>
                    <a:pt x="28" y="0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49" y="0"/>
                    <a:pt x="51" y="1"/>
                    <a:pt x="53" y="1"/>
                  </a:cubicBezTo>
                  <a:cubicBezTo>
                    <a:pt x="50" y="1"/>
                    <a:pt x="48" y="1"/>
                    <a:pt x="45" y="1"/>
                  </a:cubicBezTo>
                  <a:cubicBezTo>
                    <a:pt x="44" y="1"/>
                    <a:pt x="43" y="0"/>
                    <a:pt x="43" y="1"/>
                  </a:cubicBezTo>
                  <a:cubicBezTo>
                    <a:pt x="42" y="2"/>
                    <a:pt x="40" y="1"/>
                    <a:pt x="39" y="1"/>
                  </a:cubicBezTo>
                  <a:cubicBezTo>
                    <a:pt x="39" y="2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4"/>
                    <a:pt x="40" y="5"/>
                    <a:pt x="40" y="5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2" y="8"/>
                    <a:pt x="45" y="11"/>
                    <a:pt x="46" y="13"/>
                  </a:cubicBezTo>
                  <a:cubicBezTo>
                    <a:pt x="46" y="15"/>
                    <a:pt x="47" y="16"/>
                    <a:pt x="48" y="17"/>
                  </a:cubicBezTo>
                  <a:cubicBezTo>
                    <a:pt x="50" y="19"/>
                    <a:pt x="51" y="22"/>
                    <a:pt x="53" y="25"/>
                  </a:cubicBezTo>
                  <a:cubicBezTo>
                    <a:pt x="54" y="29"/>
                    <a:pt x="56" y="33"/>
                    <a:pt x="58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42"/>
                    <a:pt x="63" y="46"/>
                    <a:pt x="65" y="49"/>
                  </a:cubicBezTo>
                  <a:cubicBezTo>
                    <a:pt x="66" y="52"/>
                    <a:pt x="67" y="54"/>
                    <a:pt x="69" y="57"/>
                  </a:cubicBezTo>
                  <a:cubicBezTo>
                    <a:pt x="70" y="58"/>
                    <a:pt x="70" y="60"/>
                    <a:pt x="71" y="62"/>
                  </a:cubicBezTo>
                  <a:cubicBezTo>
                    <a:pt x="72" y="66"/>
                    <a:pt x="74" y="70"/>
                    <a:pt x="75" y="73"/>
                  </a:cubicBezTo>
                  <a:cubicBezTo>
                    <a:pt x="76" y="75"/>
                    <a:pt x="77" y="77"/>
                    <a:pt x="78" y="78"/>
                  </a:cubicBezTo>
                  <a:cubicBezTo>
                    <a:pt x="79" y="79"/>
                    <a:pt x="80" y="80"/>
                    <a:pt x="80" y="81"/>
                  </a:cubicBezTo>
                  <a:cubicBezTo>
                    <a:pt x="80" y="83"/>
                    <a:pt x="81" y="84"/>
                    <a:pt x="82" y="85"/>
                  </a:cubicBezTo>
                  <a:cubicBezTo>
                    <a:pt x="83" y="86"/>
                    <a:pt x="83" y="86"/>
                    <a:pt x="84" y="86"/>
                  </a:cubicBezTo>
                  <a:cubicBezTo>
                    <a:pt x="85" y="90"/>
                    <a:pt x="87" y="94"/>
                    <a:pt x="89" y="98"/>
                  </a:cubicBezTo>
                  <a:cubicBezTo>
                    <a:pt x="89" y="98"/>
                    <a:pt x="89" y="99"/>
                    <a:pt x="89" y="100"/>
                  </a:cubicBezTo>
                  <a:cubicBezTo>
                    <a:pt x="89" y="102"/>
                    <a:pt x="89" y="103"/>
                    <a:pt x="90" y="104"/>
                  </a:cubicBezTo>
                  <a:cubicBezTo>
                    <a:pt x="91" y="105"/>
                    <a:pt x="91" y="105"/>
                    <a:pt x="91" y="106"/>
                  </a:cubicBezTo>
                  <a:cubicBezTo>
                    <a:pt x="91" y="108"/>
                    <a:pt x="91" y="110"/>
                    <a:pt x="92" y="112"/>
                  </a:cubicBezTo>
                  <a:cubicBezTo>
                    <a:pt x="92" y="114"/>
                    <a:pt x="92" y="115"/>
                    <a:pt x="94" y="116"/>
                  </a:cubicBezTo>
                  <a:cubicBezTo>
                    <a:pt x="95" y="116"/>
                    <a:pt x="94" y="117"/>
                    <a:pt x="94" y="117"/>
                  </a:cubicBezTo>
                  <a:cubicBezTo>
                    <a:pt x="92" y="118"/>
                    <a:pt x="90" y="119"/>
                    <a:pt x="88" y="120"/>
                  </a:cubicBezTo>
                  <a:cubicBezTo>
                    <a:pt x="87" y="120"/>
                    <a:pt x="86" y="120"/>
                    <a:pt x="86" y="120"/>
                  </a:cubicBezTo>
                  <a:cubicBezTo>
                    <a:pt x="85" y="119"/>
                    <a:pt x="85" y="117"/>
                    <a:pt x="85" y="116"/>
                  </a:cubicBezTo>
                  <a:cubicBezTo>
                    <a:pt x="85" y="115"/>
                    <a:pt x="85" y="114"/>
                    <a:pt x="84" y="113"/>
                  </a:cubicBezTo>
                  <a:cubicBezTo>
                    <a:pt x="83" y="111"/>
                    <a:pt x="82" y="108"/>
                    <a:pt x="80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1"/>
                    <a:pt x="78" y="97"/>
                    <a:pt x="79" y="94"/>
                  </a:cubicBezTo>
                  <a:cubicBezTo>
                    <a:pt x="79" y="93"/>
                    <a:pt x="79" y="93"/>
                    <a:pt x="78" y="92"/>
                  </a:cubicBezTo>
                  <a:cubicBezTo>
                    <a:pt x="77" y="93"/>
                    <a:pt x="78" y="93"/>
                    <a:pt x="78" y="94"/>
                  </a:cubicBezTo>
                  <a:cubicBezTo>
                    <a:pt x="78" y="94"/>
                    <a:pt x="78" y="95"/>
                    <a:pt x="77" y="95"/>
                  </a:cubicBezTo>
                  <a:cubicBezTo>
                    <a:pt x="76" y="95"/>
                    <a:pt x="76" y="95"/>
                    <a:pt x="76" y="94"/>
                  </a:cubicBezTo>
                  <a:cubicBezTo>
                    <a:pt x="76" y="91"/>
                    <a:pt x="73" y="90"/>
                    <a:pt x="72" y="87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0" y="86"/>
                    <a:pt x="70" y="85"/>
                    <a:pt x="70" y="85"/>
                  </a:cubicBezTo>
                  <a:cubicBezTo>
                    <a:pt x="71" y="82"/>
                    <a:pt x="70" y="79"/>
                    <a:pt x="69" y="76"/>
                  </a:cubicBezTo>
                  <a:cubicBezTo>
                    <a:pt x="69" y="74"/>
                    <a:pt x="68" y="72"/>
                    <a:pt x="68" y="71"/>
                  </a:cubicBezTo>
                  <a:cubicBezTo>
                    <a:pt x="68" y="70"/>
                    <a:pt x="68" y="69"/>
                    <a:pt x="67" y="68"/>
                  </a:cubicBezTo>
                  <a:cubicBezTo>
                    <a:pt x="66" y="67"/>
                    <a:pt x="66" y="66"/>
                    <a:pt x="66" y="64"/>
                  </a:cubicBezTo>
                  <a:cubicBezTo>
                    <a:pt x="66" y="63"/>
                    <a:pt x="66" y="62"/>
                    <a:pt x="64" y="62"/>
                  </a:cubicBezTo>
                  <a:cubicBezTo>
                    <a:pt x="63" y="61"/>
                    <a:pt x="63" y="60"/>
                    <a:pt x="63" y="59"/>
                  </a:cubicBezTo>
                  <a:cubicBezTo>
                    <a:pt x="63" y="58"/>
                    <a:pt x="63" y="57"/>
                    <a:pt x="62" y="57"/>
                  </a:cubicBezTo>
                  <a:cubicBezTo>
                    <a:pt x="61" y="56"/>
                    <a:pt x="60" y="54"/>
                    <a:pt x="58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8" y="49"/>
                    <a:pt x="57" y="47"/>
                    <a:pt x="55" y="45"/>
                  </a:cubicBezTo>
                  <a:cubicBezTo>
                    <a:pt x="54" y="44"/>
                    <a:pt x="54" y="43"/>
                    <a:pt x="54" y="42"/>
                  </a:cubicBezTo>
                  <a:cubicBezTo>
                    <a:pt x="53" y="40"/>
                    <a:pt x="52" y="37"/>
                    <a:pt x="51" y="35"/>
                  </a:cubicBezTo>
                  <a:cubicBezTo>
                    <a:pt x="50" y="34"/>
                    <a:pt x="50" y="33"/>
                    <a:pt x="50" y="31"/>
                  </a:cubicBezTo>
                  <a:cubicBezTo>
                    <a:pt x="50" y="30"/>
                    <a:pt x="50" y="30"/>
                    <a:pt x="48" y="29"/>
                  </a:cubicBezTo>
                  <a:cubicBezTo>
                    <a:pt x="49" y="31"/>
                    <a:pt x="49" y="34"/>
                    <a:pt x="50" y="36"/>
                  </a:cubicBezTo>
                  <a:cubicBezTo>
                    <a:pt x="51" y="38"/>
                    <a:pt x="51" y="41"/>
                    <a:pt x="53" y="43"/>
                  </a:cubicBezTo>
                  <a:cubicBezTo>
                    <a:pt x="53" y="45"/>
                    <a:pt x="53" y="47"/>
                    <a:pt x="54" y="48"/>
                  </a:cubicBezTo>
                  <a:cubicBezTo>
                    <a:pt x="54" y="50"/>
                    <a:pt x="54" y="52"/>
                    <a:pt x="55" y="53"/>
                  </a:cubicBezTo>
                  <a:cubicBezTo>
                    <a:pt x="55" y="54"/>
                    <a:pt x="55" y="55"/>
                    <a:pt x="55" y="56"/>
                  </a:cubicBezTo>
                  <a:cubicBezTo>
                    <a:pt x="55" y="57"/>
                    <a:pt x="56" y="58"/>
                    <a:pt x="57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8" y="66"/>
                    <a:pt x="60" y="71"/>
                    <a:pt x="60" y="77"/>
                  </a:cubicBezTo>
                  <a:cubicBezTo>
                    <a:pt x="60" y="77"/>
                    <a:pt x="60" y="78"/>
                    <a:pt x="61" y="79"/>
                  </a:cubicBezTo>
                  <a:cubicBezTo>
                    <a:pt x="62" y="82"/>
                    <a:pt x="62" y="86"/>
                    <a:pt x="62" y="90"/>
                  </a:cubicBezTo>
                  <a:cubicBezTo>
                    <a:pt x="62" y="91"/>
                    <a:pt x="63" y="92"/>
                    <a:pt x="62" y="94"/>
                  </a:cubicBezTo>
                  <a:cubicBezTo>
                    <a:pt x="61" y="95"/>
                    <a:pt x="60" y="95"/>
                    <a:pt x="58" y="96"/>
                  </a:cubicBezTo>
                  <a:cubicBezTo>
                    <a:pt x="58" y="97"/>
                    <a:pt x="57" y="97"/>
                    <a:pt x="56" y="97"/>
                  </a:cubicBezTo>
                  <a:cubicBezTo>
                    <a:pt x="55" y="98"/>
                    <a:pt x="53" y="99"/>
                    <a:pt x="52" y="99"/>
                  </a:cubicBezTo>
                  <a:cubicBezTo>
                    <a:pt x="51" y="100"/>
                    <a:pt x="50" y="100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6" y="103"/>
                    <a:pt x="44" y="103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71550E5B-209C-9F6C-D11F-5D852196E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1735138"/>
              <a:ext cx="136525" cy="238125"/>
            </a:xfrm>
            <a:custGeom>
              <a:avLst/>
              <a:gdLst>
                <a:gd name="T0" fmla="*/ 45 w 72"/>
                <a:gd name="T1" fmla="*/ 9 h 125"/>
                <a:gd name="T2" fmla="*/ 27 w 72"/>
                <a:gd name="T3" fmla="*/ 11 h 125"/>
                <a:gd name="T4" fmla="*/ 28 w 72"/>
                <a:gd name="T5" fmla="*/ 16 h 125"/>
                <a:gd name="T6" fmla="*/ 31 w 72"/>
                <a:gd name="T7" fmla="*/ 23 h 125"/>
                <a:gd name="T8" fmla="*/ 33 w 72"/>
                <a:gd name="T9" fmla="*/ 35 h 125"/>
                <a:gd name="T10" fmla="*/ 36 w 72"/>
                <a:gd name="T11" fmla="*/ 41 h 125"/>
                <a:gd name="T12" fmla="*/ 38 w 72"/>
                <a:gd name="T13" fmla="*/ 48 h 125"/>
                <a:gd name="T14" fmla="*/ 43 w 72"/>
                <a:gd name="T15" fmla="*/ 54 h 125"/>
                <a:gd name="T16" fmla="*/ 48 w 72"/>
                <a:gd name="T17" fmla="*/ 68 h 125"/>
                <a:gd name="T18" fmla="*/ 51 w 72"/>
                <a:gd name="T19" fmla="*/ 76 h 125"/>
                <a:gd name="T20" fmla="*/ 59 w 72"/>
                <a:gd name="T21" fmla="*/ 96 h 125"/>
                <a:gd name="T22" fmla="*/ 64 w 72"/>
                <a:gd name="T23" fmla="*/ 109 h 125"/>
                <a:gd name="T24" fmla="*/ 68 w 72"/>
                <a:gd name="T25" fmla="*/ 120 h 125"/>
                <a:gd name="T26" fmla="*/ 72 w 72"/>
                <a:gd name="T27" fmla="*/ 121 h 125"/>
                <a:gd name="T28" fmla="*/ 66 w 72"/>
                <a:gd name="T29" fmla="*/ 124 h 125"/>
                <a:gd name="T30" fmla="*/ 64 w 72"/>
                <a:gd name="T31" fmla="*/ 120 h 125"/>
                <a:gd name="T32" fmla="*/ 61 w 72"/>
                <a:gd name="T33" fmla="*/ 110 h 125"/>
                <a:gd name="T34" fmla="*/ 55 w 72"/>
                <a:gd name="T35" fmla="*/ 98 h 125"/>
                <a:gd name="T36" fmla="*/ 52 w 72"/>
                <a:gd name="T37" fmla="*/ 91 h 125"/>
                <a:gd name="T38" fmla="*/ 48 w 72"/>
                <a:gd name="T39" fmla="*/ 80 h 125"/>
                <a:gd name="T40" fmla="*/ 42 w 72"/>
                <a:gd name="T41" fmla="*/ 66 h 125"/>
                <a:gd name="T42" fmla="*/ 39 w 72"/>
                <a:gd name="T43" fmla="*/ 66 h 125"/>
                <a:gd name="T44" fmla="*/ 36 w 72"/>
                <a:gd name="T45" fmla="*/ 68 h 125"/>
                <a:gd name="T46" fmla="*/ 35 w 72"/>
                <a:gd name="T47" fmla="*/ 69 h 125"/>
                <a:gd name="T48" fmla="*/ 44 w 72"/>
                <a:gd name="T49" fmla="*/ 94 h 125"/>
                <a:gd name="T50" fmla="*/ 47 w 72"/>
                <a:gd name="T51" fmla="*/ 103 h 125"/>
                <a:gd name="T52" fmla="*/ 28 w 72"/>
                <a:gd name="T53" fmla="*/ 102 h 125"/>
                <a:gd name="T54" fmla="*/ 37 w 72"/>
                <a:gd name="T55" fmla="*/ 101 h 125"/>
                <a:gd name="T56" fmla="*/ 36 w 72"/>
                <a:gd name="T57" fmla="*/ 84 h 125"/>
                <a:gd name="T58" fmla="*/ 34 w 72"/>
                <a:gd name="T59" fmla="*/ 79 h 125"/>
                <a:gd name="T60" fmla="*/ 30 w 72"/>
                <a:gd name="T61" fmla="*/ 58 h 125"/>
                <a:gd name="T62" fmla="*/ 27 w 72"/>
                <a:gd name="T63" fmla="*/ 46 h 125"/>
                <a:gd name="T64" fmla="*/ 18 w 72"/>
                <a:gd name="T65" fmla="*/ 28 h 125"/>
                <a:gd name="T66" fmla="*/ 15 w 72"/>
                <a:gd name="T67" fmla="*/ 21 h 125"/>
                <a:gd name="T68" fmla="*/ 12 w 72"/>
                <a:gd name="T69" fmla="*/ 15 h 125"/>
                <a:gd name="T70" fmla="*/ 9 w 72"/>
                <a:gd name="T71" fmla="*/ 8 h 125"/>
                <a:gd name="T72" fmla="*/ 3 w 72"/>
                <a:gd name="T73" fmla="*/ 3 h 125"/>
                <a:gd name="T74" fmla="*/ 0 w 72"/>
                <a:gd name="T75" fmla="*/ 0 h 125"/>
                <a:gd name="T76" fmla="*/ 27 w 72"/>
                <a:gd name="T7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25">
                  <a:moveTo>
                    <a:pt x="46" y="9"/>
                  </a:moveTo>
                  <a:cubicBezTo>
                    <a:pt x="46" y="9"/>
                    <a:pt x="46" y="9"/>
                    <a:pt x="45" y="9"/>
                  </a:cubicBezTo>
                  <a:cubicBezTo>
                    <a:pt x="42" y="9"/>
                    <a:pt x="38" y="10"/>
                    <a:pt x="34" y="10"/>
                  </a:cubicBezTo>
                  <a:cubicBezTo>
                    <a:pt x="32" y="10"/>
                    <a:pt x="29" y="10"/>
                    <a:pt x="27" y="11"/>
                  </a:cubicBezTo>
                  <a:cubicBezTo>
                    <a:pt x="25" y="11"/>
                    <a:pt x="25" y="11"/>
                    <a:pt x="25" y="13"/>
                  </a:cubicBezTo>
                  <a:cubicBezTo>
                    <a:pt x="26" y="14"/>
                    <a:pt x="27" y="15"/>
                    <a:pt x="28" y="16"/>
                  </a:cubicBezTo>
                  <a:cubicBezTo>
                    <a:pt x="29" y="17"/>
                    <a:pt x="29" y="19"/>
                    <a:pt x="30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3" y="26"/>
                    <a:pt x="33" y="29"/>
                    <a:pt x="33" y="33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3" y="36"/>
                    <a:pt x="34" y="37"/>
                    <a:pt x="34" y="38"/>
                  </a:cubicBezTo>
                  <a:cubicBezTo>
                    <a:pt x="36" y="39"/>
                    <a:pt x="36" y="40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4"/>
                    <a:pt x="38" y="46"/>
                    <a:pt x="38" y="48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42" y="50"/>
                    <a:pt x="42" y="52"/>
                    <a:pt x="43" y="54"/>
                  </a:cubicBezTo>
                  <a:cubicBezTo>
                    <a:pt x="43" y="56"/>
                    <a:pt x="44" y="57"/>
                    <a:pt x="45" y="59"/>
                  </a:cubicBezTo>
                  <a:cubicBezTo>
                    <a:pt x="46" y="62"/>
                    <a:pt x="47" y="65"/>
                    <a:pt x="48" y="68"/>
                  </a:cubicBezTo>
                  <a:cubicBezTo>
                    <a:pt x="49" y="71"/>
                    <a:pt x="50" y="74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81"/>
                    <a:pt x="55" y="85"/>
                    <a:pt x="56" y="90"/>
                  </a:cubicBezTo>
                  <a:cubicBezTo>
                    <a:pt x="56" y="92"/>
                    <a:pt x="57" y="94"/>
                    <a:pt x="59" y="96"/>
                  </a:cubicBezTo>
                  <a:cubicBezTo>
                    <a:pt x="60" y="97"/>
                    <a:pt x="60" y="98"/>
                    <a:pt x="60" y="100"/>
                  </a:cubicBezTo>
                  <a:cubicBezTo>
                    <a:pt x="61" y="103"/>
                    <a:pt x="62" y="106"/>
                    <a:pt x="64" y="109"/>
                  </a:cubicBezTo>
                  <a:cubicBezTo>
                    <a:pt x="66" y="111"/>
                    <a:pt x="66" y="114"/>
                    <a:pt x="67" y="117"/>
                  </a:cubicBezTo>
                  <a:cubicBezTo>
                    <a:pt x="68" y="118"/>
                    <a:pt x="68" y="119"/>
                    <a:pt x="68" y="120"/>
                  </a:cubicBezTo>
                  <a:cubicBezTo>
                    <a:pt x="69" y="121"/>
                    <a:pt x="69" y="122"/>
                    <a:pt x="70" y="121"/>
                  </a:cubicBezTo>
                  <a:cubicBezTo>
                    <a:pt x="71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0" y="123"/>
                    <a:pt x="68" y="124"/>
                    <a:pt x="66" y="124"/>
                  </a:cubicBezTo>
                  <a:cubicBezTo>
                    <a:pt x="65" y="125"/>
                    <a:pt x="65" y="124"/>
                    <a:pt x="65" y="123"/>
                  </a:cubicBezTo>
                  <a:cubicBezTo>
                    <a:pt x="65" y="122"/>
                    <a:pt x="64" y="121"/>
                    <a:pt x="64" y="120"/>
                  </a:cubicBezTo>
                  <a:cubicBezTo>
                    <a:pt x="63" y="118"/>
                    <a:pt x="62" y="116"/>
                    <a:pt x="62" y="113"/>
                  </a:cubicBezTo>
                  <a:cubicBezTo>
                    <a:pt x="62" y="112"/>
                    <a:pt x="62" y="111"/>
                    <a:pt x="61" y="110"/>
                  </a:cubicBezTo>
                  <a:cubicBezTo>
                    <a:pt x="59" y="108"/>
                    <a:pt x="59" y="105"/>
                    <a:pt x="57" y="103"/>
                  </a:cubicBezTo>
                  <a:cubicBezTo>
                    <a:pt x="57" y="101"/>
                    <a:pt x="56" y="100"/>
                    <a:pt x="55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5"/>
                    <a:pt x="53" y="93"/>
                    <a:pt x="52" y="91"/>
                  </a:cubicBezTo>
                  <a:cubicBezTo>
                    <a:pt x="52" y="89"/>
                    <a:pt x="51" y="88"/>
                    <a:pt x="50" y="86"/>
                  </a:cubicBezTo>
                  <a:cubicBezTo>
                    <a:pt x="49" y="84"/>
                    <a:pt x="48" y="82"/>
                    <a:pt x="48" y="80"/>
                  </a:cubicBezTo>
                  <a:cubicBezTo>
                    <a:pt x="47" y="76"/>
                    <a:pt x="45" y="72"/>
                    <a:pt x="43" y="69"/>
                  </a:cubicBezTo>
                  <a:cubicBezTo>
                    <a:pt x="42" y="68"/>
                    <a:pt x="42" y="67"/>
                    <a:pt x="42" y="66"/>
                  </a:cubicBezTo>
                  <a:cubicBezTo>
                    <a:pt x="42" y="63"/>
                    <a:pt x="42" y="60"/>
                    <a:pt x="40" y="58"/>
                  </a:cubicBezTo>
                  <a:cubicBezTo>
                    <a:pt x="39" y="61"/>
                    <a:pt x="38" y="63"/>
                    <a:pt x="39" y="66"/>
                  </a:cubicBezTo>
                  <a:cubicBezTo>
                    <a:pt x="39" y="66"/>
                    <a:pt x="39" y="67"/>
                    <a:pt x="38" y="67"/>
                  </a:cubicBezTo>
                  <a:cubicBezTo>
                    <a:pt x="38" y="68"/>
                    <a:pt x="38" y="68"/>
                    <a:pt x="36" y="68"/>
                  </a:cubicBezTo>
                  <a:cubicBezTo>
                    <a:pt x="36" y="67"/>
                    <a:pt x="35" y="67"/>
                    <a:pt x="35" y="67"/>
                  </a:cubicBezTo>
                  <a:cubicBezTo>
                    <a:pt x="34" y="68"/>
                    <a:pt x="35" y="68"/>
                    <a:pt x="35" y="69"/>
                  </a:cubicBezTo>
                  <a:cubicBezTo>
                    <a:pt x="35" y="70"/>
                    <a:pt x="35" y="71"/>
                    <a:pt x="36" y="72"/>
                  </a:cubicBezTo>
                  <a:cubicBezTo>
                    <a:pt x="40" y="79"/>
                    <a:pt x="41" y="87"/>
                    <a:pt x="44" y="94"/>
                  </a:cubicBezTo>
                  <a:cubicBezTo>
                    <a:pt x="45" y="97"/>
                    <a:pt x="46" y="100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1" y="101"/>
                    <a:pt x="36" y="101"/>
                    <a:pt x="30" y="102"/>
                  </a:cubicBezTo>
                  <a:cubicBezTo>
                    <a:pt x="29" y="102"/>
                    <a:pt x="29" y="102"/>
                    <a:pt x="28" y="102"/>
                  </a:cubicBezTo>
                  <a:cubicBezTo>
                    <a:pt x="29" y="101"/>
                    <a:pt x="31" y="101"/>
                    <a:pt x="32" y="101"/>
                  </a:cubicBezTo>
                  <a:cubicBezTo>
                    <a:pt x="34" y="101"/>
                    <a:pt x="35" y="101"/>
                    <a:pt x="37" y="101"/>
                  </a:cubicBezTo>
                  <a:cubicBezTo>
                    <a:pt x="39" y="101"/>
                    <a:pt x="41" y="99"/>
                    <a:pt x="40" y="96"/>
                  </a:cubicBezTo>
                  <a:cubicBezTo>
                    <a:pt x="38" y="92"/>
                    <a:pt x="37" y="88"/>
                    <a:pt x="36" y="84"/>
                  </a:cubicBezTo>
                  <a:cubicBezTo>
                    <a:pt x="36" y="82"/>
                    <a:pt x="36" y="81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5" y="75"/>
                    <a:pt x="32" y="73"/>
                    <a:pt x="32" y="70"/>
                  </a:cubicBezTo>
                  <a:cubicBezTo>
                    <a:pt x="31" y="66"/>
                    <a:pt x="30" y="62"/>
                    <a:pt x="30" y="58"/>
                  </a:cubicBezTo>
                  <a:cubicBezTo>
                    <a:pt x="30" y="54"/>
                    <a:pt x="29" y="50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0"/>
                    <a:pt x="23" y="37"/>
                    <a:pt x="21" y="32"/>
                  </a:cubicBezTo>
                  <a:cubicBezTo>
                    <a:pt x="20" y="31"/>
                    <a:pt x="19" y="29"/>
                    <a:pt x="18" y="28"/>
                  </a:cubicBezTo>
                  <a:cubicBezTo>
                    <a:pt x="18" y="26"/>
                    <a:pt x="17" y="24"/>
                    <a:pt x="16" y="23"/>
                  </a:cubicBezTo>
                  <a:cubicBezTo>
                    <a:pt x="15" y="23"/>
                    <a:pt x="14" y="22"/>
                    <a:pt x="15" y="21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9" y="12"/>
                    <a:pt x="8" y="10"/>
                    <a:pt x="9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7" y="6"/>
                    <a:pt x="5" y="4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11" y="7"/>
                    <a:pt x="18" y="9"/>
                    <a:pt x="27" y="9"/>
                  </a:cubicBezTo>
                  <a:cubicBezTo>
                    <a:pt x="33" y="9"/>
                    <a:pt x="40" y="9"/>
                    <a:pt x="46" y="9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D6112A8C-3F92-93A7-BC5E-F0881FAF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1841500"/>
              <a:ext cx="127000" cy="136525"/>
            </a:xfrm>
            <a:custGeom>
              <a:avLst/>
              <a:gdLst>
                <a:gd name="T0" fmla="*/ 66 w 66"/>
                <a:gd name="T1" fmla="*/ 59 h 71"/>
                <a:gd name="T2" fmla="*/ 66 w 66"/>
                <a:gd name="T3" fmla="*/ 60 h 71"/>
                <a:gd name="T4" fmla="*/ 56 w 66"/>
                <a:gd name="T5" fmla="*/ 60 h 71"/>
                <a:gd name="T6" fmla="*/ 40 w 66"/>
                <a:gd name="T7" fmla="*/ 64 h 71"/>
                <a:gd name="T8" fmla="*/ 24 w 66"/>
                <a:gd name="T9" fmla="*/ 70 h 71"/>
                <a:gd name="T10" fmla="*/ 10 w 66"/>
                <a:gd name="T11" fmla="*/ 69 h 71"/>
                <a:gd name="T12" fmla="*/ 1 w 66"/>
                <a:gd name="T13" fmla="*/ 65 h 71"/>
                <a:gd name="T14" fmla="*/ 1 w 66"/>
                <a:gd name="T15" fmla="*/ 64 h 71"/>
                <a:gd name="T16" fmla="*/ 8 w 66"/>
                <a:gd name="T17" fmla="*/ 67 h 71"/>
                <a:gd name="T18" fmla="*/ 15 w 66"/>
                <a:gd name="T19" fmla="*/ 70 h 71"/>
                <a:gd name="T20" fmla="*/ 19 w 66"/>
                <a:gd name="T21" fmla="*/ 70 h 71"/>
                <a:gd name="T22" fmla="*/ 21 w 66"/>
                <a:gd name="T23" fmla="*/ 69 h 71"/>
                <a:gd name="T24" fmla="*/ 20 w 66"/>
                <a:gd name="T25" fmla="*/ 67 h 71"/>
                <a:gd name="T26" fmla="*/ 16 w 66"/>
                <a:gd name="T27" fmla="*/ 63 h 71"/>
                <a:gd name="T28" fmla="*/ 14 w 66"/>
                <a:gd name="T29" fmla="*/ 63 h 71"/>
                <a:gd name="T30" fmla="*/ 9 w 66"/>
                <a:gd name="T31" fmla="*/ 56 h 71"/>
                <a:gd name="T32" fmla="*/ 9 w 66"/>
                <a:gd name="T33" fmla="*/ 55 h 71"/>
                <a:gd name="T34" fmla="*/ 6 w 66"/>
                <a:gd name="T35" fmla="*/ 48 h 71"/>
                <a:gd name="T36" fmla="*/ 3 w 66"/>
                <a:gd name="T37" fmla="*/ 45 h 71"/>
                <a:gd name="T38" fmla="*/ 2 w 66"/>
                <a:gd name="T39" fmla="*/ 43 h 71"/>
                <a:gd name="T40" fmla="*/ 2 w 66"/>
                <a:gd name="T41" fmla="*/ 40 h 71"/>
                <a:gd name="T42" fmla="*/ 2 w 66"/>
                <a:gd name="T43" fmla="*/ 30 h 71"/>
                <a:gd name="T44" fmla="*/ 1 w 66"/>
                <a:gd name="T45" fmla="*/ 22 h 71"/>
                <a:gd name="T46" fmla="*/ 1 w 66"/>
                <a:gd name="T47" fmla="*/ 10 h 71"/>
                <a:gd name="T48" fmla="*/ 2 w 66"/>
                <a:gd name="T49" fmla="*/ 2 h 71"/>
                <a:gd name="T50" fmla="*/ 3 w 66"/>
                <a:gd name="T51" fmla="*/ 1 h 71"/>
                <a:gd name="T52" fmla="*/ 4 w 66"/>
                <a:gd name="T53" fmla="*/ 1 h 71"/>
                <a:gd name="T54" fmla="*/ 8 w 66"/>
                <a:gd name="T55" fmla="*/ 7 h 71"/>
                <a:gd name="T56" fmla="*/ 10 w 66"/>
                <a:gd name="T57" fmla="*/ 11 h 71"/>
                <a:gd name="T58" fmla="*/ 12 w 66"/>
                <a:gd name="T59" fmla="*/ 16 h 71"/>
                <a:gd name="T60" fmla="*/ 13 w 66"/>
                <a:gd name="T61" fmla="*/ 20 h 71"/>
                <a:gd name="T62" fmla="*/ 14 w 66"/>
                <a:gd name="T63" fmla="*/ 22 h 71"/>
                <a:gd name="T64" fmla="*/ 15 w 66"/>
                <a:gd name="T65" fmla="*/ 24 h 71"/>
                <a:gd name="T66" fmla="*/ 19 w 66"/>
                <a:gd name="T67" fmla="*/ 27 h 71"/>
                <a:gd name="T68" fmla="*/ 19 w 66"/>
                <a:gd name="T69" fmla="*/ 29 h 71"/>
                <a:gd name="T70" fmla="*/ 21 w 66"/>
                <a:gd name="T71" fmla="*/ 29 h 71"/>
                <a:gd name="T72" fmla="*/ 22 w 66"/>
                <a:gd name="T73" fmla="*/ 28 h 71"/>
                <a:gd name="T74" fmla="*/ 23 w 66"/>
                <a:gd name="T75" fmla="*/ 30 h 71"/>
                <a:gd name="T76" fmla="*/ 23 w 66"/>
                <a:gd name="T77" fmla="*/ 33 h 71"/>
                <a:gd name="T78" fmla="*/ 24 w 66"/>
                <a:gd name="T79" fmla="*/ 36 h 71"/>
                <a:gd name="T80" fmla="*/ 26 w 66"/>
                <a:gd name="T81" fmla="*/ 38 h 71"/>
                <a:gd name="T82" fmla="*/ 27 w 66"/>
                <a:gd name="T83" fmla="*/ 39 h 71"/>
                <a:gd name="T84" fmla="*/ 30 w 66"/>
                <a:gd name="T85" fmla="*/ 41 h 71"/>
                <a:gd name="T86" fmla="*/ 30 w 66"/>
                <a:gd name="T87" fmla="*/ 44 h 71"/>
                <a:gd name="T88" fmla="*/ 30 w 66"/>
                <a:gd name="T89" fmla="*/ 46 h 71"/>
                <a:gd name="T90" fmla="*/ 32 w 66"/>
                <a:gd name="T91" fmla="*/ 46 h 71"/>
                <a:gd name="T92" fmla="*/ 34 w 66"/>
                <a:gd name="T93" fmla="*/ 45 h 71"/>
                <a:gd name="T94" fmla="*/ 35 w 66"/>
                <a:gd name="T95" fmla="*/ 47 h 71"/>
                <a:gd name="T96" fmla="*/ 36 w 66"/>
                <a:gd name="T97" fmla="*/ 51 h 71"/>
                <a:gd name="T98" fmla="*/ 36 w 66"/>
                <a:gd name="T99" fmla="*/ 54 h 71"/>
                <a:gd name="T100" fmla="*/ 38 w 66"/>
                <a:gd name="T101" fmla="*/ 56 h 71"/>
                <a:gd name="T102" fmla="*/ 40 w 66"/>
                <a:gd name="T103" fmla="*/ 59 h 71"/>
                <a:gd name="T104" fmla="*/ 39 w 66"/>
                <a:gd name="T105" fmla="*/ 63 h 71"/>
                <a:gd name="T106" fmla="*/ 47 w 66"/>
                <a:gd name="T107" fmla="*/ 60 h 71"/>
                <a:gd name="T108" fmla="*/ 52 w 66"/>
                <a:gd name="T109" fmla="*/ 60 h 71"/>
                <a:gd name="T110" fmla="*/ 61 w 66"/>
                <a:gd name="T111" fmla="*/ 59 h 71"/>
                <a:gd name="T112" fmla="*/ 66 w 66"/>
                <a:gd name="T11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71">
                  <a:moveTo>
                    <a:pt x="66" y="59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62" y="60"/>
                    <a:pt x="59" y="59"/>
                    <a:pt x="56" y="60"/>
                  </a:cubicBezTo>
                  <a:cubicBezTo>
                    <a:pt x="50" y="61"/>
                    <a:pt x="45" y="62"/>
                    <a:pt x="40" y="64"/>
                  </a:cubicBezTo>
                  <a:cubicBezTo>
                    <a:pt x="35" y="66"/>
                    <a:pt x="30" y="69"/>
                    <a:pt x="24" y="70"/>
                  </a:cubicBezTo>
                  <a:cubicBezTo>
                    <a:pt x="19" y="71"/>
                    <a:pt x="14" y="71"/>
                    <a:pt x="10" y="69"/>
                  </a:cubicBezTo>
                  <a:cubicBezTo>
                    <a:pt x="7" y="68"/>
                    <a:pt x="4" y="66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cubicBezTo>
                    <a:pt x="4" y="65"/>
                    <a:pt x="6" y="66"/>
                    <a:pt x="8" y="67"/>
                  </a:cubicBezTo>
                  <a:cubicBezTo>
                    <a:pt x="10" y="68"/>
                    <a:pt x="13" y="70"/>
                    <a:pt x="15" y="70"/>
                  </a:cubicBezTo>
                  <a:cubicBezTo>
                    <a:pt x="17" y="69"/>
                    <a:pt x="18" y="70"/>
                    <a:pt x="19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8"/>
                    <a:pt x="21" y="67"/>
                    <a:pt x="20" y="67"/>
                  </a:cubicBezTo>
                  <a:cubicBezTo>
                    <a:pt x="19" y="65"/>
                    <a:pt x="17" y="64"/>
                    <a:pt x="16" y="63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2" y="60"/>
                    <a:pt x="10" y="59"/>
                    <a:pt x="9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7" y="53"/>
                    <a:pt x="6" y="51"/>
                    <a:pt x="6" y="48"/>
                  </a:cubicBezTo>
                  <a:cubicBezTo>
                    <a:pt x="6" y="47"/>
                    <a:pt x="5" y="46"/>
                    <a:pt x="3" y="45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3" y="37"/>
                    <a:pt x="2" y="33"/>
                    <a:pt x="2" y="30"/>
                  </a:cubicBezTo>
                  <a:cubicBezTo>
                    <a:pt x="2" y="27"/>
                    <a:pt x="1" y="25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8"/>
                    <a:pt x="2" y="5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8" y="9"/>
                    <a:pt x="8" y="10"/>
                    <a:pt x="10" y="11"/>
                  </a:cubicBezTo>
                  <a:cubicBezTo>
                    <a:pt x="12" y="11"/>
                    <a:pt x="12" y="14"/>
                    <a:pt x="12" y="16"/>
                  </a:cubicBezTo>
                  <a:cubicBezTo>
                    <a:pt x="12" y="17"/>
                    <a:pt x="12" y="19"/>
                    <a:pt x="13" y="20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7" y="24"/>
                    <a:pt x="18" y="25"/>
                    <a:pt x="19" y="27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20" y="30"/>
                    <a:pt x="20" y="30"/>
                    <a:pt x="21" y="29"/>
                  </a:cubicBezTo>
                  <a:cubicBezTo>
                    <a:pt x="21" y="29"/>
                    <a:pt x="21" y="28"/>
                    <a:pt x="22" y="28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2" y="34"/>
                    <a:pt x="23" y="35"/>
                    <a:pt x="24" y="36"/>
                  </a:cubicBezTo>
                  <a:cubicBezTo>
                    <a:pt x="25" y="36"/>
                    <a:pt x="25" y="37"/>
                    <a:pt x="26" y="38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9" y="39"/>
                    <a:pt x="30" y="39"/>
                    <a:pt x="30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30" y="45"/>
                    <a:pt x="30" y="46"/>
                    <a:pt x="30" y="46"/>
                  </a:cubicBezTo>
                  <a:cubicBezTo>
                    <a:pt x="31" y="47"/>
                    <a:pt x="32" y="47"/>
                    <a:pt x="32" y="46"/>
                  </a:cubicBezTo>
                  <a:cubicBezTo>
                    <a:pt x="32" y="46"/>
                    <a:pt x="33" y="45"/>
                    <a:pt x="34" y="45"/>
                  </a:cubicBezTo>
                  <a:cubicBezTo>
                    <a:pt x="35" y="46"/>
                    <a:pt x="35" y="46"/>
                    <a:pt x="35" y="47"/>
                  </a:cubicBezTo>
                  <a:cubicBezTo>
                    <a:pt x="35" y="48"/>
                    <a:pt x="35" y="50"/>
                    <a:pt x="36" y="51"/>
                  </a:cubicBezTo>
                  <a:cubicBezTo>
                    <a:pt x="36" y="51"/>
                    <a:pt x="36" y="53"/>
                    <a:pt x="36" y="54"/>
                  </a:cubicBezTo>
                  <a:cubicBezTo>
                    <a:pt x="36" y="55"/>
                    <a:pt x="37" y="56"/>
                    <a:pt x="38" y="56"/>
                  </a:cubicBezTo>
                  <a:cubicBezTo>
                    <a:pt x="40" y="56"/>
                    <a:pt x="40" y="57"/>
                    <a:pt x="40" y="59"/>
                  </a:cubicBezTo>
                  <a:cubicBezTo>
                    <a:pt x="40" y="61"/>
                    <a:pt x="40" y="61"/>
                    <a:pt x="39" y="63"/>
                  </a:cubicBezTo>
                  <a:cubicBezTo>
                    <a:pt x="42" y="62"/>
                    <a:pt x="44" y="61"/>
                    <a:pt x="47" y="60"/>
                  </a:cubicBezTo>
                  <a:cubicBezTo>
                    <a:pt x="48" y="59"/>
                    <a:pt x="50" y="60"/>
                    <a:pt x="52" y="60"/>
                  </a:cubicBezTo>
                  <a:cubicBezTo>
                    <a:pt x="55" y="59"/>
                    <a:pt x="58" y="59"/>
                    <a:pt x="61" y="59"/>
                  </a:cubicBezTo>
                  <a:cubicBezTo>
                    <a:pt x="62" y="59"/>
                    <a:pt x="64" y="59"/>
                    <a:pt x="66" y="59"/>
                  </a:cubicBezTo>
                  <a:close/>
                </a:path>
              </a:pathLst>
            </a:custGeom>
            <a:solidFill>
              <a:srgbClr val="D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09F20354-3104-2B89-6D74-110EC348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963" y="1754188"/>
              <a:ext cx="106363" cy="215900"/>
            </a:xfrm>
            <a:custGeom>
              <a:avLst/>
              <a:gdLst>
                <a:gd name="T0" fmla="*/ 45 w 56"/>
                <a:gd name="T1" fmla="*/ 112 h 113"/>
                <a:gd name="T2" fmla="*/ 41 w 56"/>
                <a:gd name="T3" fmla="*/ 102 h 113"/>
                <a:gd name="T4" fmla="*/ 36 w 56"/>
                <a:gd name="T5" fmla="*/ 91 h 113"/>
                <a:gd name="T6" fmla="*/ 30 w 56"/>
                <a:gd name="T7" fmla="*/ 76 h 113"/>
                <a:gd name="T8" fmla="*/ 27 w 56"/>
                <a:gd name="T9" fmla="*/ 67 h 113"/>
                <a:gd name="T10" fmla="*/ 19 w 56"/>
                <a:gd name="T11" fmla="*/ 47 h 113"/>
                <a:gd name="T12" fmla="*/ 15 w 56"/>
                <a:gd name="T13" fmla="*/ 40 h 113"/>
                <a:gd name="T14" fmla="*/ 12 w 56"/>
                <a:gd name="T15" fmla="*/ 34 h 113"/>
                <a:gd name="T16" fmla="*/ 10 w 56"/>
                <a:gd name="T17" fmla="*/ 28 h 113"/>
                <a:gd name="T18" fmla="*/ 9 w 56"/>
                <a:gd name="T19" fmla="*/ 18 h 113"/>
                <a:gd name="T20" fmla="*/ 4 w 56"/>
                <a:gd name="T21" fmla="*/ 7 h 113"/>
                <a:gd name="T22" fmla="*/ 1 w 56"/>
                <a:gd name="T23" fmla="*/ 2 h 113"/>
                <a:gd name="T24" fmla="*/ 10 w 56"/>
                <a:gd name="T25" fmla="*/ 0 h 113"/>
                <a:gd name="T26" fmla="*/ 7 w 56"/>
                <a:gd name="T27" fmla="*/ 1 h 113"/>
                <a:gd name="T28" fmla="*/ 10 w 56"/>
                <a:gd name="T29" fmla="*/ 6 h 113"/>
                <a:gd name="T30" fmla="*/ 14 w 56"/>
                <a:gd name="T31" fmla="*/ 12 h 113"/>
                <a:gd name="T32" fmla="*/ 15 w 56"/>
                <a:gd name="T33" fmla="*/ 19 h 113"/>
                <a:gd name="T34" fmla="*/ 17 w 56"/>
                <a:gd name="T35" fmla="*/ 24 h 113"/>
                <a:gd name="T36" fmla="*/ 19 w 56"/>
                <a:gd name="T37" fmla="*/ 35 h 113"/>
                <a:gd name="T38" fmla="*/ 22 w 56"/>
                <a:gd name="T39" fmla="*/ 41 h 113"/>
                <a:gd name="T40" fmla="*/ 26 w 56"/>
                <a:gd name="T41" fmla="*/ 49 h 113"/>
                <a:gd name="T42" fmla="*/ 26 w 56"/>
                <a:gd name="T43" fmla="*/ 53 h 113"/>
                <a:gd name="T44" fmla="*/ 29 w 56"/>
                <a:gd name="T45" fmla="*/ 53 h 113"/>
                <a:gd name="T46" fmla="*/ 31 w 56"/>
                <a:gd name="T47" fmla="*/ 58 h 113"/>
                <a:gd name="T48" fmla="*/ 34 w 56"/>
                <a:gd name="T49" fmla="*/ 68 h 113"/>
                <a:gd name="T50" fmla="*/ 39 w 56"/>
                <a:gd name="T51" fmla="*/ 69 h 113"/>
                <a:gd name="T52" fmla="*/ 43 w 56"/>
                <a:gd name="T53" fmla="*/ 82 h 113"/>
                <a:gd name="T54" fmla="*/ 42 w 56"/>
                <a:gd name="T55" fmla="*/ 96 h 113"/>
                <a:gd name="T56" fmla="*/ 44 w 56"/>
                <a:gd name="T57" fmla="*/ 98 h 113"/>
                <a:gd name="T58" fmla="*/ 44 w 56"/>
                <a:gd name="T59" fmla="*/ 92 h 113"/>
                <a:gd name="T60" fmla="*/ 47 w 56"/>
                <a:gd name="T61" fmla="*/ 92 h 113"/>
                <a:gd name="T62" fmla="*/ 48 w 56"/>
                <a:gd name="T63" fmla="*/ 107 h 113"/>
                <a:gd name="T64" fmla="*/ 53 w 56"/>
                <a:gd name="T65" fmla="*/ 109 h 113"/>
                <a:gd name="T66" fmla="*/ 56 w 56"/>
                <a:gd name="T67" fmla="*/ 108 h 113"/>
                <a:gd name="T68" fmla="*/ 55 w 56"/>
                <a:gd name="T69" fmla="*/ 108 h 113"/>
                <a:gd name="T70" fmla="*/ 51 w 56"/>
                <a:gd name="T7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13">
                  <a:moveTo>
                    <a:pt x="48" y="112"/>
                  </a:moveTo>
                  <a:cubicBezTo>
                    <a:pt x="47" y="111"/>
                    <a:pt x="46" y="113"/>
                    <a:pt x="45" y="112"/>
                  </a:cubicBezTo>
                  <a:cubicBezTo>
                    <a:pt x="44" y="111"/>
                    <a:pt x="44" y="110"/>
                    <a:pt x="43" y="108"/>
                  </a:cubicBezTo>
                  <a:cubicBezTo>
                    <a:pt x="43" y="107"/>
                    <a:pt x="42" y="104"/>
                    <a:pt x="41" y="102"/>
                  </a:cubicBezTo>
                  <a:cubicBezTo>
                    <a:pt x="41" y="101"/>
                    <a:pt x="40" y="99"/>
                    <a:pt x="39" y="98"/>
                  </a:cubicBezTo>
                  <a:cubicBezTo>
                    <a:pt x="38" y="96"/>
                    <a:pt x="37" y="94"/>
                    <a:pt x="36" y="91"/>
                  </a:cubicBezTo>
                  <a:cubicBezTo>
                    <a:pt x="36" y="89"/>
                    <a:pt x="35" y="87"/>
                    <a:pt x="33" y="85"/>
                  </a:cubicBezTo>
                  <a:cubicBezTo>
                    <a:pt x="32" y="82"/>
                    <a:pt x="31" y="79"/>
                    <a:pt x="30" y="76"/>
                  </a:cubicBezTo>
                  <a:cubicBezTo>
                    <a:pt x="30" y="75"/>
                    <a:pt x="30" y="74"/>
                    <a:pt x="29" y="73"/>
                  </a:cubicBezTo>
                  <a:cubicBezTo>
                    <a:pt x="28" y="71"/>
                    <a:pt x="26" y="69"/>
                    <a:pt x="27" y="67"/>
                  </a:cubicBezTo>
                  <a:cubicBezTo>
                    <a:pt x="25" y="63"/>
                    <a:pt x="24" y="58"/>
                    <a:pt x="22" y="54"/>
                  </a:cubicBezTo>
                  <a:cubicBezTo>
                    <a:pt x="21" y="52"/>
                    <a:pt x="20" y="49"/>
                    <a:pt x="19" y="47"/>
                  </a:cubicBezTo>
                  <a:cubicBezTo>
                    <a:pt x="18" y="45"/>
                    <a:pt x="18" y="43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4" y="40"/>
                    <a:pt x="13" y="39"/>
                    <a:pt x="14" y="37"/>
                  </a:cubicBezTo>
                  <a:cubicBezTo>
                    <a:pt x="14" y="36"/>
                    <a:pt x="13" y="35"/>
                    <a:pt x="12" y="34"/>
                  </a:cubicBezTo>
                  <a:cubicBezTo>
                    <a:pt x="11" y="33"/>
                    <a:pt x="11" y="32"/>
                    <a:pt x="11" y="31"/>
                  </a:cubicBezTo>
                  <a:cubicBezTo>
                    <a:pt x="11" y="30"/>
                    <a:pt x="11" y="29"/>
                    <a:pt x="10" y="28"/>
                  </a:cubicBezTo>
                  <a:cubicBezTo>
                    <a:pt x="9" y="28"/>
                    <a:pt x="9" y="27"/>
                    <a:pt x="9" y="26"/>
                  </a:cubicBezTo>
                  <a:cubicBezTo>
                    <a:pt x="9" y="23"/>
                    <a:pt x="9" y="20"/>
                    <a:pt x="9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3"/>
                    <a:pt x="5" y="10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2" y="6"/>
                    <a:pt x="2" y="4"/>
                    <a:pt x="1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0" y="7"/>
                    <a:pt x="11" y="8"/>
                    <a:pt x="12" y="8"/>
                  </a:cubicBezTo>
                  <a:cubicBezTo>
                    <a:pt x="13" y="9"/>
                    <a:pt x="15" y="10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5" y="15"/>
                    <a:pt x="15" y="17"/>
                    <a:pt x="15" y="19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6"/>
                    <a:pt x="18" y="28"/>
                    <a:pt x="18" y="31"/>
                  </a:cubicBezTo>
                  <a:cubicBezTo>
                    <a:pt x="18" y="32"/>
                    <a:pt x="18" y="34"/>
                    <a:pt x="19" y="35"/>
                  </a:cubicBezTo>
                  <a:cubicBezTo>
                    <a:pt x="20" y="36"/>
                    <a:pt x="21" y="38"/>
                    <a:pt x="21" y="39"/>
                  </a:cubicBezTo>
                  <a:cubicBezTo>
                    <a:pt x="21" y="40"/>
                    <a:pt x="21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5"/>
                    <a:pt x="24" y="47"/>
                    <a:pt x="26" y="49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7" y="53"/>
                    <a:pt x="27" y="53"/>
                    <a:pt x="27" y="52"/>
                  </a:cubicBezTo>
                  <a:cubicBezTo>
                    <a:pt x="28" y="52"/>
                    <a:pt x="29" y="52"/>
                    <a:pt x="29" y="53"/>
                  </a:cubicBezTo>
                  <a:cubicBezTo>
                    <a:pt x="29" y="55"/>
                    <a:pt x="29" y="56"/>
                    <a:pt x="30" y="58"/>
                  </a:cubicBezTo>
                  <a:cubicBezTo>
                    <a:pt x="30" y="58"/>
                    <a:pt x="31" y="58"/>
                    <a:pt x="31" y="58"/>
                  </a:cubicBezTo>
                  <a:cubicBezTo>
                    <a:pt x="30" y="61"/>
                    <a:pt x="31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5" y="68"/>
                    <a:pt x="37" y="68"/>
                    <a:pt x="38" y="68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39" y="72"/>
                    <a:pt x="40" y="75"/>
                    <a:pt x="42" y="77"/>
                  </a:cubicBezTo>
                  <a:cubicBezTo>
                    <a:pt x="43" y="79"/>
                    <a:pt x="43" y="80"/>
                    <a:pt x="43" y="82"/>
                  </a:cubicBezTo>
                  <a:cubicBezTo>
                    <a:pt x="42" y="84"/>
                    <a:pt x="42" y="85"/>
                    <a:pt x="42" y="87"/>
                  </a:cubicBezTo>
                  <a:cubicBezTo>
                    <a:pt x="42" y="90"/>
                    <a:pt x="42" y="93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3" y="98"/>
                    <a:pt x="44" y="98"/>
                  </a:cubicBezTo>
                  <a:cubicBezTo>
                    <a:pt x="45" y="98"/>
                    <a:pt x="44" y="97"/>
                    <a:pt x="44" y="96"/>
                  </a:cubicBezTo>
                  <a:cubicBezTo>
                    <a:pt x="44" y="95"/>
                    <a:pt x="44" y="94"/>
                    <a:pt x="44" y="92"/>
                  </a:cubicBezTo>
                  <a:cubicBezTo>
                    <a:pt x="44" y="92"/>
                    <a:pt x="45" y="91"/>
                    <a:pt x="46" y="91"/>
                  </a:cubicBezTo>
                  <a:cubicBezTo>
                    <a:pt x="46" y="91"/>
                    <a:pt x="47" y="92"/>
                    <a:pt x="47" y="92"/>
                  </a:cubicBezTo>
                  <a:cubicBezTo>
                    <a:pt x="47" y="94"/>
                    <a:pt x="47" y="95"/>
                    <a:pt x="47" y="96"/>
                  </a:cubicBezTo>
                  <a:cubicBezTo>
                    <a:pt x="46" y="100"/>
                    <a:pt x="47" y="103"/>
                    <a:pt x="48" y="107"/>
                  </a:cubicBezTo>
                  <a:cubicBezTo>
                    <a:pt x="48" y="108"/>
                    <a:pt x="49" y="109"/>
                    <a:pt x="50" y="110"/>
                  </a:cubicBezTo>
                  <a:cubicBezTo>
                    <a:pt x="51" y="111"/>
                    <a:pt x="52" y="109"/>
                    <a:pt x="53" y="109"/>
                  </a:cubicBezTo>
                  <a:cubicBezTo>
                    <a:pt x="54" y="108"/>
                    <a:pt x="54" y="108"/>
                    <a:pt x="55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4" y="109"/>
                    <a:pt x="53" y="110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49" y="112"/>
                    <a:pt x="48" y="112"/>
                  </a:cubicBezTo>
                  <a:close/>
                </a:path>
              </a:pathLst>
            </a:custGeom>
            <a:solidFill>
              <a:srgbClr val="C0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8CCBC8DF-7B97-3A3C-CEE5-659D8068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41500"/>
              <a:ext cx="77788" cy="136525"/>
            </a:xfrm>
            <a:custGeom>
              <a:avLst/>
              <a:gdLst>
                <a:gd name="T0" fmla="*/ 38 w 41"/>
                <a:gd name="T1" fmla="*/ 66 h 71"/>
                <a:gd name="T2" fmla="*/ 41 w 41"/>
                <a:gd name="T3" fmla="*/ 65 h 71"/>
                <a:gd name="T4" fmla="*/ 34 w 41"/>
                <a:gd name="T5" fmla="*/ 68 h 71"/>
                <a:gd name="T6" fmla="*/ 24 w 41"/>
                <a:gd name="T7" fmla="*/ 71 h 71"/>
                <a:gd name="T8" fmla="*/ 16 w 41"/>
                <a:gd name="T9" fmla="*/ 63 h 71"/>
                <a:gd name="T10" fmla="*/ 15 w 41"/>
                <a:gd name="T11" fmla="*/ 50 h 71"/>
                <a:gd name="T12" fmla="*/ 11 w 41"/>
                <a:gd name="T13" fmla="*/ 34 h 71"/>
                <a:gd name="T14" fmla="*/ 8 w 41"/>
                <a:gd name="T15" fmla="*/ 24 h 71"/>
                <a:gd name="T16" fmla="*/ 3 w 41"/>
                <a:gd name="T17" fmla="*/ 13 h 71"/>
                <a:gd name="T18" fmla="*/ 1 w 41"/>
                <a:gd name="T19" fmla="*/ 12 h 71"/>
                <a:gd name="T20" fmla="*/ 1 w 41"/>
                <a:gd name="T21" fmla="*/ 14 h 71"/>
                <a:gd name="T22" fmla="*/ 2 w 41"/>
                <a:gd name="T23" fmla="*/ 16 h 71"/>
                <a:gd name="T24" fmla="*/ 0 w 41"/>
                <a:gd name="T25" fmla="*/ 12 h 71"/>
                <a:gd name="T26" fmla="*/ 2 w 41"/>
                <a:gd name="T27" fmla="*/ 11 h 71"/>
                <a:gd name="T28" fmla="*/ 4 w 41"/>
                <a:gd name="T29" fmla="*/ 12 h 71"/>
                <a:gd name="T30" fmla="*/ 4 w 41"/>
                <a:gd name="T31" fmla="*/ 10 h 71"/>
                <a:gd name="T32" fmla="*/ 5 w 41"/>
                <a:gd name="T33" fmla="*/ 4 h 71"/>
                <a:gd name="T34" fmla="*/ 5 w 41"/>
                <a:gd name="T35" fmla="*/ 0 h 71"/>
                <a:gd name="T36" fmla="*/ 8 w 41"/>
                <a:gd name="T37" fmla="*/ 7 h 71"/>
                <a:gd name="T38" fmla="*/ 8 w 41"/>
                <a:gd name="T39" fmla="*/ 10 h 71"/>
                <a:gd name="T40" fmla="*/ 10 w 41"/>
                <a:gd name="T41" fmla="*/ 13 h 71"/>
                <a:gd name="T42" fmla="*/ 14 w 41"/>
                <a:gd name="T43" fmla="*/ 23 h 71"/>
                <a:gd name="T44" fmla="*/ 18 w 41"/>
                <a:gd name="T45" fmla="*/ 32 h 71"/>
                <a:gd name="T46" fmla="*/ 18 w 41"/>
                <a:gd name="T47" fmla="*/ 33 h 71"/>
                <a:gd name="T48" fmla="*/ 20 w 41"/>
                <a:gd name="T49" fmla="*/ 37 h 71"/>
                <a:gd name="T50" fmla="*/ 21 w 41"/>
                <a:gd name="T51" fmla="*/ 39 h 71"/>
                <a:gd name="T52" fmla="*/ 26 w 41"/>
                <a:gd name="T53" fmla="*/ 52 h 71"/>
                <a:gd name="T54" fmla="*/ 29 w 41"/>
                <a:gd name="T55" fmla="*/ 57 h 71"/>
                <a:gd name="T56" fmla="*/ 31 w 41"/>
                <a:gd name="T57" fmla="*/ 66 h 71"/>
                <a:gd name="T58" fmla="*/ 34 w 41"/>
                <a:gd name="T59" fmla="*/ 68 h 71"/>
                <a:gd name="T60" fmla="*/ 38 w 41"/>
                <a:gd name="T61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71">
                  <a:moveTo>
                    <a:pt x="38" y="66"/>
                  </a:moveTo>
                  <a:cubicBezTo>
                    <a:pt x="39" y="65"/>
                    <a:pt x="40" y="65"/>
                    <a:pt x="41" y="65"/>
                  </a:cubicBezTo>
                  <a:cubicBezTo>
                    <a:pt x="39" y="67"/>
                    <a:pt x="36" y="68"/>
                    <a:pt x="34" y="68"/>
                  </a:cubicBezTo>
                  <a:cubicBezTo>
                    <a:pt x="31" y="70"/>
                    <a:pt x="27" y="71"/>
                    <a:pt x="24" y="71"/>
                  </a:cubicBezTo>
                  <a:cubicBezTo>
                    <a:pt x="19" y="70"/>
                    <a:pt x="17" y="68"/>
                    <a:pt x="16" y="63"/>
                  </a:cubicBezTo>
                  <a:cubicBezTo>
                    <a:pt x="16" y="59"/>
                    <a:pt x="16" y="54"/>
                    <a:pt x="15" y="50"/>
                  </a:cubicBezTo>
                  <a:cubicBezTo>
                    <a:pt x="14" y="45"/>
                    <a:pt x="12" y="39"/>
                    <a:pt x="11" y="34"/>
                  </a:cubicBezTo>
                  <a:cubicBezTo>
                    <a:pt x="10" y="31"/>
                    <a:pt x="9" y="28"/>
                    <a:pt x="8" y="24"/>
                  </a:cubicBezTo>
                  <a:cubicBezTo>
                    <a:pt x="7" y="21"/>
                    <a:pt x="5" y="17"/>
                    <a:pt x="3" y="13"/>
                  </a:cubicBezTo>
                  <a:cubicBezTo>
                    <a:pt x="3" y="13"/>
                    <a:pt x="2" y="11"/>
                    <a:pt x="1" y="12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8"/>
                    <a:pt x="3" y="6"/>
                    <a:pt x="5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6" y="3"/>
                    <a:pt x="8" y="4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2" y="16"/>
                    <a:pt x="13" y="19"/>
                    <a:pt x="14" y="23"/>
                  </a:cubicBezTo>
                  <a:cubicBezTo>
                    <a:pt x="15" y="26"/>
                    <a:pt x="15" y="30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1" y="38"/>
                    <a:pt x="21" y="39"/>
                  </a:cubicBezTo>
                  <a:cubicBezTo>
                    <a:pt x="22" y="44"/>
                    <a:pt x="25" y="47"/>
                    <a:pt x="26" y="52"/>
                  </a:cubicBezTo>
                  <a:cubicBezTo>
                    <a:pt x="27" y="54"/>
                    <a:pt x="29" y="55"/>
                    <a:pt x="29" y="57"/>
                  </a:cubicBezTo>
                  <a:cubicBezTo>
                    <a:pt x="28" y="60"/>
                    <a:pt x="30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6" y="67"/>
                    <a:pt x="37" y="66"/>
                    <a:pt x="38" y="66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FB41D3DE-D657-E4D5-689E-01A503585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606550"/>
              <a:ext cx="44450" cy="77787"/>
            </a:xfrm>
            <a:custGeom>
              <a:avLst/>
              <a:gdLst>
                <a:gd name="T0" fmla="*/ 24 w 24"/>
                <a:gd name="T1" fmla="*/ 17 h 40"/>
                <a:gd name="T2" fmla="*/ 23 w 24"/>
                <a:gd name="T3" fmla="*/ 19 h 40"/>
                <a:gd name="T4" fmla="*/ 24 w 24"/>
                <a:gd name="T5" fmla="*/ 28 h 40"/>
                <a:gd name="T6" fmla="*/ 22 w 24"/>
                <a:gd name="T7" fmla="*/ 34 h 40"/>
                <a:gd name="T8" fmla="*/ 20 w 24"/>
                <a:gd name="T9" fmla="*/ 36 h 40"/>
                <a:gd name="T10" fmla="*/ 13 w 24"/>
                <a:gd name="T11" fmla="*/ 39 h 40"/>
                <a:gd name="T12" fmla="*/ 12 w 24"/>
                <a:gd name="T13" fmla="*/ 38 h 40"/>
                <a:gd name="T14" fmla="*/ 7 w 24"/>
                <a:gd name="T15" fmla="*/ 33 h 40"/>
                <a:gd name="T16" fmla="*/ 6 w 24"/>
                <a:gd name="T17" fmla="*/ 31 h 40"/>
                <a:gd name="T18" fmla="*/ 6 w 24"/>
                <a:gd name="T19" fmla="*/ 30 h 40"/>
                <a:gd name="T20" fmla="*/ 3 w 24"/>
                <a:gd name="T21" fmla="*/ 21 h 40"/>
                <a:gd name="T22" fmla="*/ 1 w 24"/>
                <a:gd name="T23" fmla="*/ 19 h 40"/>
                <a:gd name="T24" fmla="*/ 1 w 24"/>
                <a:gd name="T25" fmla="*/ 8 h 40"/>
                <a:gd name="T26" fmla="*/ 1 w 24"/>
                <a:gd name="T27" fmla="*/ 7 h 40"/>
                <a:gd name="T28" fmla="*/ 2 w 24"/>
                <a:gd name="T29" fmla="*/ 3 h 40"/>
                <a:gd name="T30" fmla="*/ 4 w 24"/>
                <a:gd name="T31" fmla="*/ 2 h 40"/>
                <a:gd name="T32" fmla="*/ 6 w 24"/>
                <a:gd name="T33" fmla="*/ 0 h 40"/>
                <a:gd name="T34" fmla="*/ 7 w 24"/>
                <a:gd name="T35" fmla="*/ 0 h 40"/>
                <a:gd name="T36" fmla="*/ 23 w 24"/>
                <a:gd name="T37" fmla="*/ 16 h 40"/>
                <a:gd name="T38" fmla="*/ 24 w 24"/>
                <a:gd name="T3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0">
                  <a:moveTo>
                    <a:pt x="24" y="17"/>
                  </a:moveTo>
                  <a:cubicBezTo>
                    <a:pt x="23" y="18"/>
                    <a:pt x="23" y="18"/>
                    <a:pt x="23" y="19"/>
                  </a:cubicBezTo>
                  <a:cubicBezTo>
                    <a:pt x="24" y="22"/>
                    <a:pt x="24" y="25"/>
                    <a:pt x="24" y="28"/>
                  </a:cubicBezTo>
                  <a:cubicBezTo>
                    <a:pt x="23" y="30"/>
                    <a:pt x="22" y="32"/>
                    <a:pt x="22" y="34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0" y="39"/>
                    <a:pt x="15" y="40"/>
                    <a:pt x="13" y="39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11" y="35"/>
                    <a:pt x="8" y="35"/>
                    <a:pt x="7" y="33"/>
                  </a:cubicBezTo>
                  <a:cubicBezTo>
                    <a:pt x="6" y="33"/>
                    <a:pt x="6" y="32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3" y="28"/>
                    <a:pt x="4" y="24"/>
                    <a:pt x="3" y="21"/>
                  </a:cubicBezTo>
                  <a:cubicBezTo>
                    <a:pt x="2" y="20"/>
                    <a:pt x="1" y="20"/>
                    <a:pt x="1" y="19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7"/>
                    <a:pt x="16" y="12"/>
                    <a:pt x="23" y="16"/>
                  </a:cubicBezTo>
                  <a:cubicBezTo>
                    <a:pt x="23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BCC3B067-6C06-078A-CAC0-75A02DAB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1887538"/>
              <a:ext cx="155575" cy="73025"/>
            </a:xfrm>
            <a:custGeom>
              <a:avLst/>
              <a:gdLst>
                <a:gd name="T0" fmla="*/ 0 w 81"/>
                <a:gd name="T1" fmla="*/ 38 h 38"/>
                <a:gd name="T2" fmla="*/ 9 w 81"/>
                <a:gd name="T3" fmla="*/ 36 h 38"/>
                <a:gd name="T4" fmla="*/ 11 w 81"/>
                <a:gd name="T5" fmla="*/ 35 h 38"/>
                <a:gd name="T6" fmla="*/ 10 w 81"/>
                <a:gd name="T7" fmla="*/ 34 h 38"/>
                <a:gd name="T8" fmla="*/ 12 w 81"/>
                <a:gd name="T9" fmla="*/ 33 h 38"/>
                <a:gd name="T10" fmla="*/ 10 w 81"/>
                <a:gd name="T11" fmla="*/ 31 h 38"/>
                <a:gd name="T12" fmla="*/ 8 w 81"/>
                <a:gd name="T13" fmla="*/ 25 h 38"/>
                <a:gd name="T14" fmla="*/ 7 w 81"/>
                <a:gd name="T15" fmla="*/ 13 h 38"/>
                <a:gd name="T16" fmla="*/ 8 w 81"/>
                <a:gd name="T17" fmla="*/ 9 h 38"/>
                <a:gd name="T18" fmla="*/ 10 w 81"/>
                <a:gd name="T19" fmla="*/ 4 h 38"/>
                <a:gd name="T20" fmla="*/ 12 w 81"/>
                <a:gd name="T21" fmla="*/ 0 h 38"/>
                <a:gd name="T22" fmla="*/ 15 w 81"/>
                <a:gd name="T23" fmla="*/ 0 h 38"/>
                <a:gd name="T24" fmla="*/ 19 w 81"/>
                <a:gd name="T25" fmla="*/ 3 h 38"/>
                <a:gd name="T26" fmla="*/ 19 w 81"/>
                <a:gd name="T27" fmla="*/ 4 h 38"/>
                <a:gd name="T28" fmla="*/ 19 w 81"/>
                <a:gd name="T29" fmla="*/ 7 h 38"/>
                <a:gd name="T30" fmla="*/ 25 w 81"/>
                <a:gd name="T31" fmla="*/ 13 h 38"/>
                <a:gd name="T32" fmla="*/ 26 w 81"/>
                <a:gd name="T33" fmla="*/ 15 h 38"/>
                <a:gd name="T34" fmla="*/ 27 w 81"/>
                <a:gd name="T35" fmla="*/ 18 h 38"/>
                <a:gd name="T36" fmla="*/ 29 w 81"/>
                <a:gd name="T37" fmla="*/ 23 h 38"/>
                <a:gd name="T38" fmla="*/ 29 w 81"/>
                <a:gd name="T39" fmla="*/ 25 h 38"/>
                <a:gd name="T40" fmla="*/ 28 w 81"/>
                <a:gd name="T41" fmla="*/ 28 h 38"/>
                <a:gd name="T42" fmla="*/ 28 w 81"/>
                <a:gd name="T43" fmla="*/ 29 h 38"/>
                <a:gd name="T44" fmla="*/ 35 w 81"/>
                <a:gd name="T45" fmla="*/ 31 h 38"/>
                <a:gd name="T46" fmla="*/ 50 w 81"/>
                <a:gd name="T47" fmla="*/ 31 h 38"/>
                <a:gd name="T48" fmla="*/ 55 w 81"/>
                <a:gd name="T49" fmla="*/ 32 h 38"/>
                <a:gd name="T50" fmla="*/ 60 w 81"/>
                <a:gd name="T51" fmla="*/ 32 h 38"/>
                <a:gd name="T52" fmla="*/ 73 w 81"/>
                <a:gd name="T53" fmla="*/ 31 h 38"/>
                <a:gd name="T54" fmla="*/ 75 w 81"/>
                <a:gd name="T55" fmla="*/ 30 h 38"/>
                <a:gd name="T56" fmla="*/ 75 w 81"/>
                <a:gd name="T57" fmla="*/ 30 h 38"/>
                <a:gd name="T58" fmla="*/ 79 w 81"/>
                <a:gd name="T59" fmla="*/ 29 h 38"/>
                <a:gd name="T60" fmla="*/ 81 w 81"/>
                <a:gd name="T61" fmla="*/ 29 h 38"/>
                <a:gd name="T62" fmla="*/ 67 w 81"/>
                <a:gd name="T63" fmla="*/ 33 h 38"/>
                <a:gd name="T64" fmla="*/ 54 w 81"/>
                <a:gd name="T65" fmla="*/ 32 h 38"/>
                <a:gd name="T66" fmla="*/ 29 w 81"/>
                <a:gd name="T67" fmla="*/ 32 h 38"/>
                <a:gd name="T68" fmla="*/ 4 w 81"/>
                <a:gd name="T69" fmla="*/ 38 h 38"/>
                <a:gd name="T70" fmla="*/ 0 w 81"/>
                <a:gd name="T7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8">
                  <a:moveTo>
                    <a:pt x="0" y="38"/>
                  </a:moveTo>
                  <a:cubicBezTo>
                    <a:pt x="3" y="37"/>
                    <a:pt x="6" y="37"/>
                    <a:pt x="9" y="36"/>
                  </a:cubicBezTo>
                  <a:cubicBezTo>
                    <a:pt x="10" y="36"/>
                    <a:pt x="11" y="36"/>
                    <a:pt x="11" y="35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1" y="32"/>
                    <a:pt x="11" y="32"/>
                    <a:pt x="10" y="31"/>
                  </a:cubicBezTo>
                  <a:cubicBezTo>
                    <a:pt x="9" y="29"/>
                    <a:pt x="8" y="28"/>
                    <a:pt x="8" y="25"/>
                  </a:cubicBezTo>
                  <a:cubicBezTo>
                    <a:pt x="8" y="21"/>
                    <a:pt x="8" y="17"/>
                    <a:pt x="7" y="13"/>
                  </a:cubicBezTo>
                  <a:cubicBezTo>
                    <a:pt x="7" y="12"/>
                    <a:pt x="7" y="11"/>
                    <a:pt x="8" y="9"/>
                  </a:cubicBezTo>
                  <a:cubicBezTo>
                    <a:pt x="10" y="8"/>
                    <a:pt x="10" y="6"/>
                    <a:pt x="10" y="4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2" y="8"/>
                    <a:pt x="23" y="11"/>
                    <a:pt x="25" y="13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5" y="16"/>
                    <a:pt x="25" y="17"/>
                    <a:pt x="27" y="18"/>
                  </a:cubicBezTo>
                  <a:cubicBezTo>
                    <a:pt x="29" y="19"/>
                    <a:pt x="29" y="21"/>
                    <a:pt x="29" y="23"/>
                  </a:cubicBezTo>
                  <a:cubicBezTo>
                    <a:pt x="29" y="23"/>
                    <a:pt x="29" y="24"/>
                    <a:pt x="29" y="25"/>
                  </a:cubicBezTo>
                  <a:cubicBezTo>
                    <a:pt x="29" y="26"/>
                    <a:pt x="30" y="27"/>
                    <a:pt x="28" y="28"/>
                  </a:cubicBezTo>
                  <a:cubicBezTo>
                    <a:pt x="27" y="28"/>
                    <a:pt x="27" y="28"/>
                    <a:pt x="28" y="29"/>
                  </a:cubicBezTo>
                  <a:cubicBezTo>
                    <a:pt x="30" y="31"/>
                    <a:pt x="32" y="31"/>
                    <a:pt x="35" y="31"/>
                  </a:cubicBezTo>
                  <a:cubicBezTo>
                    <a:pt x="40" y="30"/>
                    <a:pt x="45" y="30"/>
                    <a:pt x="50" y="31"/>
                  </a:cubicBezTo>
                  <a:cubicBezTo>
                    <a:pt x="52" y="31"/>
                    <a:pt x="53" y="32"/>
                    <a:pt x="55" y="32"/>
                  </a:cubicBezTo>
                  <a:cubicBezTo>
                    <a:pt x="57" y="31"/>
                    <a:pt x="59" y="32"/>
                    <a:pt x="60" y="32"/>
                  </a:cubicBezTo>
                  <a:cubicBezTo>
                    <a:pt x="65" y="33"/>
                    <a:pt x="69" y="32"/>
                    <a:pt x="73" y="31"/>
                  </a:cubicBezTo>
                  <a:cubicBezTo>
                    <a:pt x="74" y="30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7" y="29"/>
                    <a:pt x="79" y="29"/>
                  </a:cubicBezTo>
                  <a:cubicBezTo>
                    <a:pt x="79" y="28"/>
                    <a:pt x="80" y="28"/>
                    <a:pt x="81" y="29"/>
                  </a:cubicBezTo>
                  <a:cubicBezTo>
                    <a:pt x="76" y="31"/>
                    <a:pt x="72" y="33"/>
                    <a:pt x="67" y="33"/>
                  </a:cubicBezTo>
                  <a:cubicBezTo>
                    <a:pt x="62" y="33"/>
                    <a:pt x="58" y="33"/>
                    <a:pt x="54" y="32"/>
                  </a:cubicBezTo>
                  <a:cubicBezTo>
                    <a:pt x="45" y="30"/>
                    <a:pt x="37" y="31"/>
                    <a:pt x="29" y="32"/>
                  </a:cubicBezTo>
                  <a:cubicBezTo>
                    <a:pt x="20" y="33"/>
                    <a:pt x="12" y="36"/>
                    <a:pt x="4" y="38"/>
                  </a:cubicBezTo>
                  <a:cubicBezTo>
                    <a:pt x="3" y="38"/>
                    <a:pt x="1" y="38"/>
                    <a:pt x="0" y="38"/>
                  </a:cubicBezTo>
                  <a:close/>
                </a:path>
              </a:pathLst>
            </a:custGeom>
            <a:solidFill>
              <a:srgbClr val="C0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453767A7-D8C2-906F-3CEA-803F0633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1695450"/>
              <a:ext cx="44450" cy="52387"/>
            </a:xfrm>
            <a:custGeom>
              <a:avLst/>
              <a:gdLst>
                <a:gd name="T0" fmla="*/ 7 w 23"/>
                <a:gd name="T1" fmla="*/ 28 h 28"/>
                <a:gd name="T2" fmla="*/ 5 w 23"/>
                <a:gd name="T3" fmla="*/ 27 h 28"/>
                <a:gd name="T4" fmla="*/ 3 w 23"/>
                <a:gd name="T5" fmla="*/ 26 h 28"/>
                <a:gd name="T6" fmla="*/ 1 w 23"/>
                <a:gd name="T7" fmla="*/ 16 h 28"/>
                <a:gd name="T8" fmla="*/ 1 w 23"/>
                <a:gd name="T9" fmla="*/ 12 h 28"/>
                <a:gd name="T10" fmla="*/ 2 w 23"/>
                <a:gd name="T11" fmla="*/ 5 h 28"/>
                <a:gd name="T12" fmla="*/ 3 w 23"/>
                <a:gd name="T13" fmla="*/ 1 h 28"/>
                <a:gd name="T14" fmla="*/ 5 w 23"/>
                <a:gd name="T15" fmla="*/ 0 h 28"/>
                <a:gd name="T16" fmla="*/ 10 w 23"/>
                <a:gd name="T17" fmla="*/ 2 h 28"/>
                <a:gd name="T18" fmla="*/ 14 w 23"/>
                <a:gd name="T19" fmla="*/ 6 h 28"/>
                <a:gd name="T20" fmla="*/ 16 w 23"/>
                <a:gd name="T21" fmla="*/ 11 h 28"/>
                <a:gd name="T22" fmla="*/ 18 w 23"/>
                <a:gd name="T23" fmla="*/ 14 h 28"/>
                <a:gd name="T24" fmla="*/ 19 w 23"/>
                <a:gd name="T25" fmla="*/ 15 h 28"/>
                <a:gd name="T26" fmla="*/ 21 w 23"/>
                <a:gd name="T27" fmla="*/ 22 h 28"/>
                <a:gd name="T28" fmla="*/ 22 w 23"/>
                <a:gd name="T29" fmla="*/ 25 h 28"/>
                <a:gd name="T30" fmla="*/ 23 w 23"/>
                <a:gd name="T31" fmla="*/ 27 h 28"/>
                <a:gd name="T32" fmla="*/ 21 w 23"/>
                <a:gd name="T33" fmla="*/ 27 h 28"/>
                <a:gd name="T34" fmla="*/ 22 w 23"/>
                <a:gd name="T35" fmla="*/ 28 h 28"/>
                <a:gd name="T36" fmla="*/ 7 w 23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8">
                  <a:moveTo>
                    <a:pt x="7" y="28"/>
                  </a:moveTo>
                  <a:cubicBezTo>
                    <a:pt x="6" y="27"/>
                    <a:pt x="6" y="27"/>
                    <a:pt x="5" y="27"/>
                  </a:cubicBezTo>
                  <a:cubicBezTo>
                    <a:pt x="4" y="28"/>
                    <a:pt x="3" y="28"/>
                    <a:pt x="3" y="26"/>
                  </a:cubicBezTo>
                  <a:cubicBezTo>
                    <a:pt x="1" y="23"/>
                    <a:pt x="0" y="20"/>
                    <a:pt x="1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1" y="10"/>
                    <a:pt x="2" y="8"/>
                    <a:pt x="2" y="5"/>
                  </a:cubicBezTo>
                  <a:cubicBezTo>
                    <a:pt x="2" y="4"/>
                    <a:pt x="3" y="3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3" y="5"/>
                    <a:pt x="14" y="6"/>
                  </a:cubicBezTo>
                  <a:cubicBezTo>
                    <a:pt x="15" y="8"/>
                    <a:pt x="16" y="9"/>
                    <a:pt x="16" y="11"/>
                  </a:cubicBezTo>
                  <a:cubicBezTo>
                    <a:pt x="16" y="13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8" y="18"/>
                    <a:pt x="20" y="20"/>
                    <a:pt x="21" y="22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1" y="26"/>
                    <a:pt x="22" y="26"/>
                    <a:pt x="23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1" y="27"/>
                    <a:pt x="22" y="27"/>
                    <a:pt x="22" y="28"/>
                  </a:cubicBezTo>
                  <a:cubicBezTo>
                    <a:pt x="17" y="28"/>
                    <a:pt x="12" y="28"/>
                    <a:pt x="7" y="2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8230A871-A843-4A48-72E7-37B69A5B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905000"/>
              <a:ext cx="84138" cy="79375"/>
            </a:xfrm>
            <a:custGeom>
              <a:avLst/>
              <a:gdLst>
                <a:gd name="T0" fmla="*/ 30 w 44"/>
                <a:gd name="T1" fmla="*/ 39 h 42"/>
                <a:gd name="T2" fmla="*/ 38 w 44"/>
                <a:gd name="T3" fmla="*/ 35 h 42"/>
                <a:gd name="T4" fmla="*/ 39 w 44"/>
                <a:gd name="T5" fmla="*/ 34 h 42"/>
                <a:gd name="T6" fmla="*/ 43 w 44"/>
                <a:gd name="T7" fmla="*/ 32 h 42"/>
                <a:gd name="T8" fmla="*/ 44 w 44"/>
                <a:gd name="T9" fmla="*/ 32 h 42"/>
                <a:gd name="T10" fmla="*/ 44 w 44"/>
                <a:gd name="T11" fmla="*/ 33 h 42"/>
                <a:gd name="T12" fmla="*/ 30 w 44"/>
                <a:gd name="T13" fmla="*/ 40 h 42"/>
                <a:gd name="T14" fmla="*/ 11 w 44"/>
                <a:gd name="T15" fmla="*/ 32 h 42"/>
                <a:gd name="T16" fmla="*/ 8 w 44"/>
                <a:gd name="T17" fmla="*/ 24 h 42"/>
                <a:gd name="T18" fmla="*/ 9 w 44"/>
                <a:gd name="T19" fmla="*/ 21 h 42"/>
                <a:gd name="T20" fmla="*/ 13 w 44"/>
                <a:gd name="T21" fmla="*/ 15 h 42"/>
                <a:gd name="T22" fmla="*/ 14 w 44"/>
                <a:gd name="T23" fmla="*/ 12 h 42"/>
                <a:gd name="T24" fmla="*/ 11 w 44"/>
                <a:gd name="T25" fmla="*/ 12 h 42"/>
                <a:gd name="T26" fmla="*/ 7 w 44"/>
                <a:gd name="T27" fmla="*/ 13 h 42"/>
                <a:gd name="T28" fmla="*/ 0 w 44"/>
                <a:gd name="T29" fmla="*/ 16 h 42"/>
                <a:gd name="T30" fmla="*/ 5 w 44"/>
                <a:gd name="T31" fmla="*/ 13 h 42"/>
                <a:gd name="T32" fmla="*/ 6 w 44"/>
                <a:gd name="T33" fmla="*/ 13 h 42"/>
                <a:gd name="T34" fmla="*/ 7 w 44"/>
                <a:gd name="T35" fmla="*/ 9 h 42"/>
                <a:gd name="T36" fmla="*/ 8 w 44"/>
                <a:gd name="T37" fmla="*/ 5 h 42"/>
                <a:gd name="T38" fmla="*/ 9 w 44"/>
                <a:gd name="T39" fmla="*/ 2 h 42"/>
                <a:gd name="T40" fmla="*/ 9 w 44"/>
                <a:gd name="T41" fmla="*/ 0 h 42"/>
                <a:gd name="T42" fmla="*/ 11 w 44"/>
                <a:gd name="T43" fmla="*/ 2 h 42"/>
                <a:gd name="T44" fmla="*/ 11 w 44"/>
                <a:gd name="T45" fmla="*/ 3 h 42"/>
                <a:gd name="T46" fmla="*/ 13 w 44"/>
                <a:gd name="T47" fmla="*/ 6 h 42"/>
                <a:gd name="T48" fmla="*/ 13 w 44"/>
                <a:gd name="T49" fmla="*/ 8 h 42"/>
                <a:gd name="T50" fmla="*/ 14 w 44"/>
                <a:gd name="T51" fmla="*/ 10 h 42"/>
                <a:gd name="T52" fmla="*/ 15 w 44"/>
                <a:gd name="T53" fmla="*/ 11 h 42"/>
                <a:gd name="T54" fmla="*/ 16 w 44"/>
                <a:gd name="T55" fmla="*/ 12 h 42"/>
                <a:gd name="T56" fmla="*/ 17 w 44"/>
                <a:gd name="T57" fmla="*/ 14 h 42"/>
                <a:gd name="T58" fmla="*/ 19 w 44"/>
                <a:gd name="T59" fmla="*/ 17 h 42"/>
                <a:gd name="T60" fmla="*/ 22 w 44"/>
                <a:gd name="T61" fmla="*/ 23 h 42"/>
                <a:gd name="T62" fmla="*/ 24 w 44"/>
                <a:gd name="T63" fmla="*/ 25 h 42"/>
                <a:gd name="T64" fmla="*/ 29 w 44"/>
                <a:gd name="T65" fmla="*/ 36 h 42"/>
                <a:gd name="T66" fmla="*/ 29 w 44"/>
                <a:gd name="T67" fmla="*/ 37 h 42"/>
                <a:gd name="T68" fmla="*/ 30 w 44"/>
                <a:gd name="T6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2">
                  <a:moveTo>
                    <a:pt x="30" y="39"/>
                  </a:moveTo>
                  <a:cubicBezTo>
                    <a:pt x="33" y="38"/>
                    <a:pt x="36" y="37"/>
                    <a:pt x="38" y="35"/>
                  </a:cubicBezTo>
                  <a:cubicBezTo>
                    <a:pt x="38" y="35"/>
                    <a:pt x="38" y="34"/>
                    <a:pt x="39" y="34"/>
                  </a:cubicBezTo>
                  <a:cubicBezTo>
                    <a:pt x="40" y="34"/>
                    <a:pt x="41" y="33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4" y="32"/>
                    <a:pt x="44" y="33"/>
                  </a:cubicBezTo>
                  <a:cubicBezTo>
                    <a:pt x="39" y="35"/>
                    <a:pt x="35" y="38"/>
                    <a:pt x="30" y="40"/>
                  </a:cubicBezTo>
                  <a:cubicBezTo>
                    <a:pt x="22" y="42"/>
                    <a:pt x="16" y="40"/>
                    <a:pt x="11" y="32"/>
                  </a:cubicBezTo>
                  <a:cubicBezTo>
                    <a:pt x="10" y="30"/>
                    <a:pt x="9" y="27"/>
                    <a:pt x="8" y="24"/>
                  </a:cubicBezTo>
                  <a:cubicBezTo>
                    <a:pt x="7" y="22"/>
                    <a:pt x="8" y="22"/>
                    <a:pt x="9" y="21"/>
                  </a:cubicBezTo>
                  <a:cubicBezTo>
                    <a:pt x="10" y="19"/>
                    <a:pt x="12" y="17"/>
                    <a:pt x="13" y="15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1"/>
                    <a:pt x="9" y="12"/>
                    <a:pt x="7" y="13"/>
                  </a:cubicBezTo>
                  <a:cubicBezTo>
                    <a:pt x="5" y="14"/>
                    <a:pt x="3" y="16"/>
                    <a:pt x="0" y="16"/>
                  </a:cubicBezTo>
                  <a:cubicBezTo>
                    <a:pt x="1" y="15"/>
                    <a:pt x="3" y="15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7" y="8"/>
                    <a:pt x="7" y="6"/>
                    <a:pt x="8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9" y="1"/>
                    <a:pt x="8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4"/>
                    <a:pt x="11" y="6"/>
                    <a:pt x="13" y="6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18" y="15"/>
                    <a:pt x="19" y="16"/>
                    <a:pt x="19" y="17"/>
                  </a:cubicBezTo>
                  <a:cubicBezTo>
                    <a:pt x="20" y="19"/>
                    <a:pt x="21" y="21"/>
                    <a:pt x="22" y="23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9"/>
                    <a:pt x="26" y="33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9" y="38"/>
                    <a:pt x="29" y="38"/>
                    <a:pt x="30" y="39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39094D4B-B488-D637-CB1F-82CD93F0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1566863"/>
              <a:ext cx="39688" cy="80962"/>
            </a:xfrm>
            <a:custGeom>
              <a:avLst/>
              <a:gdLst>
                <a:gd name="T0" fmla="*/ 11 w 20"/>
                <a:gd name="T1" fmla="*/ 33 h 42"/>
                <a:gd name="T2" fmla="*/ 9 w 20"/>
                <a:gd name="T3" fmla="*/ 30 h 42"/>
                <a:gd name="T4" fmla="*/ 7 w 20"/>
                <a:gd name="T5" fmla="*/ 27 h 42"/>
                <a:gd name="T6" fmla="*/ 6 w 20"/>
                <a:gd name="T7" fmla="*/ 23 h 42"/>
                <a:gd name="T8" fmla="*/ 2 w 20"/>
                <a:gd name="T9" fmla="*/ 12 h 42"/>
                <a:gd name="T10" fmla="*/ 0 w 20"/>
                <a:gd name="T11" fmla="*/ 4 h 42"/>
                <a:gd name="T12" fmla="*/ 1 w 20"/>
                <a:gd name="T13" fmla="*/ 0 h 42"/>
                <a:gd name="T14" fmla="*/ 3 w 20"/>
                <a:gd name="T15" fmla="*/ 5 h 42"/>
                <a:gd name="T16" fmla="*/ 5 w 20"/>
                <a:gd name="T17" fmla="*/ 14 h 42"/>
                <a:gd name="T18" fmla="*/ 6 w 20"/>
                <a:gd name="T19" fmla="*/ 16 h 42"/>
                <a:gd name="T20" fmla="*/ 4 w 20"/>
                <a:gd name="T21" fmla="*/ 5 h 42"/>
                <a:gd name="T22" fmla="*/ 6 w 20"/>
                <a:gd name="T23" fmla="*/ 3 h 42"/>
                <a:gd name="T24" fmla="*/ 8 w 20"/>
                <a:gd name="T25" fmla="*/ 4 h 42"/>
                <a:gd name="T26" fmla="*/ 7 w 20"/>
                <a:gd name="T27" fmla="*/ 4 h 42"/>
                <a:gd name="T28" fmla="*/ 12 w 20"/>
                <a:gd name="T29" fmla="*/ 5 h 42"/>
                <a:gd name="T30" fmla="*/ 13 w 20"/>
                <a:gd name="T31" fmla="*/ 6 h 42"/>
                <a:gd name="T32" fmla="*/ 14 w 20"/>
                <a:gd name="T33" fmla="*/ 14 h 42"/>
                <a:gd name="T34" fmla="*/ 17 w 20"/>
                <a:gd name="T35" fmla="*/ 27 h 42"/>
                <a:gd name="T36" fmla="*/ 20 w 20"/>
                <a:gd name="T37" fmla="*/ 37 h 42"/>
                <a:gd name="T38" fmla="*/ 20 w 20"/>
                <a:gd name="T39" fmla="*/ 39 h 42"/>
                <a:gd name="T40" fmla="*/ 19 w 20"/>
                <a:gd name="T41" fmla="*/ 41 h 42"/>
                <a:gd name="T42" fmla="*/ 17 w 20"/>
                <a:gd name="T43" fmla="*/ 41 h 42"/>
                <a:gd name="T44" fmla="*/ 17 w 20"/>
                <a:gd name="T45" fmla="*/ 41 h 42"/>
                <a:gd name="T46" fmla="*/ 15 w 20"/>
                <a:gd name="T47" fmla="*/ 38 h 42"/>
                <a:gd name="T48" fmla="*/ 13 w 20"/>
                <a:gd name="T49" fmla="*/ 38 h 42"/>
                <a:gd name="T50" fmla="*/ 12 w 20"/>
                <a:gd name="T51" fmla="*/ 34 h 42"/>
                <a:gd name="T52" fmla="*/ 11 w 20"/>
                <a:gd name="T5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2">
                  <a:moveTo>
                    <a:pt x="11" y="33"/>
                  </a:moveTo>
                  <a:cubicBezTo>
                    <a:pt x="10" y="32"/>
                    <a:pt x="9" y="32"/>
                    <a:pt x="9" y="30"/>
                  </a:cubicBezTo>
                  <a:cubicBezTo>
                    <a:pt x="9" y="29"/>
                    <a:pt x="8" y="28"/>
                    <a:pt x="7" y="27"/>
                  </a:cubicBezTo>
                  <a:cubicBezTo>
                    <a:pt x="6" y="26"/>
                    <a:pt x="6" y="24"/>
                    <a:pt x="6" y="23"/>
                  </a:cubicBezTo>
                  <a:cubicBezTo>
                    <a:pt x="4" y="19"/>
                    <a:pt x="3" y="16"/>
                    <a:pt x="2" y="12"/>
                  </a:cubicBezTo>
                  <a:cubicBezTo>
                    <a:pt x="1" y="10"/>
                    <a:pt x="1" y="7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5" y="12"/>
                    <a:pt x="5" y="8"/>
                    <a:pt x="4" y="5"/>
                  </a:cubicBezTo>
                  <a:cubicBezTo>
                    <a:pt x="4" y="4"/>
                    <a:pt x="4" y="3"/>
                    <a:pt x="6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2" y="9"/>
                    <a:pt x="14" y="11"/>
                    <a:pt x="14" y="14"/>
                  </a:cubicBezTo>
                  <a:cubicBezTo>
                    <a:pt x="15" y="18"/>
                    <a:pt x="16" y="23"/>
                    <a:pt x="17" y="27"/>
                  </a:cubicBezTo>
                  <a:cubicBezTo>
                    <a:pt x="18" y="30"/>
                    <a:pt x="19" y="33"/>
                    <a:pt x="20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4" y="41"/>
                    <a:pt x="15" y="38"/>
                  </a:cubicBezTo>
                  <a:cubicBezTo>
                    <a:pt x="15" y="38"/>
                    <a:pt x="14" y="37"/>
                    <a:pt x="13" y="38"/>
                  </a:cubicBezTo>
                  <a:cubicBezTo>
                    <a:pt x="12" y="37"/>
                    <a:pt x="12" y="35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9532C256-34EE-54D2-3145-DAA1DE01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1555750"/>
              <a:ext cx="28575" cy="73025"/>
            </a:xfrm>
            <a:custGeom>
              <a:avLst/>
              <a:gdLst>
                <a:gd name="T0" fmla="*/ 15 w 15"/>
                <a:gd name="T1" fmla="*/ 1 h 38"/>
                <a:gd name="T2" fmla="*/ 10 w 15"/>
                <a:gd name="T3" fmla="*/ 1 h 38"/>
                <a:gd name="T4" fmla="*/ 9 w 15"/>
                <a:gd name="T5" fmla="*/ 2 h 38"/>
                <a:gd name="T6" fmla="*/ 10 w 15"/>
                <a:gd name="T7" fmla="*/ 11 h 38"/>
                <a:gd name="T8" fmla="*/ 10 w 15"/>
                <a:gd name="T9" fmla="*/ 13 h 38"/>
                <a:gd name="T10" fmla="*/ 11 w 15"/>
                <a:gd name="T11" fmla="*/ 16 h 38"/>
                <a:gd name="T12" fmla="*/ 12 w 15"/>
                <a:gd name="T13" fmla="*/ 22 h 38"/>
                <a:gd name="T14" fmla="*/ 13 w 15"/>
                <a:gd name="T15" fmla="*/ 31 h 38"/>
                <a:gd name="T16" fmla="*/ 9 w 15"/>
                <a:gd name="T17" fmla="*/ 37 h 38"/>
                <a:gd name="T18" fmla="*/ 5 w 15"/>
                <a:gd name="T19" fmla="*/ 36 h 38"/>
                <a:gd name="T20" fmla="*/ 3 w 15"/>
                <a:gd name="T21" fmla="*/ 31 h 38"/>
                <a:gd name="T22" fmla="*/ 2 w 15"/>
                <a:gd name="T23" fmla="*/ 20 h 38"/>
                <a:gd name="T24" fmla="*/ 1 w 15"/>
                <a:gd name="T25" fmla="*/ 16 h 38"/>
                <a:gd name="T26" fmla="*/ 1 w 15"/>
                <a:gd name="T27" fmla="*/ 16 h 38"/>
                <a:gd name="T28" fmla="*/ 4 w 15"/>
                <a:gd name="T29" fmla="*/ 1 h 38"/>
                <a:gd name="T30" fmla="*/ 5 w 15"/>
                <a:gd name="T31" fmla="*/ 1 h 38"/>
                <a:gd name="T32" fmla="*/ 15 w 15"/>
                <a:gd name="T3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8">
                  <a:moveTo>
                    <a:pt x="15" y="1"/>
                  </a:moveTo>
                  <a:cubicBezTo>
                    <a:pt x="13" y="1"/>
                    <a:pt x="12" y="1"/>
                    <a:pt x="10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10" y="5"/>
                    <a:pt x="11" y="8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8"/>
                    <a:pt x="12" y="20"/>
                    <a:pt x="12" y="22"/>
                  </a:cubicBezTo>
                  <a:cubicBezTo>
                    <a:pt x="12" y="25"/>
                    <a:pt x="13" y="28"/>
                    <a:pt x="13" y="31"/>
                  </a:cubicBezTo>
                  <a:cubicBezTo>
                    <a:pt x="12" y="34"/>
                    <a:pt x="11" y="35"/>
                    <a:pt x="9" y="37"/>
                  </a:cubicBezTo>
                  <a:cubicBezTo>
                    <a:pt x="9" y="38"/>
                    <a:pt x="6" y="37"/>
                    <a:pt x="5" y="36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7"/>
                    <a:pt x="1" y="24"/>
                    <a:pt x="2" y="20"/>
                  </a:cubicBezTo>
                  <a:cubicBezTo>
                    <a:pt x="2" y="18"/>
                    <a:pt x="0" y="17"/>
                    <a:pt x="1" y="16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1"/>
                    <a:pt x="2" y="6"/>
                    <a:pt x="4" y="1"/>
                  </a:cubicBezTo>
                  <a:cubicBezTo>
                    <a:pt x="4" y="1"/>
                    <a:pt x="4" y="0"/>
                    <a:pt x="5" y="1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Oval 32">
              <a:extLst>
                <a:ext uri="{FF2B5EF4-FFF2-40B4-BE49-F238E27FC236}">
                  <a16:creationId xmlns:a16="http://schemas.microsoft.com/office/drawing/2014/main" id="{E4CDFFD7-CA49-3E1B-1B99-0E4508A69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1473200"/>
              <a:ext cx="23813" cy="25400"/>
            </a:xfrm>
            <a:prstGeom prst="ellipse">
              <a:avLst/>
            </a:pr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FABE3C6-467F-6D12-C8D9-6E98A969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6" y="1927225"/>
              <a:ext cx="12700" cy="17462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3 h 9"/>
                <a:gd name="T4" fmla="*/ 2 w 7"/>
                <a:gd name="T5" fmla="*/ 9 h 9"/>
                <a:gd name="T6" fmla="*/ 1 w 7"/>
                <a:gd name="T7" fmla="*/ 9 h 9"/>
                <a:gd name="T8" fmla="*/ 0 w 7"/>
                <a:gd name="T9" fmla="*/ 4 h 9"/>
                <a:gd name="T10" fmla="*/ 1 w 7"/>
                <a:gd name="T11" fmla="*/ 3 h 9"/>
                <a:gd name="T12" fmla="*/ 5 w 7"/>
                <a:gd name="T13" fmla="*/ 1 h 9"/>
                <a:gd name="T14" fmla="*/ 7 w 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2"/>
                    <a:pt x="6" y="2"/>
                    <a:pt x="6" y="3"/>
                  </a:cubicBezTo>
                  <a:cubicBezTo>
                    <a:pt x="5" y="5"/>
                    <a:pt x="3" y="6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56D75936-0FB4-1557-F76D-6FE184ED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0188"/>
              <a:ext cx="17463" cy="7937"/>
            </a:xfrm>
            <a:custGeom>
              <a:avLst/>
              <a:gdLst>
                <a:gd name="T0" fmla="*/ 1 w 9"/>
                <a:gd name="T1" fmla="*/ 4 h 4"/>
                <a:gd name="T2" fmla="*/ 0 w 9"/>
                <a:gd name="T3" fmla="*/ 3 h 4"/>
                <a:gd name="T4" fmla="*/ 1 w 9"/>
                <a:gd name="T5" fmla="*/ 1 h 4"/>
                <a:gd name="T6" fmla="*/ 7 w 9"/>
                <a:gd name="T7" fmla="*/ 0 h 4"/>
                <a:gd name="T8" fmla="*/ 8 w 9"/>
                <a:gd name="T9" fmla="*/ 1 h 4"/>
                <a:gd name="T10" fmla="*/ 7 w 9"/>
                <a:gd name="T11" fmla="*/ 3 h 4"/>
                <a:gd name="T12" fmla="*/ 1 w 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2"/>
                    <a:pt x="9" y="3"/>
                    <a:pt x="7" y="3"/>
                  </a:cubicBezTo>
                  <a:cubicBezTo>
                    <a:pt x="5" y="3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F3D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B2B4F9AD-5497-64DB-51B5-3E9EE32C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933575"/>
              <a:ext cx="38100" cy="11112"/>
            </a:xfrm>
            <a:custGeom>
              <a:avLst/>
              <a:gdLst>
                <a:gd name="T0" fmla="*/ 6 w 20"/>
                <a:gd name="T1" fmla="*/ 5 h 6"/>
                <a:gd name="T2" fmla="*/ 3 w 20"/>
                <a:gd name="T3" fmla="*/ 5 h 6"/>
                <a:gd name="T4" fmla="*/ 0 w 20"/>
                <a:gd name="T5" fmla="*/ 6 h 6"/>
                <a:gd name="T6" fmla="*/ 7 w 20"/>
                <a:gd name="T7" fmla="*/ 3 h 6"/>
                <a:gd name="T8" fmla="*/ 12 w 20"/>
                <a:gd name="T9" fmla="*/ 1 h 6"/>
                <a:gd name="T10" fmla="*/ 13 w 20"/>
                <a:gd name="T11" fmla="*/ 1 h 6"/>
                <a:gd name="T12" fmla="*/ 17 w 20"/>
                <a:gd name="T13" fmla="*/ 0 h 6"/>
                <a:gd name="T14" fmla="*/ 20 w 20"/>
                <a:gd name="T15" fmla="*/ 0 h 6"/>
                <a:gd name="T16" fmla="*/ 6 w 2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">
                  <a:moveTo>
                    <a:pt x="6" y="5"/>
                  </a:moveTo>
                  <a:cubicBezTo>
                    <a:pt x="5" y="5"/>
                    <a:pt x="4" y="5"/>
                    <a:pt x="3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9" y="3"/>
                    <a:pt x="11" y="3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2"/>
                    <a:pt x="16" y="1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15" y="1"/>
                    <a:pt x="11" y="3"/>
                    <a:pt x="6" y="5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BC51578E-947A-AA75-19E0-554269978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1943100"/>
              <a:ext cx="33338" cy="17462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9 h 9"/>
                <a:gd name="T4" fmla="*/ 13 w 18"/>
                <a:gd name="T5" fmla="*/ 2 h 9"/>
                <a:gd name="T6" fmla="*/ 18 w 18"/>
                <a:gd name="T7" fmla="*/ 0 h 9"/>
                <a:gd name="T8" fmla="*/ 12 w 18"/>
                <a:gd name="T9" fmla="*/ 3 h 9"/>
                <a:gd name="T10" fmla="*/ 1 w 18"/>
                <a:gd name="T11" fmla="*/ 9 h 9"/>
                <a:gd name="T12" fmla="*/ 0 w 1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9" y="4"/>
                    <a:pt x="13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8" y="5"/>
                    <a:pt x="5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FC086718-4EAF-B981-90DE-4482C178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8125"/>
              <a:ext cx="17463" cy="3175"/>
            </a:xfrm>
            <a:custGeom>
              <a:avLst/>
              <a:gdLst>
                <a:gd name="T0" fmla="*/ 1 w 9"/>
                <a:gd name="T1" fmla="*/ 2 h 2"/>
                <a:gd name="T2" fmla="*/ 0 w 9"/>
                <a:gd name="T3" fmla="*/ 2 h 2"/>
                <a:gd name="T4" fmla="*/ 1 w 9"/>
                <a:gd name="T5" fmla="*/ 1 h 2"/>
                <a:gd name="T6" fmla="*/ 8 w 9"/>
                <a:gd name="T7" fmla="*/ 0 h 2"/>
                <a:gd name="T8" fmla="*/ 9 w 9"/>
                <a:gd name="T9" fmla="*/ 0 h 2"/>
                <a:gd name="T10" fmla="*/ 8 w 9"/>
                <a:gd name="T11" fmla="*/ 1 h 2"/>
                <a:gd name="T12" fmla="*/ 1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E7C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2F288164-EC79-2EB9-5D6B-64508998E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962150"/>
              <a:ext cx="25400" cy="6350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2 h 3"/>
                <a:gd name="T4" fmla="*/ 2 w 14"/>
                <a:gd name="T5" fmla="*/ 1 h 3"/>
                <a:gd name="T6" fmla="*/ 7 w 14"/>
                <a:gd name="T7" fmla="*/ 0 h 3"/>
                <a:gd name="T8" fmla="*/ 14 w 14"/>
                <a:gd name="T9" fmla="*/ 1 h 3"/>
                <a:gd name="T10" fmla="*/ 14 w 14"/>
                <a:gd name="T11" fmla="*/ 2 h 3"/>
                <a:gd name="T12" fmla="*/ 0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9" y="0"/>
                    <a:pt x="12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1"/>
                    <a:pt x="5" y="1"/>
                    <a:pt x="0" y="3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5C629F58-C27F-CE11-F7A2-8664E098A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1722438"/>
              <a:ext cx="30163" cy="1587"/>
            </a:xfrm>
            <a:custGeom>
              <a:avLst/>
              <a:gdLst>
                <a:gd name="T0" fmla="*/ 0 w 16"/>
                <a:gd name="T1" fmla="*/ 1 h 1"/>
                <a:gd name="T2" fmla="*/ 1 w 16"/>
                <a:gd name="T3" fmla="*/ 0 h 1"/>
                <a:gd name="T4" fmla="*/ 16 w 16"/>
                <a:gd name="T5" fmla="*/ 0 h 1"/>
                <a:gd name="T6" fmla="*/ 16 w 16"/>
                <a:gd name="T7" fmla="*/ 1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EC2F1BEE-109E-613A-DC14-CCC43F26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466850"/>
              <a:ext cx="6350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2C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FF62CD65-B010-BD0C-2FD6-DBA0B60DE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1724025"/>
              <a:ext cx="6350" cy="11112"/>
            </a:xfrm>
            <a:custGeom>
              <a:avLst/>
              <a:gdLst>
                <a:gd name="T0" fmla="*/ 2 w 4"/>
                <a:gd name="T1" fmla="*/ 4 h 6"/>
                <a:gd name="T2" fmla="*/ 4 w 4"/>
                <a:gd name="T3" fmla="*/ 5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  <a:gd name="T10" fmla="*/ 1 w 4"/>
                <a:gd name="T11" fmla="*/ 0 h 6"/>
                <a:gd name="T12" fmla="*/ 1 w 4"/>
                <a:gd name="T13" fmla="*/ 2 h 6"/>
                <a:gd name="T14" fmla="*/ 2 w 4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6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4D842F13-91F4-0E50-B910-1BBDDB5F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1" y="1960563"/>
              <a:ext cx="7938" cy="4762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3" y="2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511D9ABC-A378-77B3-0C43-15021BD1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1747838"/>
              <a:ext cx="95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6FF1030B-91B5-269B-E82C-7191984F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19510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C0B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A5470B50-A25F-B14D-E3E6-700BD992C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6" y="1939925"/>
              <a:ext cx="6350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0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Oval 46">
              <a:extLst>
                <a:ext uri="{FF2B5EF4-FFF2-40B4-BE49-F238E27FC236}">
                  <a16:creationId xmlns:a16="http://schemas.microsoft.com/office/drawing/2014/main" id="{B30231A1-C26A-96B1-8973-425C890C2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1497013"/>
              <a:ext cx="1588" cy="1587"/>
            </a:xfrm>
            <a:prstGeom prst="ellipse">
              <a:avLst/>
            </a:prstGeom>
            <a:solidFill>
              <a:srgbClr val="A7A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59BF4309-EE1D-1BAA-5820-726C27399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1" y="1954213"/>
              <a:ext cx="3175" cy="1587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4A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ADC4BAB9-02C7-6C3C-A579-37543CB30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535113"/>
              <a:ext cx="123825" cy="212725"/>
            </a:xfrm>
            <a:custGeom>
              <a:avLst/>
              <a:gdLst>
                <a:gd name="T0" fmla="*/ 65 w 65"/>
                <a:gd name="T1" fmla="*/ 109 h 112"/>
                <a:gd name="T2" fmla="*/ 65 w 65"/>
                <a:gd name="T3" fmla="*/ 110 h 112"/>
                <a:gd name="T4" fmla="*/ 63 w 65"/>
                <a:gd name="T5" fmla="*/ 112 h 112"/>
                <a:gd name="T6" fmla="*/ 57 w 65"/>
                <a:gd name="T7" fmla="*/ 111 h 112"/>
                <a:gd name="T8" fmla="*/ 57 w 65"/>
                <a:gd name="T9" fmla="*/ 109 h 112"/>
                <a:gd name="T10" fmla="*/ 58 w 65"/>
                <a:gd name="T11" fmla="*/ 105 h 112"/>
                <a:gd name="T12" fmla="*/ 56 w 65"/>
                <a:gd name="T13" fmla="*/ 104 h 112"/>
                <a:gd name="T14" fmla="*/ 53 w 65"/>
                <a:gd name="T15" fmla="*/ 102 h 112"/>
                <a:gd name="T16" fmla="*/ 52 w 65"/>
                <a:gd name="T17" fmla="*/ 100 h 112"/>
                <a:gd name="T18" fmla="*/ 51 w 65"/>
                <a:gd name="T19" fmla="*/ 99 h 112"/>
                <a:gd name="T20" fmla="*/ 48 w 65"/>
                <a:gd name="T21" fmla="*/ 95 h 112"/>
                <a:gd name="T22" fmla="*/ 46 w 65"/>
                <a:gd name="T23" fmla="*/ 93 h 112"/>
                <a:gd name="T24" fmla="*/ 45 w 65"/>
                <a:gd name="T25" fmla="*/ 92 h 112"/>
                <a:gd name="T26" fmla="*/ 42 w 65"/>
                <a:gd name="T27" fmla="*/ 87 h 112"/>
                <a:gd name="T28" fmla="*/ 41 w 65"/>
                <a:gd name="T29" fmla="*/ 86 h 112"/>
                <a:gd name="T30" fmla="*/ 37 w 65"/>
                <a:gd name="T31" fmla="*/ 79 h 112"/>
                <a:gd name="T32" fmla="*/ 33 w 65"/>
                <a:gd name="T33" fmla="*/ 74 h 112"/>
                <a:gd name="T34" fmla="*/ 32 w 65"/>
                <a:gd name="T35" fmla="*/ 73 h 112"/>
                <a:gd name="T36" fmla="*/ 30 w 65"/>
                <a:gd name="T37" fmla="*/ 68 h 112"/>
                <a:gd name="T38" fmla="*/ 29 w 65"/>
                <a:gd name="T39" fmla="*/ 64 h 112"/>
                <a:gd name="T40" fmla="*/ 24 w 65"/>
                <a:gd name="T41" fmla="*/ 55 h 112"/>
                <a:gd name="T42" fmla="*/ 23 w 65"/>
                <a:gd name="T43" fmla="*/ 53 h 112"/>
                <a:gd name="T44" fmla="*/ 21 w 65"/>
                <a:gd name="T45" fmla="*/ 50 h 112"/>
                <a:gd name="T46" fmla="*/ 20 w 65"/>
                <a:gd name="T47" fmla="*/ 47 h 112"/>
                <a:gd name="T48" fmla="*/ 19 w 65"/>
                <a:gd name="T49" fmla="*/ 45 h 112"/>
                <a:gd name="T50" fmla="*/ 18 w 65"/>
                <a:gd name="T51" fmla="*/ 38 h 112"/>
                <a:gd name="T52" fmla="*/ 16 w 65"/>
                <a:gd name="T53" fmla="*/ 36 h 112"/>
                <a:gd name="T54" fmla="*/ 14 w 65"/>
                <a:gd name="T55" fmla="*/ 32 h 112"/>
                <a:gd name="T56" fmla="*/ 13 w 65"/>
                <a:gd name="T57" fmla="*/ 29 h 112"/>
                <a:gd name="T58" fmla="*/ 11 w 65"/>
                <a:gd name="T59" fmla="*/ 23 h 112"/>
                <a:gd name="T60" fmla="*/ 11 w 65"/>
                <a:gd name="T61" fmla="*/ 21 h 112"/>
                <a:gd name="T62" fmla="*/ 10 w 65"/>
                <a:gd name="T63" fmla="*/ 17 h 112"/>
                <a:gd name="T64" fmla="*/ 10 w 65"/>
                <a:gd name="T65" fmla="*/ 16 h 112"/>
                <a:gd name="T66" fmla="*/ 6 w 65"/>
                <a:gd name="T67" fmla="*/ 13 h 112"/>
                <a:gd name="T68" fmla="*/ 5 w 65"/>
                <a:gd name="T69" fmla="*/ 8 h 112"/>
                <a:gd name="T70" fmla="*/ 7 w 65"/>
                <a:gd name="T71" fmla="*/ 6 h 112"/>
                <a:gd name="T72" fmla="*/ 8 w 65"/>
                <a:gd name="T73" fmla="*/ 6 h 112"/>
                <a:gd name="T74" fmla="*/ 5 w 65"/>
                <a:gd name="T75" fmla="*/ 6 h 112"/>
                <a:gd name="T76" fmla="*/ 1 w 65"/>
                <a:gd name="T77" fmla="*/ 6 h 112"/>
                <a:gd name="T78" fmla="*/ 0 w 65"/>
                <a:gd name="T79" fmla="*/ 6 h 112"/>
                <a:gd name="T80" fmla="*/ 1 w 65"/>
                <a:gd name="T81" fmla="*/ 5 h 112"/>
                <a:gd name="T82" fmla="*/ 3 w 65"/>
                <a:gd name="T83" fmla="*/ 3 h 112"/>
                <a:gd name="T84" fmla="*/ 3 w 65"/>
                <a:gd name="T85" fmla="*/ 3 h 112"/>
                <a:gd name="T86" fmla="*/ 7 w 65"/>
                <a:gd name="T87" fmla="*/ 2 h 112"/>
                <a:gd name="T88" fmla="*/ 15 w 65"/>
                <a:gd name="T89" fmla="*/ 1 h 112"/>
                <a:gd name="T90" fmla="*/ 17 w 65"/>
                <a:gd name="T91" fmla="*/ 1 h 112"/>
                <a:gd name="T92" fmla="*/ 25 w 65"/>
                <a:gd name="T93" fmla="*/ 0 h 112"/>
                <a:gd name="T94" fmla="*/ 26 w 65"/>
                <a:gd name="T95" fmla="*/ 1 h 112"/>
                <a:gd name="T96" fmla="*/ 32 w 65"/>
                <a:gd name="T97" fmla="*/ 17 h 112"/>
                <a:gd name="T98" fmla="*/ 39 w 65"/>
                <a:gd name="T99" fmla="*/ 29 h 112"/>
                <a:gd name="T100" fmla="*/ 44 w 65"/>
                <a:gd name="T101" fmla="*/ 45 h 112"/>
                <a:gd name="T102" fmla="*/ 47 w 65"/>
                <a:gd name="T103" fmla="*/ 66 h 112"/>
                <a:gd name="T104" fmla="*/ 53 w 65"/>
                <a:gd name="T105" fmla="*/ 85 h 112"/>
                <a:gd name="T106" fmla="*/ 64 w 65"/>
                <a:gd name="T107" fmla="*/ 104 h 112"/>
                <a:gd name="T108" fmla="*/ 65 w 65"/>
                <a:gd name="T10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112">
                  <a:moveTo>
                    <a:pt x="65" y="109"/>
                  </a:moveTo>
                  <a:cubicBezTo>
                    <a:pt x="65" y="109"/>
                    <a:pt x="65" y="109"/>
                    <a:pt x="65" y="110"/>
                  </a:cubicBezTo>
                  <a:cubicBezTo>
                    <a:pt x="65" y="112"/>
                    <a:pt x="65" y="112"/>
                    <a:pt x="63" y="112"/>
                  </a:cubicBezTo>
                  <a:cubicBezTo>
                    <a:pt x="61" y="111"/>
                    <a:pt x="59" y="112"/>
                    <a:pt x="57" y="111"/>
                  </a:cubicBezTo>
                  <a:cubicBezTo>
                    <a:pt x="56" y="111"/>
                    <a:pt x="57" y="110"/>
                    <a:pt x="57" y="109"/>
                  </a:cubicBezTo>
                  <a:cubicBezTo>
                    <a:pt x="58" y="108"/>
                    <a:pt x="58" y="107"/>
                    <a:pt x="58" y="105"/>
                  </a:cubicBezTo>
                  <a:cubicBezTo>
                    <a:pt x="58" y="104"/>
                    <a:pt x="57" y="104"/>
                    <a:pt x="56" y="104"/>
                  </a:cubicBezTo>
                  <a:cubicBezTo>
                    <a:pt x="54" y="104"/>
                    <a:pt x="53" y="104"/>
                    <a:pt x="53" y="102"/>
                  </a:cubicBezTo>
                  <a:cubicBezTo>
                    <a:pt x="53" y="101"/>
                    <a:pt x="52" y="101"/>
                    <a:pt x="52" y="100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49" y="98"/>
                    <a:pt x="48" y="97"/>
                    <a:pt x="48" y="95"/>
                  </a:cubicBezTo>
                  <a:cubicBezTo>
                    <a:pt x="47" y="94"/>
                    <a:pt x="47" y="93"/>
                    <a:pt x="46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0"/>
                    <a:pt x="43" y="89"/>
                    <a:pt x="42" y="87"/>
                  </a:cubicBezTo>
                  <a:cubicBezTo>
                    <a:pt x="42" y="87"/>
                    <a:pt x="41" y="86"/>
                    <a:pt x="41" y="86"/>
                  </a:cubicBezTo>
                  <a:cubicBezTo>
                    <a:pt x="42" y="82"/>
                    <a:pt x="39" y="81"/>
                    <a:pt x="37" y="79"/>
                  </a:cubicBezTo>
                  <a:cubicBezTo>
                    <a:pt x="36" y="77"/>
                    <a:pt x="34" y="76"/>
                    <a:pt x="33" y="74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1" y="71"/>
                    <a:pt x="30" y="70"/>
                    <a:pt x="30" y="68"/>
                  </a:cubicBezTo>
                  <a:cubicBezTo>
                    <a:pt x="30" y="66"/>
                    <a:pt x="30" y="65"/>
                    <a:pt x="29" y="64"/>
                  </a:cubicBezTo>
                  <a:cubicBezTo>
                    <a:pt x="26" y="61"/>
                    <a:pt x="23" y="59"/>
                    <a:pt x="24" y="55"/>
                  </a:cubicBezTo>
                  <a:cubicBezTo>
                    <a:pt x="24" y="54"/>
                    <a:pt x="24" y="53"/>
                    <a:pt x="23" y="53"/>
                  </a:cubicBezTo>
                  <a:cubicBezTo>
                    <a:pt x="22" y="52"/>
                    <a:pt x="21" y="51"/>
                    <a:pt x="21" y="50"/>
                  </a:cubicBezTo>
                  <a:cubicBezTo>
                    <a:pt x="22" y="49"/>
                    <a:pt x="21" y="48"/>
                    <a:pt x="20" y="47"/>
                  </a:cubicBezTo>
                  <a:cubicBezTo>
                    <a:pt x="20" y="46"/>
                    <a:pt x="19" y="46"/>
                    <a:pt x="19" y="45"/>
                  </a:cubicBezTo>
                  <a:cubicBezTo>
                    <a:pt x="19" y="43"/>
                    <a:pt x="18" y="40"/>
                    <a:pt x="18" y="38"/>
                  </a:cubicBezTo>
                  <a:cubicBezTo>
                    <a:pt x="18" y="37"/>
                    <a:pt x="18" y="36"/>
                    <a:pt x="16" y="36"/>
                  </a:cubicBezTo>
                  <a:cubicBezTo>
                    <a:pt x="14" y="35"/>
                    <a:pt x="14" y="35"/>
                    <a:pt x="14" y="32"/>
                  </a:cubicBezTo>
                  <a:cubicBezTo>
                    <a:pt x="14" y="31"/>
                    <a:pt x="13" y="30"/>
                    <a:pt x="13" y="29"/>
                  </a:cubicBezTo>
                  <a:cubicBezTo>
                    <a:pt x="12" y="27"/>
                    <a:pt x="12" y="25"/>
                    <a:pt x="11" y="23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0"/>
                    <a:pt x="10" y="18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4" y="12"/>
                    <a:pt x="5" y="10"/>
                    <a:pt x="5" y="8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9" y="2"/>
                    <a:pt x="12" y="2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9" y="1"/>
                    <a:pt x="22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8" y="12"/>
                    <a:pt x="32" y="17"/>
                  </a:cubicBezTo>
                  <a:cubicBezTo>
                    <a:pt x="34" y="21"/>
                    <a:pt x="37" y="25"/>
                    <a:pt x="39" y="29"/>
                  </a:cubicBezTo>
                  <a:cubicBezTo>
                    <a:pt x="41" y="35"/>
                    <a:pt x="43" y="40"/>
                    <a:pt x="44" y="45"/>
                  </a:cubicBezTo>
                  <a:cubicBezTo>
                    <a:pt x="46" y="52"/>
                    <a:pt x="46" y="59"/>
                    <a:pt x="47" y="66"/>
                  </a:cubicBezTo>
                  <a:cubicBezTo>
                    <a:pt x="48" y="73"/>
                    <a:pt x="50" y="79"/>
                    <a:pt x="53" y="85"/>
                  </a:cubicBezTo>
                  <a:cubicBezTo>
                    <a:pt x="57" y="91"/>
                    <a:pt x="61" y="97"/>
                    <a:pt x="64" y="104"/>
                  </a:cubicBezTo>
                  <a:cubicBezTo>
                    <a:pt x="64" y="105"/>
                    <a:pt x="65" y="107"/>
                    <a:pt x="65" y="109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48EB6CF1-2D5A-86FA-4135-9FF794650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1527175"/>
              <a:ext cx="69850" cy="77787"/>
            </a:xfrm>
            <a:custGeom>
              <a:avLst/>
              <a:gdLst>
                <a:gd name="T0" fmla="*/ 36 w 36"/>
                <a:gd name="T1" fmla="*/ 5 h 41"/>
                <a:gd name="T2" fmla="*/ 35 w 36"/>
                <a:gd name="T3" fmla="*/ 6 h 41"/>
                <a:gd name="T4" fmla="*/ 26 w 36"/>
                <a:gd name="T5" fmla="*/ 7 h 41"/>
                <a:gd name="T6" fmla="*/ 22 w 36"/>
                <a:gd name="T7" fmla="*/ 7 h 41"/>
                <a:gd name="T8" fmla="*/ 22 w 36"/>
                <a:gd name="T9" fmla="*/ 7 h 41"/>
                <a:gd name="T10" fmla="*/ 13 w 36"/>
                <a:gd name="T11" fmla="*/ 9 h 41"/>
                <a:gd name="T12" fmla="*/ 12 w 36"/>
                <a:gd name="T13" fmla="*/ 9 h 41"/>
                <a:gd name="T14" fmla="*/ 11 w 36"/>
                <a:gd name="T15" fmla="*/ 11 h 41"/>
                <a:gd name="T16" fmla="*/ 11 w 36"/>
                <a:gd name="T17" fmla="*/ 12 h 41"/>
                <a:gd name="T18" fmla="*/ 13 w 36"/>
                <a:gd name="T19" fmla="*/ 13 h 41"/>
                <a:gd name="T20" fmla="*/ 15 w 36"/>
                <a:gd name="T21" fmla="*/ 14 h 41"/>
                <a:gd name="T22" fmla="*/ 17 w 36"/>
                <a:gd name="T23" fmla="*/ 20 h 41"/>
                <a:gd name="T24" fmla="*/ 17 w 36"/>
                <a:gd name="T25" fmla="*/ 24 h 41"/>
                <a:gd name="T26" fmla="*/ 18 w 36"/>
                <a:gd name="T27" fmla="*/ 28 h 41"/>
                <a:gd name="T28" fmla="*/ 19 w 36"/>
                <a:gd name="T29" fmla="*/ 31 h 41"/>
                <a:gd name="T30" fmla="*/ 20 w 36"/>
                <a:gd name="T31" fmla="*/ 34 h 41"/>
                <a:gd name="T32" fmla="*/ 21 w 36"/>
                <a:gd name="T33" fmla="*/ 37 h 41"/>
                <a:gd name="T34" fmla="*/ 24 w 36"/>
                <a:gd name="T35" fmla="*/ 39 h 41"/>
                <a:gd name="T36" fmla="*/ 24 w 36"/>
                <a:gd name="T37" fmla="*/ 40 h 41"/>
                <a:gd name="T38" fmla="*/ 21 w 36"/>
                <a:gd name="T39" fmla="*/ 41 h 41"/>
                <a:gd name="T40" fmla="*/ 17 w 36"/>
                <a:gd name="T41" fmla="*/ 41 h 41"/>
                <a:gd name="T42" fmla="*/ 5 w 36"/>
                <a:gd name="T43" fmla="*/ 41 h 41"/>
                <a:gd name="T44" fmla="*/ 2 w 36"/>
                <a:gd name="T45" fmla="*/ 40 h 41"/>
                <a:gd name="T46" fmla="*/ 1 w 36"/>
                <a:gd name="T47" fmla="*/ 36 h 41"/>
                <a:gd name="T48" fmla="*/ 1 w 36"/>
                <a:gd name="T49" fmla="*/ 34 h 41"/>
                <a:gd name="T50" fmla="*/ 1 w 36"/>
                <a:gd name="T51" fmla="*/ 34 h 41"/>
                <a:gd name="T52" fmla="*/ 3 w 36"/>
                <a:gd name="T53" fmla="*/ 29 h 41"/>
                <a:gd name="T54" fmla="*/ 3 w 36"/>
                <a:gd name="T55" fmla="*/ 22 h 41"/>
                <a:gd name="T56" fmla="*/ 4 w 36"/>
                <a:gd name="T57" fmla="*/ 20 h 41"/>
                <a:gd name="T58" fmla="*/ 4 w 36"/>
                <a:gd name="T59" fmla="*/ 17 h 41"/>
                <a:gd name="T60" fmla="*/ 3 w 36"/>
                <a:gd name="T61" fmla="*/ 15 h 41"/>
                <a:gd name="T62" fmla="*/ 4 w 36"/>
                <a:gd name="T63" fmla="*/ 7 h 41"/>
                <a:gd name="T64" fmla="*/ 4 w 36"/>
                <a:gd name="T65" fmla="*/ 6 h 41"/>
                <a:gd name="T66" fmla="*/ 4 w 36"/>
                <a:gd name="T67" fmla="*/ 3 h 41"/>
                <a:gd name="T68" fmla="*/ 3 w 36"/>
                <a:gd name="T69" fmla="*/ 0 h 41"/>
                <a:gd name="T70" fmla="*/ 6 w 36"/>
                <a:gd name="T71" fmla="*/ 7 h 41"/>
                <a:gd name="T72" fmla="*/ 7 w 36"/>
                <a:gd name="T73" fmla="*/ 22 h 41"/>
                <a:gd name="T74" fmla="*/ 12 w 36"/>
                <a:gd name="T75" fmla="*/ 35 h 41"/>
                <a:gd name="T76" fmla="*/ 13 w 36"/>
                <a:gd name="T77" fmla="*/ 32 h 41"/>
                <a:gd name="T78" fmla="*/ 10 w 36"/>
                <a:gd name="T79" fmla="*/ 23 h 41"/>
                <a:gd name="T80" fmla="*/ 8 w 36"/>
                <a:gd name="T81" fmla="*/ 15 h 41"/>
                <a:gd name="T82" fmla="*/ 8 w 36"/>
                <a:gd name="T83" fmla="*/ 9 h 41"/>
                <a:gd name="T84" fmla="*/ 10 w 36"/>
                <a:gd name="T85" fmla="*/ 8 h 41"/>
                <a:gd name="T86" fmla="*/ 18 w 36"/>
                <a:gd name="T87" fmla="*/ 7 h 41"/>
                <a:gd name="T88" fmla="*/ 33 w 36"/>
                <a:gd name="T89" fmla="*/ 5 h 41"/>
                <a:gd name="T90" fmla="*/ 36 w 36"/>
                <a:gd name="T9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36" y="5"/>
                  </a:moveTo>
                  <a:cubicBezTo>
                    <a:pt x="36" y="5"/>
                    <a:pt x="35" y="6"/>
                    <a:pt x="35" y="6"/>
                  </a:cubicBezTo>
                  <a:cubicBezTo>
                    <a:pt x="32" y="5"/>
                    <a:pt x="29" y="6"/>
                    <a:pt x="26" y="7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9"/>
                    <a:pt x="17" y="8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0" y="9"/>
                    <a:pt x="10" y="9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3" y="13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6" y="21"/>
                    <a:pt x="16" y="23"/>
                    <a:pt x="17" y="24"/>
                  </a:cubicBezTo>
                  <a:cubicBezTo>
                    <a:pt x="17" y="26"/>
                    <a:pt x="17" y="27"/>
                    <a:pt x="18" y="28"/>
                  </a:cubicBezTo>
                  <a:cubicBezTo>
                    <a:pt x="19" y="29"/>
                    <a:pt x="19" y="30"/>
                    <a:pt x="19" y="31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21" y="35"/>
                    <a:pt x="21" y="36"/>
                    <a:pt x="21" y="37"/>
                  </a:cubicBezTo>
                  <a:cubicBezTo>
                    <a:pt x="22" y="38"/>
                    <a:pt x="22" y="39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3" y="41"/>
                    <a:pt x="22" y="40"/>
                    <a:pt x="21" y="41"/>
                  </a:cubicBezTo>
                  <a:cubicBezTo>
                    <a:pt x="20" y="41"/>
                    <a:pt x="18" y="41"/>
                    <a:pt x="17" y="41"/>
                  </a:cubicBezTo>
                  <a:cubicBezTo>
                    <a:pt x="13" y="41"/>
                    <a:pt x="9" y="41"/>
                    <a:pt x="5" y="41"/>
                  </a:cubicBezTo>
                  <a:cubicBezTo>
                    <a:pt x="4" y="41"/>
                    <a:pt x="3" y="41"/>
                    <a:pt x="2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33"/>
                    <a:pt x="3" y="31"/>
                    <a:pt x="3" y="29"/>
                  </a:cubicBezTo>
                  <a:cubicBezTo>
                    <a:pt x="3" y="27"/>
                    <a:pt x="3" y="24"/>
                    <a:pt x="3" y="22"/>
                  </a:cubicBezTo>
                  <a:cubicBezTo>
                    <a:pt x="3" y="21"/>
                    <a:pt x="3" y="20"/>
                    <a:pt x="4" y="20"/>
                  </a:cubicBezTo>
                  <a:cubicBezTo>
                    <a:pt x="5" y="19"/>
                    <a:pt x="5" y="17"/>
                    <a:pt x="4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5" y="1"/>
                    <a:pt x="6" y="4"/>
                    <a:pt x="6" y="7"/>
                  </a:cubicBezTo>
                  <a:cubicBezTo>
                    <a:pt x="6" y="12"/>
                    <a:pt x="6" y="17"/>
                    <a:pt x="7" y="22"/>
                  </a:cubicBezTo>
                  <a:cubicBezTo>
                    <a:pt x="8" y="26"/>
                    <a:pt x="10" y="31"/>
                    <a:pt x="12" y="35"/>
                  </a:cubicBezTo>
                  <a:cubicBezTo>
                    <a:pt x="13" y="34"/>
                    <a:pt x="13" y="33"/>
                    <a:pt x="13" y="32"/>
                  </a:cubicBezTo>
                  <a:cubicBezTo>
                    <a:pt x="12" y="29"/>
                    <a:pt x="11" y="26"/>
                    <a:pt x="10" y="23"/>
                  </a:cubicBezTo>
                  <a:cubicBezTo>
                    <a:pt x="8" y="21"/>
                    <a:pt x="9" y="18"/>
                    <a:pt x="8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2" y="8"/>
                    <a:pt x="15" y="7"/>
                    <a:pt x="18" y="7"/>
                  </a:cubicBezTo>
                  <a:cubicBezTo>
                    <a:pt x="23" y="6"/>
                    <a:pt x="28" y="5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34613504-FD15-F446-2D26-6C10D41A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1" y="1693863"/>
              <a:ext cx="6350" cy="38100"/>
            </a:xfrm>
            <a:custGeom>
              <a:avLst/>
              <a:gdLst>
                <a:gd name="T0" fmla="*/ 3 w 3"/>
                <a:gd name="T1" fmla="*/ 20 h 20"/>
                <a:gd name="T2" fmla="*/ 2 w 3"/>
                <a:gd name="T3" fmla="*/ 16 h 20"/>
                <a:gd name="T4" fmla="*/ 1 w 3"/>
                <a:gd name="T5" fmla="*/ 6 h 20"/>
                <a:gd name="T6" fmla="*/ 0 w 3"/>
                <a:gd name="T7" fmla="*/ 0 h 20"/>
                <a:gd name="T8" fmla="*/ 1 w 3"/>
                <a:gd name="T9" fmla="*/ 7 h 20"/>
                <a:gd name="T10" fmla="*/ 3 w 3"/>
                <a:gd name="T11" fmla="*/ 15 h 20"/>
                <a:gd name="T12" fmla="*/ 3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2" y="19"/>
                    <a:pt x="3" y="17"/>
                    <a:pt x="2" y="16"/>
                  </a:cubicBezTo>
                  <a:cubicBezTo>
                    <a:pt x="1" y="13"/>
                    <a:pt x="1" y="9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2" y="2"/>
                    <a:pt x="1" y="4"/>
                    <a:pt x="1" y="7"/>
                  </a:cubicBezTo>
                  <a:cubicBezTo>
                    <a:pt x="2" y="10"/>
                    <a:pt x="2" y="12"/>
                    <a:pt x="3" y="15"/>
                  </a:cubicBezTo>
                  <a:cubicBezTo>
                    <a:pt x="3" y="16"/>
                    <a:pt x="3" y="18"/>
                    <a:pt x="3" y="2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43C5FD6A-4D93-3CE0-166B-75B03ADF3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1668463"/>
              <a:ext cx="1588" cy="15875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8 h 8"/>
                <a:gd name="T4" fmla="*/ 0 w 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8B29D45D-A54A-08A9-8BCC-9A5931A6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1" y="1520825"/>
              <a:ext cx="9525" cy="4762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2" y="0"/>
                    <a:pt x="0" y="0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D29CEC98-4EFF-C83C-F5B4-14B5D0EB4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684338"/>
              <a:ext cx="4763" cy="635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2"/>
                    <a:pt x="2" y="3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E70F2EF1-89BA-3852-9EAE-D6EE3D93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906588"/>
              <a:ext cx="44450" cy="44450"/>
            </a:xfrm>
            <a:custGeom>
              <a:avLst/>
              <a:gdLst>
                <a:gd name="T0" fmla="*/ 22 w 23"/>
                <a:gd name="T1" fmla="*/ 20 h 23"/>
                <a:gd name="T2" fmla="*/ 16 w 23"/>
                <a:gd name="T3" fmla="*/ 22 h 23"/>
                <a:gd name="T4" fmla="*/ 2 w 23"/>
                <a:gd name="T5" fmla="*/ 22 h 23"/>
                <a:gd name="T6" fmla="*/ 2 w 23"/>
                <a:gd name="T7" fmla="*/ 15 h 23"/>
                <a:gd name="T8" fmla="*/ 1 w 23"/>
                <a:gd name="T9" fmla="*/ 13 h 23"/>
                <a:gd name="T10" fmla="*/ 1 w 23"/>
                <a:gd name="T11" fmla="*/ 10 h 23"/>
                <a:gd name="T12" fmla="*/ 2 w 23"/>
                <a:gd name="T13" fmla="*/ 5 h 23"/>
                <a:gd name="T14" fmla="*/ 8 w 23"/>
                <a:gd name="T15" fmla="*/ 0 h 23"/>
                <a:gd name="T16" fmla="*/ 9 w 23"/>
                <a:gd name="T17" fmla="*/ 1 h 23"/>
                <a:gd name="T18" fmla="*/ 12 w 23"/>
                <a:gd name="T19" fmla="*/ 4 h 23"/>
                <a:gd name="T20" fmla="*/ 16 w 23"/>
                <a:gd name="T21" fmla="*/ 10 h 23"/>
                <a:gd name="T22" fmla="*/ 19 w 23"/>
                <a:gd name="T23" fmla="*/ 13 h 23"/>
                <a:gd name="T24" fmla="*/ 21 w 23"/>
                <a:gd name="T25" fmla="*/ 14 h 23"/>
                <a:gd name="T26" fmla="*/ 21 w 23"/>
                <a:gd name="T27" fmla="*/ 18 h 23"/>
                <a:gd name="T28" fmla="*/ 22 w 23"/>
                <a:gd name="T2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2" y="20"/>
                  </a:moveTo>
                  <a:cubicBezTo>
                    <a:pt x="20" y="22"/>
                    <a:pt x="18" y="22"/>
                    <a:pt x="16" y="22"/>
                  </a:cubicBezTo>
                  <a:cubicBezTo>
                    <a:pt x="11" y="23"/>
                    <a:pt x="7" y="22"/>
                    <a:pt x="2" y="22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3"/>
                    <a:pt x="6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3" y="16"/>
                    <a:pt x="23" y="16"/>
                    <a:pt x="21" y="18"/>
                  </a:cubicBezTo>
                  <a:cubicBezTo>
                    <a:pt x="20" y="19"/>
                    <a:pt x="21" y="20"/>
                    <a:pt x="22" y="20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3F14B0A0-6994-8DFD-C1A8-A00EED937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630363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2 w 3"/>
                <a:gd name="T5" fmla="*/ 5 h 7"/>
                <a:gd name="T6" fmla="*/ 3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2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FF27346B-2BCE-03FA-AF60-F29C1C284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509713"/>
              <a:ext cx="50800" cy="130175"/>
            </a:xfrm>
            <a:custGeom>
              <a:avLst/>
              <a:gdLst>
                <a:gd name="T0" fmla="*/ 26 w 27"/>
                <a:gd name="T1" fmla="*/ 31 h 68"/>
                <a:gd name="T2" fmla="*/ 26 w 27"/>
                <a:gd name="T3" fmla="*/ 33 h 68"/>
                <a:gd name="T4" fmla="*/ 27 w 27"/>
                <a:gd name="T5" fmla="*/ 52 h 68"/>
                <a:gd name="T6" fmla="*/ 27 w 27"/>
                <a:gd name="T7" fmla="*/ 58 h 68"/>
                <a:gd name="T8" fmla="*/ 27 w 27"/>
                <a:gd name="T9" fmla="*/ 59 h 68"/>
                <a:gd name="T10" fmla="*/ 26 w 27"/>
                <a:gd name="T11" fmla="*/ 65 h 68"/>
                <a:gd name="T12" fmla="*/ 24 w 27"/>
                <a:gd name="T13" fmla="*/ 66 h 68"/>
                <a:gd name="T14" fmla="*/ 24 w 27"/>
                <a:gd name="T15" fmla="*/ 66 h 68"/>
                <a:gd name="T16" fmla="*/ 19 w 27"/>
                <a:gd name="T17" fmla="*/ 66 h 68"/>
                <a:gd name="T18" fmla="*/ 17 w 27"/>
                <a:gd name="T19" fmla="*/ 63 h 68"/>
                <a:gd name="T20" fmla="*/ 15 w 27"/>
                <a:gd name="T21" fmla="*/ 60 h 68"/>
                <a:gd name="T22" fmla="*/ 15 w 27"/>
                <a:gd name="T23" fmla="*/ 58 h 68"/>
                <a:gd name="T24" fmla="*/ 13 w 27"/>
                <a:gd name="T25" fmla="*/ 50 h 68"/>
                <a:gd name="T26" fmla="*/ 12 w 27"/>
                <a:gd name="T27" fmla="*/ 49 h 68"/>
                <a:gd name="T28" fmla="*/ 10 w 27"/>
                <a:gd name="T29" fmla="*/ 46 h 68"/>
                <a:gd name="T30" fmla="*/ 9 w 27"/>
                <a:gd name="T31" fmla="*/ 43 h 68"/>
                <a:gd name="T32" fmla="*/ 8 w 27"/>
                <a:gd name="T33" fmla="*/ 40 h 68"/>
                <a:gd name="T34" fmla="*/ 7 w 27"/>
                <a:gd name="T35" fmla="*/ 37 h 68"/>
                <a:gd name="T36" fmla="*/ 6 w 27"/>
                <a:gd name="T37" fmla="*/ 35 h 68"/>
                <a:gd name="T38" fmla="*/ 5 w 27"/>
                <a:gd name="T39" fmla="*/ 30 h 68"/>
                <a:gd name="T40" fmla="*/ 4 w 27"/>
                <a:gd name="T41" fmla="*/ 28 h 68"/>
                <a:gd name="T42" fmla="*/ 2 w 27"/>
                <a:gd name="T43" fmla="*/ 23 h 68"/>
                <a:gd name="T44" fmla="*/ 2 w 27"/>
                <a:gd name="T45" fmla="*/ 11 h 68"/>
                <a:gd name="T46" fmla="*/ 1 w 27"/>
                <a:gd name="T47" fmla="*/ 9 h 68"/>
                <a:gd name="T48" fmla="*/ 0 w 27"/>
                <a:gd name="T49" fmla="*/ 4 h 68"/>
                <a:gd name="T50" fmla="*/ 3 w 27"/>
                <a:gd name="T51" fmla="*/ 3 h 68"/>
                <a:gd name="T52" fmla="*/ 5 w 27"/>
                <a:gd name="T53" fmla="*/ 2 h 68"/>
                <a:gd name="T54" fmla="*/ 13 w 27"/>
                <a:gd name="T55" fmla="*/ 0 h 68"/>
                <a:gd name="T56" fmla="*/ 17 w 27"/>
                <a:gd name="T57" fmla="*/ 0 h 68"/>
                <a:gd name="T58" fmla="*/ 18 w 27"/>
                <a:gd name="T59" fmla="*/ 0 h 68"/>
                <a:gd name="T60" fmla="*/ 20 w 27"/>
                <a:gd name="T61" fmla="*/ 7 h 68"/>
                <a:gd name="T62" fmla="*/ 21 w 27"/>
                <a:gd name="T63" fmla="*/ 9 h 68"/>
                <a:gd name="T64" fmla="*/ 22 w 27"/>
                <a:gd name="T65" fmla="*/ 12 h 68"/>
                <a:gd name="T66" fmla="*/ 23 w 27"/>
                <a:gd name="T67" fmla="*/ 15 h 68"/>
                <a:gd name="T68" fmla="*/ 25 w 27"/>
                <a:gd name="T69" fmla="*/ 18 h 68"/>
                <a:gd name="T70" fmla="*/ 26 w 27"/>
                <a:gd name="T7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68">
                  <a:moveTo>
                    <a:pt x="26" y="31"/>
                  </a:moveTo>
                  <a:cubicBezTo>
                    <a:pt x="26" y="32"/>
                    <a:pt x="26" y="32"/>
                    <a:pt x="26" y="33"/>
                  </a:cubicBezTo>
                  <a:cubicBezTo>
                    <a:pt x="25" y="39"/>
                    <a:pt x="27" y="46"/>
                    <a:pt x="27" y="52"/>
                  </a:cubicBezTo>
                  <a:cubicBezTo>
                    <a:pt x="27" y="54"/>
                    <a:pt x="27" y="56"/>
                    <a:pt x="27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6" y="61"/>
                    <a:pt x="26" y="63"/>
                    <a:pt x="26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8" y="66"/>
                    <a:pt x="17" y="65"/>
                    <a:pt x="17" y="63"/>
                  </a:cubicBezTo>
                  <a:cubicBezTo>
                    <a:pt x="17" y="62"/>
                    <a:pt x="17" y="60"/>
                    <a:pt x="15" y="60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5" y="55"/>
                    <a:pt x="13" y="53"/>
                    <a:pt x="13" y="50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0" y="49"/>
                    <a:pt x="9" y="47"/>
                    <a:pt x="10" y="46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7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2"/>
                    <a:pt x="5" y="30"/>
                  </a:cubicBezTo>
                  <a:cubicBezTo>
                    <a:pt x="5" y="29"/>
                    <a:pt x="5" y="28"/>
                    <a:pt x="4" y="28"/>
                  </a:cubicBezTo>
                  <a:cubicBezTo>
                    <a:pt x="3" y="27"/>
                    <a:pt x="2" y="25"/>
                    <a:pt x="2" y="23"/>
                  </a:cubicBezTo>
                  <a:cubicBezTo>
                    <a:pt x="3" y="19"/>
                    <a:pt x="2" y="15"/>
                    <a:pt x="2" y="11"/>
                  </a:cubicBezTo>
                  <a:cubicBezTo>
                    <a:pt x="2" y="10"/>
                    <a:pt x="2" y="9"/>
                    <a:pt x="1" y="9"/>
                  </a:cubicBezTo>
                  <a:cubicBezTo>
                    <a:pt x="0" y="8"/>
                    <a:pt x="0" y="5"/>
                    <a:pt x="0" y="4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7" y="0"/>
                    <a:pt x="10" y="1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3"/>
                    <a:pt x="21" y="4"/>
                    <a:pt x="20" y="7"/>
                  </a:cubicBezTo>
                  <a:cubicBezTo>
                    <a:pt x="20" y="8"/>
                    <a:pt x="20" y="8"/>
                    <a:pt x="21" y="9"/>
                  </a:cubicBezTo>
                  <a:cubicBezTo>
                    <a:pt x="22" y="9"/>
                    <a:pt x="22" y="11"/>
                    <a:pt x="22" y="12"/>
                  </a:cubicBezTo>
                  <a:cubicBezTo>
                    <a:pt x="22" y="13"/>
                    <a:pt x="22" y="14"/>
                    <a:pt x="23" y="15"/>
                  </a:cubicBezTo>
                  <a:cubicBezTo>
                    <a:pt x="25" y="15"/>
                    <a:pt x="24" y="17"/>
                    <a:pt x="25" y="18"/>
                  </a:cubicBezTo>
                  <a:cubicBezTo>
                    <a:pt x="27" y="22"/>
                    <a:pt x="26" y="27"/>
                    <a:pt x="26" y="31"/>
                  </a:cubicBezTo>
                  <a:close/>
                </a:path>
              </a:pathLst>
            </a:custGeom>
            <a:solidFill>
              <a:srgbClr val="233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73E848C2-B72D-C3C5-CB9A-0EEDBF249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1" y="1568450"/>
              <a:ext cx="65088" cy="98425"/>
            </a:xfrm>
            <a:custGeom>
              <a:avLst/>
              <a:gdLst>
                <a:gd name="T0" fmla="*/ 21 w 34"/>
                <a:gd name="T1" fmla="*/ 12 h 51"/>
                <a:gd name="T2" fmla="*/ 22 w 34"/>
                <a:gd name="T3" fmla="*/ 18 h 51"/>
                <a:gd name="T4" fmla="*/ 24 w 34"/>
                <a:gd name="T5" fmla="*/ 19 h 51"/>
                <a:gd name="T6" fmla="*/ 25 w 34"/>
                <a:gd name="T7" fmla="*/ 20 h 51"/>
                <a:gd name="T8" fmla="*/ 27 w 34"/>
                <a:gd name="T9" fmla="*/ 30 h 51"/>
                <a:gd name="T10" fmla="*/ 29 w 34"/>
                <a:gd name="T11" fmla="*/ 38 h 51"/>
                <a:gd name="T12" fmla="*/ 33 w 34"/>
                <a:gd name="T13" fmla="*/ 48 h 51"/>
                <a:gd name="T14" fmla="*/ 33 w 34"/>
                <a:gd name="T15" fmla="*/ 49 h 51"/>
                <a:gd name="T16" fmla="*/ 33 w 34"/>
                <a:gd name="T17" fmla="*/ 51 h 51"/>
                <a:gd name="T18" fmla="*/ 32 w 34"/>
                <a:gd name="T19" fmla="*/ 50 h 51"/>
                <a:gd name="T20" fmla="*/ 24 w 34"/>
                <a:gd name="T21" fmla="*/ 46 h 51"/>
                <a:gd name="T22" fmla="*/ 17 w 34"/>
                <a:gd name="T23" fmla="*/ 41 h 51"/>
                <a:gd name="T24" fmla="*/ 14 w 34"/>
                <a:gd name="T25" fmla="*/ 41 h 51"/>
                <a:gd name="T26" fmla="*/ 8 w 34"/>
                <a:gd name="T27" fmla="*/ 46 h 51"/>
                <a:gd name="T28" fmla="*/ 6 w 34"/>
                <a:gd name="T29" fmla="*/ 45 h 51"/>
                <a:gd name="T30" fmla="*/ 4 w 34"/>
                <a:gd name="T31" fmla="*/ 37 h 51"/>
                <a:gd name="T32" fmla="*/ 3 w 34"/>
                <a:gd name="T33" fmla="*/ 31 h 51"/>
                <a:gd name="T34" fmla="*/ 1 w 34"/>
                <a:gd name="T35" fmla="*/ 22 h 51"/>
                <a:gd name="T36" fmla="*/ 3 w 34"/>
                <a:gd name="T37" fmla="*/ 20 h 51"/>
                <a:gd name="T38" fmla="*/ 6 w 34"/>
                <a:gd name="T39" fmla="*/ 20 h 51"/>
                <a:gd name="T40" fmla="*/ 9 w 34"/>
                <a:gd name="T41" fmla="*/ 17 h 51"/>
                <a:gd name="T42" fmla="*/ 15 w 34"/>
                <a:gd name="T43" fmla="*/ 1 h 51"/>
                <a:gd name="T44" fmla="*/ 16 w 34"/>
                <a:gd name="T45" fmla="*/ 0 h 51"/>
                <a:gd name="T46" fmla="*/ 17 w 34"/>
                <a:gd name="T47" fmla="*/ 1 h 51"/>
                <a:gd name="T48" fmla="*/ 20 w 34"/>
                <a:gd name="T49" fmla="*/ 9 h 51"/>
                <a:gd name="T50" fmla="*/ 20 w 34"/>
                <a:gd name="T51" fmla="*/ 10 h 51"/>
                <a:gd name="T52" fmla="*/ 21 w 34"/>
                <a:gd name="T5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1">
                  <a:moveTo>
                    <a:pt x="21" y="12"/>
                  </a:moveTo>
                  <a:cubicBezTo>
                    <a:pt x="21" y="14"/>
                    <a:pt x="22" y="16"/>
                    <a:pt x="22" y="18"/>
                  </a:cubicBezTo>
                  <a:cubicBezTo>
                    <a:pt x="23" y="18"/>
                    <a:pt x="23" y="19"/>
                    <a:pt x="24" y="19"/>
                  </a:cubicBezTo>
                  <a:cubicBezTo>
                    <a:pt x="24" y="19"/>
                    <a:pt x="25" y="20"/>
                    <a:pt x="25" y="20"/>
                  </a:cubicBezTo>
                  <a:cubicBezTo>
                    <a:pt x="26" y="24"/>
                    <a:pt x="27" y="27"/>
                    <a:pt x="27" y="30"/>
                  </a:cubicBezTo>
                  <a:cubicBezTo>
                    <a:pt x="28" y="33"/>
                    <a:pt x="28" y="36"/>
                    <a:pt x="29" y="38"/>
                  </a:cubicBezTo>
                  <a:cubicBezTo>
                    <a:pt x="31" y="41"/>
                    <a:pt x="31" y="45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3" y="51"/>
                  </a:cubicBezTo>
                  <a:cubicBezTo>
                    <a:pt x="33" y="51"/>
                    <a:pt x="32" y="51"/>
                    <a:pt x="32" y="50"/>
                  </a:cubicBezTo>
                  <a:cubicBezTo>
                    <a:pt x="29" y="49"/>
                    <a:pt x="27" y="47"/>
                    <a:pt x="24" y="46"/>
                  </a:cubicBezTo>
                  <a:cubicBezTo>
                    <a:pt x="22" y="44"/>
                    <a:pt x="19" y="43"/>
                    <a:pt x="17" y="41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2" y="43"/>
                    <a:pt x="10" y="44"/>
                    <a:pt x="8" y="46"/>
                  </a:cubicBezTo>
                  <a:cubicBezTo>
                    <a:pt x="7" y="46"/>
                    <a:pt x="6" y="46"/>
                    <a:pt x="6" y="45"/>
                  </a:cubicBezTo>
                  <a:cubicBezTo>
                    <a:pt x="6" y="42"/>
                    <a:pt x="4" y="40"/>
                    <a:pt x="4" y="37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8"/>
                    <a:pt x="1" y="25"/>
                    <a:pt x="1" y="22"/>
                  </a:cubicBezTo>
                  <a:cubicBezTo>
                    <a:pt x="0" y="20"/>
                    <a:pt x="1" y="20"/>
                    <a:pt x="3" y="20"/>
                  </a:cubicBezTo>
                  <a:cubicBezTo>
                    <a:pt x="4" y="20"/>
                    <a:pt x="5" y="20"/>
                    <a:pt x="6" y="20"/>
                  </a:cubicBezTo>
                  <a:cubicBezTo>
                    <a:pt x="9" y="20"/>
                    <a:pt x="9" y="20"/>
                    <a:pt x="9" y="17"/>
                  </a:cubicBezTo>
                  <a:cubicBezTo>
                    <a:pt x="11" y="12"/>
                    <a:pt x="13" y="7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6" y="1"/>
                    <a:pt x="17" y="1"/>
                  </a:cubicBezTo>
                  <a:cubicBezTo>
                    <a:pt x="18" y="4"/>
                    <a:pt x="18" y="7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C5DAA7A9-F61C-1F1B-12B1-1DF5C2C7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1612900"/>
              <a:ext cx="39688" cy="82550"/>
            </a:xfrm>
            <a:custGeom>
              <a:avLst/>
              <a:gdLst>
                <a:gd name="T0" fmla="*/ 20 w 21"/>
                <a:gd name="T1" fmla="*/ 24 h 43"/>
                <a:gd name="T2" fmla="*/ 21 w 21"/>
                <a:gd name="T3" fmla="*/ 24 h 43"/>
                <a:gd name="T4" fmla="*/ 18 w 21"/>
                <a:gd name="T5" fmla="*/ 27 h 43"/>
                <a:gd name="T6" fmla="*/ 15 w 21"/>
                <a:gd name="T7" fmla="*/ 29 h 43"/>
                <a:gd name="T8" fmla="*/ 13 w 21"/>
                <a:gd name="T9" fmla="*/ 31 h 43"/>
                <a:gd name="T10" fmla="*/ 12 w 21"/>
                <a:gd name="T11" fmla="*/ 31 h 43"/>
                <a:gd name="T12" fmla="*/ 11 w 21"/>
                <a:gd name="T13" fmla="*/ 32 h 43"/>
                <a:gd name="T14" fmla="*/ 12 w 21"/>
                <a:gd name="T15" fmla="*/ 33 h 43"/>
                <a:gd name="T16" fmla="*/ 13 w 21"/>
                <a:gd name="T17" fmla="*/ 33 h 43"/>
                <a:gd name="T18" fmla="*/ 15 w 21"/>
                <a:gd name="T19" fmla="*/ 34 h 43"/>
                <a:gd name="T20" fmla="*/ 12 w 21"/>
                <a:gd name="T21" fmla="*/ 40 h 43"/>
                <a:gd name="T22" fmla="*/ 12 w 21"/>
                <a:gd name="T23" fmla="*/ 40 h 43"/>
                <a:gd name="T24" fmla="*/ 11 w 21"/>
                <a:gd name="T25" fmla="*/ 43 h 43"/>
                <a:gd name="T26" fmla="*/ 6 w 21"/>
                <a:gd name="T27" fmla="*/ 43 h 43"/>
                <a:gd name="T28" fmla="*/ 4 w 21"/>
                <a:gd name="T29" fmla="*/ 39 h 43"/>
                <a:gd name="T30" fmla="*/ 2 w 21"/>
                <a:gd name="T31" fmla="*/ 31 h 43"/>
                <a:gd name="T32" fmla="*/ 2 w 21"/>
                <a:gd name="T33" fmla="*/ 30 h 43"/>
                <a:gd name="T34" fmla="*/ 1 w 21"/>
                <a:gd name="T35" fmla="*/ 13 h 43"/>
                <a:gd name="T36" fmla="*/ 2 w 21"/>
                <a:gd name="T37" fmla="*/ 9 h 43"/>
                <a:gd name="T38" fmla="*/ 1 w 21"/>
                <a:gd name="T39" fmla="*/ 5 h 43"/>
                <a:gd name="T40" fmla="*/ 1 w 21"/>
                <a:gd name="T41" fmla="*/ 3 h 43"/>
                <a:gd name="T42" fmla="*/ 2 w 21"/>
                <a:gd name="T43" fmla="*/ 2 h 43"/>
                <a:gd name="T44" fmla="*/ 2 w 21"/>
                <a:gd name="T45" fmla="*/ 1 h 43"/>
                <a:gd name="T46" fmla="*/ 4 w 21"/>
                <a:gd name="T47" fmla="*/ 1 h 43"/>
                <a:gd name="T48" fmla="*/ 15 w 21"/>
                <a:gd name="T49" fmla="*/ 8 h 43"/>
                <a:gd name="T50" fmla="*/ 16 w 21"/>
                <a:gd name="T51" fmla="*/ 9 h 43"/>
                <a:gd name="T52" fmla="*/ 16 w 21"/>
                <a:gd name="T53" fmla="*/ 13 h 43"/>
                <a:gd name="T54" fmla="*/ 9 w 21"/>
                <a:gd name="T55" fmla="*/ 30 h 43"/>
                <a:gd name="T56" fmla="*/ 17 w 21"/>
                <a:gd name="T57" fmla="*/ 25 h 43"/>
                <a:gd name="T58" fmla="*/ 20 w 21"/>
                <a:gd name="T5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3">
                  <a:moveTo>
                    <a:pt x="20" y="24"/>
                  </a:moveTo>
                  <a:cubicBezTo>
                    <a:pt x="20" y="24"/>
                    <a:pt x="21" y="24"/>
                    <a:pt x="21" y="24"/>
                  </a:cubicBezTo>
                  <a:cubicBezTo>
                    <a:pt x="20" y="25"/>
                    <a:pt x="20" y="26"/>
                    <a:pt x="18" y="27"/>
                  </a:cubicBezTo>
                  <a:cubicBezTo>
                    <a:pt x="17" y="27"/>
                    <a:pt x="16" y="28"/>
                    <a:pt x="15" y="29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4" y="36"/>
                    <a:pt x="14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2"/>
                    <a:pt x="11" y="43"/>
                  </a:cubicBezTo>
                  <a:cubicBezTo>
                    <a:pt x="9" y="43"/>
                    <a:pt x="8" y="43"/>
                    <a:pt x="6" y="43"/>
                  </a:cubicBezTo>
                  <a:cubicBezTo>
                    <a:pt x="5" y="42"/>
                    <a:pt x="4" y="40"/>
                    <a:pt x="4" y="39"/>
                  </a:cubicBezTo>
                  <a:cubicBezTo>
                    <a:pt x="4" y="36"/>
                    <a:pt x="2" y="34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5"/>
                    <a:pt x="1" y="19"/>
                    <a:pt x="1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8" y="4"/>
                    <a:pt x="12" y="6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7" y="10"/>
                    <a:pt x="16" y="12"/>
                    <a:pt x="16" y="13"/>
                  </a:cubicBezTo>
                  <a:cubicBezTo>
                    <a:pt x="14" y="19"/>
                    <a:pt x="11" y="24"/>
                    <a:pt x="9" y="30"/>
                  </a:cubicBezTo>
                  <a:cubicBezTo>
                    <a:pt x="12" y="29"/>
                    <a:pt x="15" y="27"/>
                    <a:pt x="17" y="25"/>
                  </a:cubicBezTo>
                  <a:cubicBezTo>
                    <a:pt x="18" y="24"/>
                    <a:pt x="19" y="23"/>
                    <a:pt x="20" y="24"/>
                  </a:cubicBezTo>
                  <a:close/>
                </a:path>
              </a:pathLst>
            </a:custGeom>
            <a:solidFill>
              <a:srgbClr val="233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59">
              <a:extLst>
                <a:ext uri="{FF2B5EF4-FFF2-40B4-BE49-F238E27FC236}">
                  <a16:creationId xmlns:a16="http://schemas.microsoft.com/office/drawing/2014/main" id="{B6593A5F-831D-B330-9DD8-33177028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604963"/>
              <a:ext cx="57150" cy="66675"/>
            </a:xfrm>
            <a:custGeom>
              <a:avLst/>
              <a:gdLst>
                <a:gd name="T0" fmla="*/ 13 w 30"/>
                <a:gd name="T1" fmla="*/ 28 h 35"/>
                <a:gd name="T2" fmla="*/ 2 w 30"/>
                <a:gd name="T3" fmla="*/ 35 h 35"/>
                <a:gd name="T4" fmla="*/ 1 w 30"/>
                <a:gd name="T5" fmla="*/ 35 h 35"/>
                <a:gd name="T6" fmla="*/ 8 w 30"/>
                <a:gd name="T7" fmla="*/ 17 h 35"/>
                <a:gd name="T8" fmla="*/ 9 w 30"/>
                <a:gd name="T9" fmla="*/ 15 h 35"/>
                <a:gd name="T10" fmla="*/ 8 w 30"/>
                <a:gd name="T11" fmla="*/ 13 h 35"/>
                <a:gd name="T12" fmla="*/ 8 w 30"/>
                <a:gd name="T13" fmla="*/ 13 h 35"/>
                <a:gd name="T14" fmla="*/ 4 w 30"/>
                <a:gd name="T15" fmla="*/ 10 h 35"/>
                <a:gd name="T16" fmla="*/ 3 w 30"/>
                <a:gd name="T17" fmla="*/ 8 h 35"/>
                <a:gd name="T18" fmla="*/ 1 w 30"/>
                <a:gd name="T19" fmla="*/ 4 h 35"/>
                <a:gd name="T20" fmla="*/ 0 w 30"/>
                <a:gd name="T21" fmla="*/ 3 h 35"/>
                <a:gd name="T22" fmla="*/ 2 w 30"/>
                <a:gd name="T23" fmla="*/ 2 h 35"/>
                <a:gd name="T24" fmla="*/ 9 w 30"/>
                <a:gd name="T25" fmla="*/ 1 h 35"/>
                <a:gd name="T26" fmla="*/ 7 w 30"/>
                <a:gd name="T27" fmla="*/ 4 h 35"/>
                <a:gd name="T28" fmla="*/ 9 w 30"/>
                <a:gd name="T29" fmla="*/ 11 h 35"/>
                <a:gd name="T30" fmla="*/ 12 w 30"/>
                <a:gd name="T31" fmla="*/ 23 h 35"/>
                <a:gd name="T32" fmla="*/ 13 w 30"/>
                <a:gd name="T33" fmla="*/ 27 h 35"/>
                <a:gd name="T34" fmla="*/ 20 w 30"/>
                <a:gd name="T35" fmla="*/ 22 h 35"/>
                <a:gd name="T36" fmla="*/ 23 w 30"/>
                <a:gd name="T37" fmla="*/ 21 h 35"/>
                <a:gd name="T38" fmla="*/ 30 w 30"/>
                <a:gd name="T39" fmla="*/ 27 h 35"/>
                <a:gd name="T40" fmla="*/ 30 w 30"/>
                <a:gd name="T41" fmla="*/ 27 h 35"/>
                <a:gd name="T42" fmla="*/ 23 w 30"/>
                <a:gd name="T43" fmla="*/ 22 h 35"/>
                <a:gd name="T44" fmla="*/ 20 w 30"/>
                <a:gd name="T45" fmla="*/ 22 h 35"/>
                <a:gd name="T46" fmla="*/ 13 w 30"/>
                <a:gd name="T4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5">
                  <a:moveTo>
                    <a:pt x="13" y="28"/>
                  </a:moveTo>
                  <a:cubicBezTo>
                    <a:pt x="9" y="30"/>
                    <a:pt x="6" y="33"/>
                    <a:pt x="2" y="35"/>
                  </a:cubicBezTo>
                  <a:cubicBezTo>
                    <a:pt x="2" y="35"/>
                    <a:pt x="2" y="35"/>
                    <a:pt x="1" y="35"/>
                  </a:cubicBezTo>
                  <a:cubicBezTo>
                    <a:pt x="4" y="29"/>
                    <a:pt x="6" y="23"/>
                    <a:pt x="8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8" y="6"/>
                    <a:pt x="8" y="9"/>
                    <a:pt x="9" y="11"/>
                  </a:cubicBezTo>
                  <a:cubicBezTo>
                    <a:pt x="11" y="15"/>
                    <a:pt x="10" y="19"/>
                    <a:pt x="12" y="23"/>
                  </a:cubicBezTo>
                  <a:cubicBezTo>
                    <a:pt x="12" y="24"/>
                    <a:pt x="12" y="25"/>
                    <a:pt x="13" y="27"/>
                  </a:cubicBezTo>
                  <a:cubicBezTo>
                    <a:pt x="15" y="25"/>
                    <a:pt x="18" y="23"/>
                    <a:pt x="20" y="22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5" y="23"/>
                    <a:pt x="28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5"/>
                    <a:pt x="25" y="24"/>
                    <a:pt x="23" y="22"/>
                  </a:cubicBezTo>
                  <a:cubicBezTo>
                    <a:pt x="22" y="22"/>
                    <a:pt x="21" y="22"/>
                    <a:pt x="20" y="22"/>
                  </a:cubicBezTo>
                  <a:cubicBezTo>
                    <a:pt x="18" y="24"/>
                    <a:pt x="15" y="26"/>
                    <a:pt x="13" y="28"/>
                  </a:cubicBezTo>
                  <a:close/>
                </a:path>
              </a:pathLst>
            </a:custGeom>
            <a:solidFill>
              <a:srgbClr val="D1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60">
              <a:extLst>
                <a:ext uri="{FF2B5EF4-FFF2-40B4-BE49-F238E27FC236}">
                  <a16:creationId xmlns:a16="http://schemas.microsoft.com/office/drawing/2014/main" id="{B1561E03-BDA2-34CA-EA8A-4BCFC77A2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603375"/>
              <a:ext cx="44450" cy="65087"/>
            </a:xfrm>
            <a:custGeom>
              <a:avLst/>
              <a:gdLst>
                <a:gd name="T0" fmla="*/ 2 w 23"/>
                <a:gd name="T1" fmla="*/ 28 h 34"/>
                <a:gd name="T2" fmla="*/ 2 w 23"/>
                <a:gd name="T3" fmla="*/ 28 h 34"/>
                <a:gd name="T4" fmla="*/ 10 w 23"/>
                <a:gd name="T5" fmla="*/ 32 h 34"/>
                <a:gd name="T6" fmla="*/ 11 w 23"/>
                <a:gd name="T7" fmla="*/ 32 h 34"/>
                <a:gd name="T8" fmla="*/ 11 w 23"/>
                <a:gd name="T9" fmla="*/ 31 h 34"/>
                <a:gd name="T10" fmla="*/ 7 w 23"/>
                <a:gd name="T11" fmla="*/ 19 h 34"/>
                <a:gd name="T12" fmla="*/ 5 w 23"/>
                <a:gd name="T13" fmla="*/ 13 h 34"/>
                <a:gd name="T14" fmla="*/ 2 w 23"/>
                <a:gd name="T15" fmla="*/ 2 h 34"/>
                <a:gd name="T16" fmla="*/ 2 w 23"/>
                <a:gd name="T17" fmla="*/ 2 h 34"/>
                <a:gd name="T18" fmla="*/ 0 w 23"/>
                <a:gd name="T19" fmla="*/ 0 h 34"/>
                <a:gd name="T20" fmla="*/ 3 w 23"/>
                <a:gd name="T21" fmla="*/ 1 h 34"/>
                <a:gd name="T22" fmla="*/ 19 w 23"/>
                <a:gd name="T23" fmla="*/ 1 h 34"/>
                <a:gd name="T24" fmla="*/ 21 w 23"/>
                <a:gd name="T25" fmla="*/ 0 h 34"/>
                <a:gd name="T26" fmla="*/ 22 w 23"/>
                <a:gd name="T27" fmla="*/ 1 h 34"/>
                <a:gd name="T28" fmla="*/ 21 w 23"/>
                <a:gd name="T29" fmla="*/ 2 h 34"/>
                <a:gd name="T30" fmla="*/ 14 w 23"/>
                <a:gd name="T31" fmla="*/ 7 h 34"/>
                <a:gd name="T32" fmla="*/ 12 w 23"/>
                <a:gd name="T33" fmla="*/ 8 h 34"/>
                <a:gd name="T34" fmla="*/ 12 w 23"/>
                <a:gd name="T35" fmla="*/ 9 h 34"/>
                <a:gd name="T36" fmla="*/ 6 w 23"/>
                <a:gd name="T37" fmla="*/ 13 h 34"/>
                <a:gd name="T38" fmla="*/ 6 w 23"/>
                <a:gd name="T39" fmla="*/ 15 h 34"/>
                <a:gd name="T40" fmla="*/ 12 w 23"/>
                <a:gd name="T41" fmla="*/ 32 h 34"/>
                <a:gd name="T42" fmla="*/ 12 w 23"/>
                <a:gd name="T43" fmla="*/ 32 h 34"/>
                <a:gd name="T44" fmla="*/ 12 w 23"/>
                <a:gd name="T45" fmla="*/ 34 h 34"/>
                <a:gd name="T46" fmla="*/ 11 w 23"/>
                <a:gd name="T47" fmla="*/ 33 h 34"/>
                <a:gd name="T48" fmla="*/ 2 w 23"/>
                <a:gd name="T4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4">
                  <a:moveTo>
                    <a:pt x="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5" y="29"/>
                    <a:pt x="7" y="30"/>
                    <a:pt x="10" y="32"/>
                  </a:cubicBezTo>
                  <a:cubicBezTo>
                    <a:pt x="10" y="32"/>
                    <a:pt x="10" y="33"/>
                    <a:pt x="11" y="32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9" y="27"/>
                    <a:pt x="8" y="23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4" y="9"/>
                    <a:pt x="4" y="6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8" y="1"/>
                    <a:pt x="13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19" y="3"/>
                    <a:pt x="16" y="5"/>
                    <a:pt x="14" y="7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0" y="10"/>
                    <a:pt x="8" y="11"/>
                    <a:pt x="6" y="13"/>
                  </a:cubicBezTo>
                  <a:cubicBezTo>
                    <a:pt x="6" y="13"/>
                    <a:pt x="5" y="14"/>
                    <a:pt x="6" y="15"/>
                  </a:cubicBezTo>
                  <a:cubicBezTo>
                    <a:pt x="8" y="20"/>
                    <a:pt x="10" y="26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2" y="34"/>
                  </a:cubicBezTo>
                  <a:cubicBezTo>
                    <a:pt x="12" y="34"/>
                    <a:pt x="11" y="34"/>
                    <a:pt x="11" y="33"/>
                  </a:cubicBezTo>
                  <a:cubicBezTo>
                    <a:pt x="8" y="31"/>
                    <a:pt x="5" y="29"/>
                    <a:pt x="2" y="28"/>
                  </a:cubicBezTo>
                  <a:close/>
                </a:path>
              </a:pathLst>
            </a:custGeom>
            <a:solidFill>
              <a:srgbClr val="C7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61">
              <a:extLst>
                <a:ext uri="{FF2B5EF4-FFF2-40B4-BE49-F238E27FC236}">
                  <a16:creationId xmlns:a16="http://schemas.microsoft.com/office/drawing/2014/main" id="{B6CD7B9C-259E-1B02-784C-8D13B339F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1601788"/>
              <a:ext cx="47625" cy="28575"/>
            </a:xfrm>
            <a:custGeom>
              <a:avLst/>
              <a:gdLst>
                <a:gd name="T0" fmla="*/ 19 w 25"/>
                <a:gd name="T1" fmla="*/ 3 h 15"/>
                <a:gd name="T2" fmla="*/ 11 w 25"/>
                <a:gd name="T3" fmla="*/ 4 h 15"/>
                <a:gd name="T4" fmla="*/ 11 w 25"/>
                <a:gd name="T5" fmla="*/ 5 h 15"/>
                <a:gd name="T6" fmla="*/ 11 w 25"/>
                <a:gd name="T7" fmla="*/ 5 h 15"/>
                <a:gd name="T8" fmla="*/ 13 w 25"/>
                <a:gd name="T9" fmla="*/ 10 h 15"/>
                <a:gd name="T10" fmla="*/ 14 w 25"/>
                <a:gd name="T11" fmla="*/ 11 h 15"/>
                <a:gd name="T12" fmla="*/ 18 w 25"/>
                <a:gd name="T13" fmla="*/ 15 h 15"/>
                <a:gd name="T14" fmla="*/ 8 w 25"/>
                <a:gd name="T15" fmla="*/ 9 h 15"/>
                <a:gd name="T16" fmla="*/ 5 w 25"/>
                <a:gd name="T17" fmla="*/ 7 h 15"/>
                <a:gd name="T18" fmla="*/ 1 w 25"/>
                <a:gd name="T19" fmla="*/ 4 h 15"/>
                <a:gd name="T20" fmla="*/ 0 w 25"/>
                <a:gd name="T21" fmla="*/ 3 h 15"/>
                <a:gd name="T22" fmla="*/ 1 w 25"/>
                <a:gd name="T23" fmla="*/ 3 h 15"/>
                <a:gd name="T24" fmla="*/ 6 w 25"/>
                <a:gd name="T25" fmla="*/ 3 h 15"/>
                <a:gd name="T26" fmla="*/ 23 w 25"/>
                <a:gd name="T27" fmla="*/ 2 h 15"/>
                <a:gd name="T28" fmla="*/ 25 w 25"/>
                <a:gd name="T29" fmla="*/ 0 h 15"/>
                <a:gd name="T30" fmla="*/ 23 w 25"/>
                <a:gd name="T31" fmla="*/ 3 h 15"/>
                <a:gd name="T32" fmla="*/ 19 w 25"/>
                <a:gd name="T3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5"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6"/>
                    <a:pt x="14" y="8"/>
                    <a:pt x="13" y="10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5" y="12"/>
                    <a:pt x="17" y="13"/>
                    <a:pt x="18" y="15"/>
                  </a:cubicBezTo>
                  <a:cubicBezTo>
                    <a:pt x="15" y="13"/>
                    <a:pt x="12" y="11"/>
                    <a:pt x="8" y="9"/>
                  </a:cubicBezTo>
                  <a:cubicBezTo>
                    <a:pt x="7" y="8"/>
                    <a:pt x="7" y="7"/>
                    <a:pt x="5" y="7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11" y="3"/>
                    <a:pt x="17" y="2"/>
                    <a:pt x="23" y="2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5" y="2"/>
                    <a:pt x="25" y="3"/>
                    <a:pt x="23" y="3"/>
                  </a:cubicBezTo>
                  <a:cubicBezTo>
                    <a:pt x="21" y="3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62">
              <a:extLst>
                <a:ext uri="{FF2B5EF4-FFF2-40B4-BE49-F238E27FC236}">
                  <a16:creationId xmlns:a16="http://schemas.microsoft.com/office/drawing/2014/main" id="{7C40E776-CF93-45A2-3C41-58BFD651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1582738"/>
              <a:ext cx="4763" cy="793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2 h 4"/>
                <a:gd name="T4" fmla="*/ 0 w 2"/>
                <a:gd name="T5" fmla="*/ 0 h 4"/>
                <a:gd name="T6" fmla="*/ 2 w 2"/>
                <a:gd name="T7" fmla="*/ 3 h 4"/>
                <a:gd name="T8" fmla="*/ 1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63">
              <a:extLst>
                <a:ext uri="{FF2B5EF4-FFF2-40B4-BE49-F238E27FC236}">
                  <a16:creationId xmlns:a16="http://schemas.microsoft.com/office/drawing/2014/main" id="{279F0A2B-F922-D509-D149-9CD18CD5E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157321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64">
              <a:extLst>
                <a:ext uri="{FF2B5EF4-FFF2-40B4-BE49-F238E27FC236}">
                  <a16:creationId xmlns:a16="http://schemas.microsoft.com/office/drawing/2014/main" id="{9D331699-A027-6F6A-E7F6-96FB3EBF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1" y="1752600"/>
              <a:ext cx="131763" cy="219075"/>
            </a:xfrm>
            <a:custGeom>
              <a:avLst/>
              <a:gdLst>
                <a:gd name="T0" fmla="*/ 63 w 69"/>
                <a:gd name="T1" fmla="*/ 112 h 115"/>
                <a:gd name="T2" fmla="*/ 58 w 69"/>
                <a:gd name="T3" fmla="*/ 115 h 115"/>
                <a:gd name="T4" fmla="*/ 54 w 69"/>
                <a:gd name="T5" fmla="*/ 112 h 115"/>
                <a:gd name="T6" fmla="*/ 53 w 69"/>
                <a:gd name="T7" fmla="*/ 104 h 115"/>
                <a:gd name="T8" fmla="*/ 48 w 69"/>
                <a:gd name="T9" fmla="*/ 90 h 115"/>
                <a:gd name="T10" fmla="*/ 43 w 69"/>
                <a:gd name="T11" fmla="*/ 82 h 115"/>
                <a:gd name="T12" fmla="*/ 36 w 69"/>
                <a:gd name="T13" fmla="*/ 69 h 115"/>
                <a:gd name="T14" fmla="*/ 32 w 69"/>
                <a:gd name="T15" fmla="*/ 59 h 115"/>
                <a:gd name="T16" fmla="*/ 28 w 69"/>
                <a:gd name="T17" fmla="*/ 51 h 115"/>
                <a:gd name="T18" fmla="*/ 22 w 69"/>
                <a:gd name="T19" fmla="*/ 38 h 115"/>
                <a:gd name="T20" fmla="*/ 14 w 69"/>
                <a:gd name="T21" fmla="*/ 20 h 115"/>
                <a:gd name="T22" fmla="*/ 8 w 69"/>
                <a:gd name="T23" fmla="*/ 12 h 115"/>
                <a:gd name="T24" fmla="*/ 1 w 69"/>
                <a:gd name="T25" fmla="*/ 8 h 115"/>
                <a:gd name="T26" fmla="*/ 4 w 69"/>
                <a:gd name="T27" fmla="*/ 6 h 115"/>
                <a:gd name="T28" fmla="*/ 1 w 69"/>
                <a:gd name="T29" fmla="*/ 3 h 115"/>
                <a:gd name="T30" fmla="*/ 2 w 69"/>
                <a:gd name="T31" fmla="*/ 0 h 115"/>
                <a:gd name="T32" fmla="*/ 7 w 69"/>
                <a:gd name="T33" fmla="*/ 0 h 115"/>
                <a:gd name="T34" fmla="*/ 12 w 69"/>
                <a:gd name="T35" fmla="*/ 8 h 115"/>
                <a:gd name="T36" fmla="*/ 15 w 69"/>
                <a:gd name="T37" fmla="*/ 15 h 115"/>
                <a:gd name="T38" fmla="*/ 19 w 69"/>
                <a:gd name="T39" fmla="*/ 18 h 115"/>
                <a:gd name="T40" fmla="*/ 24 w 69"/>
                <a:gd name="T41" fmla="*/ 27 h 115"/>
                <a:gd name="T42" fmla="*/ 27 w 69"/>
                <a:gd name="T43" fmla="*/ 29 h 115"/>
                <a:gd name="T44" fmla="*/ 31 w 69"/>
                <a:gd name="T45" fmla="*/ 33 h 115"/>
                <a:gd name="T46" fmla="*/ 34 w 69"/>
                <a:gd name="T47" fmla="*/ 34 h 115"/>
                <a:gd name="T48" fmla="*/ 40 w 69"/>
                <a:gd name="T49" fmla="*/ 41 h 115"/>
                <a:gd name="T50" fmla="*/ 44 w 69"/>
                <a:gd name="T51" fmla="*/ 49 h 115"/>
                <a:gd name="T52" fmla="*/ 42 w 69"/>
                <a:gd name="T53" fmla="*/ 53 h 115"/>
                <a:gd name="T54" fmla="*/ 39 w 69"/>
                <a:gd name="T55" fmla="*/ 56 h 115"/>
                <a:gd name="T56" fmla="*/ 44 w 69"/>
                <a:gd name="T57" fmla="*/ 58 h 115"/>
                <a:gd name="T58" fmla="*/ 43 w 69"/>
                <a:gd name="T59" fmla="*/ 67 h 115"/>
                <a:gd name="T60" fmla="*/ 42 w 69"/>
                <a:gd name="T61" fmla="*/ 71 h 115"/>
                <a:gd name="T62" fmla="*/ 49 w 69"/>
                <a:gd name="T63" fmla="*/ 80 h 115"/>
                <a:gd name="T64" fmla="*/ 53 w 69"/>
                <a:gd name="T65" fmla="*/ 84 h 115"/>
                <a:gd name="T66" fmla="*/ 56 w 69"/>
                <a:gd name="T67" fmla="*/ 78 h 115"/>
                <a:gd name="T68" fmla="*/ 57 w 69"/>
                <a:gd name="T69" fmla="*/ 80 h 115"/>
                <a:gd name="T70" fmla="*/ 57 w 69"/>
                <a:gd name="T71" fmla="*/ 84 h 115"/>
                <a:gd name="T72" fmla="*/ 58 w 69"/>
                <a:gd name="T73" fmla="*/ 89 h 115"/>
                <a:gd name="T74" fmla="*/ 64 w 69"/>
                <a:gd name="T75" fmla="*/ 98 h 115"/>
                <a:gd name="T76" fmla="*/ 67 w 69"/>
                <a:gd name="T77" fmla="*/ 101 h 115"/>
                <a:gd name="T78" fmla="*/ 69 w 69"/>
                <a:gd name="T79" fmla="*/ 102 h 115"/>
                <a:gd name="T80" fmla="*/ 67 w 69"/>
                <a:gd name="T81" fmla="*/ 106 h 115"/>
                <a:gd name="T82" fmla="*/ 66 w 69"/>
                <a:gd name="T83" fmla="*/ 102 h 115"/>
                <a:gd name="T84" fmla="*/ 60 w 69"/>
                <a:gd name="T85" fmla="*/ 96 h 115"/>
                <a:gd name="T86" fmla="*/ 56 w 69"/>
                <a:gd name="T87" fmla="*/ 91 h 115"/>
                <a:gd name="T88" fmla="*/ 55 w 69"/>
                <a:gd name="T89" fmla="*/ 91 h 115"/>
                <a:gd name="T90" fmla="*/ 60 w 69"/>
                <a:gd name="T91" fmla="*/ 99 h 115"/>
                <a:gd name="T92" fmla="*/ 62 w 69"/>
                <a:gd name="T93" fmla="*/ 108 h 115"/>
                <a:gd name="T94" fmla="*/ 62 w 69"/>
                <a:gd name="T95" fmla="*/ 112 h 115"/>
                <a:gd name="T96" fmla="*/ 63 w 69"/>
                <a:gd name="T97" fmla="*/ 110 h 115"/>
                <a:gd name="T98" fmla="*/ 65 w 69"/>
                <a:gd name="T99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15">
                  <a:moveTo>
                    <a:pt x="65" y="111"/>
                  </a:moveTo>
                  <a:cubicBezTo>
                    <a:pt x="64" y="112"/>
                    <a:pt x="63" y="112"/>
                    <a:pt x="63" y="112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0" y="113"/>
                    <a:pt x="59" y="114"/>
                    <a:pt x="58" y="115"/>
                  </a:cubicBezTo>
                  <a:cubicBezTo>
                    <a:pt x="58" y="115"/>
                    <a:pt x="57" y="115"/>
                    <a:pt x="57" y="115"/>
                  </a:cubicBezTo>
                  <a:cubicBezTo>
                    <a:pt x="55" y="115"/>
                    <a:pt x="54" y="114"/>
                    <a:pt x="54" y="112"/>
                  </a:cubicBezTo>
                  <a:cubicBezTo>
                    <a:pt x="54" y="110"/>
                    <a:pt x="53" y="107"/>
                    <a:pt x="53" y="10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1" y="103"/>
                    <a:pt x="52" y="101"/>
                    <a:pt x="52" y="100"/>
                  </a:cubicBezTo>
                  <a:cubicBezTo>
                    <a:pt x="51" y="96"/>
                    <a:pt x="50" y="93"/>
                    <a:pt x="48" y="90"/>
                  </a:cubicBezTo>
                  <a:cubicBezTo>
                    <a:pt x="47" y="87"/>
                    <a:pt x="46" y="85"/>
                    <a:pt x="43" y="83"/>
                  </a:cubicBezTo>
                  <a:cubicBezTo>
                    <a:pt x="43" y="83"/>
                    <a:pt x="43" y="82"/>
                    <a:pt x="43" y="82"/>
                  </a:cubicBezTo>
                  <a:cubicBezTo>
                    <a:pt x="43" y="79"/>
                    <a:pt x="40" y="77"/>
                    <a:pt x="39" y="75"/>
                  </a:cubicBezTo>
                  <a:cubicBezTo>
                    <a:pt x="38" y="73"/>
                    <a:pt x="37" y="71"/>
                    <a:pt x="36" y="69"/>
                  </a:cubicBezTo>
                  <a:cubicBezTo>
                    <a:pt x="35" y="66"/>
                    <a:pt x="34" y="63"/>
                    <a:pt x="33" y="60"/>
                  </a:cubicBezTo>
                  <a:cubicBezTo>
                    <a:pt x="33" y="60"/>
                    <a:pt x="33" y="59"/>
                    <a:pt x="32" y="59"/>
                  </a:cubicBezTo>
                  <a:cubicBezTo>
                    <a:pt x="32" y="57"/>
                    <a:pt x="32" y="56"/>
                    <a:pt x="30" y="54"/>
                  </a:cubicBezTo>
                  <a:cubicBezTo>
                    <a:pt x="29" y="54"/>
                    <a:pt x="29" y="52"/>
                    <a:pt x="28" y="51"/>
                  </a:cubicBezTo>
                  <a:cubicBezTo>
                    <a:pt x="27" y="48"/>
                    <a:pt x="25" y="45"/>
                    <a:pt x="23" y="41"/>
                  </a:cubicBezTo>
                  <a:cubicBezTo>
                    <a:pt x="23" y="40"/>
                    <a:pt x="22" y="39"/>
                    <a:pt x="22" y="38"/>
                  </a:cubicBezTo>
                  <a:cubicBezTo>
                    <a:pt x="20" y="34"/>
                    <a:pt x="18" y="30"/>
                    <a:pt x="16" y="26"/>
                  </a:cubicBezTo>
                  <a:cubicBezTo>
                    <a:pt x="15" y="24"/>
                    <a:pt x="14" y="22"/>
                    <a:pt x="14" y="20"/>
                  </a:cubicBezTo>
                  <a:cubicBezTo>
                    <a:pt x="13" y="19"/>
                    <a:pt x="12" y="18"/>
                    <a:pt x="11" y="17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0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8" y="2"/>
                  </a:cubicBezTo>
                  <a:cubicBezTo>
                    <a:pt x="7" y="4"/>
                    <a:pt x="9" y="8"/>
                    <a:pt x="12" y="8"/>
                  </a:cubicBezTo>
                  <a:cubicBezTo>
                    <a:pt x="14" y="9"/>
                    <a:pt x="15" y="10"/>
                    <a:pt x="14" y="12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5"/>
                    <a:pt x="18" y="15"/>
                    <a:pt x="18" y="17"/>
                  </a:cubicBezTo>
                  <a:cubicBezTo>
                    <a:pt x="18" y="17"/>
                    <a:pt x="18" y="18"/>
                    <a:pt x="19" y="18"/>
                  </a:cubicBezTo>
                  <a:cubicBezTo>
                    <a:pt x="21" y="18"/>
                    <a:pt x="21" y="20"/>
                    <a:pt x="20" y="21"/>
                  </a:cubicBezTo>
                  <a:cubicBezTo>
                    <a:pt x="20" y="24"/>
                    <a:pt x="21" y="26"/>
                    <a:pt x="24" y="27"/>
                  </a:cubicBezTo>
                  <a:cubicBezTo>
                    <a:pt x="25" y="27"/>
                    <a:pt x="26" y="27"/>
                    <a:pt x="26" y="28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ubicBezTo>
                    <a:pt x="31" y="33"/>
                    <a:pt x="32" y="33"/>
                    <a:pt x="33" y="33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5" y="36"/>
                    <a:pt x="37" y="36"/>
                    <a:pt x="38" y="38"/>
                  </a:cubicBezTo>
                  <a:cubicBezTo>
                    <a:pt x="40" y="38"/>
                    <a:pt x="40" y="40"/>
                    <a:pt x="40" y="41"/>
                  </a:cubicBezTo>
                  <a:cubicBezTo>
                    <a:pt x="40" y="43"/>
                    <a:pt x="41" y="43"/>
                    <a:pt x="42" y="44"/>
                  </a:cubicBezTo>
                  <a:cubicBezTo>
                    <a:pt x="43" y="45"/>
                    <a:pt x="44" y="47"/>
                    <a:pt x="44" y="49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3"/>
                    <a:pt x="43" y="53"/>
                    <a:pt x="42" y="53"/>
                  </a:cubicBezTo>
                  <a:cubicBezTo>
                    <a:pt x="41" y="53"/>
                    <a:pt x="40" y="53"/>
                    <a:pt x="39" y="53"/>
                  </a:cubicBezTo>
                  <a:cubicBezTo>
                    <a:pt x="39" y="54"/>
                    <a:pt x="39" y="55"/>
                    <a:pt x="39" y="56"/>
                  </a:cubicBezTo>
                  <a:cubicBezTo>
                    <a:pt x="40" y="57"/>
                    <a:pt x="41" y="57"/>
                    <a:pt x="42" y="57"/>
                  </a:cubicBezTo>
                  <a:cubicBezTo>
                    <a:pt x="43" y="57"/>
                    <a:pt x="44" y="57"/>
                    <a:pt x="44" y="58"/>
                  </a:cubicBezTo>
                  <a:cubicBezTo>
                    <a:pt x="44" y="60"/>
                    <a:pt x="44" y="61"/>
                    <a:pt x="44" y="62"/>
                  </a:cubicBezTo>
                  <a:cubicBezTo>
                    <a:pt x="43" y="64"/>
                    <a:pt x="43" y="65"/>
                    <a:pt x="43" y="67"/>
                  </a:cubicBezTo>
                  <a:cubicBezTo>
                    <a:pt x="43" y="68"/>
                    <a:pt x="43" y="69"/>
                    <a:pt x="42" y="69"/>
                  </a:cubicBezTo>
                  <a:cubicBezTo>
                    <a:pt x="41" y="70"/>
                    <a:pt x="41" y="70"/>
                    <a:pt x="42" y="71"/>
                  </a:cubicBezTo>
                  <a:cubicBezTo>
                    <a:pt x="43" y="73"/>
                    <a:pt x="45" y="74"/>
                    <a:pt x="46" y="75"/>
                  </a:cubicBezTo>
                  <a:cubicBezTo>
                    <a:pt x="47" y="76"/>
                    <a:pt x="49" y="78"/>
                    <a:pt x="49" y="80"/>
                  </a:cubicBezTo>
                  <a:cubicBezTo>
                    <a:pt x="48" y="81"/>
                    <a:pt x="50" y="83"/>
                    <a:pt x="51" y="82"/>
                  </a:cubicBezTo>
                  <a:cubicBezTo>
                    <a:pt x="53" y="82"/>
                    <a:pt x="52" y="84"/>
                    <a:pt x="53" y="84"/>
                  </a:cubicBezTo>
                  <a:cubicBezTo>
                    <a:pt x="54" y="83"/>
                    <a:pt x="56" y="81"/>
                    <a:pt x="55" y="79"/>
                  </a:cubicBezTo>
                  <a:cubicBezTo>
                    <a:pt x="55" y="79"/>
                    <a:pt x="55" y="78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7" y="79"/>
                    <a:pt x="57" y="80"/>
                    <a:pt x="57" y="80"/>
                  </a:cubicBezTo>
                  <a:cubicBezTo>
                    <a:pt x="56" y="81"/>
                    <a:pt x="56" y="82"/>
                    <a:pt x="57" y="83"/>
                  </a:cubicBezTo>
                  <a:cubicBezTo>
                    <a:pt x="57" y="83"/>
                    <a:pt x="57" y="83"/>
                    <a:pt x="57" y="84"/>
                  </a:cubicBezTo>
                  <a:cubicBezTo>
                    <a:pt x="56" y="85"/>
                    <a:pt x="58" y="87"/>
                    <a:pt x="57" y="88"/>
                  </a:cubicBezTo>
                  <a:cubicBezTo>
                    <a:pt x="57" y="88"/>
                    <a:pt x="57" y="89"/>
                    <a:pt x="58" y="89"/>
                  </a:cubicBezTo>
                  <a:cubicBezTo>
                    <a:pt x="60" y="91"/>
                    <a:pt x="60" y="93"/>
                    <a:pt x="62" y="94"/>
                  </a:cubicBezTo>
                  <a:cubicBezTo>
                    <a:pt x="63" y="95"/>
                    <a:pt x="63" y="97"/>
                    <a:pt x="64" y="98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0"/>
                    <a:pt x="66" y="101"/>
                    <a:pt x="67" y="101"/>
                  </a:cubicBezTo>
                  <a:cubicBezTo>
                    <a:pt x="67" y="102"/>
                    <a:pt x="67" y="103"/>
                    <a:pt x="68" y="102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3"/>
                    <a:pt x="69" y="104"/>
                    <a:pt x="69" y="105"/>
                  </a:cubicBezTo>
                  <a:cubicBezTo>
                    <a:pt x="69" y="105"/>
                    <a:pt x="68" y="106"/>
                    <a:pt x="67" y="106"/>
                  </a:cubicBezTo>
                  <a:cubicBezTo>
                    <a:pt x="66" y="106"/>
                    <a:pt x="66" y="105"/>
                    <a:pt x="66" y="104"/>
                  </a:cubicBezTo>
                  <a:cubicBezTo>
                    <a:pt x="67" y="103"/>
                    <a:pt x="66" y="103"/>
                    <a:pt x="66" y="102"/>
                  </a:cubicBezTo>
                  <a:cubicBezTo>
                    <a:pt x="65" y="101"/>
                    <a:pt x="63" y="99"/>
                    <a:pt x="62" y="97"/>
                  </a:cubicBezTo>
                  <a:cubicBezTo>
                    <a:pt x="62" y="97"/>
                    <a:pt x="62" y="96"/>
                    <a:pt x="60" y="96"/>
                  </a:cubicBezTo>
                  <a:cubicBezTo>
                    <a:pt x="60" y="96"/>
                    <a:pt x="60" y="95"/>
                    <a:pt x="60" y="95"/>
                  </a:cubicBezTo>
                  <a:cubicBezTo>
                    <a:pt x="60" y="93"/>
                    <a:pt x="59" y="92"/>
                    <a:pt x="56" y="91"/>
                  </a:cubicBezTo>
                  <a:cubicBezTo>
                    <a:pt x="56" y="91"/>
                    <a:pt x="56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6" y="94"/>
                    <a:pt x="58" y="95"/>
                    <a:pt x="59" y="96"/>
                  </a:cubicBezTo>
                  <a:cubicBezTo>
                    <a:pt x="60" y="97"/>
                    <a:pt x="60" y="98"/>
                    <a:pt x="60" y="99"/>
                  </a:cubicBezTo>
                  <a:cubicBezTo>
                    <a:pt x="60" y="101"/>
                    <a:pt x="60" y="103"/>
                    <a:pt x="60" y="105"/>
                  </a:cubicBezTo>
                  <a:cubicBezTo>
                    <a:pt x="61" y="106"/>
                    <a:pt x="62" y="107"/>
                    <a:pt x="62" y="108"/>
                  </a:cubicBezTo>
                  <a:cubicBezTo>
                    <a:pt x="62" y="109"/>
                    <a:pt x="63" y="110"/>
                    <a:pt x="62" y="111"/>
                  </a:cubicBezTo>
                  <a:cubicBezTo>
                    <a:pt x="62" y="111"/>
                    <a:pt x="62" y="111"/>
                    <a:pt x="62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3" y="110"/>
                  </a:cubicBezTo>
                  <a:cubicBezTo>
                    <a:pt x="64" y="110"/>
                    <a:pt x="64" y="109"/>
                    <a:pt x="65" y="110"/>
                  </a:cubicBezTo>
                  <a:cubicBezTo>
                    <a:pt x="66" y="110"/>
                    <a:pt x="65" y="111"/>
                    <a:pt x="65" y="11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487D277D-9A87-FD6F-54A2-51A05CA3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819275"/>
              <a:ext cx="112713" cy="155575"/>
            </a:xfrm>
            <a:custGeom>
              <a:avLst/>
              <a:gdLst>
                <a:gd name="T0" fmla="*/ 57 w 59"/>
                <a:gd name="T1" fmla="*/ 72 h 82"/>
                <a:gd name="T2" fmla="*/ 45 w 59"/>
                <a:gd name="T3" fmla="*/ 76 h 82"/>
                <a:gd name="T4" fmla="*/ 47 w 59"/>
                <a:gd name="T5" fmla="*/ 70 h 82"/>
                <a:gd name="T6" fmla="*/ 43 w 59"/>
                <a:gd name="T7" fmla="*/ 65 h 82"/>
                <a:gd name="T8" fmla="*/ 41 w 59"/>
                <a:gd name="T9" fmla="*/ 59 h 82"/>
                <a:gd name="T10" fmla="*/ 40 w 59"/>
                <a:gd name="T11" fmla="*/ 58 h 82"/>
                <a:gd name="T12" fmla="*/ 36 w 59"/>
                <a:gd name="T13" fmla="*/ 57 h 82"/>
                <a:gd name="T14" fmla="*/ 33 w 59"/>
                <a:gd name="T15" fmla="*/ 52 h 82"/>
                <a:gd name="T16" fmla="*/ 29 w 59"/>
                <a:gd name="T17" fmla="*/ 45 h 82"/>
                <a:gd name="T18" fmla="*/ 29 w 59"/>
                <a:gd name="T19" fmla="*/ 40 h 82"/>
                <a:gd name="T20" fmla="*/ 28 w 59"/>
                <a:gd name="T21" fmla="*/ 41 h 82"/>
                <a:gd name="T22" fmla="*/ 25 w 59"/>
                <a:gd name="T23" fmla="*/ 40 h 82"/>
                <a:gd name="T24" fmla="*/ 20 w 59"/>
                <a:gd name="T25" fmla="*/ 35 h 82"/>
                <a:gd name="T26" fmla="*/ 19 w 59"/>
                <a:gd name="T27" fmla="*/ 28 h 82"/>
                <a:gd name="T28" fmla="*/ 17 w 59"/>
                <a:gd name="T29" fmla="*/ 23 h 82"/>
                <a:gd name="T30" fmla="*/ 11 w 59"/>
                <a:gd name="T31" fmla="*/ 14 h 82"/>
                <a:gd name="T32" fmla="*/ 9 w 59"/>
                <a:gd name="T33" fmla="*/ 19 h 82"/>
                <a:gd name="T34" fmla="*/ 9 w 59"/>
                <a:gd name="T35" fmla="*/ 41 h 82"/>
                <a:gd name="T36" fmla="*/ 10 w 59"/>
                <a:gd name="T37" fmla="*/ 55 h 82"/>
                <a:gd name="T38" fmla="*/ 14 w 59"/>
                <a:gd name="T39" fmla="*/ 62 h 82"/>
                <a:gd name="T40" fmla="*/ 17 w 59"/>
                <a:gd name="T41" fmla="*/ 68 h 82"/>
                <a:gd name="T42" fmla="*/ 20 w 59"/>
                <a:gd name="T43" fmla="*/ 74 h 82"/>
                <a:gd name="T44" fmla="*/ 26 w 59"/>
                <a:gd name="T45" fmla="*/ 77 h 82"/>
                <a:gd name="T46" fmla="*/ 27 w 59"/>
                <a:gd name="T47" fmla="*/ 82 h 82"/>
                <a:gd name="T48" fmla="*/ 25 w 59"/>
                <a:gd name="T49" fmla="*/ 80 h 82"/>
                <a:gd name="T50" fmla="*/ 17 w 59"/>
                <a:gd name="T51" fmla="*/ 74 h 82"/>
                <a:gd name="T52" fmla="*/ 13 w 59"/>
                <a:gd name="T53" fmla="*/ 68 h 82"/>
                <a:gd name="T54" fmla="*/ 9 w 59"/>
                <a:gd name="T55" fmla="*/ 63 h 82"/>
                <a:gd name="T56" fmla="*/ 7 w 59"/>
                <a:gd name="T57" fmla="*/ 58 h 82"/>
                <a:gd name="T58" fmla="*/ 6 w 59"/>
                <a:gd name="T59" fmla="*/ 45 h 82"/>
                <a:gd name="T60" fmla="*/ 4 w 59"/>
                <a:gd name="T61" fmla="*/ 38 h 82"/>
                <a:gd name="T62" fmla="*/ 1 w 59"/>
                <a:gd name="T63" fmla="*/ 28 h 82"/>
                <a:gd name="T64" fmla="*/ 1 w 59"/>
                <a:gd name="T65" fmla="*/ 23 h 82"/>
                <a:gd name="T66" fmla="*/ 4 w 59"/>
                <a:gd name="T67" fmla="*/ 7 h 82"/>
                <a:gd name="T68" fmla="*/ 3 w 59"/>
                <a:gd name="T69" fmla="*/ 1 h 82"/>
                <a:gd name="T70" fmla="*/ 6 w 59"/>
                <a:gd name="T71" fmla="*/ 1 h 82"/>
                <a:gd name="T72" fmla="*/ 7 w 59"/>
                <a:gd name="T73" fmla="*/ 5 h 82"/>
                <a:gd name="T74" fmla="*/ 8 w 59"/>
                <a:gd name="T75" fmla="*/ 2 h 82"/>
                <a:gd name="T76" fmla="*/ 11 w 59"/>
                <a:gd name="T77" fmla="*/ 2 h 82"/>
                <a:gd name="T78" fmla="*/ 13 w 59"/>
                <a:gd name="T79" fmla="*/ 9 h 82"/>
                <a:gd name="T80" fmla="*/ 17 w 59"/>
                <a:gd name="T81" fmla="*/ 14 h 82"/>
                <a:gd name="T82" fmla="*/ 19 w 59"/>
                <a:gd name="T83" fmla="*/ 19 h 82"/>
                <a:gd name="T84" fmla="*/ 23 w 59"/>
                <a:gd name="T85" fmla="*/ 25 h 82"/>
                <a:gd name="T86" fmla="*/ 26 w 59"/>
                <a:gd name="T87" fmla="*/ 32 h 82"/>
                <a:gd name="T88" fmla="*/ 27 w 59"/>
                <a:gd name="T89" fmla="*/ 36 h 82"/>
                <a:gd name="T90" fmla="*/ 30 w 59"/>
                <a:gd name="T91" fmla="*/ 36 h 82"/>
                <a:gd name="T92" fmla="*/ 36 w 59"/>
                <a:gd name="T93" fmla="*/ 45 h 82"/>
                <a:gd name="T94" fmla="*/ 33 w 59"/>
                <a:gd name="T95" fmla="*/ 46 h 82"/>
                <a:gd name="T96" fmla="*/ 40 w 59"/>
                <a:gd name="T97" fmla="*/ 48 h 82"/>
                <a:gd name="T98" fmla="*/ 44 w 59"/>
                <a:gd name="T99" fmla="*/ 56 h 82"/>
                <a:gd name="T100" fmla="*/ 45 w 59"/>
                <a:gd name="T101" fmla="*/ 56 h 82"/>
                <a:gd name="T102" fmla="*/ 47 w 59"/>
                <a:gd name="T103" fmla="*/ 56 h 82"/>
                <a:gd name="T104" fmla="*/ 49 w 59"/>
                <a:gd name="T105" fmla="*/ 63 h 82"/>
                <a:gd name="T106" fmla="*/ 51 w 59"/>
                <a:gd name="T107" fmla="*/ 68 h 82"/>
                <a:gd name="T108" fmla="*/ 51 w 59"/>
                <a:gd name="T109" fmla="*/ 69 h 82"/>
                <a:gd name="T110" fmla="*/ 52 w 59"/>
                <a:gd name="T111" fmla="*/ 71 h 82"/>
                <a:gd name="T112" fmla="*/ 56 w 59"/>
                <a:gd name="T113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82">
                  <a:moveTo>
                    <a:pt x="59" y="72"/>
                  </a:moveTo>
                  <a:cubicBezTo>
                    <a:pt x="58" y="72"/>
                    <a:pt x="58" y="72"/>
                    <a:pt x="57" y="72"/>
                  </a:cubicBezTo>
                  <a:cubicBezTo>
                    <a:pt x="53" y="72"/>
                    <a:pt x="50" y="75"/>
                    <a:pt x="46" y="76"/>
                  </a:cubicBezTo>
                  <a:cubicBezTo>
                    <a:pt x="46" y="76"/>
                    <a:pt x="46" y="76"/>
                    <a:pt x="45" y="76"/>
                  </a:cubicBezTo>
                  <a:cubicBezTo>
                    <a:pt x="45" y="76"/>
                    <a:pt x="45" y="75"/>
                    <a:pt x="45" y="75"/>
                  </a:cubicBezTo>
                  <a:cubicBezTo>
                    <a:pt x="48" y="74"/>
                    <a:pt x="47" y="71"/>
                    <a:pt x="47" y="70"/>
                  </a:cubicBezTo>
                  <a:cubicBezTo>
                    <a:pt x="47" y="69"/>
                    <a:pt x="46" y="69"/>
                    <a:pt x="45" y="69"/>
                  </a:cubicBezTo>
                  <a:cubicBezTo>
                    <a:pt x="43" y="68"/>
                    <a:pt x="43" y="68"/>
                    <a:pt x="43" y="65"/>
                  </a:cubicBezTo>
                  <a:cubicBezTo>
                    <a:pt x="43" y="64"/>
                    <a:pt x="43" y="63"/>
                    <a:pt x="42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1" y="58"/>
                    <a:pt x="41" y="58"/>
                    <a:pt x="41" y="57"/>
                  </a:cubicBezTo>
                  <a:cubicBezTo>
                    <a:pt x="40" y="57"/>
                    <a:pt x="40" y="58"/>
                    <a:pt x="40" y="58"/>
                  </a:cubicBezTo>
                  <a:cubicBezTo>
                    <a:pt x="39" y="59"/>
                    <a:pt x="39" y="60"/>
                    <a:pt x="38" y="60"/>
                  </a:cubicBezTo>
                  <a:cubicBezTo>
                    <a:pt x="37" y="59"/>
                    <a:pt x="36" y="58"/>
                    <a:pt x="36" y="57"/>
                  </a:cubicBezTo>
                  <a:cubicBezTo>
                    <a:pt x="36" y="56"/>
                    <a:pt x="37" y="55"/>
                    <a:pt x="37" y="54"/>
                  </a:cubicBezTo>
                  <a:cubicBezTo>
                    <a:pt x="36" y="51"/>
                    <a:pt x="35" y="51"/>
                    <a:pt x="33" y="52"/>
                  </a:cubicBezTo>
                  <a:cubicBezTo>
                    <a:pt x="33" y="50"/>
                    <a:pt x="31" y="49"/>
                    <a:pt x="30" y="48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30" y="44"/>
                    <a:pt x="29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3"/>
                    <a:pt x="27" y="43"/>
                  </a:cubicBezTo>
                  <a:cubicBezTo>
                    <a:pt x="26" y="42"/>
                    <a:pt x="25" y="42"/>
                    <a:pt x="25" y="40"/>
                  </a:cubicBezTo>
                  <a:cubicBezTo>
                    <a:pt x="26" y="38"/>
                    <a:pt x="24" y="36"/>
                    <a:pt x="22" y="36"/>
                  </a:cubicBezTo>
                  <a:cubicBezTo>
                    <a:pt x="21" y="36"/>
                    <a:pt x="20" y="36"/>
                    <a:pt x="20" y="35"/>
                  </a:cubicBezTo>
                  <a:cubicBezTo>
                    <a:pt x="21" y="33"/>
                    <a:pt x="20" y="33"/>
                    <a:pt x="20" y="32"/>
                  </a:cubicBezTo>
                  <a:cubicBezTo>
                    <a:pt x="19" y="31"/>
                    <a:pt x="18" y="29"/>
                    <a:pt x="19" y="28"/>
                  </a:cubicBezTo>
                  <a:cubicBezTo>
                    <a:pt x="19" y="26"/>
                    <a:pt x="18" y="25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3"/>
                    <a:pt x="14" y="21"/>
                    <a:pt x="14" y="20"/>
                  </a:cubicBezTo>
                  <a:cubicBezTo>
                    <a:pt x="14" y="17"/>
                    <a:pt x="14" y="15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9" y="15"/>
                    <a:pt x="9" y="17"/>
                    <a:pt x="9" y="19"/>
                  </a:cubicBezTo>
                  <a:cubicBezTo>
                    <a:pt x="9" y="22"/>
                    <a:pt x="8" y="26"/>
                    <a:pt x="8" y="30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44"/>
                    <a:pt x="10" y="48"/>
                    <a:pt x="10" y="52"/>
                  </a:cubicBezTo>
                  <a:cubicBezTo>
                    <a:pt x="9" y="53"/>
                    <a:pt x="10" y="54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3" y="57"/>
                    <a:pt x="14" y="60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7" y="67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0" y="72"/>
                    <a:pt x="2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3" y="75"/>
                    <a:pt x="25" y="76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9" y="80"/>
                    <a:pt x="29" y="82"/>
                    <a:pt x="27" y="82"/>
                  </a:cubicBezTo>
                  <a:cubicBezTo>
                    <a:pt x="26" y="82"/>
                    <a:pt x="24" y="82"/>
                    <a:pt x="22" y="82"/>
                  </a:cubicBezTo>
                  <a:cubicBezTo>
                    <a:pt x="22" y="80"/>
                    <a:pt x="24" y="81"/>
                    <a:pt x="25" y="80"/>
                  </a:cubicBezTo>
                  <a:cubicBezTo>
                    <a:pt x="23" y="79"/>
                    <a:pt x="22" y="78"/>
                    <a:pt x="21" y="78"/>
                  </a:cubicBezTo>
                  <a:cubicBezTo>
                    <a:pt x="19" y="77"/>
                    <a:pt x="17" y="76"/>
                    <a:pt x="17" y="74"/>
                  </a:cubicBezTo>
                  <a:cubicBezTo>
                    <a:pt x="17" y="73"/>
                    <a:pt x="16" y="72"/>
                    <a:pt x="15" y="71"/>
                  </a:cubicBezTo>
                  <a:cubicBezTo>
                    <a:pt x="14" y="71"/>
                    <a:pt x="13" y="70"/>
                    <a:pt x="13" y="68"/>
                  </a:cubicBezTo>
                  <a:cubicBezTo>
                    <a:pt x="13" y="68"/>
                    <a:pt x="13" y="67"/>
                    <a:pt x="13" y="67"/>
                  </a:cubicBezTo>
                  <a:cubicBezTo>
                    <a:pt x="12" y="66"/>
                    <a:pt x="11" y="64"/>
                    <a:pt x="9" y="63"/>
                  </a:cubicBezTo>
                  <a:cubicBezTo>
                    <a:pt x="8" y="63"/>
                    <a:pt x="7" y="62"/>
                    <a:pt x="7" y="61"/>
                  </a:cubicBezTo>
                  <a:cubicBezTo>
                    <a:pt x="7" y="60"/>
                    <a:pt x="7" y="59"/>
                    <a:pt x="7" y="58"/>
                  </a:cubicBezTo>
                  <a:cubicBezTo>
                    <a:pt x="5" y="55"/>
                    <a:pt x="5" y="51"/>
                    <a:pt x="7" y="48"/>
                  </a:cubicBezTo>
                  <a:cubicBezTo>
                    <a:pt x="7" y="47"/>
                    <a:pt x="7" y="46"/>
                    <a:pt x="6" y="45"/>
                  </a:cubicBezTo>
                  <a:cubicBezTo>
                    <a:pt x="6" y="43"/>
                    <a:pt x="6" y="40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cubicBezTo>
                    <a:pt x="4" y="35"/>
                    <a:pt x="3" y="32"/>
                    <a:pt x="3" y="29"/>
                  </a:cubicBezTo>
                  <a:cubicBezTo>
                    <a:pt x="2" y="29"/>
                    <a:pt x="2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3"/>
                    <a:pt x="3" y="23"/>
                    <a:pt x="2" y="22"/>
                  </a:cubicBezTo>
                  <a:cubicBezTo>
                    <a:pt x="2" y="17"/>
                    <a:pt x="4" y="12"/>
                    <a:pt x="4" y="7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4"/>
                    <a:pt x="12" y="6"/>
                    <a:pt x="12" y="8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9"/>
                    <a:pt x="14" y="11"/>
                    <a:pt x="14" y="12"/>
                  </a:cubicBezTo>
                  <a:cubicBezTo>
                    <a:pt x="15" y="14"/>
                    <a:pt x="15" y="14"/>
                    <a:pt x="17" y="14"/>
                  </a:cubicBezTo>
                  <a:cubicBezTo>
                    <a:pt x="19" y="14"/>
                    <a:pt x="19" y="16"/>
                    <a:pt x="18" y="17"/>
                  </a:cubicBezTo>
                  <a:cubicBezTo>
                    <a:pt x="18" y="18"/>
                    <a:pt x="18" y="19"/>
                    <a:pt x="19" y="19"/>
                  </a:cubicBezTo>
                  <a:cubicBezTo>
                    <a:pt x="20" y="21"/>
                    <a:pt x="22" y="22"/>
                    <a:pt x="21" y="24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5" y="26"/>
                    <a:pt x="25" y="27"/>
                    <a:pt x="25" y="29"/>
                  </a:cubicBezTo>
                  <a:cubicBezTo>
                    <a:pt x="25" y="30"/>
                    <a:pt x="25" y="31"/>
                    <a:pt x="26" y="32"/>
                  </a:cubicBezTo>
                  <a:cubicBezTo>
                    <a:pt x="27" y="33"/>
                    <a:pt x="28" y="33"/>
                    <a:pt x="27" y="34"/>
                  </a:cubicBezTo>
                  <a:cubicBezTo>
                    <a:pt x="26" y="35"/>
                    <a:pt x="26" y="35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9" y="35"/>
                    <a:pt x="29" y="35"/>
                    <a:pt x="30" y="36"/>
                  </a:cubicBezTo>
                  <a:cubicBezTo>
                    <a:pt x="31" y="39"/>
                    <a:pt x="34" y="41"/>
                    <a:pt x="36" y="43"/>
                  </a:cubicBezTo>
                  <a:cubicBezTo>
                    <a:pt x="36" y="44"/>
                    <a:pt x="37" y="44"/>
                    <a:pt x="36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4" y="46"/>
                    <a:pt x="33" y="45"/>
                    <a:pt x="33" y="46"/>
                  </a:cubicBezTo>
                  <a:cubicBezTo>
                    <a:pt x="33" y="47"/>
                    <a:pt x="33" y="47"/>
                    <a:pt x="34" y="47"/>
                  </a:cubicBezTo>
                  <a:cubicBezTo>
                    <a:pt x="36" y="47"/>
                    <a:pt x="38" y="47"/>
                    <a:pt x="40" y="48"/>
                  </a:cubicBezTo>
                  <a:cubicBezTo>
                    <a:pt x="42" y="50"/>
                    <a:pt x="44" y="52"/>
                    <a:pt x="44" y="54"/>
                  </a:cubicBezTo>
                  <a:cubicBezTo>
                    <a:pt x="44" y="55"/>
                    <a:pt x="44" y="55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5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7" y="55"/>
                    <a:pt x="47" y="55"/>
                    <a:pt x="47" y="56"/>
                  </a:cubicBezTo>
                  <a:cubicBezTo>
                    <a:pt x="48" y="57"/>
                    <a:pt x="48" y="58"/>
                    <a:pt x="48" y="59"/>
                  </a:cubicBezTo>
                  <a:cubicBezTo>
                    <a:pt x="48" y="60"/>
                    <a:pt x="48" y="62"/>
                    <a:pt x="49" y="63"/>
                  </a:cubicBezTo>
                  <a:cubicBezTo>
                    <a:pt x="50" y="64"/>
                    <a:pt x="49" y="65"/>
                    <a:pt x="49" y="66"/>
                  </a:cubicBezTo>
                  <a:cubicBezTo>
                    <a:pt x="49" y="67"/>
                    <a:pt x="49" y="68"/>
                    <a:pt x="51" y="68"/>
                  </a:cubicBezTo>
                  <a:cubicBezTo>
                    <a:pt x="51" y="68"/>
                    <a:pt x="52" y="68"/>
                    <a:pt x="52" y="69"/>
                  </a:cubicBezTo>
                  <a:cubicBezTo>
                    <a:pt x="52" y="69"/>
                    <a:pt x="52" y="69"/>
                    <a:pt x="51" y="69"/>
                  </a:cubicBezTo>
                  <a:cubicBezTo>
                    <a:pt x="51" y="70"/>
                    <a:pt x="50" y="70"/>
                    <a:pt x="50" y="71"/>
                  </a:cubicBezTo>
                  <a:cubicBezTo>
                    <a:pt x="51" y="71"/>
                    <a:pt x="51" y="71"/>
                    <a:pt x="52" y="71"/>
                  </a:cubicBezTo>
                  <a:cubicBezTo>
                    <a:pt x="53" y="70"/>
                    <a:pt x="54" y="70"/>
                    <a:pt x="55" y="71"/>
                  </a:cubicBezTo>
                  <a:cubicBezTo>
                    <a:pt x="55" y="72"/>
                    <a:pt x="56" y="72"/>
                    <a:pt x="56" y="72"/>
                  </a:cubicBezTo>
                  <a:cubicBezTo>
                    <a:pt x="57" y="70"/>
                    <a:pt x="58" y="71"/>
                    <a:pt x="59" y="72"/>
                  </a:cubicBezTo>
                  <a:close/>
                </a:path>
              </a:pathLst>
            </a:custGeom>
            <a:solidFill>
              <a:srgbClr val="D92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66">
              <a:extLst>
                <a:ext uri="{FF2B5EF4-FFF2-40B4-BE49-F238E27FC236}">
                  <a16:creationId xmlns:a16="http://schemas.microsoft.com/office/drawing/2014/main" id="{0DB8E737-E372-2936-70AE-24827902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1893888"/>
              <a:ext cx="7938" cy="4762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2 h 3"/>
                <a:gd name="T4" fmla="*/ 1 w 4"/>
                <a:gd name="T5" fmla="*/ 0 h 3"/>
                <a:gd name="T6" fmla="*/ 3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4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B74F7767-58F8-D40D-46D3-F3563737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784350"/>
              <a:ext cx="3175" cy="6350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9866C6E2-DC48-51C3-DD9A-5E31E195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12925"/>
              <a:ext cx="7938" cy="6350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2 h 3"/>
                <a:gd name="T4" fmla="*/ 1 w 4"/>
                <a:gd name="T5" fmla="*/ 0 h 3"/>
                <a:gd name="T6" fmla="*/ 2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2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69">
              <a:extLst>
                <a:ext uri="{FF2B5EF4-FFF2-40B4-BE49-F238E27FC236}">
                  <a16:creationId xmlns:a16="http://schemas.microsoft.com/office/drawing/2014/main" id="{8C490D86-C907-6530-BE15-2376079A5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1771650"/>
              <a:ext cx="3175" cy="3175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70">
              <a:extLst>
                <a:ext uri="{FF2B5EF4-FFF2-40B4-BE49-F238E27FC236}">
                  <a16:creationId xmlns:a16="http://schemas.microsoft.com/office/drawing/2014/main" id="{D088B0EB-1F82-99A8-F462-257A605E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1762125"/>
              <a:ext cx="3175" cy="31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71">
              <a:extLst>
                <a:ext uri="{FF2B5EF4-FFF2-40B4-BE49-F238E27FC236}">
                  <a16:creationId xmlns:a16="http://schemas.microsoft.com/office/drawing/2014/main" id="{E3CC1B80-FF34-00F2-67F5-883FA3E9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04988"/>
              <a:ext cx="3175" cy="635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72">
              <a:extLst>
                <a:ext uri="{FF2B5EF4-FFF2-40B4-BE49-F238E27FC236}">
                  <a16:creationId xmlns:a16="http://schemas.microsoft.com/office/drawing/2014/main" id="{3D2E60A5-3E43-0683-5E6F-29A1ED73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6" y="1779588"/>
              <a:ext cx="4763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73">
              <a:extLst>
                <a:ext uri="{FF2B5EF4-FFF2-40B4-BE49-F238E27FC236}">
                  <a16:creationId xmlns:a16="http://schemas.microsoft.com/office/drawing/2014/main" id="{8B435F1C-1246-6169-F246-D3204243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92288"/>
              <a:ext cx="6350" cy="317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0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74">
              <a:extLst>
                <a:ext uri="{FF2B5EF4-FFF2-40B4-BE49-F238E27FC236}">
                  <a16:creationId xmlns:a16="http://schemas.microsoft.com/office/drawing/2014/main" id="{A0F61485-D87F-F54F-CE33-07C25FCC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1539875"/>
              <a:ext cx="131763" cy="206375"/>
            </a:xfrm>
            <a:custGeom>
              <a:avLst/>
              <a:gdLst>
                <a:gd name="T0" fmla="*/ 15 w 69"/>
                <a:gd name="T1" fmla="*/ 33 h 108"/>
                <a:gd name="T2" fmla="*/ 11 w 69"/>
                <a:gd name="T3" fmla="*/ 27 h 108"/>
                <a:gd name="T4" fmla="*/ 8 w 69"/>
                <a:gd name="T5" fmla="*/ 21 h 108"/>
                <a:gd name="T6" fmla="*/ 7 w 69"/>
                <a:gd name="T7" fmla="*/ 12 h 108"/>
                <a:gd name="T8" fmla="*/ 3 w 69"/>
                <a:gd name="T9" fmla="*/ 7 h 108"/>
                <a:gd name="T10" fmla="*/ 2 w 69"/>
                <a:gd name="T11" fmla="*/ 7 h 108"/>
                <a:gd name="T12" fmla="*/ 1 w 69"/>
                <a:gd name="T13" fmla="*/ 1 h 108"/>
                <a:gd name="T14" fmla="*/ 12 w 69"/>
                <a:gd name="T15" fmla="*/ 0 h 108"/>
                <a:gd name="T16" fmla="*/ 12 w 69"/>
                <a:gd name="T17" fmla="*/ 2 h 108"/>
                <a:gd name="T18" fmla="*/ 12 w 69"/>
                <a:gd name="T19" fmla="*/ 3 h 108"/>
                <a:gd name="T20" fmla="*/ 19 w 69"/>
                <a:gd name="T21" fmla="*/ 2 h 108"/>
                <a:gd name="T22" fmla="*/ 17 w 69"/>
                <a:gd name="T23" fmla="*/ 3 h 108"/>
                <a:gd name="T24" fmla="*/ 15 w 69"/>
                <a:gd name="T25" fmla="*/ 8 h 108"/>
                <a:gd name="T26" fmla="*/ 18 w 69"/>
                <a:gd name="T27" fmla="*/ 11 h 108"/>
                <a:gd name="T28" fmla="*/ 20 w 69"/>
                <a:gd name="T29" fmla="*/ 13 h 108"/>
                <a:gd name="T30" fmla="*/ 21 w 69"/>
                <a:gd name="T31" fmla="*/ 20 h 108"/>
                <a:gd name="T32" fmla="*/ 26 w 69"/>
                <a:gd name="T33" fmla="*/ 32 h 108"/>
                <a:gd name="T34" fmla="*/ 30 w 69"/>
                <a:gd name="T35" fmla="*/ 42 h 108"/>
                <a:gd name="T36" fmla="*/ 33 w 69"/>
                <a:gd name="T37" fmla="*/ 49 h 108"/>
                <a:gd name="T38" fmla="*/ 36 w 69"/>
                <a:gd name="T39" fmla="*/ 56 h 108"/>
                <a:gd name="T40" fmla="*/ 41 w 69"/>
                <a:gd name="T41" fmla="*/ 64 h 108"/>
                <a:gd name="T42" fmla="*/ 46 w 69"/>
                <a:gd name="T43" fmla="*/ 74 h 108"/>
                <a:gd name="T44" fmla="*/ 51 w 69"/>
                <a:gd name="T45" fmla="*/ 80 h 108"/>
                <a:gd name="T46" fmla="*/ 55 w 69"/>
                <a:gd name="T47" fmla="*/ 88 h 108"/>
                <a:gd name="T48" fmla="*/ 58 w 69"/>
                <a:gd name="T49" fmla="*/ 90 h 108"/>
                <a:gd name="T50" fmla="*/ 61 w 69"/>
                <a:gd name="T51" fmla="*/ 95 h 108"/>
                <a:gd name="T52" fmla="*/ 63 w 69"/>
                <a:gd name="T53" fmla="*/ 99 h 108"/>
                <a:gd name="T54" fmla="*/ 68 w 69"/>
                <a:gd name="T55" fmla="*/ 101 h 108"/>
                <a:gd name="T56" fmla="*/ 67 w 69"/>
                <a:gd name="T57" fmla="*/ 108 h 108"/>
                <a:gd name="T58" fmla="*/ 59 w 69"/>
                <a:gd name="T59" fmla="*/ 104 h 108"/>
                <a:gd name="T60" fmla="*/ 55 w 69"/>
                <a:gd name="T61" fmla="*/ 98 h 108"/>
                <a:gd name="T62" fmla="*/ 52 w 69"/>
                <a:gd name="T63" fmla="*/ 92 h 108"/>
                <a:gd name="T64" fmla="*/ 51 w 69"/>
                <a:gd name="T65" fmla="*/ 87 h 108"/>
                <a:gd name="T66" fmla="*/ 43 w 69"/>
                <a:gd name="T67" fmla="*/ 75 h 108"/>
                <a:gd name="T68" fmla="*/ 39 w 69"/>
                <a:gd name="T69" fmla="*/ 70 h 108"/>
                <a:gd name="T70" fmla="*/ 36 w 69"/>
                <a:gd name="T71" fmla="*/ 63 h 108"/>
                <a:gd name="T72" fmla="*/ 33 w 69"/>
                <a:gd name="T73" fmla="*/ 58 h 108"/>
                <a:gd name="T74" fmla="*/ 31 w 69"/>
                <a:gd name="T75" fmla="*/ 55 h 108"/>
                <a:gd name="T76" fmla="*/ 27 w 69"/>
                <a:gd name="T77" fmla="*/ 51 h 108"/>
                <a:gd name="T78" fmla="*/ 25 w 69"/>
                <a:gd name="T79" fmla="*/ 50 h 108"/>
                <a:gd name="T80" fmla="*/ 18 w 69"/>
                <a:gd name="T81" fmla="*/ 44 h 108"/>
                <a:gd name="T82" fmla="*/ 13 w 69"/>
                <a:gd name="T83" fmla="*/ 42 h 108"/>
                <a:gd name="T84" fmla="*/ 12 w 69"/>
                <a:gd name="T85" fmla="*/ 38 h 108"/>
                <a:gd name="T86" fmla="*/ 14 w 69"/>
                <a:gd name="T87" fmla="*/ 38 h 108"/>
                <a:gd name="T88" fmla="*/ 15 w 69"/>
                <a:gd name="T89" fmla="*/ 36 h 108"/>
                <a:gd name="T90" fmla="*/ 15 w 69"/>
                <a:gd name="T91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08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2" y="33"/>
                    <a:pt x="12" y="31"/>
                    <a:pt x="12" y="29"/>
                  </a:cubicBezTo>
                  <a:cubicBezTo>
                    <a:pt x="12" y="28"/>
                    <a:pt x="12" y="27"/>
                    <a:pt x="11" y="27"/>
                  </a:cubicBezTo>
                  <a:cubicBezTo>
                    <a:pt x="9" y="27"/>
                    <a:pt x="9" y="26"/>
                    <a:pt x="10" y="24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0" y="4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9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3" y="3"/>
                    <a:pt x="14" y="3"/>
                    <a:pt x="16" y="2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7" y="10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22" y="16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3"/>
                    <a:pt x="24" y="26"/>
                    <a:pt x="24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8" y="33"/>
                    <a:pt x="29" y="33"/>
                    <a:pt x="29" y="35"/>
                  </a:cubicBezTo>
                  <a:cubicBezTo>
                    <a:pt x="29" y="38"/>
                    <a:pt x="29" y="40"/>
                    <a:pt x="30" y="42"/>
                  </a:cubicBezTo>
                  <a:cubicBezTo>
                    <a:pt x="31" y="44"/>
                    <a:pt x="32" y="46"/>
                    <a:pt x="32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5" y="50"/>
                    <a:pt x="34" y="51"/>
                    <a:pt x="34" y="53"/>
                  </a:cubicBezTo>
                  <a:cubicBezTo>
                    <a:pt x="34" y="54"/>
                    <a:pt x="35" y="56"/>
                    <a:pt x="36" y="56"/>
                  </a:cubicBezTo>
                  <a:cubicBezTo>
                    <a:pt x="37" y="58"/>
                    <a:pt x="38" y="60"/>
                    <a:pt x="40" y="61"/>
                  </a:cubicBezTo>
                  <a:cubicBezTo>
                    <a:pt x="41" y="61"/>
                    <a:pt x="41" y="63"/>
                    <a:pt x="41" y="64"/>
                  </a:cubicBezTo>
                  <a:cubicBezTo>
                    <a:pt x="41" y="66"/>
                    <a:pt x="41" y="68"/>
                    <a:pt x="43" y="70"/>
                  </a:cubicBezTo>
                  <a:cubicBezTo>
                    <a:pt x="44" y="71"/>
                    <a:pt x="45" y="73"/>
                    <a:pt x="46" y="74"/>
                  </a:cubicBezTo>
                  <a:cubicBezTo>
                    <a:pt x="48" y="76"/>
                    <a:pt x="49" y="77"/>
                    <a:pt x="51" y="78"/>
                  </a:cubicBezTo>
                  <a:cubicBezTo>
                    <a:pt x="51" y="79"/>
                    <a:pt x="51" y="79"/>
                    <a:pt x="51" y="80"/>
                  </a:cubicBezTo>
                  <a:cubicBezTo>
                    <a:pt x="51" y="83"/>
                    <a:pt x="52" y="85"/>
                    <a:pt x="54" y="86"/>
                  </a:cubicBezTo>
                  <a:cubicBezTo>
                    <a:pt x="55" y="87"/>
                    <a:pt x="55" y="87"/>
                    <a:pt x="55" y="88"/>
                  </a:cubicBezTo>
                  <a:cubicBezTo>
                    <a:pt x="55" y="89"/>
                    <a:pt x="55" y="89"/>
                    <a:pt x="57" y="89"/>
                  </a:cubicBezTo>
                  <a:cubicBezTo>
                    <a:pt x="57" y="89"/>
                    <a:pt x="58" y="90"/>
                    <a:pt x="58" y="90"/>
                  </a:cubicBezTo>
                  <a:cubicBezTo>
                    <a:pt x="58" y="91"/>
                    <a:pt x="58" y="92"/>
                    <a:pt x="58" y="93"/>
                  </a:cubicBezTo>
                  <a:cubicBezTo>
                    <a:pt x="58" y="94"/>
                    <a:pt x="59" y="95"/>
                    <a:pt x="61" y="95"/>
                  </a:cubicBezTo>
                  <a:cubicBezTo>
                    <a:pt x="62" y="95"/>
                    <a:pt x="63" y="95"/>
                    <a:pt x="63" y="97"/>
                  </a:cubicBezTo>
                  <a:cubicBezTo>
                    <a:pt x="63" y="98"/>
                    <a:pt x="63" y="98"/>
                    <a:pt x="63" y="99"/>
                  </a:cubicBezTo>
                  <a:cubicBezTo>
                    <a:pt x="64" y="101"/>
                    <a:pt x="65" y="101"/>
                    <a:pt x="66" y="101"/>
                  </a:cubicBezTo>
                  <a:cubicBezTo>
                    <a:pt x="67" y="100"/>
                    <a:pt x="67" y="100"/>
                    <a:pt x="68" y="101"/>
                  </a:cubicBezTo>
                  <a:cubicBezTo>
                    <a:pt x="69" y="102"/>
                    <a:pt x="69" y="105"/>
                    <a:pt x="68" y="106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6" y="108"/>
                    <a:pt x="64" y="108"/>
                    <a:pt x="63" y="108"/>
                  </a:cubicBezTo>
                  <a:cubicBezTo>
                    <a:pt x="60" y="108"/>
                    <a:pt x="59" y="107"/>
                    <a:pt x="59" y="104"/>
                  </a:cubicBezTo>
                  <a:cubicBezTo>
                    <a:pt x="59" y="102"/>
                    <a:pt x="59" y="101"/>
                    <a:pt x="57" y="100"/>
                  </a:cubicBezTo>
                  <a:cubicBezTo>
                    <a:pt x="55" y="100"/>
                    <a:pt x="55" y="99"/>
                    <a:pt x="55" y="98"/>
                  </a:cubicBezTo>
                  <a:cubicBezTo>
                    <a:pt x="55" y="96"/>
                    <a:pt x="55" y="95"/>
                    <a:pt x="53" y="95"/>
                  </a:cubicBezTo>
                  <a:cubicBezTo>
                    <a:pt x="52" y="95"/>
                    <a:pt x="52" y="93"/>
                    <a:pt x="52" y="92"/>
                  </a:cubicBezTo>
                  <a:cubicBezTo>
                    <a:pt x="52" y="91"/>
                    <a:pt x="52" y="90"/>
                    <a:pt x="52" y="89"/>
                  </a:cubicBezTo>
                  <a:cubicBezTo>
                    <a:pt x="52" y="88"/>
                    <a:pt x="52" y="87"/>
                    <a:pt x="51" y="87"/>
                  </a:cubicBezTo>
                  <a:cubicBezTo>
                    <a:pt x="49" y="85"/>
                    <a:pt x="48" y="82"/>
                    <a:pt x="46" y="79"/>
                  </a:cubicBezTo>
                  <a:cubicBezTo>
                    <a:pt x="45" y="78"/>
                    <a:pt x="44" y="77"/>
                    <a:pt x="43" y="75"/>
                  </a:cubicBezTo>
                  <a:cubicBezTo>
                    <a:pt x="41" y="74"/>
                    <a:pt x="40" y="74"/>
                    <a:pt x="41" y="72"/>
                  </a:cubicBezTo>
                  <a:cubicBezTo>
                    <a:pt x="41" y="71"/>
                    <a:pt x="40" y="70"/>
                    <a:pt x="39" y="70"/>
                  </a:cubicBezTo>
                  <a:cubicBezTo>
                    <a:pt x="38" y="69"/>
                    <a:pt x="38" y="68"/>
                    <a:pt x="38" y="67"/>
                  </a:cubicBezTo>
                  <a:cubicBezTo>
                    <a:pt x="38" y="66"/>
                    <a:pt x="38" y="64"/>
                    <a:pt x="36" y="63"/>
                  </a:cubicBezTo>
                  <a:cubicBezTo>
                    <a:pt x="35" y="63"/>
                    <a:pt x="34" y="62"/>
                    <a:pt x="35" y="61"/>
                  </a:cubicBezTo>
                  <a:cubicBezTo>
                    <a:pt x="35" y="59"/>
                    <a:pt x="35" y="58"/>
                    <a:pt x="33" y="58"/>
                  </a:cubicBezTo>
                  <a:cubicBezTo>
                    <a:pt x="33" y="58"/>
                    <a:pt x="32" y="58"/>
                    <a:pt x="32" y="57"/>
                  </a:cubicBezTo>
                  <a:cubicBezTo>
                    <a:pt x="32" y="56"/>
                    <a:pt x="32" y="55"/>
                    <a:pt x="31" y="55"/>
                  </a:cubicBezTo>
                  <a:cubicBezTo>
                    <a:pt x="30" y="55"/>
                    <a:pt x="29" y="55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cubicBezTo>
                    <a:pt x="27" y="50"/>
                    <a:pt x="27" y="50"/>
                    <a:pt x="26" y="50"/>
                  </a:cubicBezTo>
                  <a:cubicBezTo>
                    <a:pt x="26" y="50"/>
                    <a:pt x="25" y="50"/>
                    <a:pt x="25" y="50"/>
                  </a:cubicBezTo>
                  <a:cubicBezTo>
                    <a:pt x="22" y="49"/>
                    <a:pt x="21" y="49"/>
                    <a:pt x="21" y="46"/>
                  </a:cubicBezTo>
                  <a:cubicBezTo>
                    <a:pt x="20" y="45"/>
                    <a:pt x="20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3" y="44"/>
                    <a:pt x="13" y="42"/>
                  </a:cubicBezTo>
                  <a:cubicBezTo>
                    <a:pt x="13" y="41"/>
                    <a:pt x="13" y="40"/>
                    <a:pt x="12" y="39"/>
                  </a:cubicBezTo>
                  <a:cubicBezTo>
                    <a:pt x="11" y="39"/>
                    <a:pt x="12" y="38"/>
                    <a:pt x="12" y="38"/>
                  </a:cubicBezTo>
                  <a:cubicBezTo>
                    <a:pt x="13" y="37"/>
                    <a:pt x="13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5" y="36"/>
                    <a:pt x="15" y="35"/>
                    <a:pt x="16" y="35"/>
                  </a:cubicBezTo>
                  <a:cubicBezTo>
                    <a:pt x="16" y="34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75">
              <a:extLst>
                <a:ext uri="{FF2B5EF4-FFF2-40B4-BE49-F238E27FC236}">
                  <a16:creationId xmlns:a16="http://schemas.microsoft.com/office/drawing/2014/main" id="{78BF9459-25BC-4A4C-0E31-A73ACB76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1619250"/>
              <a:ext cx="33338" cy="65087"/>
            </a:xfrm>
            <a:custGeom>
              <a:avLst/>
              <a:gdLst>
                <a:gd name="T0" fmla="*/ 1 w 17"/>
                <a:gd name="T1" fmla="*/ 1 h 34"/>
                <a:gd name="T2" fmla="*/ 1 w 17"/>
                <a:gd name="T3" fmla="*/ 0 h 34"/>
                <a:gd name="T4" fmla="*/ 1 w 17"/>
                <a:gd name="T5" fmla="*/ 0 h 34"/>
                <a:gd name="T6" fmla="*/ 17 w 17"/>
                <a:gd name="T7" fmla="*/ 34 h 34"/>
                <a:gd name="T8" fmla="*/ 1 w 17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3"/>
                    <a:pt x="10" y="24"/>
                    <a:pt x="17" y="34"/>
                  </a:cubicBezTo>
                  <a:cubicBezTo>
                    <a:pt x="8" y="25"/>
                    <a:pt x="3" y="13"/>
                    <a:pt x="1" y="1"/>
                  </a:cubicBezTo>
                  <a:close/>
                </a:path>
              </a:pathLst>
            </a:custGeom>
            <a:solidFill>
              <a:srgbClr val="1A1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76">
              <a:extLst>
                <a:ext uri="{FF2B5EF4-FFF2-40B4-BE49-F238E27FC236}">
                  <a16:creationId xmlns:a16="http://schemas.microsoft.com/office/drawing/2014/main" id="{FF530D48-3D65-08A6-8832-EF7BE1D2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6" y="1603375"/>
              <a:ext cx="9525" cy="3175"/>
            </a:xfrm>
            <a:custGeom>
              <a:avLst/>
              <a:gdLst>
                <a:gd name="T0" fmla="*/ 3 w 5"/>
                <a:gd name="T1" fmla="*/ 0 h 2"/>
                <a:gd name="T2" fmla="*/ 4 w 5"/>
                <a:gd name="T3" fmla="*/ 2 h 2"/>
                <a:gd name="T4" fmla="*/ 2 w 5"/>
                <a:gd name="T5" fmla="*/ 2 h 2"/>
                <a:gd name="T6" fmla="*/ 2 w 5"/>
                <a:gd name="T7" fmla="*/ 1 h 2"/>
                <a:gd name="T8" fmla="*/ 0 w 5"/>
                <a:gd name="T9" fmla="*/ 1 h 2"/>
                <a:gd name="T10" fmla="*/ 3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5" y="0"/>
                    <a:pt x="5" y="1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77">
              <a:extLst>
                <a:ext uri="{FF2B5EF4-FFF2-40B4-BE49-F238E27FC236}">
                  <a16:creationId xmlns:a16="http://schemas.microsoft.com/office/drawing/2014/main" id="{7BBAD961-EEB5-2B09-392B-ADC4BB7B7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1803400"/>
              <a:ext cx="73025" cy="176212"/>
            </a:xfrm>
            <a:custGeom>
              <a:avLst/>
              <a:gdLst>
                <a:gd name="T0" fmla="*/ 38 w 38"/>
                <a:gd name="T1" fmla="*/ 92 h 92"/>
                <a:gd name="T2" fmla="*/ 37 w 38"/>
                <a:gd name="T3" fmla="*/ 91 h 92"/>
                <a:gd name="T4" fmla="*/ 32 w 38"/>
                <a:gd name="T5" fmla="*/ 82 h 92"/>
                <a:gd name="T6" fmla="*/ 32 w 38"/>
                <a:gd name="T7" fmla="*/ 80 h 92"/>
                <a:gd name="T8" fmla="*/ 30 w 38"/>
                <a:gd name="T9" fmla="*/ 76 h 92"/>
                <a:gd name="T10" fmla="*/ 27 w 38"/>
                <a:gd name="T11" fmla="*/ 70 h 92"/>
                <a:gd name="T12" fmla="*/ 24 w 38"/>
                <a:gd name="T13" fmla="*/ 67 h 92"/>
                <a:gd name="T14" fmla="*/ 23 w 38"/>
                <a:gd name="T15" fmla="*/ 66 h 92"/>
                <a:gd name="T16" fmla="*/ 23 w 38"/>
                <a:gd name="T17" fmla="*/ 64 h 92"/>
                <a:gd name="T18" fmla="*/ 22 w 38"/>
                <a:gd name="T19" fmla="*/ 63 h 92"/>
                <a:gd name="T20" fmla="*/ 21 w 38"/>
                <a:gd name="T21" fmla="*/ 61 h 92"/>
                <a:gd name="T22" fmla="*/ 21 w 38"/>
                <a:gd name="T23" fmla="*/ 60 h 92"/>
                <a:gd name="T24" fmla="*/ 19 w 38"/>
                <a:gd name="T25" fmla="*/ 56 h 92"/>
                <a:gd name="T26" fmla="*/ 17 w 38"/>
                <a:gd name="T27" fmla="*/ 53 h 92"/>
                <a:gd name="T28" fmla="*/ 17 w 38"/>
                <a:gd name="T29" fmla="*/ 57 h 92"/>
                <a:gd name="T30" fmla="*/ 17 w 38"/>
                <a:gd name="T31" fmla="*/ 58 h 92"/>
                <a:gd name="T32" fmla="*/ 15 w 38"/>
                <a:gd name="T33" fmla="*/ 63 h 92"/>
                <a:gd name="T34" fmla="*/ 14 w 38"/>
                <a:gd name="T35" fmla="*/ 66 h 92"/>
                <a:gd name="T36" fmla="*/ 13 w 38"/>
                <a:gd name="T37" fmla="*/ 55 h 92"/>
                <a:gd name="T38" fmla="*/ 12 w 38"/>
                <a:gd name="T39" fmla="*/ 51 h 92"/>
                <a:gd name="T40" fmla="*/ 10 w 38"/>
                <a:gd name="T41" fmla="*/ 38 h 92"/>
                <a:gd name="T42" fmla="*/ 9 w 38"/>
                <a:gd name="T43" fmla="*/ 32 h 92"/>
                <a:gd name="T44" fmla="*/ 8 w 38"/>
                <a:gd name="T45" fmla="*/ 31 h 92"/>
                <a:gd name="T46" fmla="*/ 7 w 38"/>
                <a:gd name="T47" fmla="*/ 27 h 92"/>
                <a:gd name="T48" fmla="*/ 6 w 38"/>
                <a:gd name="T49" fmla="*/ 23 h 92"/>
                <a:gd name="T50" fmla="*/ 4 w 38"/>
                <a:gd name="T51" fmla="*/ 16 h 92"/>
                <a:gd name="T52" fmla="*/ 2 w 38"/>
                <a:gd name="T53" fmla="*/ 11 h 92"/>
                <a:gd name="T54" fmla="*/ 1 w 38"/>
                <a:gd name="T55" fmla="*/ 4 h 92"/>
                <a:gd name="T56" fmla="*/ 0 w 38"/>
                <a:gd name="T57" fmla="*/ 2 h 92"/>
                <a:gd name="T58" fmla="*/ 0 w 38"/>
                <a:gd name="T59" fmla="*/ 0 h 92"/>
                <a:gd name="T60" fmla="*/ 2 w 38"/>
                <a:gd name="T61" fmla="*/ 1 h 92"/>
                <a:gd name="T62" fmla="*/ 2 w 38"/>
                <a:gd name="T63" fmla="*/ 2 h 92"/>
                <a:gd name="T64" fmla="*/ 5 w 38"/>
                <a:gd name="T65" fmla="*/ 11 h 92"/>
                <a:gd name="T66" fmla="*/ 7 w 38"/>
                <a:gd name="T67" fmla="*/ 15 h 92"/>
                <a:gd name="T68" fmla="*/ 8 w 38"/>
                <a:gd name="T69" fmla="*/ 17 h 92"/>
                <a:gd name="T70" fmla="*/ 10 w 38"/>
                <a:gd name="T71" fmla="*/ 23 h 92"/>
                <a:gd name="T72" fmla="*/ 11 w 38"/>
                <a:gd name="T73" fmla="*/ 26 h 92"/>
                <a:gd name="T74" fmla="*/ 15 w 38"/>
                <a:gd name="T75" fmla="*/ 30 h 92"/>
                <a:gd name="T76" fmla="*/ 15 w 38"/>
                <a:gd name="T77" fmla="*/ 30 h 92"/>
                <a:gd name="T78" fmla="*/ 18 w 38"/>
                <a:gd name="T79" fmla="*/ 34 h 92"/>
                <a:gd name="T80" fmla="*/ 18 w 38"/>
                <a:gd name="T81" fmla="*/ 36 h 92"/>
                <a:gd name="T82" fmla="*/ 20 w 38"/>
                <a:gd name="T83" fmla="*/ 40 h 92"/>
                <a:gd name="T84" fmla="*/ 21 w 38"/>
                <a:gd name="T85" fmla="*/ 43 h 92"/>
                <a:gd name="T86" fmla="*/ 21 w 38"/>
                <a:gd name="T87" fmla="*/ 47 h 92"/>
                <a:gd name="T88" fmla="*/ 23 w 38"/>
                <a:gd name="T89" fmla="*/ 55 h 92"/>
                <a:gd name="T90" fmla="*/ 23 w 38"/>
                <a:gd name="T91" fmla="*/ 58 h 92"/>
                <a:gd name="T92" fmla="*/ 25 w 38"/>
                <a:gd name="T93" fmla="*/ 59 h 92"/>
                <a:gd name="T94" fmla="*/ 27 w 38"/>
                <a:gd name="T95" fmla="*/ 63 h 92"/>
                <a:gd name="T96" fmla="*/ 28 w 38"/>
                <a:gd name="T97" fmla="*/ 65 h 92"/>
                <a:gd name="T98" fmla="*/ 29 w 38"/>
                <a:gd name="T99" fmla="*/ 67 h 92"/>
                <a:gd name="T100" fmla="*/ 29 w 38"/>
                <a:gd name="T101" fmla="*/ 65 h 92"/>
                <a:gd name="T102" fmla="*/ 29 w 38"/>
                <a:gd name="T103" fmla="*/ 63 h 92"/>
                <a:gd name="T104" fmla="*/ 31 w 38"/>
                <a:gd name="T105" fmla="*/ 63 h 92"/>
                <a:gd name="T106" fmla="*/ 31 w 38"/>
                <a:gd name="T107" fmla="*/ 65 h 92"/>
                <a:gd name="T108" fmla="*/ 32 w 38"/>
                <a:gd name="T109" fmla="*/ 73 h 92"/>
                <a:gd name="T110" fmla="*/ 36 w 38"/>
                <a:gd name="T111" fmla="*/ 85 h 92"/>
                <a:gd name="T112" fmla="*/ 38 w 38"/>
                <a:gd name="T1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cubicBezTo>
                    <a:pt x="38" y="91"/>
                    <a:pt x="37" y="91"/>
                    <a:pt x="37" y="91"/>
                  </a:cubicBezTo>
                  <a:cubicBezTo>
                    <a:pt x="36" y="87"/>
                    <a:pt x="33" y="85"/>
                    <a:pt x="32" y="82"/>
                  </a:cubicBezTo>
                  <a:cubicBezTo>
                    <a:pt x="32" y="81"/>
                    <a:pt x="32" y="81"/>
                    <a:pt x="32" y="80"/>
                  </a:cubicBezTo>
                  <a:cubicBezTo>
                    <a:pt x="31" y="78"/>
                    <a:pt x="30" y="77"/>
                    <a:pt x="30" y="76"/>
                  </a:cubicBezTo>
                  <a:cubicBezTo>
                    <a:pt x="29" y="74"/>
                    <a:pt x="27" y="73"/>
                    <a:pt x="27" y="70"/>
                  </a:cubicBezTo>
                  <a:cubicBezTo>
                    <a:pt x="27" y="69"/>
                    <a:pt x="26" y="68"/>
                    <a:pt x="24" y="67"/>
                  </a:cubicBezTo>
                  <a:cubicBezTo>
                    <a:pt x="23" y="67"/>
                    <a:pt x="23" y="67"/>
                    <a:pt x="23" y="66"/>
                  </a:cubicBezTo>
                  <a:cubicBezTo>
                    <a:pt x="24" y="65"/>
                    <a:pt x="24" y="64"/>
                    <a:pt x="23" y="64"/>
                  </a:cubicBezTo>
                  <a:cubicBezTo>
                    <a:pt x="22" y="64"/>
                    <a:pt x="22" y="63"/>
                    <a:pt x="22" y="63"/>
                  </a:cubicBezTo>
                  <a:cubicBezTo>
                    <a:pt x="19" y="62"/>
                    <a:pt x="19" y="62"/>
                    <a:pt x="21" y="61"/>
                  </a:cubicBezTo>
                  <a:cubicBezTo>
                    <a:pt x="22" y="60"/>
                    <a:pt x="22" y="60"/>
                    <a:pt x="21" y="60"/>
                  </a:cubicBezTo>
                  <a:cubicBezTo>
                    <a:pt x="18" y="59"/>
                    <a:pt x="18" y="58"/>
                    <a:pt x="19" y="56"/>
                  </a:cubicBezTo>
                  <a:cubicBezTo>
                    <a:pt x="19" y="55"/>
                    <a:pt x="18" y="54"/>
                    <a:pt x="17" y="53"/>
                  </a:cubicBezTo>
                  <a:cubicBezTo>
                    <a:pt x="17" y="54"/>
                    <a:pt x="17" y="55"/>
                    <a:pt x="17" y="57"/>
                  </a:cubicBezTo>
                  <a:cubicBezTo>
                    <a:pt x="17" y="57"/>
                    <a:pt x="17" y="58"/>
                    <a:pt x="17" y="58"/>
                  </a:cubicBezTo>
                  <a:cubicBezTo>
                    <a:pt x="15" y="60"/>
                    <a:pt x="15" y="61"/>
                    <a:pt x="15" y="63"/>
                  </a:cubicBezTo>
                  <a:cubicBezTo>
                    <a:pt x="15" y="64"/>
                    <a:pt x="15" y="65"/>
                    <a:pt x="14" y="66"/>
                  </a:cubicBezTo>
                  <a:cubicBezTo>
                    <a:pt x="13" y="62"/>
                    <a:pt x="13" y="59"/>
                    <a:pt x="13" y="55"/>
                  </a:cubicBezTo>
                  <a:cubicBezTo>
                    <a:pt x="13" y="54"/>
                    <a:pt x="12" y="53"/>
                    <a:pt x="12" y="51"/>
                  </a:cubicBezTo>
                  <a:cubicBezTo>
                    <a:pt x="11" y="47"/>
                    <a:pt x="11" y="42"/>
                    <a:pt x="10" y="38"/>
                  </a:cubicBezTo>
                  <a:cubicBezTo>
                    <a:pt x="10" y="36"/>
                    <a:pt x="9" y="34"/>
                    <a:pt x="9" y="32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7" y="30"/>
                    <a:pt x="7" y="29"/>
                    <a:pt x="7" y="27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5" y="21"/>
                    <a:pt x="4" y="18"/>
                    <a:pt x="4" y="16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6"/>
                    <a:pt x="4" y="8"/>
                    <a:pt x="5" y="11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10" y="18"/>
                    <a:pt x="10" y="20"/>
                    <a:pt x="10" y="23"/>
                  </a:cubicBezTo>
                  <a:cubicBezTo>
                    <a:pt x="9" y="24"/>
                    <a:pt x="10" y="25"/>
                    <a:pt x="11" y="26"/>
                  </a:cubicBezTo>
                  <a:cubicBezTo>
                    <a:pt x="13" y="27"/>
                    <a:pt x="14" y="28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2"/>
                    <a:pt x="16" y="33"/>
                    <a:pt x="18" y="34"/>
                  </a:cubicBezTo>
                  <a:cubicBezTo>
                    <a:pt x="18" y="34"/>
                    <a:pt x="19" y="35"/>
                    <a:pt x="18" y="36"/>
                  </a:cubicBezTo>
                  <a:cubicBezTo>
                    <a:pt x="18" y="38"/>
                    <a:pt x="18" y="39"/>
                    <a:pt x="20" y="40"/>
                  </a:cubicBezTo>
                  <a:cubicBezTo>
                    <a:pt x="21" y="41"/>
                    <a:pt x="21" y="42"/>
                    <a:pt x="21" y="43"/>
                  </a:cubicBezTo>
                  <a:cubicBezTo>
                    <a:pt x="20" y="44"/>
                    <a:pt x="21" y="46"/>
                    <a:pt x="21" y="47"/>
                  </a:cubicBezTo>
                  <a:cubicBezTo>
                    <a:pt x="22" y="50"/>
                    <a:pt x="23" y="53"/>
                    <a:pt x="23" y="55"/>
                  </a:cubicBezTo>
                  <a:cubicBezTo>
                    <a:pt x="23" y="56"/>
                    <a:pt x="23" y="57"/>
                    <a:pt x="23" y="58"/>
                  </a:cubicBezTo>
                  <a:cubicBezTo>
                    <a:pt x="24" y="57"/>
                    <a:pt x="25" y="57"/>
                    <a:pt x="25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8" y="66"/>
                    <a:pt x="28" y="67"/>
                    <a:pt x="29" y="67"/>
                  </a:cubicBezTo>
                  <a:cubicBezTo>
                    <a:pt x="30" y="67"/>
                    <a:pt x="30" y="66"/>
                    <a:pt x="29" y="65"/>
                  </a:cubicBezTo>
                  <a:cubicBezTo>
                    <a:pt x="29" y="65"/>
                    <a:pt x="29" y="64"/>
                    <a:pt x="29" y="63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8"/>
                    <a:pt x="32" y="70"/>
                    <a:pt x="32" y="73"/>
                  </a:cubicBezTo>
                  <a:cubicBezTo>
                    <a:pt x="32" y="77"/>
                    <a:pt x="34" y="81"/>
                    <a:pt x="36" y="85"/>
                  </a:cubicBezTo>
                  <a:cubicBezTo>
                    <a:pt x="38" y="87"/>
                    <a:pt x="38" y="89"/>
                    <a:pt x="38" y="9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78">
              <a:extLst>
                <a:ext uri="{FF2B5EF4-FFF2-40B4-BE49-F238E27FC236}">
                  <a16:creationId xmlns:a16="http://schemas.microsoft.com/office/drawing/2014/main" id="{1E001A6F-CFBD-0CF4-9DAD-60F895A0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1892300"/>
              <a:ext cx="44450" cy="73025"/>
            </a:xfrm>
            <a:custGeom>
              <a:avLst/>
              <a:gdLst>
                <a:gd name="T0" fmla="*/ 0 w 24"/>
                <a:gd name="T1" fmla="*/ 7 h 39"/>
                <a:gd name="T2" fmla="*/ 0 w 24"/>
                <a:gd name="T3" fmla="*/ 3 h 39"/>
                <a:gd name="T4" fmla="*/ 3 w 24"/>
                <a:gd name="T5" fmla="*/ 0 h 39"/>
                <a:gd name="T6" fmla="*/ 5 w 24"/>
                <a:gd name="T7" fmla="*/ 2 h 39"/>
                <a:gd name="T8" fmla="*/ 7 w 24"/>
                <a:gd name="T9" fmla="*/ 5 h 39"/>
                <a:gd name="T10" fmla="*/ 9 w 24"/>
                <a:gd name="T11" fmla="*/ 9 h 39"/>
                <a:gd name="T12" fmla="*/ 10 w 24"/>
                <a:gd name="T13" fmla="*/ 10 h 39"/>
                <a:gd name="T14" fmla="*/ 12 w 24"/>
                <a:gd name="T15" fmla="*/ 13 h 39"/>
                <a:gd name="T16" fmla="*/ 14 w 24"/>
                <a:gd name="T17" fmla="*/ 16 h 39"/>
                <a:gd name="T18" fmla="*/ 17 w 24"/>
                <a:gd name="T19" fmla="*/ 19 h 39"/>
                <a:gd name="T20" fmla="*/ 18 w 24"/>
                <a:gd name="T21" fmla="*/ 22 h 39"/>
                <a:gd name="T22" fmla="*/ 22 w 24"/>
                <a:gd name="T23" fmla="*/ 28 h 39"/>
                <a:gd name="T24" fmla="*/ 24 w 24"/>
                <a:gd name="T25" fmla="*/ 35 h 39"/>
                <a:gd name="T26" fmla="*/ 21 w 24"/>
                <a:gd name="T27" fmla="*/ 38 h 39"/>
                <a:gd name="T28" fmla="*/ 17 w 24"/>
                <a:gd name="T29" fmla="*/ 37 h 39"/>
                <a:gd name="T30" fmla="*/ 9 w 24"/>
                <a:gd name="T31" fmla="*/ 31 h 39"/>
                <a:gd name="T32" fmla="*/ 5 w 24"/>
                <a:gd name="T33" fmla="*/ 25 h 39"/>
                <a:gd name="T34" fmla="*/ 4 w 24"/>
                <a:gd name="T35" fmla="*/ 23 h 39"/>
                <a:gd name="T36" fmla="*/ 1 w 24"/>
                <a:gd name="T37" fmla="*/ 16 h 39"/>
                <a:gd name="T38" fmla="*/ 0 w 24"/>
                <a:gd name="T3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9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8" y="6"/>
                    <a:pt x="9" y="7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1" y="11"/>
                    <a:pt x="12" y="12"/>
                    <a:pt x="12" y="13"/>
                  </a:cubicBezTo>
                  <a:cubicBezTo>
                    <a:pt x="13" y="14"/>
                    <a:pt x="13" y="15"/>
                    <a:pt x="14" y="16"/>
                  </a:cubicBezTo>
                  <a:cubicBezTo>
                    <a:pt x="16" y="16"/>
                    <a:pt x="17" y="17"/>
                    <a:pt x="17" y="19"/>
                  </a:cubicBezTo>
                  <a:cubicBezTo>
                    <a:pt x="17" y="20"/>
                    <a:pt x="17" y="21"/>
                    <a:pt x="18" y="22"/>
                  </a:cubicBezTo>
                  <a:cubicBezTo>
                    <a:pt x="19" y="24"/>
                    <a:pt x="20" y="26"/>
                    <a:pt x="22" y="28"/>
                  </a:cubicBezTo>
                  <a:cubicBezTo>
                    <a:pt x="24" y="30"/>
                    <a:pt x="24" y="32"/>
                    <a:pt x="24" y="35"/>
                  </a:cubicBezTo>
                  <a:cubicBezTo>
                    <a:pt x="24" y="37"/>
                    <a:pt x="22" y="37"/>
                    <a:pt x="21" y="38"/>
                  </a:cubicBezTo>
                  <a:cubicBezTo>
                    <a:pt x="19" y="39"/>
                    <a:pt x="18" y="38"/>
                    <a:pt x="17" y="37"/>
                  </a:cubicBezTo>
                  <a:cubicBezTo>
                    <a:pt x="14" y="35"/>
                    <a:pt x="11" y="33"/>
                    <a:pt x="9" y="31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2" y="21"/>
                    <a:pt x="1" y="19"/>
                    <a:pt x="1" y="16"/>
                  </a:cubicBezTo>
                  <a:cubicBezTo>
                    <a:pt x="1" y="13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BA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79">
              <a:extLst>
                <a:ext uri="{FF2B5EF4-FFF2-40B4-BE49-F238E27FC236}">
                  <a16:creationId xmlns:a16="http://schemas.microsoft.com/office/drawing/2014/main" id="{D1C0CC14-4786-5574-58AC-CA363FE5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1901825"/>
              <a:ext cx="3175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80">
              <a:extLst>
                <a:ext uri="{FF2B5EF4-FFF2-40B4-BE49-F238E27FC236}">
                  <a16:creationId xmlns:a16="http://schemas.microsoft.com/office/drawing/2014/main" id="{33BB970F-8A23-76E3-631E-1CFE284D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6" y="196850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81">
              <a:extLst>
                <a:ext uri="{FF2B5EF4-FFF2-40B4-BE49-F238E27FC236}">
                  <a16:creationId xmlns:a16="http://schemas.microsoft.com/office/drawing/2014/main" id="{7E1C369C-9381-669A-E5A6-2D11C6C3C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538288"/>
              <a:ext cx="7938" cy="4762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82">
              <a:extLst>
                <a:ext uri="{FF2B5EF4-FFF2-40B4-BE49-F238E27FC236}">
                  <a16:creationId xmlns:a16="http://schemas.microsoft.com/office/drawing/2014/main" id="{84E1D556-5DCE-04D2-D4F2-DBA9131A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1630363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83">
              <a:extLst>
                <a:ext uri="{FF2B5EF4-FFF2-40B4-BE49-F238E27FC236}">
                  <a16:creationId xmlns:a16="http://schemas.microsoft.com/office/drawing/2014/main" id="{C1DAC26A-41C4-F5E6-A40B-94C05573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19208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B4AA0066-4848-593B-FFED-00D5BD70FF2F}"/>
              </a:ext>
            </a:extLst>
          </p:cNvPr>
          <p:cNvGrpSpPr/>
          <p:nvPr/>
        </p:nvGrpSpPr>
        <p:grpSpPr>
          <a:xfrm>
            <a:off x="10117933" y="3676675"/>
            <a:ext cx="842963" cy="1058863"/>
            <a:chOff x="1882776" y="1387475"/>
            <a:chExt cx="842963" cy="1058863"/>
          </a:xfrm>
        </p:grpSpPr>
        <p:sp>
          <p:nvSpPr>
            <p:cNvPr id="254" name="Freeform 9">
              <a:extLst>
                <a:ext uri="{FF2B5EF4-FFF2-40B4-BE49-F238E27FC236}">
                  <a16:creationId xmlns:a16="http://schemas.microsoft.com/office/drawing/2014/main" id="{F4D09242-DBC4-41E4-253E-D295FB59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6" y="1462088"/>
              <a:ext cx="842963" cy="984250"/>
            </a:xfrm>
            <a:custGeom>
              <a:avLst/>
              <a:gdLst>
                <a:gd name="T0" fmla="*/ 210 w 442"/>
                <a:gd name="T1" fmla="*/ 46 h 516"/>
                <a:gd name="T2" fmla="*/ 244 w 442"/>
                <a:gd name="T3" fmla="*/ 55 h 516"/>
                <a:gd name="T4" fmla="*/ 312 w 442"/>
                <a:gd name="T5" fmla="*/ 62 h 516"/>
                <a:gd name="T6" fmla="*/ 343 w 442"/>
                <a:gd name="T7" fmla="*/ 97 h 516"/>
                <a:gd name="T8" fmla="*/ 383 w 442"/>
                <a:gd name="T9" fmla="*/ 216 h 516"/>
                <a:gd name="T10" fmla="*/ 441 w 442"/>
                <a:gd name="T11" fmla="*/ 261 h 516"/>
                <a:gd name="T12" fmla="*/ 412 w 442"/>
                <a:gd name="T13" fmla="*/ 268 h 516"/>
                <a:gd name="T14" fmla="*/ 330 w 442"/>
                <a:gd name="T15" fmla="*/ 268 h 516"/>
                <a:gd name="T16" fmla="*/ 278 w 442"/>
                <a:gd name="T17" fmla="*/ 266 h 516"/>
                <a:gd name="T18" fmla="*/ 222 w 442"/>
                <a:gd name="T19" fmla="*/ 271 h 516"/>
                <a:gd name="T20" fmla="*/ 192 w 442"/>
                <a:gd name="T21" fmla="*/ 247 h 516"/>
                <a:gd name="T22" fmla="*/ 90 w 442"/>
                <a:gd name="T23" fmla="*/ 263 h 516"/>
                <a:gd name="T24" fmla="*/ 56 w 442"/>
                <a:gd name="T25" fmla="*/ 267 h 516"/>
                <a:gd name="T26" fmla="*/ 94 w 442"/>
                <a:gd name="T27" fmla="*/ 505 h 516"/>
                <a:gd name="T28" fmla="*/ 82 w 442"/>
                <a:gd name="T29" fmla="*/ 514 h 516"/>
                <a:gd name="T30" fmla="*/ 54 w 442"/>
                <a:gd name="T31" fmla="*/ 336 h 516"/>
                <a:gd name="T32" fmla="*/ 15 w 442"/>
                <a:gd name="T33" fmla="*/ 92 h 516"/>
                <a:gd name="T34" fmla="*/ 4 w 442"/>
                <a:gd name="T35" fmla="*/ 19 h 516"/>
                <a:gd name="T36" fmla="*/ 8 w 442"/>
                <a:gd name="T37" fmla="*/ 0 h 516"/>
                <a:gd name="T38" fmla="*/ 16 w 442"/>
                <a:gd name="T39" fmla="*/ 19 h 516"/>
                <a:gd name="T40" fmla="*/ 22 w 442"/>
                <a:gd name="T41" fmla="*/ 20 h 516"/>
                <a:gd name="T42" fmla="*/ 28 w 442"/>
                <a:gd name="T43" fmla="*/ 93 h 516"/>
                <a:gd name="T44" fmla="*/ 59 w 442"/>
                <a:gd name="T45" fmla="*/ 256 h 516"/>
                <a:gd name="T46" fmla="*/ 58 w 442"/>
                <a:gd name="T47" fmla="*/ 206 h 516"/>
                <a:gd name="T48" fmla="*/ 53 w 442"/>
                <a:gd name="T49" fmla="*/ 140 h 516"/>
                <a:gd name="T50" fmla="*/ 58 w 442"/>
                <a:gd name="T51" fmla="*/ 168 h 516"/>
                <a:gd name="T52" fmla="*/ 62 w 442"/>
                <a:gd name="T53" fmla="*/ 223 h 516"/>
                <a:gd name="T54" fmla="*/ 76 w 442"/>
                <a:gd name="T55" fmla="*/ 262 h 516"/>
                <a:gd name="T56" fmla="*/ 149 w 442"/>
                <a:gd name="T57" fmla="*/ 255 h 516"/>
                <a:gd name="T58" fmla="*/ 191 w 442"/>
                <a:gd name="T59" fmla="*/ 245 h 516"/>
                <a:gd name="T60" fmla="*/ 199 w 442"/>
                <a:gd name="T61" fmla="*/ 216 h 516"/>
                <a:gd name="T62" fmla="*/ 201 w 442"/>
                <a:gd name="T63" fmla="*/ 214 h 516"/>
                <a:gd name="T64" fmla="*/ 214 w 442"/>
                <a:gd name="T65" fmla="*/ 264 h 516"/>
                <a:gd name="T66" fmla="*/ 238 w 442"/>
                <a:gd name="T67" fmla="*/ 264 h 516"/>
                <a:gd name="T68" fmla="*/ 260 w 442"/>
                <a:gd name="T69" fmla="*/ 252 h 516"/>
                <a:gd name="T70" fmla="*/ 274 w 442"/>
                <a:gd name="T71" fmla="*/ 245 h 516"/>
                <a:gd name="T72" fmla="*/ 277 w 442"/>
                <a:gd name="T73" fmla="*/ 252 h 516"/>
                <a:gd name="T74" fmla="*/ 304 w 442"/>
                <a:gd name="T75" fmla="*/ 268 h 516"/>
                <a:gd name="T76" fmla="*/ 348 w 442"/>
                <a:gd name="T77" fmla="*/ 269 h 516"/>
                <a:gd name="T78" fmla="*/ 402 w 442"/>
                <a:gd name="T79" fmla="*/ 263 h 516"/>
                <a:gd name="T80" fmla="*/ 437 w 442"/>
                <a:gd name="T81" fmla="*/ 263 h 516"/>
                <a:gd name="T82" fmla="*/ 390 w 442"/>
                <a:gd name="T83" fmla="*/ 232 h 516"/>
                <a:gd name="T84" fmla="*/ 355 w 442"/>
                <a:gd name="T85" fmla="*/ 173 h 516"/>
                <a:gd name="T86" fmla="*/ 348 w 442"/>
                <a:gd name="T87" fmla="*/ 157 h 516"/>
                <a:gd name="T88" fmla="*/ 307 w 442"/>
                <a:gd name="T89" fmla="*/ 163 h 516"/>
                <a:gd name="T90" fmla="*/ 248 w 442"/>
                <a:gd name="T91" fmla="*/ 151 h 516"/>
                <a:gd name="T92" fmla="*/ 209 w 442"/>
                <a:gd name="T93" fmla="*/ 152 h 516"/>
                <a:gd name="T94" fmla="*/ 144 w 442"/>
                <a:gd name="T95" fmla="*/ 139 h 516"/>
                <a:gd name="T96" fmla="*/ 60 w 442"/>
                <a:gd name="T97" fmla="*/ 144 h 516"/>
                <a:gd name="T98" fmla="*/ 90 w 442"/>
                <a:gd name="T99" fmla="*/ 139 h 516"/>
                <a:gd name="T100" fmla="*/ 132 w 442"/>
                <a:gd name="T101" fmla="*/ 136 h 516"/>
                <a:gd name="T102" fmla="*/ 167 w 442"/>
                <a:gd name="T103" fmla="*/ 143 h 516"/>
                <a:gd name="T104" fmla="*/ 227 w 442"/>
                <a:gd name="T105" fmla="*/ 150 h 516"/>
                <a:gd name="T106" fmla="*/ 281 w 442"/>
                <a:gd name="T107" fmla="*/ 156 h 516"/>
                <a:gd name="T108" fmla="*/ 345 w 442"/>
                <a:gd name="T109" fmla="*/ 154 h 516"/>
                <a:gd name="T110" fmla="*/ 336 w 442"/>
                <a:gd name="T111" fmla="*/ 95 h 516"/>
                <a:gd name="T112" fmla="*/ 318 w 442"/>
                <a:gd name="T113" fmla="*/ 75 h 516"/>
                <a:gd name="T114" fmla="*/ 282 w 442"/>
                <a:gd name="T115" fmla="*/ 60 h 516"/>
                <a:gd name="T116" fmla="*/ 249 w 442"/>
                <a:gd name="T117" fmla="*/ 59 h 516"/>
                <a:gd name="T118" fmla="*/ 246 w 442"/>
                <a:gd name="T119" fmla="*/ 70 h 516"/>
                <a:gd name="T120" fmla="*/ 221 w 442"/>
                <a:gd name="T121" fmla="*/ 50 h 516"/>
                <a:gd name="T122" fmla="*/ 206 w 442"/>
                <a:gd name="T123" fmla="*/ 65 h 516"/>
                <a:gd name="T124" fmla="*/ 187 w 442"/>
                <a:gd name="T125" fmla="*/ 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516">
                  <a:moveTo>
                    <a:pt x="168" y="36"/>
                  </a:moveTo>
                  <a:cubicBezTo>
                    <a:pt x="178" y="34"/>
                    <a:pt x="187" y="33"/>
                    <a:pt x="197" y="34"/>
                  </a:cubicBezTo>
                  <a:cubicBezTo>
                    <a:pt x="200" y="34"/>
                    <a:pt x="202" y="35"/>
                    <a:pt x="205" y="36"/>
                  </a:cubicBezTo>
                  <a:cubicBezTo>
                    <a:pt x="209" y="38"/>
                    <a:pt x="211" y="42"/>
                    <a:pt x="210" y="46"/>
                  </a:cubicBezTo>
                  <a:cubicBezTo>
                    <a:pt x="210" y="48"/>
                    <a:pt x="211" y="48"/>
                    <a:pt x="212" y="48"/>
                  </a:cubicBezTo>
                  <a:cubicBezTo>
                    <a:pt x="218" y="48"/>
                    <a:pt x="223" y="48"/>
                    <a:pt x="229" y="48"/>
                  </a:cubicBezTo>
                  <a:cubicBezTo>
                    <a:pt x="231" y="48"/>
                    <a:pt x="234" y="48"/>
                    <a:pt x="237" y="49"/>
                  </a:cubicBezTo>
                  <a:cubicBezTo>
                    <a:pt x="240" y="50"/>
                    <a:pt x="243" y="52"/>
                    <a:pt x="244" y="55"/>
                  </a:cubicBezTo>
                  <a:cubicBezTo>
                    <a:pt x="245" y="56"/>
                    <a:pt x="245" y="57"/>
                    <a:pt x="246" y="57"/>
                  </a:cubicBezTo>
                  <a:cubicBezTo>
                    <a:pt x="258" y="59"/>
                    <a:pt x="271" y="59"/>
                    <a:pt x="283" y="58"/>
                  </a:cubicBezTo>
                  <a:cubicBezTo>
                    <a:pt x="291" y="58"/>
                    <a:pt x="300" y="58"/>
                    <a:pt x="308" y="61"/>
                  </a:cubicBezTo>
                  <a:cubicBezTo>
                    <a:pt x="309" y="61"/>
                    <a:pt x="311" y="62"/>
                    <a:pt x="312" y="62"/>
                  </a:cubicBezTo>
                  <a:cubicBezTo>
                    <a:pt x="315" y="64"/>
                    <a:pt x="318" y="66"/>
                    <a:pt x="318" y="70"/>
                  </a:cubicBezTo>
                  <a:cubicBezTo>
                    <a:pt x="320" y="80"/>
                    <a:pt x="326" y="86"/>
                    <a:pt x="334" y="91"/>
                  </a:cubicBezTo>
                  <a:cubicBezTo>
                    <a:pt x="337" y="92"/>
                    <a:pt x="340" y="94"/>
                    <a:pt x="343" y="95"/>
                  </a:cubicBezTo>
                  <a:cubicBezTo>
                    <a:pt x="343" y="95"/>
                    <a:pt x="343" y="96"/>
                    <a:pt x="343" y="97"/>
                  </a:cubicBezTo>
                  <a:cubicBezTo>
                    <a:pt x="343" y="102"/>
                    <a:pt x="343" y="106"/>
                    <a:pt x="342" y="111"/>
                  </a:cubicBezTo>
                  <a:cubicBezTo>
                    <a:pt x="342" y="124"/>
                    <a:pt x="344" y="136"/>
                    <a:pt x="347" y="148"/>
                  </a:cubicBezTo>
                  <a:cubicBezTo>
                    <a:pt x="351" y="162"/>
                    <a:pt x="358" y="175"/>
                    <a:pt x="366" y="187"/>
                  </a:cubicBezTo>
                  <a:cubicBezTo>
                    <a:pt x="373" y="196"/>
                    <a:pt x="379" y="205"/>
                    <a:pt x="383" y="216"/>
                  </a:cubicBezTo>
                  <a:cubicBezTo>
                    <a:pt x="385" y="222"/>
                    <a:pt x="389" y="227"/>
                    <a:pt x="393" y="232"/>
                  </a:cubicBezTo>
                  <a:cubicBezTo>
                    <a:pt x="399" y="240"/>
                    <a:pt x="406" y="247"/>
                    <a:pt x="415" y="252"/>
                  </a:cubicBezTo>
                  <a:cubicBezTo>
                    <a:pt x="419" y="255"/>
                    <a:pt x="424" y="257"/>
                    <a:pt x="429" y="258"/>
                  </a:cubicBezTo>
                  <a:cubicBezTo>
                    <a:pt x="433" y="259"/>
                    <a:pt x="437" y="260"/>
                    <a:pt x="441" y="261"/>
                  </a:cubicBezTo>
                  <a:cubicBezTo>
                    <a:pt x="442" y="262"/>
                    <a:pt x="442" y="262"/>
                    <a:pt x="442" y="262"/>
                  </a:cubicBezTo>
                  <a:cubicBezTo>
                    <a:pt x="442" y="263"/>
                    <a:pt x="442" y="263"/>
                    <a:pt x="441" y="263"/>
                  </a:cubicBezTo>
                  <a:cubicBezTo>
                    <a:pt x="437" y="266"/>
                    <a:pt x="432" y="269"/>
                    <a:pt x="426" y="270"/>
                  </a:cubicBezTo>
                  <a:cubicBezTo>
                    <a:pt x="422" y="270"/>
                    <a:pt x="417" y="269"/>
                    <a:pt x="412" y="268"/>
                  </a:cubicBezTo>
                  <a:cubicBezTo>
                    <a:pt x="407" y="267"/>
                    <a:pt x="401" y="265"/>
                    <a:pt x="396" y="263"/>
                  </a:cubicBezTo>
                  <a:cubicBezTo>
                    <a:pt x="389" y="260"/>
                    <a:pt x="382" y="260"/>
                    <a:pt x="374" y="262"/>
                  </a:cubicBezTo>
                  <a:cubicBezTo>
                    <a:pt x="368" y="263"/>
                    <a:pt x="362" y="266"/>
                    <a:pt x="355" y="269"/>
                  </a:cubicBezTo>
                  <a:cubicBezTo>
                    <a:pt x="347" y="273"/>
                    <a:pt x="338" y="272"/>
                    <a:pt x="330" y="268"/>
                  </a:cubicBezTo>
                  <a:cubicBezTo>
                    <a:pt x="327" y="266"/>
                    <a:pt x="324" y="265"/>
                    <a:pt x="320" y="265"/>
                  </a:cubicBezTo>
                  <a:cubicBezTo>
                    <a:pt x="315" y="264"/>
                    <a:pt x="311" y="266"/>
                    <a:pt x="308" y="268"/>
                  </a:cubicBezTo>
                  <a:cubicBezTo>
                    <a:pt x="304" y="270"/>
                    <a:pt x="300" y="273"/>
                    <a:pt x="296" y="274"/>
                  </a:cubicBezTo>
                  <a:cubicBezTo>
                    <a:pt x="289" y="276"/>
                    <a:pt x="281" y="273"/>
                    <a:pt x="278" y="266"/>
                  </a:cubicBezTo>
                  <a:cubicBezTo>
                    <a:pt x="275" y="261"/>
                    <a:pt x="273" y="256"/>
                    <a:pt x="272" y="250"/>
                  </a:cubicBezTo>
                  <a:cubicBezTo>
                    <a:pt x="271" y="249"/>
                    <a:pt x="271" y="249"/>
                    <a:pt x="269" y="249"/>
                  </a:cubicBezTo>
                  <a:cubicBezTo>
                    <a:pt x="258" y="254"/>
                    <a:pt x="248" y="261"/>
                    <a:pt x="237" y="266"/>
                  </a:cubicBezTo>
                  <a:cubicBezTo>
                    <a:pt x="233" y="269"/>
                    <a:pt x="228" y="271"/>
                    <a:pt x="222" y="271"/>
                  </a:cubicBezTo>
                  <a:cubicBezTo>
                    <a:pt x="215" y="271"/>
                    <a:pt x="212" y="268"/>
                    <a:pt x="212" y="261"/>
                  </a:cubicBezTo>
                  <a:cubicBezTo>
                    <a:pt x="212" y="259"/>
                    <a:pt x="212" y="258"/>
                    <a:pt x="212" y="256"/>
                  </a:cubicBezTo>
                  <a:cubicBezTo>
                    <a:pt x="211" y="250"/>
                    <a:pt x="208" y="246"/>
                    <a:pt x="202" y="246"/>
                  </a:cubicBezTo>
                  <a:cubicBezTo>
                    <a:pt x="198" y="246"/>
                    <a:pt x="195" y="246"/>
                    <a:pt x="192" y="247"/>
                  </a:cubicBezTo>
                  <a:cubicBezTo>
                    <a:pt x="185" y="249"/>
                    <a:pt x="179" y="251"/>
                    <a:pt x="173" y="254"/>
                  </a:cubicBezTo>
                  <a:cubicBezTo>
                    <a:pt x="164" y="257"/>
                    <a:pt x="155" y="259"/>
                    <a:pt x="145" y="257"/>
                  </a:cubicBezTo>
                  <a:cubicBezTo>
                    <a:pt x="134" y="254"/>
                    <a:pt x="124" y="256"/>
                    <a:pt x="113" y="258"/>
                  </a:cubicBezTo>
                  <a:cubicBezTo>
                    <a:pt x="105" y="259"/>
                    <a:pt x="98" y="262"/>
                    <a:pt x="90" y="263"/>
                  </a:cubicBezTo>
                  <a:cubicBezTo>
                    <a:pt x="81" y="265"/>
                    <a:pt x="72" y="264"/>
                    <a:pt x="63" y="260"/>
                  </a:cubicBezTo>
                  <a:cubicBezTo>
                    <a:pt x="61" y="259"/>
                    <a:pt x="58" y="259"/>
                    <a:pt x="56" y="259"/>
                  </a:cubicBezTo>
                  <a:cubicBezTo>
                    <a:pt x="55" y="259"/>
                    <a:pt x="55" y="258"/>
                    <a:pt x="54" y="257"/>
                  </a:cubicBezTo>
                  <a:cubicBezTo>
                    <a:pt x="55" y="261"/>
                    <a:pt x="55" y="264"/>
                    <a:pt x="56" y="267"/>
                  </a:cubicBezTo>
                  <a:cubicBezTo>
                    <a:pt x="59" y="286"/>
                    <a:pt x="62" y="304"/>
                    <a:pt x="65" y="323"/>
                  </a:cubicBezTo>
                  <a:cubicBezTo>
                    <a:pt x="69" y="346"/>
                    <a:pt x="72" y="369"/>
                    <a:pt x="76" y="392"/>
                  </a:cubicBezTo>
                  <a:cubicBezTo>
                    <a:pt x="79" y="412"/>
                    <a:pt x="83" y="433"/>
                    <a:pt x="86" y="453"/>
                  </a:cubicBezTo>
                  <a:cubicBezTo>
                    <a:pt x="89" y="470"/>
                    <a:pt x="91" y="487"/>
                    <a:pt x="94" y="505"/>
                  </a:cubicBezTo>
                  <a:cubicBezTo>
                    <a:pt x="95" y="507"/>
                    <a:pt x="95" y="509"/>
                    <a:pt x="95" y="512"/>
                  </a:cubicBezTo>
                  <a:cubicBezTo>
                    <a:pt x="96" y="513"/>
                    <a:pt x="95" y="514"/>
                    <a:pt x="94" y="514"/>
                  </a:cubicBezTo>
                  <a:cubicBezTo>
                    <a:pt x="90" y="515"/>
                    <a:pt x="87" y="515"/>
                    <a:pt x="84" y="516"/>
                  </a:cubicBezTo>
                  <a:cubicBezTo>
                    <a:pt x="82" y="516"/>
                    <a:pt x="82" y="515"/>
                    <a:pt x="82" y="514"/>
                  </a:cubicBezTo>
                  <a:cubicBezTo>
                    <a:pt x="80" y="506"/>
                    <a:pt x="79" y="498"/>
                    <a:pt x="78" y="490"/>
                  </a:cubicBezTo>
                  <a:cubicBezTo>
                    <a:pt x="75" y="475"/>
                    <a:pt x="73" y="460"/>
                    <a:pt x="71" y="445"/>
                  </a:cubicBezTo>
                  <a:cubicBezTo>
                    <a:pt x="68" y="429"/>
                    <a:pt x="66" y="414"/>
                    <a:pt x="63" y="398"/>
                  </a:cubicBezTo>
                  <a:cubicBezTo>
                    <a:pt x="60" y="378"/>
                    <a:pt x="57" y="357"/>
                    <a:pt x="54" y="336"/>
                  </a:cubicBezTo>
                  <a:cubicBezTo>
                    <a:pt x="51" y="321"/>
                    <a:pt x="49" y="305"/>
                    <a:pt x="46" y="289"/>
                  </a:cubicBezTo>
                  <a:cubicBezTo>
                    <a:pt x="43" y="269"/>
                    <a:pt x="40" y="249"/>
                    <a:pt x="37" y="229"/>
                  </a:cubicBezTo>
                  <a:cubicBezTo>
                    <a:pt x="33" y="205"/>
                    <a:pt x="29" y="182"/>
                    <a:pt x="26" y="159"/>
                  </a:cubicBezTo>
                  <a:cubicBezTo>
                    <a:pt x="22" y="137"/>
                    <a:pt x="19" y="114"/>
                    <a:pt x="15" y="92"/>
                  </a:cubicBezTo>
                  <a:cubicBezTo>
                    <a:pt x="12" y="73"/>
                    <a:pt x="9" y="55"/>
                    <a:pt x="7" y="36"/>
                  </a:cubicBezTo>
                  <a:cubicBezTo>
                    <a:pt x="6" y="31"/>
                    <a:pt x="5" y="27"/>
                    <a:pt x="4" y="22"/>
                  </a:cubicBezTo>
                  <a:cubicBezTo>
                    <a:pt x="4" y="21"/>
                    <a:pt x="4" y="20"/>
                    <a:pt x="5" y="20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0" y="16"/>
                    <a:pt x="0" y="9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7" y="7"/>
                    <a:pt x="19" y="13"/>
                    <a:pt x="16" y="17"/>
                  </a:cubicBezTo>
                  <a:cubicBezTo>
                    <a:pt x="15" y="18"/>
                    <a:pt x="15" y="18"/>
                    <a:pt x="16" y="19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3" y="18"/>
                    <a:pt x="23" y="18"/>
                    <a:pt x="22" y="20"/>
                  </a:cubicBezTo>
                  <a:cubicBezTo>
                    <a:pt x="21" y="21"/>
                    <a:pt x="20" y="21"/>
                    <a:pt x="18" y="22"/>
                  </a:cubicBezTo>
                  <a:cubicBezTo>
                    <a:pt x="17" y="23"/>
                    <a:pt x="17" y="23"/>
                    <a:pt x="17" y="25"/>
                  </a:cubicBezTo>
                  <a:cubicBezTo>
                    <a:pt x="18" y="27"/>
                    <a:pt x="18" y="30"/>
                    <a:pt x="18" y="33"/>
                  </a:cubicBezTo>
                  <a:cubicBezTo>
                    <a:pt x="22" y="53"/>
                    <a:pt x="25" y="73"/>
                    <a:pt x="28" y="93"/>
                  </a:cubicBezTo>
                  <a:cubicBezTo>
                    <a:pt x="32" y="116"/>
                    <a:pt x="35" y="138"/>
                    <a:pt x="39" y="161"/>
                  </a:cubicBezTo>
                  <a:cubicBezTo>
                    <a:pt x="43" y="184"/>
                    <a:pt x="47" y="207"/>
                    <a:pt x="50" y="230"/>
                  </a:cubicBezTo>
                  <a:cubicBezTo>
                    <a:pt x="52" y="237"/>
                    <a:pt x="53" y="244"/>
                    <a:pt x="54" y="251"/>
                  </a:cubicBezTo>
                  <a:cubicBezTo>
                    <a:pt x="54" y="254"/>
                    <a:pt x="56" y="256"/>
                    <a:pt x="59" y="256"/>
                  </a:cubicBezTo>
                  <a:cubicBezTo>
                    <a:pt x="60" y="256"/>
                    <a:pt x="60" y="256"/>
                    <a:pt x="60" y="255"/>
                  </a:cubicBezTo>
                  <a:cubicBezTo>
                    <a:pt x="60" y="252"/>
                    <a:pt x="61" y="248"/>
                    <a:pt x="60" y="244"/>
                  </a:cubicBezTo>
                  <a:cubicBezTo>
                    <a:pt x="60" y="238"/>
                    <a:pt x="59" y="231"/>
                    <a:pt x="59" y="225"/>
                  </a:cubicBezTo>
                  <a:cubicBezTo>
                    <a:pt x="59" y="219"/>
                    <a:pt x="58" y="213"/>
                    <a:pt x="58" y="206"/>
                  </a:cubicBezTo>
                  <a:cubicBezTo>
                    <a:pt x="58" y="201"/>
                    <a:pt x="57" y="197"/>
                    <a:pt x="57" y="192"/>
                  </a:cubicBezTo>
                  <a:cubicBezTo>
                    <a:pt x="57" y="184"/>
                    <a:pt x="56" y="177"/>
                    <a:pt x="56" y="170"/>
                  </a:cubicBezTo>
                  <a:cubicBezTo>
                    <a:pt x="55" y="160"/>
                    <a:pt x="54" y="151"/>
                    <a:pt x="53" y="141"/>
                  </a:cubicBezTo>
                  <a:cubicBezTo>
                    <a:pt x="53" y="141"/>
                    <a:pt x="53" y="140"/>
                    <a:pt x="53" y="140"/>
                  </a:cubicBezTo>
                  <a:cubicBezTo>
                    <a:pt x="53" y="139"/>
                    <a:pt x="52" y="138"/>
                    <a:pt x="53" y="137"/>
                  </a:cubicBezTo>
                  <a:cubicBezTo>
                    <a:pt x="54" y="138"/>
                    <a:pt x="54" y="138"/>
                    <a:pt x="54" y="139"/>
                  </a:cubicBezTo>
                  <a:cubicBezTo>
                    <a:pt x="54" y="141"/>
                    <a:pt x="55" y="142"/>
                    <a:pt x="56" y="144"/>
                  </a:cubicBezTo>
                  <a:cubicBezTo>
                    <a:pt x="57" y="152"/>
                    <a:pt x="58" y="160"/>
                    <a:pt x="58" y="168"/>
                  </a:cubicBezTo>
                  <a:cubicBezTo>
                    <a:pt x="59" y="175"/>
                    <a:pt x="59" y="182"/>
                    <a:pt x="59" y="190"/>
                  </a:cubicBezTo>
                  <a:cubicBezTo>
                    <a:pt x="60" y="192"/>
                    <a:pt x="60" y="195"/>
                    <a:pt x="60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206"/>
                    <a:pt x="61" y="215"/>
                    <a:pt x="62" y="223"/>
                  </a:cubicBezTo>
                  <a:cubicBezTo>
                    <a:pt x="62" y="233"/>
                    <a:pt x="63" y="242"/>
                    <a:pt x="63" y="252"/>
                  </a:cubicBezTo>
                  <a:cubicBezTo>
                    <a:pt x="63" y="253"/>
                    <a:pt x="63" y="254"/>
                    <a:pt x="63" y="256"/>
                  </a:cubicBezTo>
                  <a:cubicBezTo>
                    <a:pt x="63" y="257"/>
                    <a:pt x="63" y="258"/>
                    <a:pt x="65" y="259"/>
                  </a:cubicBezTo>
                  <a:cubicBezTo>
                    <a:pt x="69" y="260"/>
                    <a:pt x="72" y="261"/>
                    <a:pt x="76" y="262"/>
                  </a:cubicBezTo>
                  <a:cubicBezTo>
                    <a:pt x="81" y="262"/>
                    <a:pt x="86" y="261"/>
                    <a:pt x="91" y="261"/>
                  </a:cubicBezTo>
                  <a:cubicBezTo>
                    <a:pt x="95" y="260"/>
                    <a:pt x="99" y="259"/>
                    <a:pt x="103" y="258"/>
                  </a:cubicBezTo>
                  <a:cubicBezTo>
                    <a:pt x="111" y="256"/>
                    <a:pt x="119" y="254"/>
                    <a:pt x="128" y="254"/>
                  </a:cubicBezTo>
                  <a:cubicBezTo>
                    <a:pt x="135" y="253"/>
                    <a:pt x="142" y="254"/>
                    <a:pt x="149" y="255"/>
                  </a:cubicBezTo>
                  <a:cubicBezTo>
                    <a:pt x="155" y="256"/>
                    <a:pt x="160" y="256"/>
                    <a:pt x="166" y="254"/>
                  </a:cubicBezTo>
                  <a:cubicBezTo>
                    <a:pt x="167" y="253"/>
                    <a:pt x="170" y="253"/>
                    <a:pt x="171" y="252"/>
                  </a:cubicBezTo>
                  <a:cubicBezTo>
                    <a:pt x="176" y="250"/>
                    <a:pt x="181" y="248"/>
                    <a:pt x="186" y="246"/>
                  </a:cubicBezTo>
                  <a:cubicBezTo>
                    <a:pt x="188" y="246"/>
                    <a:pt x="189" y="245"/>
                    <a:pt x="191" y="245"/>
                  </a:cubicBezTo>
                  <a:cubicBezTo>
                    <a:pt x="195" y="244"/>
                    <a:pt x="198" y="244"/>
                    <a:pt x="202" y="244"/>
                  </a:cubicBezTo>
                  <a:cubicBezTo>
                    <a:pt x="204" y="244"/>
                    <a:pt x="207" y="245"/>
                    <a:pt x="209" y="246"/>
                  </a:cubicBezTo>
                  <a:cubicBezTo>
                    <a:pt x="209" y="246"/>
                    <a:pt x="209" y="246"/>
                    <a:pt x="209" y="246"/>
                  </a:cubicBezTo>
                  <a:cubicBezTo>
                    <a:pt x="205" y="236"/>
                    <a:pt x="204" y="225"/>
                    <a:pt x="199" y="216"/>
                  </a:cubicBezTo>
                  <a:cubicBezTo>
                    <a:pt x="199" y="214"/>
                    <a:pt x="198" y="213"/>
                    <a:pt x="197" y="212"/>
                  </a:cubicBezTo>
                  <a:cubicBezTo>
                    <a:pt x="197" y="212"/>
                    <a:pt x="197" y="211"/>
                    <a:pt x="198" y="210"/>
                  </a:cubicBezTo>
                  <a:cubicBezTo>
                    <a:pt x="199" y="210"/>
                    <a:pt x="199" y="210"/>
                    <a:pt x="200" y="211"/>
                  </a:cubicBezTo>
                  <a:cubicBezTo>
                    <a:pt x="201" y="212"/>
                    <a:pt x="201" y="213"/>
                    <a:pt x="201" y="214"/>
                  </a:cubicBezTo>
                  <a:cubicBezTo>
                    <a:pt x="205" y="221"/>
                    <a:pt x="207" y="229"/>
                    <a:pt x="209" y="236"/>
                  </a:cubicBezTo>
                  <a:cubicBezTo>
                    <a:pt x="210" y="240"/>
                    <a:pt x="211" y="244"/>
                    <a:pt x="212" y="248"/>
                  </a:cubicBezTo>
                  <a:cubicBezTo>
                    <a:pt x="214" y="252"/>
                    <a:pt x="213" y="257"/>
                    <a:pt x="214" y="261"/>
                  </a:cubicBezTo>
                  <a:cubicBezTo>
                    <a:pt x="214" y="262"/>
                    <a:pt x="214" y="263"/>
                    <a:pt x="214" y="264"/>
                  </a:cubicBezTo>
                  <a:cubicBezTo>
                    <a:pt x="215" y="267"/>
                    <a:pt x="217" y="269"/>
                    <a:pt x="220" y="269"/>
                  </a:cubicBezTo>
                  <a:cubicBezTo>
                    <a:pt x="225" y="269"/>
                    <a:pt x="230" y="268"/>
                    <a:pt x="234" y="266"/>
                  </a:cubicBezTo>
                  <a:cubicBezTo>
                    <a:pt x="235" y="265"/>
                    <a:pt x="236" y="265"/>
                    <a:pt x="237" y="264"/>
                  </a:cubicBezTo>
                  <a:cubicBezTo>
                    <a:pt x="237" y="264"/>
                    <a:pt x="238" y="264"/>
                    <a:pt x="238" y="264"/>
                  </a:cubicBezTo>
                  <a:cubicBezTo>
                    <a:pt x="239" y="263"/>
                    <a:pt x="241" y="262"/>
                    <a:pt x="242" y="261"/>
                  </a:cubicBezTo>
                  <a:cubicBezTo>
                    <a:pt x="242" y="261"/>
                    <a:pt x="242" y="261"/>
                    <a:pt x="243" y="261"/>
                  </a:cubicBezTo>
                  <a:cubicBezTo>
                    <a:pt x="246" y="259"/>
                    <a:pt x="250" y="257"/>
                    <a:pt x="254" y="255"/>
                  </a:cubicBezTo>
                  <a:cubicBezTo>
                    <a:pt x="256" y="254"/>
                    <a:pt x="258" y="253"/>
                    <a:pt x="260" y="252"/>
                  </a:cubicBezTo>
                  <a:cubicBezTo>
                    <a:pt x="260" y="252"/>
                    <a:pt x="260" y="252"/>
                    <a:pt x="260" y="251"/>
                  </a:cubicBezTo>
                  <a:cubicBezTo>
                    <a:pt x="261" y="251"/>
                    <a:pt x="262" y="251"/>
                    <a:pt x="263" y="250"/>
                  </a:cubicBezTo>
                  <a:cubicBezTo>
                    <a:pt x="264" y="249"/>
                    <a:pt x="266" y="248"/>
                    <a:pt x="267" y="248"/>
                  </a:cubicBezTo>
                  <a:cubicBezTo>
                    <a:pt x="269" y="247"/>
                    <a:pt x="272" y="246"/>
                    <a:pt x="274" y="245"/>
                  </a:cubicBezTo>
                  <a:cubicBezTo>
                    <a:pt x="276" y="244"/>
                    <a:pt x="277" y="243"/>
                    <a:pt x="279" y="243"/>
                  </a:cubicBezTo>
                  <a:cubicBezTo>
                    <a:pt x="281" y="243"/>
                    <a:pt x="282" y="245"/>
                    <a:pt x="281" y="246"/>
                  </a:cubicBezTo>
                  <a:cubicBezTo>
                    <a:pt x="281" y="248"/>
                    <a:pt x="280" y="249"/>
                    <a:pt x="279" y="250"/>
                  </a:cubicBezTo>
                  <a:cubicBezTo>
                    <a:pt x="278" y="251"/>
                    <a:pt x="278" y="251"/>
                    <a:pt x="277" y="252"/>
                  </a:cubicBezTo>
                  <a:cubicBezTo>
                    <a:pt x="275" y="254"/>
                    <a:pt x="275" y="255"/>
                    <a:pt x="276" y="257"/>
                  </a:cubicBezTo>
                  <a:cubicBezTo>
                    <a:pt x="278" y="261"/>
                    <a:pt x="279" y="264"/>
                    <a:pt x="281" y="267"/>
                  </a:cubicBezTo>
                  <a:cubicBezTo>
                    <a:pt x="284" y="271"/>
                    <a:pt x="288" y="273"/>
                    <a:pt x="294" y="272"/>
                  </a:cubicBezTo>
                  <a:cubicBezTo>
                    <a:pt x="297" y="272"/>
                    <a:pt x="301" y="270"/>
                    <a:pt x="304" y="268"/>
                  </a:cubicBezTo>
                  <a:cubicBezTo>
                    <a:pt x="307" y="267"/>
                    <a:pt x="309" y="265"/>
                    <a:pt x="311" y="264"/>
                  </a:cubicBezTo>
                  <a:cubicBezTo>
                    <a:pt x="316" y="262"/>
                    <a:pt x="320" y="262"/>
                    <a:pt x="325" y="263"/>
                  </a:cubicBezTo>
                  <a:cubicBezTo>
                    <a:pt x="329" y="265"/>
                    <a:pt x="333" y="267"/>
                    <a:pt x="337" y="268"/>
                  </a:cubicBezTo>
                  <a:cubicBezTo>
                    <a:pt x="340" y="270"/>
                    <a:pt x="344" y="270"/>
                    <a:pt x="348" y="269"/>
                  </a:cubicBezTo>
                  <a:cubicBezTo>
                    <a:pt x="353" y="268"/>
                    <a:pt x="359" y="265"/>
                    <a:pt x="364" y="263"/>
                  </a:cubicBezTo>
                  <a:cubicBezTo>
                    <a:pt x="371" y="260"/>
                    <a:pt x="378" y="258"/>
                    <a:pt x="386" y="258"/>
                  </a:cubicBezTo>
                  <a:cubicBezTo>
                    <a:pt x="387" y="258"/>
                    <a:pt x="388" y="258"/>
                    <a:pt x="390" y="258"/>
                  </a:cubicBezTo>
                  <a:cubicBezTo>
                    <a:pt x="394" y="259"/>
                    <a:pt x="398" y="261"/>
                    <a:pt x="402" y="263"/>
                  </a:cubicBezTo>
                  <a:cubicBezTo>
                    <a:pt x="407" y="265"/>
                    <a:pt x="413" y="266"/>
                    <a:pt x="418" y="267"/>
                  </a:cubicBezTo>
                  <a:cubicBezTo>
                    <a:pt x="424" y="268"/>
                    <a:pt x="429" y="267"/>
                    <a:pt x="434" y="265"/>
                  </a:cubicBezTo>
                  <a:cubicBezTo>
                    <a:pt x="434" y="265"/>
                    <a:pt x="435" y="264"/>
                    <a:pt x="436" y="264"/>
                  </a:cubicBezTo>
                  <a:cubicBezTo>
                    <a:pt x="436" y="263"/>
                    <a:pt x="437" y="263"/>
                    <a:pt x="437" y="263"/>
                  </a:cubicBezTo>
                  <a:cubicBezTo>
                    <a:pt x="437" y="262"/>
                    <a:pt x="436" y="262"/>
                    <a:pt x="436" y="262"/>
                  </a:cubicBezTo>
                  <a:cubicBezTo>
                    <a:pt x="433" y="261"/>
                    <a:pt x="431" y="260"/>
                    <a:pt x="428" y="260"/>
                  </a:cubicBezTo>
                  <a:cubicBezTo>
                    <a:pt x="420" y="258"/>
                    <a:pt x="412" y="254"/>
                    <a:pt x="406" y="248"/>
                  </a:cubicBezTo>
                  <a:cubicBezTo>
                    <a:pt x="400" y="243"/>
                    <a:pt x="395" y="238"/>
                    <a:pt x="390" y="232"/>
                  </a:cubicBezTo>
                  <a:cubicBezTo>
                    <a:pt x="385" y="226"/>
                    <a:pt x="381" y="220"/>
                    <a:pt x="379" y="213"/>
                  </a:cubicBezTo>
                  <a:cubicBezTo>
                    <a:pt x="377" y="208"/>
                    <a:pt x="375" y="203"/>
                    <a:pt x="373" y="199"/>
                  </a:cubicBezTo>
                  <a:cubicBezTo>
                    <a:pt x="369" y="194"/>
                    <a:pt x="366" y="189"/>
                    <a:pt x="362" y="184"/>
                  </a:cubicBezTo>
                  <a:cubicBezTo>
                    <a:pt x="360" y="181"/>
                    <a:pt x="358" y="177"/>
                    <a:pt x="355" y="173"/>
                  </a:cubicBezTo>
                  <a:cubicBezTo>
                    <a:pt x="355" y="173"/>
                    <a:pt x="355" y="173"/>
                    <a:pt x="355" y="173"/>
                  </a:cubicBezTo>
                  <a:cubicBezTo>
                    <a:pt x="355" y="172"/>
                    <a:pt x="354" y="170"/>
                    <a:pt x="353" y="16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1" y="165"/>
                    <a:pt x="350" y="161"/>
                    <a:pt x="348" y="157"/>
                  </a:cubicBezTo>
                  <a:cubicBezTo>
                    <a:pt x="348" y="156"/>
                    <a:pt x="347" y="156"/>
                    <a:pt x="346" y="157"/>
                  </a:cubicBezTo>
                  <a:cubicBezTo>
                    <a:pt x="344" y="158"/>
                    <a:pt x="342" y="158"/>
                    <a:pt x="340" y="159"/>
                  </a:cubicBezTo>
                  <a:cubicBezTo>
                    <a:pt x="334" y="161"/>
                    <a:pt x="329" y="161"/>
                    <a:pt x="323" y="162"/>
                  </a:cubicBezTo>
                  <a:cubicBezTo>
                    <a:pt x="318" y="163"/>
                    <a:pt x="312" y="163"/>
                    <a:pt x="307" y="163"/>
                  </a:cubicBezTo>
                  <a:cubicBezTo>
                    <a:pt x="297" y="164"/>
                    <a:pt x="288" y="162"/>
                    <a:pt x="279" y="157"/>
                  </a:cubicBezTo>
                  <a:cubicBezTo>
                    <a:pt x="274" y="155"/>
                    <a:pt x="269" y="153"/>
                    <a:pt x="264" y="153"/>
                  </a:cubicBezTo>
                  <a:cubicBezTo>
                    <a:pt x="262" y="152"/>
                    <a:pt x="259" y="152"/>
                    <a:pt x="256" y="152"/>
                  </a:cubicBezTo>
                  <a:cubicBezTo>
                    <a:pt x="253" y="152"/>
                    <a:pt x="250" y="151"/>
                    <a:pt x="248" y="151"/>
                  </a:cubicBezTo>
                  <a:cubicBezTo>
                    <a:pt x="241" y="152"/>
                    <a:pt x="234" y="151"/>
                    <a:pt x="227" y="152"/>
                  </a:cubicBezTo>
                  <a:cubicBezTo>
                    <a:pt x="222" y="152"/>
                    <a:pt x="218" y="152"/>
                    <a:pt x="213" y="152"/>
                  </a:cubicBezTo>
                  <a:cubicBezTo>
                    <a:pt x="212" y="152"/>
                    <a:pt x="212" y="152"/>
                    <a:pt x="211" y="152"/>
                  </a:cubicBezTo>
                  <a:cubicBezTo>
                    <a:pt x="211" y="152"/>
                    <a:pt x="210" y="152"/>
                    <a:pt x="209" y="152"/>
                  </a:cubicBezTo>
                  <a:cubicBezTo>
                    <a:pt x="203" y="152"/>
                    <a:pt x="196" y="153"/>
                    <a:pt x="190" y="153"/>
                  </a:cubicBezTo>
                  <a:cubicBezTo>
                    <a:pt x="181" y="153"/>
                    <a:pt x="173" y="151"/>
                    <a:pt x="167" y="146"/>
                  </a:cubicBezTo>
                  <a:cubicBezTo>
                    <a:pt x="165" y="145"/>
                    <a:pt x="164" y="144"/>
                    <a:pt x="163" y="144"/>
                  </a:cubicBezTo>
                  <a:cubicBezTo>
                    <a:pt x="157" y="140"/>
                    <a:pt x="151" y="139"/>
                    <a:pt x="144" y="139"/>
                  </a:cubicBezTo>
                  <a:cubicBezTo>
                    <a:pt x="134" y="138"/>
                    <a:pt x="124" y="139"/>
                    <a:pt x="114" y="139"/>
                  </a:cubicBezTo>
                  <a:cubicBezTo>
                    <a:pt x="104" y="140"/>
                    <a:pt x="93" y="141"/>
                    <a:pt x="83" y="142"/>
                  </a:cubicBezTo>
                  <a:cubicBezTo>
                    <a:pt x="76" y="143"/>
                    <a:pt x="69" y="143"/>
                    <a:pt x="62" y="143"/>
                  </a:cubicBezTo>
                  <a:cubicBezTo>
                    <a:pt x="62" y="143"/>
                    <a:pt x="61" y="143"/>
                    <a:pt x="60" y="144"/>
                  </a:cubicBezTo>
                  <a:cubicBezTo>
                    <a:pt x="58" y="144"/>
                    <a:pt x="57" y="144"/>
                    <a:pt x="56" y="143"/>
                  </a:cubicBezTo>
                  <a:cubicBezTo>
                    <a:pt x="55" y="142"/>
                    <a:pt x="57" y="142"/>
                    <a:pt x="57" y="142"/>
                  </a:cubicBezTo>
                  <a:cubicBezTo>
                    <a:pt x="60" y="141"/>
                    <a:pt x="63" y="141"/>
                    <a:pt x="66" y="141"/>
                  </a:cubicBezTo>
                  <a:cubicBezTo>
                    <a:pt x="74" y="140"/>
                    <a:pt x="82" y="140"/>
                    <a:pt x="90" y="139"/>
                  </a:cubicBezTo>
                  <a:cubicBezTo>
                    <a:pt x="97" y="138"/>
                    <a:pt x="104" y="138"/>
                    <a:pt x="111" y="137"/>
                  </a:cubicBezTo>
                  <a:cubicBezTo>
                    <a:pt x="113" y="137"/>
                    <a:pt x="114" y="137"/>
                    <a:pt x="116" y="137"/>
                  </a:cubicBezTo>
                  <a:cubicBezTo>
                    <a:pt x="121" y="137"/>
                    <a:pt x="126" y="136"/>
                    <a:pt x="131" y="136"/>
                  </a:cubicBezTo>
                  <a:cubicBezTo>
                    <a:pt x="131" y="136"/>
                    <a:pt x="132" y="136"/>
                    <a:pt x="132" y="136"/>
                  </a:cubicBezTo>
                  <a:cubicBezTo>
                    <a:pt x="135" y="136"/>
                    <a:pt x="137" y="136"/>
                    <a:pt x="140" y="136"/>
                  </a:cubicBezTo>
                  <a:cubicBezTo>
                    <a:pt x="141" y="136"/>
                    <a:pt x="142" y="136"/>
                    <a:pt x="143" y="136"/>
                  </a:cubicBezTo>
                  <a:cubicBezTo>
                    <a:pt x="149" y="136"/>
                    <a:pt x="155" y="137"/>
                    <a:pt x="161" y="140"/>
                  </a:cubicBezTo>
                  <a:cubicBezTo>
                    <a:pt x="163" y="141"/>
                    <a:pt x="165" y="142"/>
                    <a:pt x="167" y="143"/>
                  </a:cubicBezTo>
                  <a:cubicBezTo>
                    <a:pt x="173" y="147"/>
                    <a:pt x="179" y="149"/>
                    <a:pt x="186" y="150"/>
                  </a:cubicBezTo>
                  <a:cubicBezTo>
                    <a:pt x="193" y="151"/>
                    <a:pt x="200" y="150"/>
                    <a:pt x="207" y="150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15" y="150"/>
                    <a:pt x="221" y="150"/>
                    <a:pt x="227" y="150"/>
                  </a:cubicBezTo>
                  <a:cubicBezTo>
                    <a:pt x="229" y="150"/>
                    <a:pt x="231" y="150"/>
                    <a:pt x="233" y="149"/>
                  </a:cubicBezTo>
                  <a:cubicBezTo>
                    <a:pt x="235" y="149"/>
                    <a:pt x="237" y="149"/>
                    <a:pt x="238" y="149"/>
                  </a:cubicBezTo>
                  <a:cubicBezTo>
                    <a:pt x="243" y="149"/>
                    <a:pt x="248" y="149"/>
                    <a:pt x="252" y="149"/>
                  </a:cubicBezTo>
                  <a:cubicBezTo>
                    <a:pt x="262" y="149"/>
                    <a:pt x="272" y="151"/>
                    <a:pt x="281" y="156"/>
                  </a:cubicBezTo>
                  <a:cubicBezTo>
                    <a:pt x="286" y="158"/>
                    <a:pt x="291" y="160"/>
                    <a:pt x="296" y="160"/>
                  </a:cubicBezTo>
                  <a:cubicBezTo>
                    <a:pt x="301" y="161"/>
                    <a:pt x="305" y="161"/>
                    <a:pt x="310" y="161"/>
                  </a:cubicBezTo>
                  <a:cubicBezTo>
                    <a:pt x="316" y="160"/>
                    <a:pt x="321" y="160"/>
                    <a:pt x="326" y="159"/>
                  </a:cubicBezTo>
                  <a:cubicBezTo>
                    <a:pt x="333" y="158"/>
                    <a:pt x="339" y="157"/>
                    <a:pt x="345" y="154"/>
                  </a:cubicBezTo>
                  <a:cubicBezTo>
                    <a:pt x="347" y="154"/>
                    <a:pt x="347" y="153"/>
                    <a:pt x="346" y="152"/>
                  </a:cubicBezTo>
                  <a:cubicBezTo>
                    <a:pt x="344" y="145"/>
                    <a:pt x="343" y="139"/>
                    <a:pt x="342" y="133"/>
                  </a:cubicBezTo>
                  <a:cubicBezTo>
                    <a:pt x="340" y="123"/>
                    <a:pt x="340" y="113"/>
                    <a:pt x="341" y="103"/>
                  </a:cubicBezTo>
                  <a:cubicBezTo>
                    <a:pt x="341" y="96"/>
                    <a:pt x="342" y="97"/>
                    <a:pt x="336" y="95"/>
                  </a:cubicBezTo>
                  <a:cubicBezTo>
                    <a:pt x="336" y="94"/>
                    <a:pt x="336" y="94"/>
                    <a:pt x="335" y="94"/>
                  </a:cubicBezTo>
                  <a:cubicBezTo>
                    <a:pt x="335" y="93"/>
                    <a:pt x="334" y="93"/>
                    <a:pt x="333" y="92"/>
                  </a:cubicBezTo>
                  <a:cubicBezTo>
                    <a:pt x="329" y="89"/>
                    <a:pt x="325" y="87"/>
                    <a:pt x="321" y="83"/>
                  </a:cubicBezTo>
                  <a:cubicBezTo>
                    <a:pt x="320" y="80"/>
                    <a:pt x="319" y="78"/>
                    <a:pt x="318" y="75"/>
                  </a:cubicBezTo>
                  <a:cubicBezTo>
                    <a:pt x="317" y="74"/>
                    <a:pt x="317" y="73"/>
                    <a:pt x="317" y="71"/>
                  </a:cubicBezTo>
                  <a:cubicBezTo>
                    <a:pt x="316" y="68"/>
                    <a:pt x="313" y="65"/>
                    <a:pt x="310" y="64"/>
                  </a:cubicBezTo>
                  <a:cubicBezTo>
                    <a:pt x="306" y="62"/>
                    <a:pt x="301" y="61"/>
                    <a:pt x="296" y="61"/>
                  </a:cubicBezTo>
                  <a:cubicBezTo>
                    <a:pt x="292" y="60"/>
                    <a:pt x="287" y="60"/>
                    <a:pt x="282" y="60"/>
                  </a:cubicBezTo>
                  <a:cubicBezTo>
                    <a:pt x="277" y="61"/>
                    <a:pt x="271" y="61"/>
                    <a:pt x="266" y="61"/>
                  </a:cubicBezTo>
                  <a:cubicBezTo>
                    <a:pt x="262" y="61"/>
                    <a:pt x="258" y="60"/>
                    <a:pt x="255" y="60"/>
                  </a:cubicBezTo>
                  <a:cubicBezTo>
                    <a:pt x="253" y="60"/>
                    <a:pt x="251" y="60"/>
                    <a:pt x="249" y="59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6" y="59"/>
                    <a:pt x="246" y="59"/>
                    <a:pt x="246" y="62"/>
                  </a:cubicBezTo>
                  <a:cubicBezTo>
                    <a:pt x="247" y="64"/>
                    <a:pt x="247" y="67"/>
                    <a:pt x="248" y="70"/>
                  </a:cubicBezTo>
                  <a:cubicBezTo>
                    <a:pt x="248" y="70"/>
                    <a:pt x="248" y="71"/>
                    <a:pt x="247" y="71"/>
                  </a:cubicBezTo>
                  <a:cubicBezTo>
                    <a:pt x="247" y="71"/>
                    <a:pt x="246" y="71"/>
                    <a:pt x="246" y="70"/>
                  </a:cubicBezTo>
                  <a:cubicBezTo>
                    <a:pt x="245" y="67"/>
                    <a:pt x="244" y="65"/>
                    <a:pt x="244" y="62"/>
                  </a:cubicBezTo>
                  <a:cubicBezTo>
                    <a:pt x="243" y="59"/>
                    <a:pt x="243" y="57"/>
                    <a:pt x="242" y="55"/>
                  </a:cubicBezTo>
                  <a:cubicBezTo>
                    <a:pt x="240" y="51"/>
                    <a:pt x="236" y="51"/>
                    <a:pt x="233" y="50"/>
                  </a:cubicBezTo>
                  <a:cubicBezTo>
                    <a:pt x="229" y="50"/>
                    <a:pt x="225" y="50"/>
                    <a:pt x="221" y="50"/>
                  </a:cubicBezTo>
                  <a:cubicBezTo>
                    <a:pt x="218" y="50"/>
                    <a:pt x="215" y="50"/>
                    <a:pt x="212" y="50"/>
                  </a:cubicBezTo>
                  <a:cubicBezTo>
                    <a:pt x="211" y="50"/>
                    <a:pt x="210" y="51"/>
                    <a:pt x="210" y="52"/>
                  </a:cubicBezTo>
                  <a:cubicBezTo>
                    <a:pt x="209" y="56"/>
                    <a:pt x="207" y="60"/>
                    <a:pt x="208" y="64"/>
                  </a:cubicBezTo>
                  <a:cubicBezTo>
                    <a:pt x="208" y="65"/>
                    <a:pt x="208" y="66"/>
                    <a:pt x="206" y="65"/>
                  </a:cubicBezTo>
                  <a:cubicBezTo>
                    <a:pt x="205" y="62"/>
                    <a:pt x="205" y="59"/>
                    <a:pt x="206" y="55"/>
                  </a:cubicBezTo>
                  <a:cubicBezTo>
                    <a:pt x="206" y="53"/>
                    <a:pt x="207" y="51"/>
                    <a:pt x="208" y="48"/>
                  </a:cubicBezTo>
                  <a:cubicBezTo>
                    <a:pt x="209" y="43"/>
                    <a:pt x="207" y="40"/>
                    <a:pt x="202" y="38"/>
                  </a:cubicBezTo>
                  <a:cubicBezTo>
                    <a:pt x="197" y="36"/>
                    <a:pt x="192" y="35"/>
                    <a:pt x="187" y="36"/>
                  </a:cubicBezTo>
                  <a:cubicBezTo>
                    <a:pt x="181" y="36"/>
                    <a:pt x="176" y="37"/>
                    <a:pt x="170" y="38"/>
                  </a:cubicBezTo>
                  <a:cubicBezTo>
                    <a:pt x="169" y="38"/>
                    <a:pt x="168" y="38"/>
                    <a:pt x="167" y="37"/>
                  </a:cubicBezTo>
                  <a:cubicBezTo>
                    <a:pt x="167" y="36"/>
                    <a:pt x="168" y="37"/>
                    <a:pt x="168" y="36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0">
              <a:extLst>
                <a:ext uri="{FF2B5EF4-FFF2-40B4-BE49-F238E27FC236}">
                  <a16:creationId xmlns:a16="http://schemas.microsoft.com/office/drawing/2014/main" id="{6DEC234B-540B-67F1-92BE-AE24272B6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1490663"/>
              <a:ext cx="357188" cy="257175"/>
            </a:xfrm>
            <a:custGeom>
              <a:avLst/>
              <a:gdLst>
                <a:gd name="T0" fmla="*/ 185 w 187"/>
                <a:gd name="T1" fmla="*/ 135 h 135"/>
                <a:gd name="T2" fmla="*/ 174 w 187"/>
                <a:gd name="T3" fmla="*/ 112 h 135"/>
                <a:gd name="T4" fmla="*/ 165 w 187"/>
                <a:gd name="T5" fmla="*/ 85 h 135"/>
                <a:gd name="T6" fmla="*/ 152 w 187"/>
                <a:gd name="T7" fmla="*/ 44 h 135"/>
                <a:gd name="T8" fmla="*/ 142 w 187"/>
                <a:gd name="T9" fmla="*/ 24 h 135"/>
                <a:gd name="T10" fmla="*/ 121 w 187"/>
                <a:gd name="T11" fmla="*/ 26 h 135"/>
                <a:gd name="T12" fmla="*/ 109 w 187"/>
                <a:gd name="T13" fmla="*/ 29 h 135"/>
                <a:gd name="T14" fmla="*/ 112 w 187"/>
                <a:gd name="T15" fmla="*/ 47 h 135"/>
                <a:gd name="T16" fmla="*/ 113 w 187"/>
                <a:gd name="T17" fmla="*/ 53 h 135"/>
                <a:gd name="T18" fmla="*/ 111 w 187"/>
                <a:gd name="T19" fmla="*/ 53 h 135"/>
                <a:gd name="T20" fmla="*/ 106 w 187"/>
                <a:gd name="T21" fmla="*/ 27 h 135"/>
                <a:gd name="T22" fmla="*/ 101 w 187"/>
                <a:gd name="T23" fmla="*/ 18 h 135"/>
                <a:gd name="T24" fmla="*/ 75 w 187"/>
                <a:gd name="T25" fmla="*/ 14 h 135"/>
                <a:gd name="T26" fmla="*/ 46 w 187"/>
                <a:gd name="T27" fmla="*/ 5 h 135"/>
                <a:gd name="T28" fmla="*/ 15 w 187"/>
                <a:gd name="T29" fmla="*/ 5 h 135"/>
                <a:gd name="T30" fmla="*/ 3 w 187"/>
                <a:gd name="T31" fmla="*/ 5 h 135"/>
                <a:gd name="T32" fmla="*/ 11 w 187"/>
                <a:gd name="T33" fmla="*/ 30 h 135"/>
                <a:gd name="T34" fmla="*/ 18 w 187"/>
                <a:gd name="T35" fmla="*/ 54 h 135"/>
                <a:gd name="T36" fmla="*/ 24 w 187"/>
                <a:gd name="T37" fmla="*/ 74 h 135"/>
                <a:gd name="T38" fmla="*/ 30 w 187"/>
                <a:gd name="T39" fmla="*/ 101 h 135"/>
                <a:gd name="T40" fmla="*/ 30 w 187"/>
                <a:gd name="T41" fmla="*/ 105 h 135"/>
                <a:gd name="T42" fmla="*/ 31 w 187"/>
                <a:gd name="T43" fmla="*/ 118 h 135"/>
                <a:gd name="T44" fmla="*/ 31 w 187"/>
                <a:gd name="T45" fmla="*/ 122 h 135"/>
                <a:gd name="T46" fmla="*/ 30 w 187"/>
                <a:gd name="T47" fmla="*/ 123 h 135"/>
                <a:gd name="T48" fmla="*/ 13 w 187"/>
                <a:gd name="T49" fmla="*/ 42 h 135"/>
                <a:gd name="T50" fmla="*/ 2 w 187"/>
                <a:gd name="T51" fmla="*/ 15 h 135"/>
                <a:gd name="T52" fmla="*/ 0 w 187"/>
                <a:gd name="T53" fmla="*/ 2 h 135"/>
                <a:gd name="T54" fmla="*/ 20 w 187"/>
                <a:gd name="T55" fmla="*/ 3 h 135"/>
                <a:gd name="T56" fmla="*/ 65 w 187"/>
                <a:gd name="T57" fmla="*/ 8 h 135"/>
                <a:gd name="T58" fmla="*/ 100 w 187"/>
                <a:gd name="T59" fmla="*/ 15 h 135"/>
                <a:gd name="T60" fmla="*/ 109 w 187"/>
                <a:gd name="T61" fmla="*/ 25 h 135"/>
                <a:gd name="T62" fmla="*/ 141 w 187"/>
                <a:gd name="T63" fmla="*/ 22 h 135"/>
                <a:gd name="T64" fmla="*/ 142 w 187"/>
                <a:gd name="T65" fmla="*/ 22 h 135"/>
                <a:gd name="T66" fmla="*/ 145 w 187"/>
                <a:gd name="T67" fmla="*/ 22 h 135"/>
                <a:gd name="T68" fmla="*/ 148 w 187"/>
                <a:gd name="T69" fmla="*/ 23 h 135"/>
                <a:gd name="T70" fmla="*/ 152 w 187"/>
                <a:gd name="T71" fmla="*/ 40 h 135"/>
                <a:gd name="T72" fmla="*/ 166 w 187"/>
                <a:gd name="T73" fmla="*/ 79 h 135"/>
                <a:gd name="T74" fmla="*/ 177 w 187"/>
                <a:gd name="T75" fmla="*/ 113 h 135"/>
                <a:gd name="T76" fmla="*/ 186 w 187"/>
                <a:gd name="T7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" h="135">
                  <a:moveTo>
                    <a:pt x="186" y="135"/>
                  </a:moveTo>
                  <a:cubicBezTo>
                    <a:pt x="186" y="135"/>
                    <a:pt x="185" y="135"/>
                    <a:pt x="185" y="135"/>
                  </a:cubicBezTo>
                  <a:cubicBezTo>
                    <a:pt x="184" y="134"/>
                    <a:pt x="184" y="133"/>
                    <a:pt x="184" y="132"/>
                  </a:cubicBezTo>
                  <a:cubicBezTo>
                    <a:pt x="181" y="125"/>
                    <a:pt x="178" y="118"/>
                    <a:pt x="174" y="112"/>
                  </a:cubicBezTo>
                  <a:cubicBezTo>
                    <a:pt x="172" y="109"/>
                    <a:pt x="170" y="106"/>
                    <a:pt x="169" y="103"/>
                  </a:cubicBezTo>
                  <a:cubicBezTo>
                    <a:pt x="167" y="97"/>
                    <a:pt x="166" y="91"/>
                    <a:pt x="165" y="85"/>
                  </a:cubicBezTo>
                  <a:cubicBezTo>
                    <a:pt x="164" y="80"/>
                    <a:pt x="164" y="76"/>
                    <a:pt x="163" y="71"/>
                  </a:cubicBezTo>
                  <a:cubicBezTo>
                    <a:pt x="161" y="61"/>
                    <a:pt x="158" y="52"/>
                    <a:pt x="152" y="44"/>
                  </a:cubicBezTo>
                  <a:cubicBezTo>
                    <a:pt x="148" y="38"/>
                    <a:pt x="145" y="32"/>
                    <a:pt x="144" y="25"/>
                  </a:cubicBezTo>
                  <a:cubicBezTo>
                    <a:pt x="144" y="24"/>
                    <a:pt x="144" y="24"/>
                    <a:pt x="142" y="24"/>
                  </a:cubicBezTo>
                  <a:cubicBezTo>
                    <a:pt x="140" y="24"/>
                    <a:pt x="138" y="24"/>
                    <a:pt x="136" y="25"/>
                  </a:cubicBezTo>
                  <a:cubicBezTo>
                    <a:pt x="131" y="25"/>
                    <a:pt x="126" y="25"/>
                    <a:pt x="121" y="26"/>
                  </a:cubicBezTo>
                  <a:cubicBezTo>
                    <a:pt x="118" y="26"/>
                    <a:pt x="114" y="27"/>
                    <a:pt x="110" y="27"/>
                  </a:cubicBezTo>
                  <a:cubicBezTo>
                    <a:pt x="109" y="27"/>
                    <a:pt x="109" y="27"/>
                    <a:pt x="109" y="29"/>
                  </a:cubicBezTo>
                  <a:cubicBezTo>
                    <a:pt x="109" y="32"/>
                    <a:pt x="109" y="36"/>
                    <a:pt x="109" y="39"/>
                  </a:cubicBezTo>
                  <a:cubicBezTo>
                    <a:pt x="109" y="42"/>
                    <a:pt x="111" y="44"/>
                    <a:pt x="112" y="47"/>
                  </a:cubicBezTo>
                  <a:cubicBezTo>
                    <a:pt x="112" y="48"/>
                    <a:pt x="113" y="50"/>
                    <a:pt x="113" y="51"/>
                  </a:cubicBezTo>
                  <a:cubicBezTo>
                    <a:pt x="113" y="52"/>
                    <a:pt x="113" y="52"/>
                    <a:pt x="113" y="53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4"/>
                    <a:pt x="112" y="54"/>
                    <a:pt x="111" y="53"/>
                  </a:cubicBezTo>
                  <a:cubicBezTo>
                    <a:pt x="110" y="51"/>
                    <a:pt x="109" y="49"/>
                    <a:pt x="108" y="46"/>
                  </a:cubicBezTo>
                  <a:cubicBezTo>
                    <a:pt x="106" y="40"/>
                    <a:pt x="106" y="33"/>
                    <a:pt x="106" y="27"/>
                  </a:cubicBezTo>
                  <a:cubicBezTo>
                    <a:pt x="106" y="24"/>
                    <a:pt x="105" y="21"/>
                    <a:pt x="103" y="19"/>
                  </a:cubicBezTo>
                  <a:cubicBezTo>
                    <a:pt x="102" y="19"/>
                    <a:pt x="102" y="18"/>
                    <a:pt x="101" y="18"/>
                  </a:cubicBezTo>
                  <a:cubicBezTo>
                    <a:pt x="100" y="17"/>
                    <a:pt x="98" y="16"/>
                    <a:pt x="96" y="16"/>
                  </a:cubicBezTo>
                  <a:cubicBezTo>
                    <a:pt x="89" y="14"/>
                    <a:pt x="82" y="15"/>
                    <a:pt x="75" y="14"/>
                  </a:cubicBezTo>
                  <a:cubicBezTo>
                    <a:pt x="72" y="13"/>
                    <a:pt x="68" y="12"/>
                    <a:pt x="66" y="11"/>
                  </a:cubicBezTo>
                  <a:cubicBezTo>
                    <a:pt x="59" y="8"/>
                    <a:pt x="53" y="6"/>
                    <a:pt x="46" y="5"/>
                  </a:cubicBezTo>
                  <a:cubicBezTo>
                    <a:pt x="42" y="5"/>
                    <a:pt x="37" y="5"/>
                    <a:pt x="33" y="5"/>
                  </a:cubicBezTo>
                  <a:cubicBezTo>
                    <a:pt x="27" y="5"/>
                    <a:pt x="21" y="6"/>
                    <a:pt x="15" y="5"/>
                  </a:cubicBezTo>
                  <a:cubicBezTo>
                    <a:pt x="12" y="5"/>
                    <a:pt x="8" y="5"/>
                    <a:pt x="5" y="4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9"/>
                    <a:pt x="4" y="13"/>
                    <a:pt x="6" y="17"/>
                  </a:cubicBezTo>
                  <a:cubicBezTo>
                    <a:pt x="7" y="21"/>
                    <a:pt x="9" y="26"/>
                    <a:pt x="11" y="30"/>
                  </a:cubicBezTo>
                  <a:cubicBezTo>
                    <a:pt x="14" y="34"/>
                    <a:pt x="15" y="39"/>
                    <a:pt x="16" y="44"/>
                  </a:cubicBezTo>
                  <a:cubicBezTo>
                    <a:pt x="17" y="47"/>
                    <a:pt x="17" y="51"/>
                    <a:pt x="18" y="54"/>
                  </a:cubicBezTo>
                  <a:cubicBezTo>
                    <a:pt x="20" y="60"/>
                    <a:pt x="21" y="65"/>
                    <a:pt x="23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25" y="80"/>
                    <a:pt x="27" y="86"/>
                    <a:pt x="28" y="92"/>
                  </a:cubicBezTo>
                  <a:cubicBezTo>
                    <a:pt x="28" y="95"/>
                    <a:pt x="29" y="98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3"/>
                    <a:pt x="30" y="104"/>
                    <a:pt x="30" y="105"/>
                  </a:cubicBezTo>
                  <a:cubicBezTo>
                    <a:pt x="30" y="106"/>
                    <a:pt x="31" y="106"/>
                    <a:pt x="31" y="106"/>
                  </a:cubicBezTo>
                  <a:cubicBezTo>
                    <a:pt x="31" y="110"/>
                    <a:pt x="31" y="114"/>
                    <a:pt x="31" y="118"/>
                  </a:cubicBezTo>
                  <a:cubicBezTo>
                    <a:pt x="31" y="119"/>
                    <a:pt x="32" y="121"/>
                    <a:pt x="32" y="122"/>
                  </a:cubicBezTo>
                  <a:cubicBezTo>
                    <a:pt x="32" y="122"/>
                    <a:pt x="32" y="122"/>
                    <a:pt x="31" y="122"/>
                  </a:cubicBezTo>
                  <a:cubicBezTo>
                    <a:pt x="31" y="123"/>
                    <a:pt x="31" y="124"/>
                    <a:pt x="31" y="125"/>
                  </a:cubicBezTo>
                  <a:cubicBezTo>
                    <a:pt x="30" y="124"/>
                    <a:pt x="30" y="124"/>
                    <a:pt x="30" y="123"/>
                  </a:cubicBezTo>
                  <a:cubicBezTo>
                    <a:pt x="29" y="107"/>
                    <a:pt x="25" y="91"/>
                    <a:pt x="21" y="75"/>
                  </a:cubicBezTo>
                  <a:cubicBezTo>
                    <a:pt x="18" y="64"/>
                    <a:pt x="15" y="53"/>
                    <a:pt x="13" y="42"/>
                  </a:cubicBezTo>
                  <a:cubicBezTo>
                    <a:pt x="12" y="38"/>
                    <a:pt x="11" y="35"/>
                    <a:pt x="9" y="31"/>
                  </a:cubicBezTo>
                  <a:cubicBezTo>
                    <a:pt x="7" y="26"/>
                    <a:pt x="4" y="20"/>
                    <a:pt x="2" y="15"/>
                  </a:cubicBezTo>
                  <a:cubicBezTo>
                    <a:pt x="1" y="11"/>
                    <a:pt x="1" y="8"/>
                    <a:pt x="0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8" y="3"/>
                    <a:pt x="14" y="3"/>
                    <a:pt x="20" y="3"/>
                  </a:cubicBezTo>
                  <a:cubicBezTo>
                    <a:pt x="24" y="3"/>
                    <a:pt x="27" y="3"/>
                    <a:pt x="31" y="3"/>
                  </a:cubicBezTo>
                  <a:cubicBezTo>
                    <a:pt x="43" y="2"/>
                    <a:pt x="54" y="3"/>
                    <a:pt x="65" y="8"/>
                  </a:cubicBezTo>
                  <a:cubicBezTo>
                    <a:pt x="71" y="11"/>
                    <a:pt x="77" y="12"/>
                    <a:pt x="83" y="12"/>
                  </a:cubicBezTo>
                  <a:cubicBezTo>
                    <a:pt x="89" y="12"/>
                    <a:pt x="95" y="13"/>
                    <a:pt x="100" y="15"/>
                  </a:cubicBezTo>
                  <a:cubicBezTo>
                    <a:pt x="104" y="17"/>
                    <a:pt x="107" y="19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6" y="25"/>
                    <a:pt x="122" y="23"/>
                    <a:pt x="129" y="23"/>
                  </a:cubicBezTo>
                  <a:cubicBezTo>
                    <a:pt x="133" y="22"/>
                    <a:pt x="137" y="22"/>
                    <a:pt x="141" y="22"/>
                  </a:cubicBezTo>
                  <a:cubicBezTo>
                    <a:pt x="142" y="23"/>
                    <a:pt x="143" y="22"/>
                    <a:pt x="143" y="22"/>
                  </a:cubicBezTo>
                  <a:cubicBezTo>
                    <a:pt x="143" y="22"/>
                    <a:pt x="142" y="22"/>
                    <a:pt x="142" y="22"/>
                  </a:cubicBezTo>
                  <a:cubicBezTo>
                    <a:pt x="143" y="21"/>
                    <a:pt x="145" y="21"/>
                    <a:pt x="146" y="21"/>
                  </a:cubicBezTo>
                  <a:cubicBezTo>
                    <a:pt x="146" y="22"/>
                    <a:pt x="145" y="21"/>
                    <a:pt x="145" y="22"/>
                  </a:cubicBezTo>
                  <a:cubicBezTo>
                    <a:pt x="146" y="23"/>
                    <a:pt x="147" y="22"/>
                    <a:pt x="148" y="22"/>
                  </a:cubicBezTo>
                  <a:cubicBezTo>
                    <a:pt x="148" y="22"/>
                    <a:pt x="148" y="23"/>
                    <a:pt x="148" y="23"/>
                  </a:cubicBezTo>
                  <a:cubicBezTo>
                    <a:pt x="146" y="23"/>
                    <a:pt x="146" y="25"/>
                    <a:pt x="147" y="27"/>
                  </a:cubicBezTo>
                  <a:cubicBezTo>
                    <a:pt x="147" y="32"/>
                    <a:pt x="149" y="36"/>
                    <a:pt x="152" y="40"/>
                  </a:cubicBezTo>
                  <a:cubicBezTo>
                    <a:pt x="157" y="47"/>
                    <a:pt x="160" y="54"/>
                    <a:pt x="163" y="61"/>
                  </a:cubicBezTo>
                  <a:cubicBezTo>
                    <a:pt x="165" y="67"/>
                    <a:pt x="166" y="73"/>
                    <a:pt x="166" y="79"/>
                  </a:cubicBezTo>
                  <a:cubicBezTo>
                    <a:pt x="167" y="87"/>
                    <a:pt x="168" y="94"/>
                    <a:pt x="171" y="102"/>
                  </a:cubicBezTo>
                  <a:cubicBezTo>
                    <a:pt x="172" y="106"/>
                    <a:pt x="175" y="109"/>
                    <a:pt x="177" y="113"/>
                  </a:cubicBezTo>
                  <a:cubicBezTo>
                    <a:pt x="180" y="118"/>
                    <a:pt x="184" y="124"/>
                    <a:pt x="186" y="131"/>
                  </a:cubicBezTo>
                  <a:cubicBezTo>
                    <a:pt x="186" y="132"/>
                    <a:pt x="187" y="134"/>
                    <a:pt x="186" y="135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1">
              <a:extLst>
                <a:ext uri="{FF2B5EF4-FFF2-40B4-BE49-F238E27FC236}">
                  <a16:creationId xmlns:a16="http://schemas.microsoft.com/office/drawing/2014/main" id="{A7E9AB7D-3224-13F4-16C6-CF1E91B4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1387475"/>
              <a:ext cx="3175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2">
              <a:extLst>
                <a:ext uri="{FF2B5EF4-FFF2-40B4-BE49-F238E27FC236}">
                  <a16:creationId xmlns:a16="http://schemas.microsoft.com/office/drawing/2014/main" id="{8FD97044-B5A8-4604-B587-947638AF9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1533525"/>
              <a:ext cx="6350" cy="1587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1 w 4"/>
                <a:gd name="T5" fmla="*/ 1 h 1"/>
                <a:gd name="T6" fmla="*/ 1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EF08A9F7-DCC0-FA38-9F5E-76EFE755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724025"/>
              <a:ext cx="285750" cy="239712"/>
            </a:xfrm>
            <a:custGeom>
              <a:avLst/>
              <a:gdLst>
                <a:gd name="T0" fmla="*/ 131 w 150"/>
                <a:gd name="T1" fmla="*/ 110 h 126"/>
                <a:gd name="T2" fmla="*/ 120 w 150"/>
                <a:gd name="T3" fmla="*/ 113 h 126"/>
                <a:gd name="T4" fmla="*/ 111 w 150"/>
                <a:gd name="T5" fmla="*/ 116 h 126"/>
                <a:gd name="T6" fmla="*/ 110 w 150"/>
                <a:gd name="T7" fmla="*/ 113 h 126"/>
                <a:gd name="T8" fmla="*/ 109 w 150"/>
                <a:gd name="T9" fmla="*/ 109 h 126"/>
                <a:gd name="T10" fmla="*/ 100 w 150"/>
                <a:gd name="T11" fmla="*/ 100 h 126"/>
                <a:gd name="T12" fmla="*/ 95 w 150"/>
                <a:gd name="T13" fmla="*/ 97 h 126"/>
                <a:gd name="T14" fmla="*/ 90 w 150"/>
                <a:gd name="T15" fmla="*/ 105 h 126"/>
                <a:gd name="T16" fmla="*/ 91 w 150"/>
                <a:gd name="T17" fmla="*/ 114 h 126"/>
                <a:gd name="T18" fmla="*/ 84 w 150"/>
                <a:gd name="T19" fmla="*/ 117 h 126"/>
                <a:gd name="T20" fmla="*/ 63 w 150"/>
                <a:gd name="T21" fmla="*/ 115 h 126"/>
                <a:gd name="T22" fmla="*/ 65 w 150"/>
                <a:gd name="T23" fmla="*/ 111 h 126"/>
                <a:gd name="T24" fmla="*/ 62 w 150"/>
                <a:gd name="T25" fmla="*/ 104 h 126"/>
                <a:gd name="T26" fmla="*/ 60 w 150"/>
                <a:gd name="T27" fmla="*/ 98 h 126"/>
                <a:gd name="T28" fmla="*/ 55 w 150"/>
                <a:gd name="T29" fmla="*/ 93 h 126"/>
                <a:gd name="T30" fmla="*/ 52 w 150"/>
                <a:gd name="T31" fmla="*/ 87 h 126"/>
                <a:gd name="T32" fmla="*/ 46 w 150"/>
                <a:gd name="T33" fmla="*/ 89 h 126"/>
                <a:gd name="T34" fmla="*/ 44 w 150"/>
                <a:gd name="T35" fmla="*/ 99 h 126"/>
                <a:gd name="T36" fmla="*/ 47 w 150"/>
                <a:gd name="T37" fmla="*/ 117 h 126"/>
                <a:gd name="T38" fmla="*/ 47 w 150"/>
                <a:gd name="T39" fmla="*/ 120 h 126"/>
                <a:gd name="T40" fmla="*/ 36 w 150"/>
                <a:gd name="T41" fmla="*/ 124 h 126"/>
                <a:gd name="T42" fmla="*/ 7 w 150"/>
                <a:gd name="T43" fmla="*/ 117 h 126"/>
                <a:gd name="T44" fmla="*/ 5 w 150"/>
                <a:gd name="T45" fmla="*/ 69 h 126"/>
                <a:gd name="T46" fmla="*/ 1 w 150"/>
                <a:gd name="T47" fmla="*/ 18 h 126"/>
                <a:gd name="T48" fmla="*/ 1 w 150"/>
                <a:gd name="T49" fmla="*/ 6 h 126"/>
                <a:gd name="T50" fmla="*/ 40 w 150"/>
                <a:gd name="T51" fmla="*/ 3 h 126"/>
                <a:gd name="T52" fmla="*/ 101 w 150"/>
                <a:gd name="T53" fmla="*/ 3 h 126"/>
                <a:gd name="T54" fmla="*/ 116 w 150"/>
                <a:gd name="T55" fmla="*/ 12 h 126"/>
                <a:gd name="T56" fmla="*/ 118 w 150"/>
                <a:gd name="T57" fmla="*/ 18 h 126"/>
                <a:gd name="T58" fmla="*/ 121 w 150"/>
                <a:gd name="T59" fmla="*/ 23 h 126"/>
                <a:gd name="T60" fmla="*/ 126 w 150"/>
                <a:gd name="T61" fmla="*/ 32 h 126"/>
                <a:gd name="T62" fmla="*/ 135 w 150"/>
                <a:gd name="T63" fmla="*/ 48 h 126"/>
                <a:gd name="T64" fmla="*/ 137 w 150"/>
                <a:gd name="T65" fmla="*/ 54 h 126"/>
                <a:gd name="T66" fmla="*/ 139 w 150"/>
                <a:gd name="T67" fmla="*/ 70 h 126"/>
                <a:gd name="T68" fmla="*/ 142 w 150"/>
                <a:gd name="T69" fmla="*/ 80 h 126"/>
                <a:gd name="T70" fmla="*/ 144 w 150"/>
                <a:gd name="T71" fmla="*/ 87 h 126"/>
                <a:gd name="T72" fmla="*/ 148 w 150"/>
                <a:gd name="T73" fmla="*/ 101 h 126"/>
                <a:gd name="T74" fmla="*/ 145 w 150"/>
                <a:gd name="T75" fmla="*/ 10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26">
                  <a:moveTo>
                    <a:pt x="136" y="108"/>
                  </a:moveTo>
                  <a:cubicBezTo>
                    <a:pt x="135" y="109"/>
                    <a:pt x="133" y="109"/>
                    <a:pt x="131" y="110"/>
                  </a:cubicBezTo>
                  <a:cubicBezTo>
                    <a:pt x="128" y="110"/>
                    <a:pt x="126" y="111"/>
                    <a:pt x="124" y="112"/>
                  </a:cubicBezTo>
                  <a:cubicBezTo>
                    <a:pt x="123" y="112"/>
                    <a:pt x="122" y="113"/>
                    <a:pt x="120" y="113"/>
                  </a:cubicBezTo>
                  <a:cubicBezTo>
                    <a:pt x="119" y="114"/>
                    <a:pt x="117" y="114"/>
                    <a:pt x="116" y="114"/>
                  </a:cubicBezTo>
                  <a:cubicBezTo>
                    <a:pt x="114" y="114"/>
                    <a:pt x="113" y="115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09" y="116"/>
                    <a:pt x="109" y="115"/>
                    <a:pt x="110" y="113"/>
                  </a:cubicBezTo>
                  <a:cubicBezTo>
                    <a:pt x="111" y="112"/>
                    <a:pt x="111" y="112"/>
                    <a:pt x="110" y="111"/>
                  </a:cubicBezTo>
                  <a:cubicBezTo>
                    <a:pt x="110" y="110"/>
                    <a:pt x="109" y="110"/>
                    <a:pt x="109" y="109"/>
                  </a:cubicBezTo>
                  <a:cubicBezTo>
                    <a:pt x="106" y="108"/>
                    <a:pt x="104" y="105"/>
                    <a:pt x="103" y="103"/>
                  </a:cubicBezTo>
                  <a:cubicBezTo>
                    <a:pt x="102" y="102"/>
                    <a:pt x="101" y="101"/>
                    <a:pt x="100" y="100"/>
                  </a:cubicBezTo>
                  <a:cubicBezTo>
                    <a:pt x="100" y="99"/>
                    <a:pt x="99" y="99"/>
                    <a:pt x="98" y="98"/>
                  </a:cubicBezTo>
                  <a:cubicBezTo>
                    <a:pt x="97" y="97"/>
                    <a:pt x="97" y="97"/>
                    <a:pt x="95" y="97"/>
                  </a:cubicBezTo>
                  <a:cubicBezTo>
                    <a:pt x="93" y="99"/>
                    <a:pt x="91" y="100"/>
                    <a:pt x="91" y="103"/>
                  </a:cubicBezTo>
                  <a:cubicBezTo>
                    <a:pt x="91" y="104"/>
                    <a:pt x="91" y="104"/>
                    <a:pt x="90" y="105"/>
                  </a:cubicBezTo>
                  <a:cubicBezTo>
                    <a:pt x="90" y="106"/>
                    <a:pt x="90" y="107"/>
                    <a:pt x="90" y="108"/>
                  </a:cubicBezTo>
                  <a:cubicBezTo>
                    <a:pt x="91" y="110"/>
                    <a:pt x="91" y="112"/>
                    <a:pt x="91" y="114"/>
                  </a:cubicBezTo>
                  <a:cubicBezTo>
                    <a:pt x="92" y="115"/>
                    <a:pt x="91" y="116"/>
                    <a:pt x="91" y="118"/>
                  </a:cubicBezTo>
                  <a:cubicBezTo>
                    <a:pt x="89" y="118"/>
                    <a:pt x="86" y="117"/>
                    <a:pt x="84" y="117"/>
                  </a:cubicBezTo>
                  <a:cubicBezTo>
                    <a:pt x="79" y="116"/>
                    <a:pt x="75" y="117"/>
                    <a:pt x="70" y="117"/>
                  </a:cubicBezTo>
                  <a:cubicBezTo>
                    <a:pt x="68" y="117"/>
                    <a:pt x="65" y="117"/>
                    <a:pt x="63" y="115"/>
                  </a:cubicBezTo>
                  <a:cubicBezTo>
                    <a:pt x="62" y="114"/>
                    <a:pt x="62" y="114"/>
                    <a:pt x="64" y="113"/>
                  </a:cubicBezTo>
                  <a:cubicBezTo>
                    <a:pt x="65" y="113"/>
                    <a:pt x="65" y="112"/>
                    <a:pt x="65" y="111"/>
                  </a:cubicBezTo>
                  <a:cubicBezTo>
                    <a:pt x="64" y="110"/>
                    <a:pt x="64" y="110"/>
                    <a:pt x="64" y="109"/>
                  </a:cubicBezTo>
                  <a:cubicBezTo>
                    <a:pt x="65" y="107"/>
                    <a:pt x="64" y="105"/>
                    <a:pt x="62" y="104"/>
                  </a:cubicBezTo>
                  <a:cubicBezTo>
                    <a:pt x="61" y="104"/>
                    <a:pt x="61" y="102"/>
                    <a:pt x="61" y="101"/>
                  </a:cubicBezTo>
                  <a:cubicBezTo>
                    <a:pt x="61" y="100"/>
                    <a:pt x="61" y="99"/>
                    <a:pt x="60" y="98"/>
                  </a:cubicBezTo>
                  <a:cubicBezTo>
                    <a:pt x="59" y="97"/>
                    <a:pt x="58" y="96"/>
                    <a:pt x="58" y="95"/>
                  </a:cubicBezTo>
                  <a:cubicBezTo>
                    <a:pt x="57" y="94"/>
                    <a:pt x="56" y="94"/>
                    <a:pt x="55" y="93"/>
                  </a:cubicBezTo>
                  <a:cubicBezTo>
                    <a:pt x="53" y="92"/>
                    <a:pt x="53" y="92"/>
                    <a:pt x="54" y="89"/>
                  </a:cubicBezTo>
                  <a:cubicBezTo>
                    <a:pt x="54" y="88"/>
                    <a:pt x="53" y="87"/>
                    <a:pt x="52" y="87"/>
                  </a:cubicBezTo>
                  <a:cubicBezTo>
                    <a:pt x="51" y="86"/>
                    <a:pt x="49" y="86"/>
                    <a:pt x="47" y="87"/>
                  </a:cubicBezTo>
                  <a:cubicBezTo>
                    <a:pt x="46" y="87"/>
                    <a:pt x="46" y="88"/>
                    <a:pt x="46" y="89"/>
                  </a:cubicBezTo>
                  <a:cubicBezTo>
                    <a:pt x="47" y="92"/>
                    <a:pt x="46" y="94"/>
                    <a:pt x="44" y="96"/>
                  </a:cubicBezTo>
                  <a:cubicBezTo>
                    <a:pt x="44" y="97"/>
                    <a:pt x="44" y="98"/>
                    <a:pt x="44" y="99"/>
                  </a:cubicBezTo>
                  <a:cubicBezTo>
                    <a:pt x="45" y="103"/>
                    <a:pt x="45" y="107"/>
                    <a:pt x="44" y="111"/>
                  </a:cubicBezTo>
                  <a:cubicBezTo>
                    <a:pt x="44" y="113"/>
                    <a:pt x="45" y="115"/>
                    <a:pt x="47" y="117"/>
                  </a:cubicBezTo>
                  <a:cubicBezTo>
                    <a:pt x="48" y="118"/>
                    <a:pt x="49" y="119"/>
                    <a:pt x="47" y="11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8" y="122"/>
                    <a:pt x="47" y="122"/>
                    <a:pt x="46" y="122"/>
                  </a:cubicBezTo>
                  <a:cubicBezTo>
                    <a:pt x="43" y="123"/>
                    <a:pt x="39" y="124"/>
                    <a:pt x="36" y="124"/>
                  </a:cubicBezTo>
                  <a:cubicBezTo>
                    <a:pt x="28" y="126"/>
                    <a:pt x="20" y="126"/>
                    <a:pt x="12" y="123"/>
                  </a:cubicBezTo>
                  <a:cubicBezTo>
                    <a:pt x="7" y="121"/>
                    <a:pt x="7" y="121"/>
                    <a:pt x="7" y="117"/>
                  </a:cubicBezTo>
                  <a:cubicBezTo>
                    <a:pt x="8" y="106"/>
                    <a:pt x="7" y="95"/>
                    <a:pt x="6" y="84"/>
                  </a:cubicBezTo>
                  <a:cubicBezTo>
                    <a:pt x="6" y="79"/>
                    <a:pt x="5" y="74"/>
                    <a:pt x="5" y="69"/>
                  </a:cubicBezTo>
                  <a:cubicBezTo>
                    <a:pt x="4" y="61"/>
                    <a:pt x="4" y="54"/>
                    <a:pt x="4" y="46"/>
                  </a:cubicBezTo>
                  <a:cubicBezTo>
                    <a:pt x="3" y="37"/>
                    <a:pt x="3" y="27"/>
                    <a:pt x="1" y="18"/>
                  </a:cubicBezTo>
                  <a:cubicBezTo>
                    <a:pt x="1" y="14"/>
                    <a:pt x="1" y="10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19" y="5"/>
                    <a:pt x="29" y="4"/>
                    <a:pt x="40" y="3"/>
                  </a:cubicBezTo>
                  <a:cubicBezTo>
                    <a:pt x="54" y="2"/>
                    <a:pt x="69" y="0"/>
                    <a:pt x="84" y="1"/>
                  </a:cubicBezTo>
                  <a:cubicBezTo>
                    <a:pt x="90" y="1"/>
                    <a:pt x="95" y="1"/>
                    <a:pt x="101" y="3"/>
                  </a:cubicBezTo>
                  <a:cubicBezTo>
                    <a:pt x="103" y="4"/>
                    <a:pt x="106" y="5"/>
                    <a:pt x="108" y="6"/>
                  </a:cubicBezTo>
                  <a:cubicBezTo>
                    <a:pt x="111" y="8"/>
                    <a:pt x="113" y="10"/>
                    <a:pt x="116" y="12"/>
                  </a:cubicBezTo>
                  <a:cubicBezTo>
                    <a:pt x="117" y="13"/>
                    <a:pt x="118" y="13"/>
                    <a:pt x="117" y="15"/>
                  </a:cubicBezTo>
                  <a:cubicBezTo>
                    <a:pt x="117" y="16"/>
                    <a:pt x="118" y="17"/>
                    <a:pt x="118" y="18"/>
                  </a:cubicBezTo>
                  <a:cubicBezTo>
                    <a:pt x="120" y="19"/>
                    <a:pt x="120" y="20"/>
                    <a:pt x="120" y="22"/>
                  </a:cubicBezTo>
                  <a:cubicBezTo>
                    <a:pt x="120" y="22"/>
                    <a:pt x="121" y="23"/>
                    <a:pt x="121" y="23"/>
                  </a:cubicBezTo>
                  <a:cubicBezTo>
                    <a:pt x="123" y="25"/>
                    <a:pt x="123" y="28"/>
                    <a:pt x="125" y="30"/>
                  </a:cubicBezTo>
                  <a:cubicBezTo>
                    <a:pt x="126" y="31"/>
                    <a:pt x="126" y="31"/>
                    <a:pt x="126" y="32"/>
                  </a:cubicBezTo>
                  <a:cubicBezTo>
                    <a:pt x="128" y="35"/>
                    <a:pt x="129" y="38"/>
                    <a:pt x="131" y="41"/>
                  </a:cubicBezTo>
                  <a:cubicBezTo>
                    <a:pt x="133" y="43"/>
                    <a:pt x="134" y="46"/>
                    <a:pt x="135" y="48"/>
                  </a:cubicBezTo>
                  <a:cubicBezTo>
                    <a:pt x="136" y="48"/>
                    <a:pt x="136" y="49"/>
                    <a:pt x="136" y="49"/>
                  </a:cubicBezTo>
                  <a:cubicBezTo>
                    <a:pt x="135" y="51"/>
                    <a:pt x="136" y="52"/>
                    <a:pt x="137" y="54"/>
                  </a:cubicBezTo>
                  <a:cubicBezTo>
                    <a:pt x="138" y="57"/>
                    <a:pt x="138" y="60"/>
                    <a:pt x="138" y="63"/>
                  </a:cubicBezTo>
                  <a:cubicBezTo>
                    <a:pt x="139" y="65"/>
                    <a:pt x="139" y="68"/>
                    <a:pt x="139" y="70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4"/>
                    <a:pt x="140" y="78"/>
                    <a:pt x="142" y="80"/>
                  </a:cubicBezTo>
                  <a:cubicBezTo>
                    <a:pt x="142" y="81"/>
                    <a:pt x="143" y="82"/>
                    <a:pt x="143" y="82"/>
                  </a:cubicBezTo>
                  <a:cubicBezTo>
                    <a:pt x="142" y="84"/>
                    <a:pt x="143" y="86"/>
                    <a:pt x="144" y="87"/>
                  </a:cubicBezTo>
                  <a:cubicBezTo>
                    <a:pt x="145" y="90"/>
                    <a:pt x="146" y="93"/>
                    <a:pt x="146" y="96"/>
                  </a:cubicBezTo>
                  <a:cubicBezTo>
                    <a:pt x="146" y="98"/>
                    <a:pt x="147" y="99"/>
                    <a:pt x="148" y="101"/>
                  </a:cubicBezTo>
                  <a:cubicBezTo>
                    <a:pt x="148" y="101"/>
                    <a:pt x="148" y="102"/>
                    <a:pt x="148" y="102"/>
                  </a:cubicBezTo>
                  <a:cubicBezTo>
                    <a:pt x="150" y="105"/>
                    <a:pt x="148" y="107"/>
                    <a:pt x="145" y="107"/>
                  </a:cubicBezTo>
                  <a:cubicBezTo>
                    <a:pt x="142" y="107"/>
                    <a:pt x="139" y="108"/>
                    <a:pt x="136" y="108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CBFFD06C-5F57-7EA3-C0A9-B282AF18F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1528763"/>
              <a:ext cx="344488" cy="242887"/>
            </a:xfrm>
            <a:custGeom>
              <a:avLst/>
              <a:gdLst>
                <a:gd name="T0" fmla="*/ 37 w 181"/>
                <a:gd name="T1" fmla="*/ 102 h 127"/>
                <a:gd name="T2" fmla="*/ 21 w 181"/>
                <a:gd name="T3" fmla="*/ 66 h 127"/>
                <a:gd name="T4" fmla="*/ 7 w 181"/>
                <a:gd name="T5" fmla="*/ 21 h 127"/>
                <a:gd name="T6" fmla="*/ 1 w 181"/>
                <a:gd name="T7" fmla="*/ 3 h 127"/>
                <a:gd name="T8" fmla="*/ 3 w 181"/>
                <a:gd name="T9" fmla="*/ 2 h 127"/>
                <a:gd name="T10" fmla="*/ 33 w 181"/>
                <a:gd name="T11" fmla="*/ 1 h 127"/>
                <a:gd name="T12" fmla="*/ 40 w 181"/>
                <a:gd name="T13" fmla="*/ 19 h 127"/>
                <a:gd name="T14" fmla="*/ 41 w 181"/>
                <a:gd name="T15" fmla="*/ 38 h 127"/>
                <a:gd name="T16" fmla="*/ 46 w 181"/>
                <a:gd name="T17" fmla="*/ 50 h 127"/>
                <a:gd name="T18" fmla="*/ 51 w 181"/>
                <a:gd name="T19" fmla="*/ 41 h 127"/>
                <a:gd name="T20" fmla="*/ 48 w 181"/>
                <a:gd name="T21" fmla="*/ 26 h 127"/>
                <a:gd name="T22" fmla="*/ 49 w 181"/>
                <a:gd name="T23" fmla="*/ 15 h 127"/>
                <a:gd name="T24" fmla="*/ 67 w 181"/>
                <a:gd name="T25" fmla="*/ 15 h 127"/>
                <a:gd name="T26" fmla="*/ 75 w 181"/>
                <a:gd name="T27" fmla="*/ 21 h 127"/>
                <a:gd name="T28" fmla="*/ 78 w 181"/>
                <a:gd name="T29" fmla="*/ 36 h 127"/>
                <a:gd name="T30" fmla="*/ 82 w 181"/>
                <a:gd name="T31" fmla="*/ 47 h 127"/>
                <a:gd name="T32" fmla="*/ 85 w 181"/>
                <a:gd name="T33" fmla="*/ 52 h 127"/>
                <a:gd name="T34" fmla="*/ 88 w 181"/>
                <a:gd name="T35" fmla="*/ 60 h 127"/>
                <a:gd name="T36" fmla="*/ 87 w 181"/>
                <a:gd name="T37" fmla="*/ 58 h 127"/>
                <a:gd name="T38" fmla="*/ 93 w 181"/>
                <a:gd name="T39" fmla="*/ 61 h 127"/>
                <a:gd name="T40" fmla="*/ 92 w 181"/>
                <a:gd name="T41" fmla="*/ 51 h 127"/>
                <a:gd name="T42" fmla="*/ 87 w 181"/>
                <a:gd name="T43" fmla="*/ 29 h 127"/>
                <a:gd name="T44" fmla="*/ 84 w 181"/>
                <a:gd name="T45" fmla="*/ 25 h 127"/>
                <a:gd name="T46" fmla="*/ 81 w 181"/>
                <a:gd name="T47" fmla="*/ 24 h 127"/>
                <a:gd name="T48" fmla="*/ 113 w 181"/>
                <a:gd name="T49" fmla="*/ 25 h 127"/>
                <a:gd name="T50" fmla="*/ 150 w 181"/>
                <a:gd name="T51" fmla="*/ 38 h 127"/>
                <a:gd name="T52" fmla="*/ 151 w 181"/>
                <a:gd name="T53" fmla="*/ 42 h 127"/>
                <a:gd name="T54" fmla="*/ 146 w 181"/>
                <a:gd name="T55" fmla="*/ 45 h 127"/>
                <a:gd name="T56" fmla="*/ 145 w 181"/>
                <a:gd name="T57" fmla="*/ 59 h 127"/>
                <a:gd name="T58" fmla="*/ 148 w 181"/>
                <a:gd name="T59" fmla="*/ 67 h 127"/>
                <a:gd name="T60" fmla="*/ 158 w 181"/>
                <a:gd name="T61" fmla="*/ 79 h 127"/>
                <a:gd name="T62" fmla="*/ 161 w 181"/>
                <a:gd name="T63" fmla="*/ 79 h 127"/>
                <a:gd name="T64" fmla="*/ 167 w 181"/>
                <a:gd name="T65" fmla="*/ 61 h 127"/>
                <a:gd name="T66" fmla="*/ 168 w 181"/>
                <a:gd name="T67" fmla="*/ 58 h 127"/>
                <a:gd name="T68" fmla="*/ 175 w 181"/>
                <a:gd name="T69" fmla="*/ 63 h 127"/>
                <a:gd name="T70" fmla="*/ 177 w 181"/>
                <a:gd name="T71" fmla="*/ 107 h 127"/>
                <a:gd name="T72" fmla="*/ 132 w 181"/>
                <a:gd name="T73" fmla="*/ 126 h 127"/>
                <a:gd name="T74" fmla="*/ 86 w 181"/>
                <a:gd name="T75" fmla="*/ 115 h 127"/>
                <a:gd name="T76" fmla="*/ 84 w 181"/>
                <a:gd name="T77" fmla="*/ 107 h 127"/>
                <a:gd name="T78" fmla="*/ 81 w 181"/>
                <a:gd name="T79" fmla="*/ 101 h 127"/>
                <a:gd name="T80" fmla="*/ 76 w 181"/>
                <a:gd name="T81" fmla="*/ 92 h 127"/>
                <a:gd name="T82" fmla="*/ 68 w 181"/>
                <a:gd name="T83" fmla="*/ 87 h 127"/>
                <a:gd name="T84" fmla="*/ 66 w 181"/>
                <a:gd name="T85" fmla="*/ 102 h 127"/>
                <a:gd name="T86" fmla="*/ 67 w 181"/>
                <a:gd name="T87" fmla="*/ 113 h 127"/>
                <a:gd name="T88" fmla="*/ 71 w 181"/>
                <a:gd name="T89" fmla="*/ 115 h 127"/>
                <a:gd name="T90" fmla="*/ 61 w 181"/>
                <a:gd name="T9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127">
                  <a:moveTo>
                    <a:pt x="41" y="115"/>
                  </a:moveTo>
                  <a:cubicBezTo>
                    <a:pt x="41" y="111"/>
                    <a:pt x="39" y="107"/>
                    <a:pt x="37" y="102"/>
                  </a:cubicBezTo>
                  <a:cubicBezTo>
                    <a:pt x="34" y="97"/>
                    <a:pt x="31" y="92"/>
                    <a:pt x="27" y="86"/>
                  </a:cubicBezTo>
                  <a:cubicBezTo>
                    <a:pt x="24" y="80"/>
                    <a:pt x="22" y="73"/>
                    <a:pt x="21" y="66"/>
                  </a:cubicBezTo>
                  <a:cubicBezTo>
                    <a:pt x="21" y="59"/>
                    <a:pt x="20" y="51"/>
                    <a:pt x="18" y="44"/>
                  </a:cubicBezTo>
                  <a:cubicBezTo>
                    <a:pt x="16" y="36"/>
                    <a:pt x="12" y="28"/>
                    <a:pt x="7" y="21"/>
                  </a:cubicBezTo>
                  <a:cubicBezTo>
                    <a:pt x="4" y="17"/>
                    <a:pt x="2" y="12"/>
                    <a:pt x="1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9" y="1"/>
                    <a:pt x="15" y="0"/>
                    <a:pt x="20" y="0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40" y="3"/>
                    <a:pt x="43" y="7"/>
                    <a:pt x="41" y="15"/>
                  </a:cubicBezTo>
                  <a:cubicBezTo>
                    <a:pt x="41" y="16"/>
                    <a:pt x="40" y="18"/>
                    <a:pt x="40" y="19"/>
                  </a:cubicBezTo>
                  <a:cubicBezTo>
                    <a:pt x="38" y="23"/>
                    <a:pt x="38" y="26"/>
                    <a:pt x="40" y="30"/>
                  </a:cubicBezTo>
                  <a:cubicBezTo>
                    <a:pt x="42" y="32"/>
                    <a:pt x="41" y="35"/>
                    <a:pt x="41" y="38"/>
                  </a:cubicBezTo>
                  <a:cubicBezTo>
                    <a:pt x="41" y="42"/>
                    <a:pt x="42" y="45"/>
                    <a:pt x="44" y="49"/>
                  </a:cubicBezTo>
                  <a:cubicBezTo>
                    <a:pt x="44" y="49"/>
                    <a:pt x="45" y="50"/>
                    <a:pt x="46" y="50"/>
                  </a:cubicBezTo>
                  <a:cubicBezTo>
                    <a:pt x="47" y="51"/>
                    <a:pt x="48" y="51"/>
                    <a:pt x="49" y="49"/>
                  </a:cubicBezTo>
                  <a:cubicBezTo>
                    <a:pt x="51" y="47"/>
                    <a:pt x="51" y="44"/>
                    <a:pt x="51" y="41"/>
                  </a:cubicBezTo>
                  <a:cubicBezTo>
                    <a:pt x="51" y="36"/>
                    <a:pt x="49" y="31"/>
                    <a:pt x="49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2"/>
                    <a:pt x="48" y="19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51" y="15"/>
                    <a:pt x="52" y="15"/>
                    <a:pt x="54" y="15"/>
                  </a:cubicBezTo>
                  <a:cubicBezTo>
                    <a:pt x="58" y="14"/>
                    <a:pt x="62" y="14"/>
                    <a:pt x="67" y="15"/>
                  </a:cubicBezTo>
                  <a:cubicBezTo>
                    <a:pt x="70" y="15"/>
                    <a:pt x="73" y="16"/>
                    <a:pt x="75" y="20"/>
                  </a:cubicBezTo>
                  <a:cubicBezTo>
                    <a:pt x="75" y="20"/>
                    <a:pt x="75" y="21"/>
                    <a:pt x="75" y="21"/>
                  </a:cubicBezTo>
                  <a:cubicBezTo>
                    <a:pt x="74" y="23"/>
                    <a:pt x="75" y="25"/>
                    <a:pt x="75" y="26"/>
                  </a:cubicBezTo>
                  <a:cubicBezTo>
                    <a:pt x="76" y="30"/>
                    <a:pt x="77" y="33"/>
                    <a:pt x="78" y="36"/>
                  </a:cubicBezTo>
                  <a:cubicBezTo>
                    <a:pt x="79" y="39"/>
                    <a:pt x="80" y="41"/>
                    <a:pt x="81" y="44"/>
                  </a:cubicBezTo>
                  <a:cubicBezTo>
                    <a:pt x="81" y="45"/>
                    <a:pt x="81" y="46"/>
                    <a:pt x="82" y="47"/>
                  </a:cubicBezTo>
                  <a:cubicBezTo>
                    <a:pt x="83" y="48"/>
                    <a:pt x="83" y="49"/>
                    <a:pt x="83" y="50"/>
                  </a:cubicBezTo>
                  <a:cubicBezTo>
                    <a:pt x="84" y="51"/>
                    <a:pt x="84" y="52"/>
                    <a:pt x="85" y="52"/>
                  </a:cubicBezTo>
                  <a:cubicBezTo>
                    <a:pt x="86" y="55"/>
                    <a:pt x="87" y="57"/>
                    <a:pt x="88" y="60"/>
                  </a:cubicBezTo>
                  <a:cubicBezTo>
                    <a:pt x="88" y="60"/>
                    <a:pt x="88" y="59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7" y="59"/>
                    <a:pt x="87" y="58"/>
                    <a:pt x="87" y="58"/>
                  </a:cubicBezTo>
                  <a:cubicBezTo>
                    <a:pt x="89" y="57"/>
                    <a:pt x="89" y="57"/>
                    <a:pt x="89" y="59"/>
                  </a:cubicBezTo>
                  <a:cubicBezTo>
                    <a:pt x="90" y="60"/>
                    <a:pt x="92" y="61"/>
                    <a:pt x="93" y="61"/>
                  </a:cubicBezTo>
                  <a:cubicBezTo>
                    <a:pt x="94" y="61"/>
                    <a:pt x="94" y="60"/>
                    <a:pt x="94" y="59"/>
                  </a:cubicBezTo>
                  <a:cubicBezTo>
                    <a:pt x="93" y="56"/>
                    <a:pt x="93" y="53"/>
                    <a:pt x="92" y="51"/>
                  </a:cubicBezTo>
                  <a:cubicBezTo>
                    <a:pt x="91" y="49"/>
                    <a:pt x="91" y="46"/>
                    <a:pt x="90" y="44"/>
                  </a:cubicBezTo>
                  <a:cubicBezTo>
                    <a:pt x="89" y="39"/>
                    <a:pt x="87" y="34"/>
                    <a:pt x="87" y="29"/>
                  </a:cubicBezTo>
                  <a:cubicBezTo>
                    <a:pt x="86" y="29"/>
                    <a:pt x="86" y="29"/>
                    <a:pt x="86" y="28"/>
                  </a:cubicBezTo>
                  <a:cubicBezTo>
                    <a:pt x="86" y="26"/>
                    <a:pt x="86" y="26"/>
                    <a:pt x="84" y="25"/>
                  </a:cubicBezTo>
                  <a:cubicBezTo>
                    <a:pt x="83" y="25"/>
                    <a:pt x="82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2" y="24"/>
                    <a:pt x="82" y="24"/>
                  </a:cubicBezTo>
                  <a:cubicBezTo>
                    <a:pt x="92" y="25"/>
                    <a:pt x="103" y="26"/>
                    <a:pt x="113" y="25"/>
                  </a:cubicBezTo>
                  <a:cubicBezTo>
                    <a:pt x="122" y="24"/>
                    <a:pt x="131" y="25"/>
                    <a:pt x="140" y="27"/>
                  </a:cubicBezTo>
                  <a:cubicBezTo>
                    <a:pt x="146" y="29"/>
                    <a:pt x="150" y="32"/>
                    <a:pt x="150" y="38"/>
                  </a:cubicBezTo>
                  <a:cubicBezTo>
                    <a:pt x="151" y="39"/>
                    <a:pt x="151" y="40"/>
                    <a:pt x="151" y="41"/>
                  </a:cubicBezTo>
                  <a:cubicBezTo>
                    <a:pt x="151" y="41"/>
                    <a:pt x="151" y="42"/>
                    <a:pt x="151" y="42"/>
                  </a:cubicBezTo>
                  <a:cubicBezTo>
                    <a:pt x="149" y="41"/>
                    <a:pt x="149" y="42"/>
                    <a:pt x="148" y="43"/>
                  </a:cubicBezTo>
                  <a:cubicBezTo>
                    <a:pt x="147" y="44"/>
                    <a:pt x="147" y="44"/>
                    <a:pt x="146" y="45"/>
                  </a:cubicBezTo>
                  <a:cubicBezTo>
                    <a:pt x="146" y="45"/>
                    <a:pt x="145" y="46"/>
                    <a:pt x="145" y="46"/>
                  </a:cubicBezTo>
                  <a:cubicBezTo>
                    <a:pt x="145" y="50"/>
                    <a:pt x="144" y="54"/>
                    <a:pt x="145" y="59"/>
                  </a:cubicBezTo>
                  <a:cubicBezTo>
                    <a:pt x="146" y="60"/>
                    <a:pt x="147" y="62"/>
                    <a:pt x="148" y="64"/>
                  </a:cubicBezTo>
                  <a:cubicBezTo>
                    <a:pt x="148" y="65"/>
                    <a:pt x="148" y="66"/>
                    <a:pt x="148" y="67"/>
                  </a:cubicBezTo>
                  <a:cubicBezTo>
                    <a:pt x="149" y="70"/>
                    <a:pt x="150" y="73"/>
                    <a:pt x="152" y="74"/>
                  </a:cubicBezTo>
                  <a:cubicBezTo>
                    <a:pt x="154" y="76"/>
                    <a:pt x="156" y="78"/>
                    <a:pt x="158" y="79"/>
                  </a:cubicBezTo>
                  <a:cubicBezTo>
                    <a:pt x="159" y="80"/>
                    <a:pt x="160" y="80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3" y="79"/>
                    <a:pt x="164" y="77"/>
                    <a:pt x="165" y="75"/>
                  </a:cubicBezTo>
                  <a:cubicBezTo>
                    <a:pt x="167" y="71"/>
                    <a:pt x="168" y="66"/>
                    <a:pt x="167" y="61"/>
                  </a:cubicBezTo>
                  <a:cubicBezTo>
                    <a:pt x="167" y="60"/>
                    <a:pt x="167" y="59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70" y="59"/>
                    <a:pt x="172" y="60"/>
                    <a:pt x="173" y="61"/>
                  </a:cubicBezTo>
                  <a:cubicBezTo>
                    <a:pt x="174" y="62"/>
                    <a:pt x="175" y="62"/>
                    <a:pt x="175" y="63"/>
                  </a:cubicBezTo>
                  <a:cubicBezTo>
                    <a:pt x="174" y="67"/>
                    <a:pt x="174" y="70"/>
                    <a:pt x="174" y="74"/>
                  </a:cubicBezTo>
                  <a:cubicBezTo>
                    <a:pt x="173" y="85"/>
                    <a:pt x="174" y="96"/>
                    <a:pt x="177" y="107"/>
                  </a:cubicBezTo>
                  <a:cubicBezTo>
                    <a:pt x="178" y="111"/>
                    <a:pt x="179" y="115"/>
                    <a:pt x="181" y="119"/>
                  </a:cubicBezTo>
                  <a:cubicBezTo>
                    <a:pt x="165" y="125"/>
                    <a:pt x="148" y="127"/>
                    <a:pt x="132" y="126"/>
                  </a:cubicBezTo>
                  <a:cubicBezTo>
                    <a:pt x="126" y="126"/>
                    <a:pt x="121" y="124"/>
                    <a:pt x="116" y="122"/>
                  </a:cubicBezTo>
                  <a:cubicBezTo>
                    <a:pt x="106" y="117"/>
                    <a:pt x="96" y="115"/>
                    <a:pt x="86" y="115"/>
                  </a:cubicBezTo>
                  <a:cubicBezTo>
                    <a:pt x="85" y="114"/>
                    <a:pt x="84" y="114"/>
                    <a:pt x="85" y="113"/>
                  </a:cubicBezTo>
                  <a:cubicBezTo>
                    <a:pt x="85" y="111"/>
                    <a:pt x="85" y="109"/>
                    <a:pt x="84" y="107"/>
                  </a:cubicBezTo>
                  <a:cubicBezTo>
                    <a:pt x="83" y="106"/>
                    <a:pt x="82" y="105"/>
                    <a:pt x="82" y="104"/>
                  </a:cubicBezTo>
                  <a:cubicBezTo>
                    <a:pt x="82" y="103"/>
                    <a:pt x="82" y="102"/>
                    <a:pt x="81" y="101"/>
                  </a:cubicBezTo>
                  <a:cubicBezTo>
                    <a:pt x="80" y="101"/>
                    <a:pt x="80" y="100"/>
                    <a:pt x="80" y="99"/>
                  </a:cubicBezTo>
                  <a:cubicBezTo>
                    <a:pt x="80" y="96"/>
                    <a:pt x="78" y="94"/>
                    <a:pt x="76" y="92"/>
                  </a:cubicBezTo>
                  <a:cubicBezTo>
                    <a:pt x="75" y="91"/>
                    <a:pt x="74" y="90"/>
                    <a:pt x="73" y="89"/>
                  </a:cubicBezTo>
                  <a:cubicBezTo>
                    <a:pt x="72" y="87"/>
                    <a:pt x="70" y="87"/>
                    <a:pt x="68" y="87"/>
                  </a:cubicBezTo>
                  <a:cubicBezTo>
                    <a:pt x="68" y="88"/>
                    <a:pt x="67" y="88"/>
                    <a:pt x="67" y="89"/>
                  </a:cubicBezTo>
                  <a:cubicBezTo>
                    <a:pt x="67" y="93"/>
                    <a:pt x="65" y="98"/>
                    <a:pt x="66" y="102"/>
                  </a:cubicBezTo>
                  <a:cubicBezTo>
                    <a:pt x="66" y="103"/>
                    <a:pt x="66" y="104"/>
                    <a:pt x="65" y="104"/>
                  </a:cubicBezTo>
                  <a:cubicBezTo>
                    <a:pt x="65" y="107"/>
                    <a:pt x="66" y="110"/>
                    <a:pt x="67" y="113"/>
                  </a:cubicBezTo>
                  <a:cubicBezTo>
                    <a:pt x="67" y="114"/>
                    <a:pt x="68" y="114"/>
                    <a:pt x="69" y="114"/>
                  </a:cubicBezTo>
                  <a:cubicBezTo>
                    <a:pt x="70" y="113"/>
                    <a:pt x="71" y="113"/>
                    <a:pt x="71" y="115"/>
                  </a:cubicBezTo>
                  <a:cubicBezTo>
                    <a:pt x="70" y="115"/>
                    <a:pt x="68" y="115"/>
                    <a:pt x="66" y="115"/>
                  </a:cubicBezTo>
                  <a:cubicBezTo>
                    <a:pt x="64" y="115"/>
                    <a:pt x="62" y="115"/>
                    <a:pt x="61" y="115"/>
                  </a:cubicBezTo>
                  <a:cubicBezTo>
                    <a:pt x="54" y="115"/>
                    <a:pt x="48" y="116"/>
                    <a:pt x="4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5">
              <a:extLst>
                <a:ext uri="{FF2B5EF4-FFF2-40B4-BE49-F238E27FC236}">
                  <a16:creationId xmlns:a16="http://schemas.microsoft.com/office/drawing/2014/main" id="{E60A3B1D-1257-15AC-DDD6-0E6586F5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1497013"/>
              <a:ext cx="269875" cy="238125"/>
            </a:xfrm>
            <a:custGeom>
              <a:avLst/>
              <a:gdLst>
                <a:gd name="T0" fmla="*/ 28 w 142"/>
                <a:gd name="T1" fmla="*/ 102 h 125"/>
                <a:gd name="T2" fmla="*/ 27 w 142"/>
                <a:gd name="T3" fmla="*/ 98 h 125"/>
                <a:gd name="T4" fmla="*/ 20 w 142"/>
                <a:gd name="T5" fmla="*/ 68 h 125"/>
                <a:gd name="T6" fmla="*/ 15 w 142"/>
                <a:gd name="T7" fmla="*/ 46 h 125"/>
                <a:gd name="T8" fmla="*/ 4 w 142"/>
                <a:gd name="T9" fmla="*/ 15 h 125"/>
                <a:gd name="T10" fmla="*/ 2 w 142"/>
                <a:gd name="T11" fmla="*/ 0 h 125"/>
                <a:gd name="T12" fmla="*/ 37 w 142"/>
                <a:gd name="T13" fmla="*/ 1 h 125"/>
                <a:gd name="T14" fmla="*/ 68 w 142"/>
                <a:gd name="T15" fmla="*/ 9 h 125"/>
                <a:gd name="T16" fmla="*/ 93 w 142"/>
                <a:gd name="T17" fmla="*/ 12 h 125"/>
                <a:gd name="T18" fmla="*/ 99 w 142"/>
                <a:gd name="T19" fmla="*/ 15 h 125"/>
                <a:gd name="T20" fmla="*/ 103 w 142"/>
                <a:gd name="T21" fmla="*/ 19 h 125"/>
                <a:gd name="T22" fmla="*/ 103 w 142"/>
                <a:gd name="T23" fmla="*/ 22 h 125"/>
                <a:gd name="T24" fmla="*/ 102 w 142"/>
                <a:gd name="T25" fmla="*/ 32 h 125"/>
                <a:gd name="T26" fmla="*/ 101 w 142"/>
                <a:gd name="T27" fmla="*/ 38 h 125"/>
                <a:gd name="T28" fmla="*/ 99 w 142"/>
                <a:gd name="T29" fmla="*/ 51 h 125"/>
                <a:gd name="T30" fmla="*/ 98 w 142"/>
                <a:gd name="T31" fmla="*/ 48 h 125"/>
                <a:gd name="T32" fmla="*/ 98 w 142"/>
                <a:gd name="T33" fmla="*/ 47 h 125"/>
                <a:gd name="T34" fmla="*/ 96 w 142"/>
                <a:gd name="T35" fmla="*/ 44 h 125"/>
                <a:gd name="T36" fmla="*/ 88 w 142"/>
                <a:gd name="T37" fmla="*/ 56 h 125"/>
                <a:gd name="T38" fmla="*/ 65 w 142"/>
                <a:gd name="T39" fmla="*/ 58 h 125"/>
                <a:gd name="T40" fmla="*/ 68 w 142"/>
                <a:gd name="T41" fmla="*/ 62 h 125"/>
                <a:gd name="T42" fmla="*/ 67 w 142"/>
                <a:gd name="T43" fmla="*/ 66 h 125"/>
                <a:gd name="T44" fmla="*/ 67 w 142"/>
                <a:gd name="T45" fmla="*/ 84 h 125"/>
                <a:gd name="T46" fmla="*/ 69 w 142"/>
                <a:gd name="T47" fmla="*/ 96 h 125"/>
                <a:gd name="T48" fmla="*/ 71 w 142"/>
                <a:gd name="T49" fmla="*/ 102 h 125"/>
                <a:gd name="T50" fmla="*/ 77 w 142"/>
                <a:gd name="T51" fmla="*/ 100 h 125"/>
                <a:gd name="T52" fmla="*/ 77 w 142"/>
                <a:gd name="T53" fmla="*/ 94 h 125"/>
                <a:gd name="T54" fmla="*/ 77 w 142"/>
                <a:gd name="T55" fmla="*/ 92 h 125"/>
                <a:gd name="T56" fmla="*/ 83 w 142"/>
                <a:gd name="T57" fmla="*/ 87 h 125"/>
                <a:gd name="T58" fmla="*/ 87 w 142"/>
                <a:gd name="T59" fmla="*/ 83 h 125"/>
                <a:gd name="T60" fmla="*/ 95 w 142"/>
                <a:gd name="T61" fmla="*/ 79 h 125"/>
                <a:gd name="T62" fmla="*/ 110 w 142"/>
                <a:gd name="T63" fmla="*/ 89 h 125"/>
                <a:gd name="T64" fmla="*/ 112 w 142"/>
                <a:gd name="T65" fmla="*/ 86 h 125"/>
                <a:gd name="T66" fmla="*/ 113 w 142"/>
                <a:gd name="T67" fmla="*/ 82 h 125"/>
                <a:gd name="T68" fmla="*/ 117 w 142"/>
                <a:gd name="T69" fmla="*/ 89 h 125"/>
                <a:gd name="T70" fmla="*/ 120 w 142"/>
                <a:gd name="T71" fmla="*/ 93 h 125"/>
                <a:gd name="T72" fmla="*/ 121 w 142"/>
                <a:gd name="T73" fmla="*/ 99 h 125"/>
                <a:gd name="T74" fmla="*/ 123 w 142"/>
                <a:gd name="T75" fmla="*/ 95 h 125"/>
                <a:gd name="T76" fmla="*/ 125 w 142"/>
                <a:gd name="T77" fmla="*/ 98 h 125"/>
                <a:gd name="T78" fmla="*/ 126 w 142"/>
                <a:gd name="T79" fmla="*/ 106 h 125"/>
                <a:gd name="T80" fmla="*/ 128 w 142"/>
                <a:gd name="T81" fmla="*/ 111 h 125"/>
                <a:gd name="T82" fmla="*/ 135 w 142"/>
                <a:gd name="T83" fmla="*/ 116 h 125"/>
                <a:gd name="T84" fmla="*/ 140 w 142"/>
                <a:gd name="T85" fmla="*/ 115 h 125"/>
                <a:gd name="T86" fmla="*/ 141 w 142"/>
                <a:gd name="T87" fmla="*/ 122 h 125"/>
                <a:gd name="T88" fmla="*/ 133 w 142"/>
                <a:gd name="T89" fmla="*/ 120 h 125"/>
                <a:gd name="T90" fmla="*/ 117 w 142"/>
                <a:gd name="T91" fmla="*/ 118 h 125"/>
                <a:gd name="T92" fmla="*/ 98 w 142"/>
                <a:gd name="T93" fmla="*/ 119 h 125"/>
                <a:gd name="T94" fmla="*/ 67 w 142"/>
                <a:gd name="T95" fmla="*/ 122 h 125"/>
                <a:gd name="T96" fmla="*/ 33 w 142"/>
                <a:gd name="T97" fmla="*/ 124 h 125"/>
                <a:gd name="T98" fmla="*/ 29 w 142"/>
                <a:gd name="T99" fmla="*/ 10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25">
                  <a:moveTo>
                    <a:pt x="28" y="103"/>
                  </a:moveTo>
                  <a:cubicBezTo>
                    <a:pt x="28" y="103"/>
                    <a:pt x="28" y="102"/>
                    <a:pt x="28" y="102"/>
                  </a:cubicBezTo>
                  <a:cubicBezTo>
                    <a:pt x="28" y="101"/>
                    <a:pt x="28" y="100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5"/>
                    <a:pt x="26" y="92"/>
                    <a:pt x="26" y="90"/>
                  </a:cubicBezTo>
                  <a:cubicBezTo>
                    <a:pt x="24" y="82"/>
                    <a:pt x="22" y="75"/>
                    <a:pt x="20" y="68"/>
                  </a:cubicBezTo>
                  <a:cubicBezTo>
                    <a:pt x="19" y="63"/>
                    <a:pt x="18" y="58"/>
                    <a:pt x="17" y="54"/>
                  </a:cubicBezTo>
                  <a:cubicBezTo>
                    <a:pt x="16" y="51"/>
                    <a:pt x="15" y="48"/>
                    <a:pt x="15" y="46"/>
                  </a:cubicBezTo>
                  <a:cubicBezTo>
                    <a:pt x="14" y="41"/>
                    <a:pt x="13" y="37"/>
                    <a:pt x="12" y="33"/>
                  </a:cubicBezTo>
                  <a:cubicBezTo>
                    <a:pt x="9" y="27"/>
                    <a:pt x="6" y="21"/>
                    <a:pt x="4" y="15"/>
                  </a:cubicBezTo>
                  <a:cubicBezTo>
                    <a:pt x="2" y="11"/>
                    <a:pt x="1" y="6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2"/>
                    <a:pt x="17" y="2"/>
                    <a:pt x="24" y="2"/>
                  </a:cubicBezTo>
                  <a:cubicBezTo>
                    <a:pt x="28" y="2"/>
                    <a:pt x="33" y="1"/>
                    <a:pt x="37" y="1"/>
                  </a:cubicBezTo>
                  <a:cubicBezTo>
                    <a:pt x="44" y="1"/>
                    <a:pt x="50" y="3"/>
                    <a:pt x="57" y="5"/>
                  </a:cubicBezTo>
                  <a:cubicBezTo>
                    <a:pt x="61" y="6"/>
                    <a:pt x="64" y="8"/>
                    <a:pt x="68" y="9"/>
                  </a:cubicBezTo>
                  <a:cubicBezTo>
                    <a:pt x="71" y="10"/>
                    <a:pt x="75" y="10"/>
                    <a:pt x="78" y="11"/>
                  </a:cubicBezTo>
                  <a:cubicBezTo>
                    <a:pt x="83" y="11"/>
                    <a:pt x="88" y="11"/>
                    <a:pt x="93" y="12"/>
                  </a:cubicBezTo>
                  <a:cubicBezTo>
                    <a:pt x="93" y="12"/>
                    <a:pt x="94" y="12"/>
                    <a:pt x="94" y="13"/>
                  </a:cubicBezTo>
                  <a:cubicBezTo>
                    <a:pt x="96" y="13"/>
                    <a:pt x="98" y="14"/>
                    <a:pt x="99" y="15"/>
                  </a:cubicBezTo>
                  <a:cubicBezTo>
                    <a:pt x="100" y="15"/>
                    <a:pt x="100" y="15"/>
                    <a:pt x="101" y="16"/>
                  </a:cubicBezTo>
                  <a:cubicBezTo>
                    <a:pt x="102" y="17"/>
                    <a:pt x="102" y="18"/>
                    <a:pt x="103" y="19"/>
                  </a:cubicBezTo>
                  <a:cubicBezTo>
                    <a:pt x="103" y="20"/>
                    <a:pt x="104" y="21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5"/>
                    <a:pt x="102" y="28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4" y="34"/>
                    <a:pt x="104" y="35"/>
                    <a:pt x="102" y="36"/>
                  </a:cubicBezTo>
                  <a:cubicBezTo>
                    <a:pt x="101" y="37"/>
                    <a:pt x="101" y="37"/>
                    <a:pt x="101" y="38"/>
                  </a:cubicBezTo>
                  <a:cubicBezTo>
                    <a:pt x="101" y="41"/>
                    <a:pt x="101" y="44"/>
                    <a:pt x="101" y="47"/>
                  </a:cubicBezTo>
                  <a:cubicBezTo>
                    <a:pt x="101" y="49"/>
                    <a:pt x="101" y="50"/>
                    <a:pt x="99" y="51"/>
                  </a:cubicBezTo>
                  <a:cubicBezTo>
                    <a:pt x="98" y="50"/>
                    <a:pt x="98" y="49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7"/>
                    <a:pt x="98" y="47"/>
                  </a:cubicBezTo>
                  <a:cubicBezTo>
                    <a:pt x="98" y="47"/>
                    <a:pt x="98" y="46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6" y="47"/>
                    <a:pt x="96" y="45"/>
                    <a:pt x="96" y="44"/>
                  </a:cubicBezTo>
                  <a:cubicBezTo>
                    <a:pt x="95" y="42"/>
                    <a:pt x="95" y="41"/>
                    <a:pt x="94" y="39"/>
                  </a:cubicBezTo>
                  <a:cubicBezTo>
                    <a:pt x="92" y="45"/>
                    <a:pt x="90" y="50"/>
                    <a:pt x="88" y="56"/>
                  </a:cubicBezTo>
                  <a:cubicBezTo>
                    <a:pt x="87" y="57"/>
                    <a:pt x="86" y="58"/>
                    <a:pt x="84" y="58"/>
                  </a:cubicBezTo>
                  <a:cubicBezTo>
                    <a:pt x="78" y="58"/>
                    <a:pt x="71" y="58"/>
                    <a:pt x="65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60"/>
                    <a:pt x="67" y="60"/>
                    <a:pt x="68" y="62"/>
                  </a:cubicBezTo>
                  <a:cubicBezTo>
                    <a:pt x="67" y="63"/>
                    <a:pt x="67" y="64"/>
                    <a:pt x="66" y="65"/>
                  </a:cubicBezTo>
                  <a:cubicBezTo>
                    <a:pt x="66" y="65"/>
                    <a:pt x="66" y="66"/>
                    <a:pt x="67" y="66"/>
                  </a:cubicBezTo>
                  <a:cubicBezTo>
                    <a:pt x="68" y="68"/>
                    <a:pt x="68" y="70"/>
                    <a:pt x="67" y="72"/>
                  </a:cubicBezTo>
                  <a:cubicBezTo>
                    <a:pt x="67" y="76"/>
                    <a:pt x="67" y="80"/>
                    <a:pt x="67" y="84"/>
                  </a:cubicBezTo>
                  <a:cubicBezTo>
                    <a:pt x="68" y="86"/>
                    <a:pt x="68" y="87"/>
                    <a:pt x="68" y="89"/>
                  </a:cubicBezTo>
                  <a:cubicBezTo>
                    <a:pt x="68" y="91"/>
                    <a:pt x="68" y="94"/>
                    <a:pt x="69" y="96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69" y="100"/>
                    <a:pt x="70" y="101"/>
                    <a:pt x="71" y="102"/>
                  </a:cubicBezTo>
                  <a:cubicBezTo>
                    <a:pt x="72" y="104"/>
                    <a:pt x="76" y="104"/>
                    <a:pt x="76" y="101"/>
                  </a:cubicBezTo>
                  <a:cubicBezTo>
                    <a:pt x="77" y="101"/>
                    <a:pt x="77" y="101"/>
                    <a:pt x="77" y="100"/>
                  </a:cubicBezTo>
                  <a:cubicBezTo>
                    <a:pt x="78" y="99"/>
                    <a:pt x="78" y="98"/>
                    <a:pt x="79" y="97"/>
                  </a:cubicBezTo>
                  <a:cubicBezTo>
                    <a:pt x="79" y="94"/>
                    <a:pt x="79" y="94"/>
                    <a:pt x="77" y="94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79" y="92"/>
                    <a:pt x="79" y="91"/>
                    <a:pt x="80" y="89"/>
                  </a:cubicBezTo>
                  <a:cubicBezTo>
                    <a:pt x="81" y="88"/>
                    <a:pt x="82" y="88"/>
                    <a:pt x="83" y="87"/>
                  </a:cubicBezTo>
                  <a:cubicBezTo>
                    <a:pt x="84" y="87"/>
                    <a:pt x="85" y="86"/>
                    <a:pt x="85" y="85"/>
                  </a:cubicBezTo>
                  <a:cubicBezTo>
                    <a:pt x="85" y="84"/>
                    <a:pt x="86" y="83"/>
                    <a:pt x="87" y="83"/>
                  </a:cubicBezTo>
                  <a:cubicBezTo>
                    <a:pt x="89" y="81"/>
                    <a:pt x="90" y="80"/>
                    <a:pt x="92" y="79"/>
                  </a:cubicBezTo>
                  <a:cubicBezTo>
                    <a:pt x="93" y="78"/>
                    <a:pt x="94" y="78"/>
                    <a:pt x="95" y="79"/>
                  </a:cubicBezTo>
                  <a:cubicBezTo>
                    <a:pt x="97" y="80"/>
                    <a:pt x="100" y="82"/>
                    <a:pt x="102" y="83"/>
                  </a:cubicBezTo>
                  <a:cubicBezTo>
                    <a:pt x="105" y="85"/>
                    <a:pt x="107" y="87"/>
                    <a:pt x="110" y="89"/>
                  </a:cubicBezTo>
                  <a:cubicBezTo>
                    <a:pt x="111" y="89"/>
                    <a:pt x="112" y="89"/>
                    <a:pt x="112" y="88"/>
                  </a:cubicBezTo>
                  <a:cubicBezTo>
                    <a:pt x="113" y="88"/>
                    <a:pt x="112" y="87"/>
                    <a:pt x="112" y="86"/>
                  </a:cubicBezTo>
                  <a:cubicBezTo>
                    <a:pt x="112" y="85"/>
                    <a:pt x="112" y="84"/>
                    <a:pt x="112" y="83"/>
                  </a:cubicBezTo>
                  <a:cubicBezTo>
                    <a:pt x="112" y="82"/>
                    <a:pt x="112" y="82"/>
                    <a:pt x="113" y="82"/>
                  </a:cubicBezTo>
                  <a:cubicBezTo>
                    <a:pt x="114" y="82"/>
                    <a:pt x="115" y="83"/>
                    <a:pt x="115" y="84"/>
                  </a:cubicBezTo>
                  <a:cubicBezTo>
                    <a:pt x="114" y="86"/>
                    <a:pt x="115" y="88"/>
                    <a:pt x="117" y="89"/>
                  </a:cubicBezTo>
                  <a:cubicBezTo>
                    <a:pt x="117" y="90"/>
                    <a:pt x="118" y="91"/>
                    <a:pt x="118" y="92"/>
                  </a:cubicBezTo>
                  <a:cubicBezTo>
                    <a:pt x="118" y="93"/>
                    <a:pt x="119" y="93"/>
                    <a:pt x="120" y="93"/>
                  </a:cubicBezTo>
                  <a:cubicBezTo>
                    <a:pt x="121" y="93"/>
                    <a:pt x="121" y="94"/>
                    <a:pt x="121" y="95"/>
                  </a:cubicBezTo>
                  <a:cubicBezTo>
                    <a:pt x="121" y="96"/>
                    <a:pt x="121" y="98"/>
                    <a:pt x="121" y="99"/>
                  </a:cubicBezTo>
                  <a:cubicBezTo>
                    <a:pt x="122" y="99"/>
                    <a:pt x="123" y="98"/>
                    <a:pt x="123" y="97"/>
                  </a:cubicBezTo>
                  <a:cubicBezTo>
                    <a:pt x="122" y="96"/>
                    <a:pt x="122" y="95"/>
                    <a:pt x="123" y="95"/>
                  </a:cubicBezTo>
                  <a:cubicBezTo>
                    <a:pt x="124" y="95"/>
                    <a:pt x="124" y="96"/>
                    <a:pt x="125" y="96"/>
                  </a:cubicBezTo>
                  <a:cubicBezTo>
                    <a:pt x="125" y="97"/>
                    <a:pt x="125" y="98"/>
                    <a:pt x="125" y="98"/>
                  </a:cubicBezTo>
                  <a:cubicBezTo>
                    <a:pt x="123" y="100"/>
                    <a:pt x="126" y="102"/>
                    <a:pt x="125" y="105"/>
                  </a:cubicBezTo>
                  <a:cubicBezTo>
                    <a:pt x="125" y="105"/>
                    <a:pt x="126" y="106"/>
                    <a:pt x="126" y="106"/>
                  </a:cubicBezTo>
                  <a:cubicBezTo>
                    <a:pt x="128" y="107"/>
                    <a:pt x="128" y="108"/>
                    <a:pt x="128" y="109"/>
                  </a:cubicBezTo>
                  <a:cubicBezTo>
                    <a:pt x="128" y="110"/>
                    <a:pt x="128" y="110"/>
                    <a:pt x="128" y="111"/>
                  </a:cubicBezTo>
                  <a:cubicBezTo>
                    <a:pt x="128" y="113"/>
                    <a:pt x="129" y="114"/>
                    <a:pt x="131" y="114"/>
                  </a:cubicBezTo>
                  <a:cubicBezTo>
                    <a:pt x="133" y="114"/>
                    <a:pt x="134" y="114"/>
                    <a:pt x="135" y="116"/>
                  </a:cubicBezTo>
                  <a:cubicBezTo>
                    <a:pt x="135" y="118"/>
                    <a:pt x="138" y="118"/>
                    <a:pt x="139" y="116"/>
                  </a:cubicBezTo>
                  <a:cubicBezTo>
                    <a:pt x="139" y="116"/>
                    <a:pt x="139" y="115"/>
                    <a:pt x="140" y="115"/>
                  </a:cubicBezTo>
                  <a:cubicBezTo>
                    <a:pt x="140" y="116"/>
                    <a:pt x="141" y="116"/>
                    <a:pt x="141" y="117"/>
                  </a:cubicBezTo>
                  <a:cubicBezTo>
                    <a:pt x="141" y="118"/>
                    <a:pt x="142" y="120"/>
                    <a:pt x="141" y="122"/>
                  </a:cubicBezTo>
                  <a:cubicBezTo>
                    <a:pt x="141" y="123"/>
                    <a:pt x="141" y="124"/>
                    <a:pt x="139" y="123"/>
                  </a:cubicBezTo>
                  <a:cubicBezTo>
                    <a:pt x="137" y="122"/>
                    <a:pt x="135" y="121"/>
                    <a:pt x="133" y="120"/>
                  </a:cubicBezTo>
                  <a:cubicBezTo>
                    <a:pt x="130" y="120"/>
                    <a:pt x="127" y="119"/>
                    <a:pt x="125" y="119"/>
                  </a:cubicBezTo>
                  <a:cubicBezTo>
                    <a:pt x="122" y="118"/>
                    <a:pt x="119" y="119"/>
                    <a:pt x="117" y="118"/>
                  </a:cubicBezTo>
                  <a:cubicBezTo>
                    <a:pt x="114" y="118"/>
                    <a:pt x="111" y="118"/>
                    <a:pt x="108" y="118"/>
                  </a:cubicBezTo>
                  <a:cubicBezTo>
                    <a:pt x="105" y="119"/>
                    <a:pt x="101" y="118"/>
                    <a:pt x="98" y="119"/>
                  </a:cubicBezTo>
                  <a:cubicBezTo>
                    <a:pt x="96" y="119"/>
                    <a:pt x="94" y="118"/>
                    <a:pt x="92" y="119"/>
                  </a:cubicBezTo>
                  <a:cubicBezTo>
                    <a:pt x="84" y="120"/>
                    <a:pt x="75" y="121"/>
                    <a:pt x="67" y="122"/>
                  </a:cubicBezTo>
                  <a:cubicBezTo>
                    <a:pt x="56" y="123"/>
                    <a:pt x="46" y="123"/>
                    <a:pt x="35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2" y="124"/>
                    <a:pt x="31" y="125"/>
                    <a:pt x="30" y="123"/>
                  </a:cubicBezTo>
                  <a:cubicBezTo>
                    <a:pt x="30" y="117"/>
                    <a:pt x="29" y="112"/>
                    <a:pt x="29" y="106"/>
                  </a:cubicBezTo>
                  <a:cubicBezTo>
                    <a:pt x="29" y="105"/>
                    <a:pt x="28" y="104"/>
                    <a:pt x="28" y="103"/>
                  </a:cubicBezTo>
                  <a:close/>
                </a:path>
              </a:pathLst>
            </a:custGeom>
            <a:solidFill>
              <a:srgbClr val="1B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6">
              <a:extLst>
                <a:ext uri="{FF2B5EF4-FFF2-40B4-BE49-F238E27FC236}">
                  <a16:creationId xmlns:a16="http://schemas.microsoft.com/office/drawing/2014/main" id="{3D119E72-48F7-6DBB-1EDF-73B42A36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1751013"/>
              <a:ext cx="266700" cy="223837"/>
            </a:xfrm>
            <a:custGeom>
              <a:avLst/>
              <a:gdLst>
                <a:gd name="T0" fmla="*/ 60 w 140"/>
                <a:gd name="T1" fmla="*/ 12 h 118"/>
                <a:gd name="T2" fmla="*/ 92 w 140"/>
                <a:gd name="T3" fmla="*/ 9 h 118"/>
                <a:gd name="T4" fmla="*/ 96 w 140"/>
                <a:gd name="T5" fmla="*/ 21 h 118"/>
                <a:gd name="T6" fmla="*/ 100 w 140"/>
                <a:gd name="T7" fmla="*/ 31 h 118"/>
                <a:gd name="T8" fmla="*/ 101 w 140"/>
                <a:gd name="T9" fmla="*/ 33 h 118"/>
                <a:gd name="T10" fmla="*/ 100 w 140"/>
                <a:gd name="T11" fmla="*/ 38 h 118"/>
                <a:gd name="T12" fmla="*/ 97 w 140"/>
                <a:gd name="T13" fmla="*/ 45 h 118"/>
                <a:gd name="T14" fmla="*/ 97 w 140"/>
                <a:gd name="T15" fmla="*/ 50 h 118"/>
                <a:gd name="T16" fmla="*/ 101 w 140"/>
                <a:gd name="T17" fmla="*/ 60 h 118"/>
                <a:gd name="T18" fmla="*/ 105 w 140"/>
                <a:gd name="T19" fmla="*/ 68 h 118"/>
                <a:gd name="T20" fmla="*/ 109 w 140"/>
                <a:gd name="T21" fmla="*/ 74 h 118"/>
                <a:gd name="T22" fmla="*/ 112 w 140"/>
                <a:gd name="T23" fmla="*/ 81 h 118"/>
                <a:gd name="T24" fmla="*/ 117 w 140"/>
                <a:gd name="T25" fmla="*/ 84 h 118"/>
                <a:gd name="T26" fmla="*/ 123 w 140"/>
                <a:gd name="T27" fmla="*/ 90 h 118"/>
                <a:gd name="T28" fmla="*/ 133 w 140"/>
                <a:gd name="T29" fmla="*/ 95 h 118"/>
                <a:gd name="T30" fmla="*/ 139 w 140"/>
                <a:gd name="T31" fmla="*/ 100 h 118"/>
                <a:gd name="T32" fmla="*/ 137 w 140"/>
                <a:gd name="T33" fmla="*/ 104 h 118"/>
                <a:gd name="T34" fmla="*/ 138 w 140"/>
                <a:gd name="T35" fmla="*/ 108 h 118"/>
                <a:gd name="T36" fmla="*/ 119 w 140"/>
                <a:gd name="T37" fmla="*/ 108 h 118"/>
                <a:gd name="T38" fmla="*/ 113 w 140"/>
                <a:gd name="T39" fmla="*/ 107 h 118"/>
                <a:gd name="T40" fmla="*/ 111 w 140"/>
                <a:gd name="T41" fmla="*/ 99 h 118"/>
                <a:gd name="T42" fmla="*/ 108 w 140"/>
                <a:gd name="T43" fmla="*/ 92 h 118"/>
                <a:gd name="T44" fmla="*/ 105 w 140"/>
                <a:gd name="T45" fmla="*/ 87 h 118"/>
                <a:gd name="T46" fmla="*/ 95 w 140"/>
                <a:gd name="T47" fmla="*/ 82 h 118"/>
                <a:gd name="T48" fmla="*/ 98 w 140"/>
                <a:gd name="T49" fmla="*/ 79 h 118"/>
                <a:gd name="T50" fmla="*/ 89 w 140"/>
                <a:gd name="T51" fmla="*/ 70 h 118"/>
                <a:gd name="T52" fmla="*/ 86 w 140"/>
                <a:gd name="T53" fmla="*/ 62 h 118"/>
                <a:gd name="T54" fmla="*/ 81 w 140"/>
                <a:gd name="T55" fmla="*/ 52 h 118"/>
                <a:gd name="T56" fmla="*/ 75 w 140"/>
                <a:gd name="T57" fmla="*/ 45 h 118"/>
                <a:gd name="T58" fmla="*/ 73 w 140"/>
                <a:gd name="T59" fmla="*/ 37 h 118"/>
                <a:gd name="T60" fmla="*/ 70 w 140"/>
                <a:gd name="T61" fmla="*/ 42 h 118"/>
                <a:gd name="T62" fmla="*/ 68 w 140"/>
                <a:gd name="T63" fmla="*/ 37 h 118"/>
                <a:gd name="T64" fmla="*/ 66 w 140"/>
                <a:gd name="T65" fmla="*/ 54 h 118"/>
                <a:gd name="T66" fmla="*/ 64 w 140"/>
                <a:gd name="T67" fmla="*/ 64 h 118"/>
                <a:gd name="T68" fmla="*/ 68 w 140"/>
                <a:gd name="T69" fmla="*/ 74 h 118"/>
                <a:gd name="T70" fmla="*/ 70 w 140"/>
                <a:gd name="T71" fmla="*/ 93 h 118"/>
                <a:gd name="T72" fmla="*/ 77 w 140"/>
                <a:gd name="T73" fmla="*/ 104 h 118"/>
                <a:gd name="T74" fmla="*/ 84 w 140"/>
                <a:gd name="T75" fmla="*/ 113 h 118"/>
                <a:gd name="T76" fmla="*/ 85 w 140"/>
                <a:gd name="T77" fmla="*/ 118 h 118"/>
                <a:gd name="T78" fmla="*/ 71 w 140"/>
                <a:gd name="T79" fmla="*/ 113 h 118"/>
                <a:gd name="T80" fmla="*/ 56 w 140"/>
                <a:gd name="T81" fmla="*/ 113 h 118"/>
                <a:gd name="T82" fmla="*/ 54 w 140"/>
                <a:gd name="T83" fmla="*/ 102 h 118"/>
                <a:gd name="T84" fmla="*/ 50 w 140"/>
                <a:gd name="T85" fmla="*/ 92 h 118"/>
                <a:gd name="T86" fmla="*/ 61 w 140"/>
                <a:gd name="T87" fmla="*/ 103 h 118"/>
                <a:gd name="T88" fmla="*/ 63 w 140"/>
                <a:gd name="T89" fmla="*/ 105 h 118"/>
                <a:gd name="T90" fmla="*/ 57 w 140"/>
                <a:gd name="T91" fmla="*/ 99 h 118"/>
                <a:gd name="T92" fmla="*/ 50 w 140"/>
                <a:gd name="T93" fmla="*/ 85 h 118"/>
                <a:gd name="T94" fmla="*/ 49 w 140"/>
                <a:gd name="T95" fmla="*/ 81 h 118"/>
                <a:gd name="T96" fmla="*/ 45 w 140"/>
                <a:gd name="T97" fmla="*/ 84 h 118"/>
                <a:gd name="T98" fmla="*/ 36 w 140"/>
                <a:gd name="T99" fmla="*/ 73 h 118"/>
                <a:gd name="T100" fmla="*/ 38 w 140"/>
                <a:gd name="T101" fmla="*/ 61 h 118"/>
                <a:gd name="T102" fmla="*/ 35 w 140"/>
                <a:gd name="T103" fmla="*/ 53 h 118"/>
                <a:gd name="T104" fmla="*/ 34 w 140"/>
                <a:gd name="T105" fmla="*/ 43 h 118"/>
                <a:gd name="T106" fmla="*/ 26 w 140"/>
                <a:gd name="T107" fmla="*/ 34 h 118"/>
                <a:gd name="T108" fmla="*/ 18 w 140"/>
                <a:gd name="T109" fmla="*/ 28 h 118"/>
                <a:gd name="T110" fmla="*/ 12 w 140"/>
                <a:gd name="T111" fmla="*/ 19 h 118"/>
                <a:gd name="T112" fmla="*/ 6 w 140"/>
                <a:gd name="T113" fmla="*/ 10 h 118"/>
                <a:gd name="T114" fmla="*/ 0 w 140"/>
                <a:gd name="T11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18">
                  <a:moveTo>
                    <a:pt x="10" y="1"/>
                  </a:moveTo>
                  <a:cubicBezTo>
                    <a:pt x="15" y="2"/>
                    <a:pt x="19" y="3"/>
                    <a:pt x="23" y="5"/>
                  </a:cubicBezTo>
                  <a:cubicBezTo>
                    <a:pt x="35" y="11"/>
                    <a:pt x="47" y="13"/>
                    <a:pt x="60" y="12"/>
                  </a:cubicBezTo>
                  <a:cubicBezTo>
                    <a:pt x="69" y="11"/>
                    <a:pt x="77" y="10"/>
                    <a:pt x="86" y="8"/>
                  </a:cubicBezTo>
                  <a:cubicBezTo>
                    <a:pt x="87" y="7"/>
                    <a:pt x="88" y="7"/>
                    <a:pt x="90" y="7"/>
                  </a:cubicBezTo>
                  <a:cubicBezTo>
                    <a:pt x="91" y="7"/>
                    <a:pt x="91" y="8"/>
                    <a:pt x="92" y="9"/>
                  </a:cubicBezTo>
                  <a:cubicBezTo>
                    <a:pt x="92" y="11"/>
                    <a:pt x="92" y="13"/>
                    <a:pt x="92" y="15"/>
                  </a:cubicBezTo>
                  <a:cubicBezTo>
                    <a:pt x="92" y="17"/>
                    <a:pt x="92" y="18"/>
                    <a:pt x="94" y="19"/>
                  </a:cubicBezTo>
                  <a:cubicBezTo>
                    <a:pt x="95" y="19"/>
                    <a:pt x="96" y="20"/>
                    <a:pt x="96" y="21"/>
                  </a:cubicBezTo>
                  <a:cubicBezTo>
                    <a:pt x="96" y="22"/>
                    <a:pt x="96" y="24"/>
                    <a:pt x="97" y="25"/>
                  </a:cubicBezTo>
                  <a:cubicBezTo>
                    <a:pt x="98" y="26"/>
                    <a:pt x="98" y="27"/>
                    <a:pt x="98" y="29"/>
                  </a:cubicBezTo>
                  <a:cubicBezTo>
                    <a:pt x="98" y="30"/>
                    <a:pt x="98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1"/>
                    <a:pt x="101" y="31"/>
                    <a:pt x="101" y="32"/>
                  </a:cubicBezTo>
                  <a:cubicBezTo>
                    <a:pt x="101" y="32"/>
                    <a:pt x="101" y="32"/>
                    <a:pt x="101" y="33"/>
                  </a:cubicBezTo>
                  <a:cubicBezTo>
                    <a:pt x="100" y="33"/>
                    <a:pt x="99" y="33"/>
                    <a:pt x="99" y="34"/>
                  </a:cubicBezTo>
                  <a:cubicBezTo>
                    <a:pt x="99" y="35"/>
                    <a:pt x="99" y="36"/>
                    <a:pt x="100" y="37"/>
                  </a:cubicBezTo>
                  <a:cubicBezTo>
                    <a:pt x="101" y="37"/>
                    <a:pt x="102" y="38"/>
                    <a:pt x="100" y="38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2"/>
                    <a:pt x="99" y="43"/>
                    <a:pt x="99" y="45"/>
                  </a:cubicBezTo>
                  <a:cubicBezTo>
                    <a:pt x="99" y="46"/>
                    <a:pt x="99" y="46"/>
                    <a:pt x="97" y="45"/>
                  </a:cubicBezTo>
                  <a:cubicBezTo>
                    <a:pt x="97" y="45"/>
                    <a:pt x="97" y="45"/>
                    <a:pt x="96" y="46"/>
                  </a:cubicBezTo>
                  <a:cubicBezTo>
                    <a:pt x="96" y="46"/>
                    <a:pt x="96" y="47"/>
                    <a:pt x="97" y="47"/>
                  </a:cubicBezTo>
                  <a:cubicBezTo>
                    <a:pt x="97" y="48"/>
                    <a:pt x="97" y="49"/>
                    <a:pt x="97" y="50"/>
                  </a:cubicBezTo>
                  <a:cubicBezTo>
                    <a:pt x="97" y="52"/>
                    <a:pt x="97" y="52"/>
                    <a:pt x="98" y="53"/>
                  </a:cubicBezTo>
                  <a:cubicBezTo>
                    <a:pt x="99" y="54"/>
                    <a:pt x="99" y="55"/>
                    <a:pt x="99" y="57"/>
                  </a:cubicBezTo>
                  <a:cubicBezTo>
                    <a:pt x="99" y="58"/>
                    <a:pt x="99" y="59"/>
                    <a:pt x="101" y="60"/>
                  </a:cubicBezTo>
                  <a:cubicBezTo>
                    <a:pt x="102" y="60"/>
                    <a:pt x="102" y="61"/>
                    <a:pt x="102" y="62"/>
                  </a:cubicBezTo>
                  <a:cubicBezTo>
                    <a:pt x="102" y="63"/>
                    <a:pt x="102" y="64"/>
                    <a:pt x="104" y="65"/>
                  </a:cubicBezTo>
                  <a:cubicBezTo>
                    <a:pt x="105" y="66"/>
                    <a:pt x="105" y="67"/>
                    <a:pt x="105" y="68"/>
                  </a:cubicBezTo>
                  <a:cubicBezTo>
                    <a:pt x="105" y="69"/>
                    <a:pt x="105" y="71"/>
                    <a:pt x="106" y="71"/>
                  </a:cubicBezTo>
                  <a:cubicBezTo>
                    <a:pt x="107" y="71"/>
                    <a:pt x="107" y="72"/>
                    <a:pt x="107" y="72"/>
                  </a:cubicBezTo>
                  <a:cubicBezTo>
                    <a:pt x="108" y="73"/>
                    <a:pt x="108" y="73"/>
                    <a:pt x="109" y="74"/>
                  </a:cubicBezTo>
                  <a:cubicBezTo>
                    <a:pt x="110" y="74"/>
                    <a:pt x="110" y="75"/>
                    <a:pt x="110" y="76"/>
                  </a:cubicBezTo>
                  <a:cubicBezTo>
                    <a:pt x="110" y="77"/>
                    <a:pt x="111" y="78"/>
                    <a:pt x="112" y="79"/>
                  </a:cubicBezTo>
                  <a:cubicBezTo>
                    <a:pt x="113" y="79"/>
                    <a:pt x="113" y="80"/>
                    <a:pt x="112" y="81"/>
                  </a:cubicBezTo>
                  <a:cubicBezTo>
                    <a:pt x="112" y="82"/>
                    <a:pt x="112" y="83"/>
                    <a:pt x="112" y="83"/>
                  </a:cubicBezTo>
                  <a:cubicBezTo>
                    <a:pt x="113" y="84"/>
                    <a:pt x="113" y="84"/>
                    <a:pt x="114" y="83"/>
                  </a:cubicBezTo>
                  <a:cubicBezTo>
                    <a:pt x="115" y="82"/>
                    <a:pt x="116" y="83"/>
                    <a:pt x="117" y="84"/>
                  </a:cubicBezTo>
                  <a:cubicBezTo>
                    <a:pt x="118" y="85"/>
                    <a:pt x="118" y="85"/>
                    <a:pt x="119" y="86"/>
                  </a:cubicBezTo>
                  <a:cubicBezTo>
                    <a:pt x="120" y="87"/>
                    <a:pt x="121" y="88"/>
                    <a:pt x="123" y="88"/>
                  </a:cubicBezTo>
                  <a:cubicBezTo>
                    <a:pt x="123" y="88"/>
                    <a:pt x="124" y="88"/>
                    <a:pt x="123" y="90"/>
                  </a:cubicBezTo>
                  <a:cubicBezTo>
                    <a:pt x="123" y="91"/>
                    <a:pt x="124" y="91"/>
                    <a:pt x="124" y="91"/>
                  </a:cubicBezTo>
                  <a:cubicBezTo>
                    <a:pt x="127" y="91"/>
                    <a:pt x="129" y="93"/>
                    <a:pt x="132" y="93"/>
                  </a:cubicBezTo>
                  <a:cubicBezTo>
                    <a:pt x="132" y="94"/>
                    <a:pt x="133" y="94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5" y="96"/>
                    <a:pt x="136" y="99"/>
                    <a:pt x="138" y="99"/>
                  </a:cubicBezTo>
                  <a:cubicBezTo>
                    <a:pt x="138" y="100"/>
                    <a:pt x="138" y="100"/>
                    <a:pt x="139" y="100"/>
                  </a:cubicBezTo>
                  <a:cubicBezTo>
                    <a:pt x="139" y="102"/>
                    <a:pt x="139" y="103"/>
                    <a:pt x="140" y="104"/>
                  </a:cubicBezTo>
                  <a:cubicBezTo>
                    <a:pt x="140" y="105"/>
                    <a:pt x="140" y="105"/>
                    <a:pt x="139" y="105"/>
                  </a:cubicBezTo>
                  <a:cubicBezTo>
                    <a:pt x="138" y="105"/>
                    <a:pt x="137" y="105"/>
                    <a:pt x="137" y="104"/>
                  </a:cubicBezTo>
                  <a:cubicBezTo>
                    <a:pt x="137" y="105"/>
                    <a:pt x="138" y="106"/>
                    <a:pt x="139" y="107"/>
                  </a:cubicBezTo>
                  <a:cubicBezTo>
                    <a:pt x="139" y="107"/>
                    <a:pt x="140" y="108"/>
                    <a:pt x="139" y="108"/>
                  </a:cubicBezTo>
                  <a:cubicBezTo>
                    <a:pt x="139" y="109"/>
                    <a:pt x="138" y="108"/>
                    <a:pt x="138" y="108"/>
                  </a:cubicBezTo>
                  <a:cubicBezTo>
                    <a:pt x="137" y="108"/>
                    <a:pt x="136" y="108"/>
                    <a:pt x="136" y="108"/>
                  </a:cubicBezTo>
                  <a:cubicBezTo>
                    <a:pt x="131" y="107"/>
                    <a:pt x="126" y="107"/>
                    <a:pt x="122" y="108"/>
                  </a:cubicBezTo>
                  <a:cubicBezTo>
                    <a:pt x="121" y="108"/>
                    <a:pt x="120" y="107"/>
                    <a:pt x="119" y="108"/>
                  </a:cubicBezTo>
                  <a:cubicBezTo>
                    <a:pt x="119" y="109"/>
                    <a:pt x="118" y="108"/>
                    <a:pt x="117" y="107"/>
                  </a:cubicBezTo>
                  <a:cubicBezTo>
                    <a:pt x="117" y="107"/>
                    <a:pt x="116" y="107"/>
                    <a:pt x="115" y="107"/>
                  </a:cubicBezTo>
                  <a:cubicBezTo>
                    <a:pt x="115" y="107"/>
                    <a:pt x="114" y="108"/>
                    <a:pt x="113" y="107"/>
                  </a:cubicBezTo>
                  <a:cubicBezTo>
                    <a:pt x="113" y="106"/>
                    <a:pt x="114" y="105"/>
                    <a:pt x="114" y="105"/>
                  </a:cubicBezTo>
                  <a:cubicBezTo>
                    <a:pt x="112" y="105"/>
                    <a:pt x="112" y="103"/>
                    <a:pt x="112" y="102"/>
                  </a:cubicBezTo>
                  <a:cubicBezTo>
                    <a:pt x="112" y="101"/>
                    <a:pt x="112" y="100"/>
                    <a:pt x="111" y="99"/>
                  </a:cubicBezTo>
                  <a:cubicBezTo>
                    <a:pt x="110" y="98"/>
                    <a:pt x="110" y="96"/>
                    <a:pt x="110" y="95"/>
                  </a:cubicBezTo>
                  <a:cubicBezTo>
                    <a:pt x="110" y="94"/>
                    <a:pt x="110" y="93"/>
                    <a:pt x="110" y="93"/>
                  </a:cubicBezTo>
                  <a:cubicBezTo>
                    <a:pt x="109" y="91"/>
                    <a:pt x="109" y="91"/>
                    <a:pt x="108" y="92"/>
                  </a:cubicBezTo>
                  <a:cubicBezTo>
                    <a:pt x="108" y="92"/>
                    <a:pt x="107" y="93"/>
                    <a:pt x="107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6" y="89"/>
                    <a:pt x="106" y="88"/>
                    <a:pt x="105" y="87"/>
                  </a:cubicBezTo>
                  <a:cubicBezTo>
                    <a:pt x="104" y="85"/>
                    <a:pt x="103" y="84"/>
                    <a:pt x="101" y="84"/>
                  </a:cubicBezTo>
                  <a:cubicBezTo>
                    <a:pt x="100" y="84"/>
                    <a:pt x="98" y="84"/>
                    <a:pt x="97" y="84"/>
                  </a:cubicBezTo>
                  <a:cubicBezTo>
                    <a:pt x="96" y="84"/>
                    <a:pt x="95" y="83"/>
                    <a:pt x="95" y="82"/>
                  </a:cubicBezTo>
                  <a:cubicBezTo>
                    <a:pt x="95" y="81"/>
                    <a:pt x="96" y="81"/>
                    <a:pt x="97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9" y="80"/>
                    <a:pt x="99" y="80"/>
                    <a:pt x="98" y="79"/>
                  </a:cubicBezTo>
                  <a:cubicBezTo>
                    <a:pt x="96" y="77"/>
                    <a:pt x="94" y="75"/>
                    <a:pt x="93" y="73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9" y="73"/>
                    <a:pt x="89" y="72"/>
                    <a:pt x="89" y="70"/>
                  </a:cubicBezTo>
                  <a:cubicBezTo>
                    <a:pt x="90" y="69"/>
                    <a:pt x="90" y="69"/>
                    <a:pt x="89" y="68"/>
                  </a:cubicBezTo>
                  <a:cubicBezTo>
                    <a:pt x="88" y="67"/>
                    <a:pt x="87" y="66"/>
                    <a:pt x="87" y="65"/>
                  </a:cubicBezTo>
                  <a:cubicBezTo>
                    <a:pt x="88" y="63"/>
                    <a:pt x="87" y="62"/>
                    <a:pt x="86" y="62"/>
                  </a:cubicBezTo>
                  <a:cubicBezTo>
                    <a:pt x="85" y="61"/>
                    <a:pt x="84" y="61"/>
                    <a:pt x="84" y="60"/>
                  </a:cubicBezTo>
                  <a:cubicBezTo>
                    <a:pt x="84" y="58"/>
                    <a:pt x="83" y="57"/>
                    <a:pt x="82" y="56"/>
                  </a:cubicBezTo>
                  <a:cubicBezTo>
                    <a:pt x="81" y="55"/>
                    <a:pt x="80" y="54"/>
                    <a:pt x="81" y="52"/>
                  </a:cubicBezTo>
                  <a:cubicBezTo>
                    <a:pt x="81" y="52"/>
                    <a:pt x="81" y="51"/>
                    <a:pt x="80" y="51"/>
                  </a:cubicBezTo>
                  <a:cubicBezTo>
                    <a:pt x="78" y="51"/>
                    <a:pt x="77" y="50"/>
                    <a:pt x="77" y="48"/>
                  </a:cubicBezTo>
                  <a:cubicBezTo>
                    <a:pt x="77" y="47"/>
                    <a:pt x="76" y="46"/>
                    <a:pt x="75" y="45"/>
                  </a:cubicBezTo>
                  <a:cubicBezTo>
                    <a:pt x="74" y="43"/>
                    <a:pt x="74" y="42"/>
                    <a:pt x="74" y="40"/>
                  </a:cubicBezTo>
                  <a:cubicBezTo>
                    <a:pt x="74" y="40"/>
                    <a:pt x="74" y="39"/>
                    <a:pt x="74" y="39"/>
                  </a:cubicBezTo>
                  <a:cubicBezTo>
                    <a:pt x="73" y="38"/>
                    <a:pt x="74" y="37"/>
                    <a:pt x="73" y="37"/>
                  </a:cubicBezTo>
                  <a:cubicBezTo>
                    <a:pt x="71" y="37"/>
                    <a:pt x="72" y="38"/>
                    <a:pt x="72" y="39"/>
                  </a:cubicBezTo>
                  <a:cubicBezTo>
                    <a:pt x="72" y="39"/>
                    <a:pt x="72" y="40"/>
                    <a:pt x="72" y="40"/>
                  </a:cubicBezTo>
                  <a:cubicBezTo>
                    <a:pt x="71" y="41"/>
                    <a:pt x="71" y="42"/>
                    <a:pt x="70" y="42"/>
                  </a:cubicBezTo>
                  <a:cubicBezTo>
                    <a:pt x="69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7"/>
                    <a:pt x="68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5"/>
                    <a:pt x="67" y="49"/>
                    <a:pt x="66" y="54"/>
                  </a:cubicBezTo>
                  <a:cubicBezTo>
                    <a:pt x="66" y="55"/>
                    <a:pt x="66" y="56"/>
                    <a:pt x="66" y="57"/>
                  </a:cubicBezTo>
                  <a:cubicBezTo>
                    <a:pt x="66" y="58"/>
                    <a:pt x="66" y="59"/>
                    <a:pt x="64" y="60"/>
                  </a:cubicBezTo>
                  <a:cubicBezTo>
                    <a:pt x="63" y="61"/>
                    <a:pt x="63" y="63"/>
                    <a:pt x="64" y="64"/>
                  </a:cubicBezTo>
                  <a:cubicBezTo>
                    <a:pt x="65" y="64"/>
                    <a:pt x="66" y="65"/>
                    <a:pt x="66" y="66"/>
                  </a:cubicBezTo>
                  <a:cubicBezTo>
                    <a:pt x="67" y="68"/>
                    <a:pt x="67" y="71"/>
                    <a:pt x="67" y="73"/>
                  </a:cubicBezTo>
                  <a:cubicBezTo>
                    <a:pt x="67" y="73"/>
                    <a:pt x="67" y="74"/>
                    <a:pt x="68" y="74"/>
                  </a:cubicBezTo>
                  <a:cubicBezTo>
                    <a:pt x="69" y="76"/>
                    <a:pt x="69" y="78"/>
                    <a:pt x="70" y="80"/>
                  </a:cubicBezTo>
                  <a:cubicBezTo>
                    <a:pt x="70" y="82"/>
                    <a:pt x="70" y="83"/>
                    <a:pt x="69" y="85"/>
                  </a:cubicBezTo>
                  <a:cubicBezTo>
                    <a:pt x="69" y="88"/>
                    <a:pt x="69" y="90"/>
                    <a:pt x="70" y="93"/>
                  </a:cubicBezTo>
                  <a:cubicBezTo>
                    <a:pt x="70" y="93"/>
                    <a:pt x="70" y="93"/>
                    <a:pt x="70" y="94"/>
                  </a:cubicBezTo>
                  <a:cubicBezTo>
                    <a:pt x="70" y="97"/>
                    <a:pt x="73" y="99"/>
                    <a:pt x="76" y="102"/>
                  </a:cubicBezTo>
                  <a:cubicBezTo>
                    <a:pt x="76" y="102"/>
                    <a:pt x="77" y="103"/>
                    <a:pt x="77" y="104"/>
                  </a:cubicBezTo>
                  <a:cubicBezTo>
                    <a:pt x="77" y="105"/>
                    <a:pt x="77" y="106"/>
                    <a:pt x="78" y="107"/>
                  </a:cubicBezTo>
                  <a:cubicBezTo>
                    <a:pt x="79" y="108"/>
                    <a:pt x="80" y="108"/>
                    <a:pt x="80" y="109"/>
                  </a:cubicBezTo>
                  <a:cubicBezTo>
                    <a:pt x="81" y="111"/>
                    <a:pt x="82" y="112"/>
                    <a:pt x="84" y="113"/>
                  </a:cubicBezTo>
                  <a:cubicBezTo>
                    <a:pt x="85" y="114"/>
                    <a:pt x="86" y="114"/>
                    <a:pt x="87" y="115"/>
                  </a:cubicBezTo>
                  <a:cubicBezTo>
                    <a:pt x="88" y="116"/>
                    <a:pt x="88" y="116"/>
                    <a:pt x="87" y="117"/>
                  </a:cubicBezTo>
                  <a:cubicBezTo>
                    <a:pt x="86" y="117"/>
                    <a:pt x="86" y="118"/>
                    <a:pt x="85" y="118"/>
                  </a:cubicBezTo>
                  <a:cubicBezTo>
                    <a:pt x="84" y="118"/>
                    <a:pt x="82" y="117"/>
                    <a:pt x="80" y="117"/>
                  </a:cubicBezTo>
                  <a:cubicBezTo>
                    <a:pt x="78" y="116"/>
                    <a:pt x="76" y="114"/>
                    <a:pt x="74" y="114"/>
                  </a:cubicBezTo>
                  <a:cubicBezTo>
                    <a:pt x="73" y="113"/>
                    <a:pt x="72" y="113"/>
                    <a:pt x="71" y="113"/>
                  </a:cubicBezTo>
                  <a:cubicBezTo>
                    <a:pt x="67" y="111"/>
                    <a:pt x="63" y="112"/>
                    <a:pt x="59" y="112"/>
                  </a:cubicBezTo>
                  <a:cubicBezTo>
                    <a:pt x="59" y="111"/>
                    <a:pt x="58" y="111"/>
                    <a:pt x="57" y="112"/>
                  </a:cubicBezTo>
                  <a:cubicBezTo>
                    <a:pt x="57" y="113"/>
                    <a:pt x="57" y="113"/>
                    <a:pt x="56" y="113"/>
                  </a:cubicBezTo>
                  <a:cubicBezTo>
                    <a:pt x="55" y="113"/>
                    <a:pt x="55" y="112"/>
                    <a:pt x="55" y="112"/>
                  </a:cubicBezTo>
                  <a:cubicBezTo>
                    <a:pt x="56" y="110"/>
                    <a:pt x="56" y="109"/>
                    <a:pt x="55" y="108"/>
                  </a:cubicBezTo>
                  <a:cubicBezTo>
                    <a:pt x="54" y="106"/>
                    <a:pt x="54" y="104"/>
                    <a:pt x="54" y="102"/>
                  </a:cubicBezTo>
                  <a:cubicBezTo>
                    <a:pt x="54" y="99"/>
                    <a:pt x="53" y="97"/>
                    <a:pt x="51" y="96"/>
                  </a:cubicBezTo>
                  <a:cubicBezTo>
                    <a:pt x="49" y="95"/>
                    <a:pt x="49" y="93"/>
                    <a:pt x="49" y="92"/>
                  </a:cubicBezTo>
                  <a:cubicBezTo>
                    <a:pt x="49" y="92"/>
                    <a:pt x="49" y="92"/>
                    <a:pt x="50" y="92"/>
                  </a:cubicBezTo>
                  <a:cubicBezTo>
                    <a:pt x="52" y="92"/>
                    <a:pt x="53" y="93"/>
                    <a:pt x="54" y="95"/>
                  </a:cubicBezTo>
                  <a:cubicBezTo>
                    <a:pt x="54" y="96"/>
                    <a:pt x="54" y="96"/>
                    <a:pt x="55" y="96"/>
                  </a:cubicBezTo>
                  <a:cubicBezTo>
                    <a:pt x="57" y="98"/>
                    <a:pt x="58" y="101"/>
                    <a:pt x="61" y="103"/>
                  </a:cubicBezTo>
                  <a:cubicBezTo>
                    <a:pt x="61" y="104"/>
                    <a:pt x="61" y="104"/>
                    <a:pt x="61" y="105"/>
                  </a:cubicBezTo>
                  <a:cubicBezTo>
                    <a:pt x="61" y="105"/>
                    <a:pt x="61" y="106"/>
                    <a:pt x="61" y="106"/>
                  </a:cubicBezTo>
                  <a:cubicBezTo>
                    <a:pt x="62" y="106"/>
                    <a:pt x="62" y="106"/>
                    <a:pt x="63" y="105"/>
                  </a:cubicBezTo>
                  <a:cubicBezTo>
                    <a:pt x="63" y="105"/>
                    <a:pt x="63" y="104"/>
                    <a:pt x="62" y="104"/>
                  </a:cubicBezTo>
                  <a:cubicBezTo>
                    <a:pt x="61" y="104"/>
                    <a:pt x="60" y="103"/>
                    <a:pt x="60" y="102"/>
                  </a:cubicBezTo>
                  <a:cubicBezTo>
                    <a:pt x="59" y="101"/>
                    <a:pt x="58" y="100"/>
                    <a:pt x="57" y="99"/>
                  </a:cubicBezTo>
                  <a:cubicBezTo>
                    <a:pt x="56" y="97"/>
                    <a:pt x="55" y="95"/>
                    <a:pt x="54" y="93"/>
                  </a:cubicBezTo>
                  <a:cubicBezTo>
                    <a:pt x="53" y="93"/>
                    <a:pt x="53" y="92"/>
                    <a:pt x="52" y="92"/>
                  </a:cubicBezTo>
                  <a:cubicBezTo>
                    <a:pt x="50" y="90"/>
                    <a:pt x="50" y="87"/>
                    <a:pt x="50" y="85"/>
                  </a:cubicBezTo>
                  <a:cubicBezTo>
                    <a:pt x="50" y="83"/>
                    <a:pt x="49" y="82"/>
                    <a:pt x="51" y="80"/>
                  </a:cubicBezTo>
                  <a:cubicBezTo>
                    <a:pt x="51" y="80"/>
                    <a:pt x="51" y="80"/>
                    <a:pt x="50" y="80"/>
                  </a:cubicBezTo>
                  <a:cubicBezTo>
                    <a:pt x="49" y="80"/>
                    <a:pt x="49" y="80"/>
                    <a:pt x="49" y="81"/>
                  </a:cubicBezTo>
                  <a:cubicBezTo>
                    <a:pt x="50" y="82"/>
                    <a:pt x="49" y="83"/>
                    <a:pt x="48" y="84"/>
                  </a:cubicBezTo>
                  <a:cubicBezTo>
                    <a:pt x="48" y="85"/>
                    <a:pt x="47" y="86"/>
                    <a:pt x="47" y="85"/>
                  </a:cubicBezTo>
                  <a:cubicBezTo>
                    <a:pt x="46" y="84"/>
                    <a:pt x="46" y="84"/>
                    <a:pt x="45" y="84"/>
                  </a:cubicBezTo>
                  <a:cubicBezTo>
                    <a:pt x="43" y="84"/>
                    <a:pt x="42" y="83"/>
                    <a:pt x="42" y="81"/>
                  </a:cubicBezTo>
                  <a:cubicBezTo>
                    <a:pt x="42" y="79"/>
                    <a:pt x="41" y="77"/>
                    <a:pt x="39" y="76"/>
                  </a:cubicBezTo>
                  <a:cubicBezTo>
                    <a:pt x="38" y="75"/>
                    <a:pt x="37" y="74"/>
                    <a:pt x="36" y="73"/>
                  </a:cubicBezTo>
                  <a:cubicBezTo>
                    <a:pt x="35" y="72"/>
                    <a:pt x="35" y="71"/>
                    <a:pt x="36" y="70"/>
                  </a:cubicBezTo>
                  <a:cubicBezTo>
                    <a:pt x="36" y="70"/>
                    <a:pt x="36" y="69"/>
                    <a:pt x="36" y="69"/>
                  </a:cubicBezTo>
                  <a:cubicBezTo>
                    <a:pt x="36" y="66"/>
                    <a:pt x="38" y="64"/>
                    <a:pt x="38" y="61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3" y="58"/>
                    <a:pt x="33" y="58"/>
                    <a:pt x="33" y="56"/>
                  </a:cubicBezTo>
                  <a:cubicBezTo>
                    <a:pt x="33" y="54"/>
                    <a:pt x="33" y="53"/>
                    <a:pt x="35" y="53"/>
                  </a:cubicBezTo>
                  <a:cubicBezTo>
                    <a:pt x="37" y="54"/>
                    <a:pt x="38" y="53"/>
                    <a:pt x="38" y="51"/>
                  </a:cubicBezTo>
                  <a:cubicBezTo>
                    <a:pt x="38" y="49"/>
                    <a:pt x="37" y="47"/>
                    <a:pt x="35" y="45"/>
                  </a:cubicBezTo>
                  <a:cubicBezTo>
                    <a:pt x="34" y="45"/>
                    <a:pt x="34" y="44"/>
                    <a:pt x="34" y="43"/>
                  </a:cubicBezTo>
                  <a:cubicBezTo>
                    <a:pt x="34" y="41"/>
                    <a:pt x="33" y="40"/>
                    <a:pt x="32" y="39"/>
                  </a:cubicBezTo>
                  <a:cubicBezTo>
                    <a:pt x="30" y="38"/>
                    <a:pt x="29" y="37"/>
                    <a:pt x="28" y="35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4" y="34"/>
                    <a:pt x="23" y="34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1"/>
                    <a:pt x="20" y="29"/>
                    <a:pt x="18" y="28"/>
                  </a:cubicBezTo>
                  <a:cubicBezTo>
                    <a:pt x="15" y="28"/>
                    <a:pt x="13" y="25"/>
                    <a:pt x="14" y="22"/>
                  </a:cubicBezTo>
                  <a:cubicBezTo>
                    <a:pt x="14" y="21"/>
                    <a:pt x="14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7" y="16"/>
                    <a:pt x="7" y="15"/>
                    <a:pt x="8" y="13"/>
                  </a:cubicBezTo>
                  <a:cubicBezTo>
                    <a:pt x="8" y="11"/>
                    <a:pt x="8" y="10"/>
                    <a:pt x="6" y="10"/>
                  </a:cubicBezTo>
                  <a:cubicBezTo>
                    <a:pt x="3" y="9"/>
                    <a:pt x="2" y="7"/>
                    <a:pt x="2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0" y="2"/>
                    <a:pt x="0" y="1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23A9801B-7325-E1D5-3218-AD6BC9B7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6" y="1511300"/>
              <a:ext cx="166688" cy="931862"/>
            </a:xfrm>
            <a:custGeom>
              <a:avLst/>
              <a:gdLst>
                <a:gd name="T0" fmla="*/ 77 w 87"/>
                <a:gd name="T1" fmla="*/ 488 h 488"/>
                <a:gd name="T2" fmla="*/ 76 w 87"/>
                <a:gd name="T3" fmla="*/ 487 h 488"/>
                <a:gd name="T4" fmla="*/ 71 w 87"/>
                <a:gd name="T5" fmla="*/ 452 h 488"/>
                <a:gd name="T6" fmla="*/ 60 w 87"/>
                <a:gd name="T7" fmla="*/ 384 h 488"/>
                <a:gd name="T8" fmla="*/ 50 w 87"/>
                <a:gd name="T9" fmla="*/ 321 h 488"/>
                <a:gd name="T10" fmla="*/ 41 w 87"/>
                <a:gd name="T11" fmla="*/ 262 h 488"/>
                <a:gd name="T12" fmla="*/ 30 w 87"/>
                <a:gd name="T13" fmla="*/ 194 h 488"/>
                <a:gd name="T14" fmla="*/ 21 w 87"/>
                <a:gd name="T15" fmla="*/ 140 h 488"/>
                <a:gd name="T16" fmla="*/ 13 w 87"/>
                <a:gd name="T17" fmla="*/ 89 h 488"/>
                <a:gd name="T18" fmla="*/ 3 w 87"/>
                <a:gd name="T19" fmla="*/ 24 h 488"/>
                <a:gd name="T20" fmla="*/ 0 w 87"/>
                <a:gd name="T21" fmla="*/ 3 h 488"/>
                <a:gd name="T22" fmla="*/ 1 w 87"/>
                <a:gd name="T23" fmla="*/ 1 h 488"/>
                <a:gd name="T24" fmla="*/ 6 w 87"/>
                <a:gd name="T25" fmla="*/ 0 h 488"/>
                <a:gd name="T26" fmla="*/ 8 w 87"/>
                <a:gd name="T27" fmla="*/ 1 h 488"/>
                <a:gd name="T28" fmla="*/ 13 w 87"/>
                <a:gd name="T29" fmla="*/ 30 h 488"/>
                <a:gd name="T30" fmla="*/ 22 w 87"/>
                <a:gd name="T31" fmla="*/ 87 h 488"/>
                <a:gd name="T32" fmla="*/ 32 w 87"/>
                <a:gd name="T33" fmla="*/ 150 h 488"/>
                <a:gd name="T34" fmla="*/ 45 w 87"/>
                <a:gd name="T35" fmla="*/ 225 h 488"/>
                <a:gd name="T36" fmla="*/ 58 w 87"/>
                <a:gd name="T37" fmla="*/ 306 h 488"/>
                <a:gd name="T38" fmla="*/ 70 w 87"/>
                <a:gd name="T39" fmla="*/ 382 h 488"/>
                <a:gd name="T40" fmla="*/ 81 w 87"/>
                <a:gd name="T41" fmla="*/ 449 h 488"/>
                <a:gd name="T42" fmla="*/ 87 w 87"/>
                <a:gd name="T43" fmla="*/ 484 h 488"/>
                <a:gd name="T44" fmla="*/ 85 w 87"/>
                <a:gd name="T45" fmla="*/ 487 h 488"/>
                <a:gd name="T46" fmla="*/ 77 w 87"/>
                <a:gd name="T4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488">
                  <a:moveTo>
                    <a:pt x="77" y="488"/>
                  </a:moveTo>
                  <a:cubicBezTo>
                    <a:pt x="76" y="488"/>
                    <a:pt x="76" y="487"/>
                    <a:pt x="76" y="487"/>
                  </a:cubicBezTo>
                  <a:cubicBezTo>
                    <a:pt x="74" y="475"/>
                    <a:pt x="72" y="464"/>
                    <a:pt x="71" y="452"/>
                  </a:cubicBezTo>
                  <a:cubicBezTo>
                    <a:pt x="67" y="429"/>
                    <a:pt x="63" y="406"/>
                    <a:pt x="60" y="384"/>
                  </a:cubicBezTo>
                  <a:cubicBezTo>
                    <a:pt x="57" y="363"/>
                    <a:pt x="53" y="342"/>
                    <a:pt x="50" y="321"/>
                  </a:cubicBezTo>
                  <a:cubicBezTo>
                    <a:pt x="47" y="301"/>
                    <a:pt x="44" y="281"/>
                    <a:pt x="41" y="262"/>
                  </a:cubicBezTo>
                  <a:cubicBezTo>
                    <a:pt x="37" y="239"/>
                    <a:pt x="34" y="217"/>
                    <a:pt x="30" y="194"/>
                  </a:cubicBezTo>
                  <a:cubicBezTo>
                    <a:pt x="27" y="176"/>
                    <a:pt x="24" y="158"/>
                    <a:pt x="21" y="140"/>
                  </a:cubicBezTo>
                  <a:cubicBezTo>
                    <a:pt x="19" y="123"/>
                    <a:pt x="16" y="106"/>
                    <a:pt x="13" y="89"/>
                  </a:cubicBezTo>
                  <a:cubicBezTo>
                    <a:pt x="10" y="67"/>
                    <a:pt x="7" y="46"/>
                    <a:pt x="3" y="24"/>
                  </a:cubicBezTo>
                  <a:cubicBezTo>
                    <a:pt x="2" y="17"/>
                    <a:pt x="1" y="10"/>
                    <a:pt x="0" y="3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10" y="11"/>
                    <a:pt x="11" y="21"/>
                    <a:pt x="13" y="30"/>
                  </a:cubicBezTo>
                  <a:cubicBezTo>
                    <a:pt x="16" y="49"/>
                    <a:pt x="19" y="68"/>
                    <a:pt x="22" y="87"/>
                  </a:cubicBezTo>
                  <a:cubicBezTo>
                    <a:pt x="26" y="108"/>
                    <a:pt x="29" y="129"/>
                    <a:pt x="32" y="150"/>
                  </a:cubicBezTo>
                  <a:cubicBezTo>
                    <a:pt x="36" y="175"/>
                    <a:pt x="41" y="200"/>
                    <a:pt x="45" y="225"/>
                  </a:cubicBezTo>
                  <a:cubicBezTo>
                    <a:pt x="49" y="252"/>
                    <a:pt x="53" y="279"/>
                    <a:pt x="58" y="306"/>
                  </a:cubicBezTo>
                  <a:cubicBezTo>
                    <a:pt x="62" y="331"/>
                    <a:pt x="66" y="356"/>
                    <a:pt x="70" y="382"/>
                  </a:cubicBezTo>
                  <a:cubicBezTo>
                    <a:pt x="74" y="404"/>
                    <a:pt x="77" y="426"/>
                    <a:pt x="81" y="449"/>
                  </a:cubicBezTo>
                  <a:cubicBezTo>
                    <a:pt x="83" y="461"/>
                    <a:pt x="85" y="472"/>
                    <a:pt x="87" y="484"/>
                  </a:cubicBezTo>
                  <a:cubicBezTo>
                    <a:pt x="87" y="487"/>
                    <a:pt x="87" y="487"/>
                    <a:pt x="85" y="487"/>
                  </a:cubicBezTo>
                  <a:cubicBezTo>
                    <a:pt x="82" y="487"/>
                    <a:pt x="80" y="488"/>
                    <a:pt x="77" y="488"/>
                  </a:cubicBezTo>
                  <a:close/>
                </a:path>
              </a:pathLst>
            </a:custGeom>
            <a:solidFill>
              <a:srgbClr val="FFD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8">
              <a:extLst>
                <a:ext uri="{FF2B5EF4-FFF2-40B4-BE49-F238E27FC236}">
                  <a16:creationId xmlns:a16="http://schemas.microsoft.com/office/drawing/2014/main" id="{E8559F7A-5C97-6664-783A-A94FC14CA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1751013"/>
              <a:ext cx="139700" cy="214312"/>
            </a:xfrm>
            <a:custGeom>
              <a:avLst/>
              <a:gdLst>
                <a:gd name="T0" fmla="*/ 15 w 73"/>
                <a:gd name="T1" fmla="*/ 1 h 113"/>
                <a:gd name="T2" fmla="*/ 17 w 73"/>
                <a:gd name="T3" fmla="*/ 1 h 113"/>
                <a:gd name="T4" fmla="*/ 29 w 73"/>
                <a:gd name="T5" fmla="*/ 1 h 113"/>
                <a:gd name="T6" fmla="*/ 41 w 73"/>
                <a:gd name="T7" fmla="*/ 0 h 113"/>
                <a:gd name="T8" fmla="*/ 52 w 73"/>
                <a:gd name="T9" fmla="*/ 1 h 113"/>
                <a:gd name="T10" fmla="*/ 54 w 73"/>
                <a:gd name="T11" fmla="*/ 3 h 113"/>
                <a:gd name="T12" fmla="*/ 53 w 73"/>
                <a:gd name="T13" fmla="*/ 7 h 113"/>
                <a:gd name="T14" fmla="*/ 54 w 73"/>
                <a:gd name="T15" fmla="*/ 13 h 113"/>
                <a:gd name="T16" fmla="*/ 57 w 73"/>
                <a:gd name="T17" fmla="*/ 22 h 113"/>
                <a:gd name="T18" fmla="*/ 57 w 73"/>
                <a:gd name="T19" fmla="*/ 24 h 113"/>
                <a:gd name="T20" fmla="*/ 59 w 73"/>
                <a:gd name="T21" fmla="*/ 28 h 113"/>
                <a:gd name="T22" fmla="*/ 62 w 73"/>
                <a:gd name="T23" fmla="*/ 37 h 113"/>
                <a:gd name="T24" fmla="*/ 62 w 73"/>
                <a:gd name="T25" fmla="*/ 38 h 113"/>
                <a:gd name="T26" fmla="*/ 67 w 73"/>
                <a:gd name="T27" fmla="*/ 53 h 113"/>
                <a:gd name="T28" fmla="*/ 69 w 73"/>
                <a:gd name="T29" fmla="*/ 63 h 113"/>
                <a:gd name="T30" fmla="*/ 71 w 73"/>
                <a:gd name="T31" fmla="*/ 71 h 113"/>
                <a:gd name="T32" fmla="*/ 71 w 73"/>
                <a:gd name="T33" fmla="*/ 73 h 113"/>
                <a:gd name="T34" fmla="*/ 71 w 73"/>
                <a:gd name="T35" fmla="*/ 82 h 113"/>
                <a:gd name="T36" fmla="*/ 72 w 73"/>
                <a:gd name="T37" fmla="*/ 85 h 113"/>
                <a:gd name="T38" fmla="*/ 72 w 73"/>
                <a:gd name="T39" fmla="*/ 87 h 113"/>
                <a:gd name="T40" fmla="*/ 72 w 73"/>
                <a:gd name="T41" fmla="*/ 93 h 113"/>
                <a:gd name="T42" fmla="*/ 72 w 73"/>
                <a:gd name="T43" fmla="*/ 96 h 113"/>
                <a:gd name="T44" fmla="*/ 68 w 73"/>
                <a:gd name="T45" fmla="*/ 99 h 113"/>
                <a:gd name="T46" fmla="*/ 64 w 73"/>
                <a:gd name="T47" fmla="*/ 101 h 113"/>
                <a:gd name="T48" fmla="*/ 61 w 73"/>
                <a:gd name="T49" fmla="*/ 103 h 113"/>
                <a:gd name="T50" fmla="*/ 48 w 73"/>
                <a:gd name="T51" fmla="*/ 110 h 113"/>
                <a:gd name="T52" fmla="*/ 45 w 73"/>
                <a:gd name="T53" fmla="*/ 112 h 113"/>
                <a:gd name="T54" fmla="*/ 42 w 73"/>
                <a:gd name="T55" fmla="*/ 112 h 113"/>
                <a:gd name="T56" fmla="*/ 40 w 73"/>
                <a:gd name="T57" fmla="*/ 109 h 113"/>
                <a:gd name="T58" fmla="*/ 39 w 73"/>
                <a:gd name="T59" fmla="*/ 97 h 113"/>
                <a:gd name="T60" fmla="*/ 39 w 73"/>
                <a:gd name="T61" fmla="*/ 94 h 113"/>
                <a:gd name="T62" fmla="*/ 38 w 73"/>
                <a:gd name="T63" fmla="*/ 96 h 113"/>
                <a:gd name="T64" fmla="*/ 38 w 73"/>
                <a:gd name="T65" fmla="*/ 99 h 113"/>
                <a:gd name="T66" fmla="*/ 37 w 73"/>
                <a:gd name="T67" fmla="*/ 100 h 113"/>
                <a:gd name="T68" fmla="*/ 35 w 73"/>
                <a:gd name="T69" fmla="*/ 99 h 113"/>
                <a:gd name="T70" fmla="*/ 35 w 73"/>
                <a:gd name="T71" fmla="*/ 97 h 113"/>
                <a:gd name="T72" fmla="*/ 35 w 73"/>
                <a:gd name="T73" fmla="*/ 83 h 113"/>
                <a:gd name="T74" fmla="*/ 34 w 73"/>
                <a:gd name="T75" fmla="*/ 79 h 113"/>
                <a:gd name="T76" fmla="*/ 32 w 73"/>
                <a:gd name="T77" fmla="*/ 72 h 113"/>
                <a:gd name="T78" fmla="*/ 30 w 73"/>
                <a:gd name="T79" fmla="*/ 70 h 113"/>
                <a:gd name="T80" fmla="*/ 27 w 73"/>
                <a:gd name="T81" fmla="*/ 71 h 113"/>
                <a:gd name="T82" fmla="*/ 24 w 73"/>
                <a:gd name="T83" fmla="*/ 69 h 113"/>
                <a:gd name="T84" fmla="*/ 23 w 73"/>
                <a:gd name="T85" fmla="*/ 62 h 113"/>
                <a:gd name="T86" fmla="*/ 23 w 73"/>
                <a:gd name="T87" fmla="*/ 59 h 113"/>
                <a:gd name="T88" fmla="*/ 21 w 73"/>
                <a:gd name="T89" fmla="*/ 56 h 113"/>
                <a:gd name="T90" fmla="*/ 20 w 73"/>
                <a:gd name="T91" fmla="*/ 55 h 113"/>
                <a:gd name="T92" fmla="*/ 19 w 73"/>
                <a:gd name="T93" fmla="*/ 54 h 113"/>
                <a:gd name="T94" fmla="*/ 18 w 73"/>
                <a:gd name="T95" fmla="*/ 51 h 113"/>
                <a:gd name="T96" fmla="*/ 16 w 73"/>
                <a:gd name="T97" fmla="*/ 45 h 113"/>
                <a:gd name="T98" fmla="*/ 15 w 73"/>
                <a:gd name="T99" fmla="*/ 43 h 113"/>
                <a:gd name="T100" fmla="*/ 14 w 73"/>
                <a:gd name="T101" fmla="*/ 42 h 113"/>
                <a:gd name="T102" fmla="*/ 11 w 73"/>
                <a:gd name="T103" fmla="*/ 32 h 113"/>
                <a:gd name="T104" fmla="*/ 10 w 73"/>
                <a:gd name="T105" fmla="*/ 26 h 113"/>
                <a:gd name="T106" fmla="*/ 9 w 73"/>
                <a:gd name="T107" fmla="*/ 25 h 113"/>
                <a:gd name="T108" fmla="*/ 8 w 73"/>
                <a:gd name="T109" fmla="*/ 20 h 113"/>
                <a:gd name="T110" fmla="*/ 7 w 73"/>
                <a:gd name="T111" fmla="*/ 16 h 113"/>
                <a:gd name="T112" fmla="*/ 3 w 73"/>
                <a:gd name="T113" fmla="*/ 10 h 113"/>
                <a:gd name="T114" fmla="*/ 3 w 73"/>
                <a:gd name="T115" fmla="*/ 9 h 113"/>
                <a:gd name="T116" fmla="*/ 0 w 73"/>
                <a:gd name="T117" fmla="*/ 4 h 113"/>
                <a:gd name="T118" fmla="*/ 2 w 73"/>
                <a:gd name="T119" fmla="*/ 2 h 113"/>
                <a:gd name="T120" fmla="*/ 4 w 73"/>
                <a:gd name="T121" fmla="*/ 2 h 113"/>
                <a:gd name="T122" fmla="*/ 15 w 73"/>
                <a:gd name="T12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13">
                  <a:moveTo>
                    <a:pt x="15" y="1"/>
                  </a:moveTo>
                  <a:cubicBezTo>
                    <a:pt x="16" y="1"/>
                    <a:pt x="16" y="1"/>
                    <a:pt x="17" y="1"/>
                  </a:cubicBezTo>
                  <a:cubicBezTo>
                    <a:pt x="21" y="1"/>
                    <a:pt x="25" y="1"/>
                    <a:pt x="29" y="1"/>
                  </a:cubicBezTo>
                  <a:cubicBezTo>
                    <a:pt x="33" y="0"/>
                    <a:pt x="37" y="0"/>
                    <a:pt x="41" y="0"/>
                  </a:cubicBezTo>
                  <a:cubicBezTo>
                    <a:pt x="44" y="1"/>
                    <a:pt x="48" y="0"/>
                    <a:pt x="52" y="1"/>
                  </a:cubicBezTo>
                  <a:cubicBezTo>
                    <a:pt x="53" y="1"/>
                    <a:pt x="53" y="2"/>
                    <a:pt x="54" y="3"/>
                  </a:cubicBezTo>
                  <a:cubicBezTo>
                    <a:pt x="54" y="5"/>
                    <a:pt x="54" y="6"/>
                    <a:pt x="53" y="7"/>
                  </a:cubicBezTo>
                  <a:cubicBezTo>
                    <a:pt x="53" y="9"/>
                    <a:pt x="53" y="11"/>
                    <a:pt x="54" y="13"/>
                  </a:cubicBezTo>
                  <a:cubicBezTo>
                    <a:pt x="55" y="16"/>
                    <a:pt x="57" y="19"/>
                    <a:pt x="57" y="22"/>
                  </a:cubicBezTo>
                  <a:cubicBezTo>
                    <a:pt x="57" y="23"/>
                    <a:pt x="57" y="24"/>
                    <a:pt x="57" y="24"/>
                  </a:cubicBezTo>
                  <a:cubicBezTo>
                    <a:pt x="59" y="25"/>
                    <a:pt x="59" y="27"/>
                    <a:pt x="59" y="28"/>
                  </a:cubicBezTo>
                  <a:cubicBezTo>
                    <a:pt x="60" y="31"/>
                    <a:pt x="60" y="34"/>
                    <a:pt x="62" y="37"/>
                  </a:cubicBezTo>
                  <a:cubicBezTo>
                    <a:pt x="62" y="37"/>
                    <a:pt x="62" y="37"/>
                    <a:pt x="62" y="38"/>
                  </a:cubicBezTo>
                  <a:cubicBezTo>
                    <a:pt x="63" y="43"/>
                    <a:pt x="66" y="48"/>
                    <a:pt x="67" y="53"/>
                  </a:cubicBezTo>
                  <a:cubicBezTo>
                    <a:pt x="68" y="56"/>
                    <a:pt x="69" y="59"/>
                    <a:pt x="69" y="63"/>
                  </a:cubicBezTo>
                  <a:cubicBezTo>
                    <a:pt x="70" y="65"/>
                    <a:pt x="69" y="68"/>
                    <a:pt x="71" y="71"/>
                  </a:cubicBezTo>
                  <a:cubicBezTo>
                    <a:pt x="71" y="72"/>
                    <a:pt x="71" y="72"/>
                    <a:pt x="71" y="73"/>
                  </a:cubicBezTo>
                  <a:cubicBezTo>
                    <a:pt x="71" y="76"/>
                    <a:pt x="71" y="79"/>
                    <a:pt x="71" y="82"/>
                  </a:cubicBezTo>
                  <a:cubicBezTo>
                    <a:pt x="71" y="83"/>
                    <a:pt x="71" y="84"/>
                    <a:pt x="72" y="85"/>
                  </a:cubicBezTo>
                  <a:cubicBezTo>
                    <a:pt x="72" y="86"/>
                    <a:pt x="72" y="86"/>
                    <a:pt x="72" y="87"/>
                  </a:cubicBezTo>
                  <a:cubicBezTo>
                    <a:pt x="70" y="89"/>
                    <a:pt x="70" y="91"/>
                    <a:pt x="72" y="93"/>
                  </a:cubicBezTo>
                  <a:cubicBezTo>
                    <a:pt x="73" y="94"/>
                    <a:pt x="73" y="95"/>
                    <a:pt x="72" y="96"/>
                  </a:cubicBezTo>
                  <a:cubicBezTo>
                    <a:pt x="70" y="96"/>
                    <a:pt x="69" y="97"/>
                    <a:pt x="68" y="99"/>
                  </a:cubicBezTo>
                  <a:cubicBezTo>
                    <a:pt x="67" y="100"/>
                    <a:pt x="66" y="101"/>
                    <a:pt x="64" y="101"/>
                  </a:cubicBezTo>
                  <a:cubicBezTo>
                    <a:pt x="63" y="102"/>
                    <a:pt x="62" y="102"/>
                    <a:pt x="61" y="103"/>
                  </a:cubicBezTo>
                  <a:cubicBezTo>
                    <a:pt x="57" y="106"/>
                    <a:pt x="53" y="108"/>
                    <a:pt x="48" y="110"/>
                  </a:cubicBezTo>
                  <a:cubicBezTo>
                    <a:pt x="47" y="111"/>
                    <a:pt x="46" y="111"/>
                    <a:pt x="45" y="112"/>
                  </a:cubicBezTo>
                  <a:cubicBezTo>
                    <a:pt x="44" y="113"/>
                    <a:pt x="43" y="113"/>
                    <a:pt x="42" y="112"/>
                  </a:cubicBezTo>
                  <a:cubicBezTo>
                    <a:pt x="41" y="111"/>
                    <a:pt x="40" y="110"/>
                    <a:pt x="40" y="109"/>
                  </a:cubicBezTo>
                  <a:cubicBezTo>
                    <a:pt x="39" y="105"/>
                    <a:pt x="39" y="101"/>
                    <a:pt x="39" y="97"/>
                  </a:cubicBezTo>
                  <a:cubicBezTo>
                    <a:pt x="39" y="96"/>
                    <a:pt x="39" y="95"/>
                    <a:pt x="39" y="94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8" y="97"/>
                    <a:pt x="38" y="98"/>
                    <a:pt x="38" y="99"/>
                  </a:cubicBezTo>
                  <a:cubicBezTo>
                    <a:pt x="38" y="99"/>
                    <a:pt x="38" y="100"/>
                    <a:pt x="37" y="100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5" y="99"/>
                    <a:pt x="35" y="98"/>
                    <a:pt x="35" y="97"/>
                  </a:cubicBezTo>
                  <a:cubicBezTo>
                    <a:pt x="34" y="92"/>
                    <a:pt x="34" y="88"/>
                    <a:pt x="35" y="83"/>
                  </a:cubicBezTo>
                  <a:cubicBezTo>
                    <a:pt x="35" y="82"/>
                    <a:pt x="35" y="80"/>
                    <a:pt x="34" y="79"/>
                  </a:cubicBezTo>
                  <a:cubicBezTo>
                    <a:pt x="33" y="77"/>
                    <a:pt x="31" y="75"/>
                    <a:pt x="32" y="72"/>
                  </a:cubicBezTo>
                  <a:cubicBezTo>
                    <a:pt x="32" y="71"/>
                    <a:pt x="31" y="70"/>
                    <a:pt x="30" y="70"/>
                  </a:cubicBezTo>
                  <a:cubicBezTo>
                    <a:pt x="29" y="70"/>
                    <a:pt x="28" y="70"/>
                    <a:pt x="27" y="71"/>
                  </a:cubicBezTo>
                  <a:cubicBezTo>
                    <a:pt x="25" y="71"/>
                    <a:pt x="24" y="70"/>
                    <a:pt x="24" y="69"/>
                  </a:cubicBezTo>
                  <a:cubicBezTo>
                    <a:pt x="24" y="66"/>
                    <a:pt x="23" y="64"/>
                    <a:pt x="23" y="62"/>
                  </a:cubicBezTo>
                  <a:cubicBezTo>
                    <a:pt x="23" y="61"/>
                    <a:pt x="23" y="60"/>
                    <a:pt x="23" y="59"/>
                  </a:cubicBezTo>
                  <a:cubicBezTo>
                    <a:pt x="22" y="58"/>
                    <a:pt x="21" y="57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2"/>
                    <a:pt x="19" y="51"/>
                    <a:pt x="18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6" y="44"/>
                    <a:pt x="15" y="43"/>
                    <a:pt x="15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39"/>
                    <a:pt x="10" y="36"/>
                    <a:pt x="11" y="32"/>
                  </a:cubicBezTo>
                  <a:cubicBezTo>
                    <a:pt x="11" y="30"/>
                    <a:pt x="10" y="28"/>
                    <a:pt x="10" y="26"/>
                  </a:cubicBezTo>
                  <a:cubicBezTo>
                    <a:pt x="10" y="26"/>
                    <a:pt x="10" y="26"/>
                    <a:pt x="9" y="25"/>
                  </a:cubicBezTo>
                  <a:cubicBezTo>
                    <a:pt x="8" y="24"/>
                    <a:pt x="7" y="22"/>
                    <a:pt x="8" y="20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7" y="13"/>
                    <a:pt x="6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9">
              <a:extLst>
                <a:ext uri="{FF2B5EF4-FFF2-40B4-BE49-F238E27FC236}">
                  <a16:creationId xmlns:a16="http://schemas.microsoft.com/office/drawing/2014/main" id="{7D676353-AE43-682B-EE7F-AF53B6DAF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6" y="1757363"/>
              <a:ext cx="187325" cy="220662"/>
            </a:xfrm>
            <a:custGeom>
              <a:avLst/>
              <a:gdLst>
                <a:gd name="T0" fmla="*/ 54 w 98"/>
                <a:gd name="T1" fmla="*/ 104 h 115"/>
                <a:gd name="T2" fmla="*/ 54 w 98"/>
                <a:gd name="T3" fmla="*/ 100 h 115"/>
                <a:gd name="T4" fmla="*/ 51 w 98"/>
                <a:gd name="T5" fmla="*/ 96 h 115"/>
                <a:gd name="T6" fmla="*/ 47 w 98"/>
                <a:gd name="T7" fmla="*/ 92 h 115"/>
                <a:gd name="T8" fmla="*/ 41 w 98"/>
                <a:gd name="T9" fmla="*/ 88 h 115"/>
                <a:gd name="T10" fmla="*/ 38 w 98"/>
                <a:gd name="T11" fmla="*/ 88 h 115"/>
                <a:gd name="T12" fmla="*/ 38 w 98"/>
                <a:gd name="T13" fmla="*/ 85 h 115"/>
                <a:gd name="T14" fmla="*/ 30 w 98"/>
                <a:gd name="T15" fmla="*/ 80 h 115"/>
                <a:gd name="T16" fmla="*/ 26 w 98"/>
                <a:gd name="T17" fmla="*/ 79 h 115"/>
                <a:gd name="T18" fmla="*/ 26 w 98"/>
                <a:gd name="T19" fmla="*/ 75 h 115"/>
                <a:gd name="T20" fmla="*/ 23 w 98"/>
                <a:gd name="T21" fmla="*/ 70 h 115"/>
                <a:gd name="T22" fmla="*/ 20 w 98"/>
                <a:gd name="T23" fmla="*/ 67 h 115"/>
                <a:gd name="T24" fmla="*/ 17 w 98"/>
                <a:gd name="T25" fmla="*/ 61 h 115"/>
                <a:gd name="T26" fmla="*/ 14 w 98"/>
                <a:gd name="T27" fmla="*/ 56 h 115"/>
                <a:gd name="T28" fmla="*/ 11 w 98"/>
                <a:gd name="T29" fmla="*/ 49 h 115"/>
                <a:gd name="T30" fmla="*/ 10 w 98"/>
                <a:gd name="T31" fmla="*/ 43 h 115"/>
                <a:gd name="T32" fmla="*/ 12 w 98"/>
                <a:gd name="T33" fmla="*/ 42 h 115"/>
                <a:gd name="T34" fmla="*/ 15 w 98"/>
                <a:gd name="T35" fmla="*/ 34 h 115"/>
                <a:gd name="T36" fmla="*/ 14 w 98"/>
                <a:gd name="T37" fmla="*/ 28 h 115"/>
                <a:gd name="T38" fmla="*/ 14 w 98"/>
                <a:gd name="T39" fmla="*/ 27 h 115"/>
                <a:gd name="T40" fmla="*/ 11 w 98"/>
                <a:gd name="T41" fmla="*/ 23 h 115"/>
                <a:gd name="T42" fmla="*/ 9 w 98"/>
                <a:gd name="T43" fmla="*/ 17 h 115"/>
                <a:gd name="T44" fmla="*/ 5 w 98"/>
                <a:gd name="T45" fmla="*/ 12 h 115"/>
                <a:gd name="T46" fmla="*/ 3 w 98"/>
                <a:gd name="T47" fmla="*/ 4 h 115"/>
                <a:gd name="T48" fmla="*/ 7 w 98"/>
                <a:gd name="T49" fmla="*/ 1 h 115"/>
                <a:gd name="T50" fmla="*/ 13 w 98"/>
                <a:gd name="T51" fmla="*/ 12 h 115"/>
                <a:gd name="T52" fmla="*/ 13 w 98"/>
                <a:gd name="T53" fmla="*/ 17 h 115"/>
                <a:gd name="T54" fmla="*/ 15 w 98"/>
                <a:gd name="T55" fmla="*/ 18 h 115"/>
                <a:gd name="T56" fmla="*/ 15 w 98"/>
                <a:gd name="T57" fmla="*/ 18 h 115"/>
                <a:gd name="T58" fmla="*/ 31 w 98"/>
                <a:gd name="T59" fmla="*/ 41 h 115"/>
                <a:gd name="T60" fmla="*/ 58 w 98"/>
                <a:gd name="T61" fmla="*/ 85 h 115"/>
                <a:gd name="T62" fmla="*/ 89 w 98"/>
                <a:gd name="T63" fmla="*/ 104 h 115"/>
                <a:gd name="T64" fmla="*/ 98 w 98"/>
                <a:gd name="T65" fmla="*/ 108 h 115"/>
                <a:gd name="T66" fmla="*/ 75 w 98"/>
                <a:gd name="T67" fmla="*/ 112 h 115"/>
                <a:gd name="T68" fmla="*/ 50 w 98"/>
                <a:gd name="T69" fmla="*/ 10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15">
                  <a:moveTo>
                    <a:pt x="50" y="103"/>
                  </a:moveTo>
                  <a:cubicBezTo>
                    <a:pt x="51" y="104"/>
                    <a:pt x="52" y="104"/>
                    <a:pt x="54" y="104"/>
                  </a:cubicBezTo>
                  <a:cubicBezTo>
                    <a:pt x="52" y="102"/>
                    <a:pt x="51" y="101"/>
                    <a:pt x="49" y="99"/>
                  </a:cubicBezTo>
                  <a:cubicBezTo>
                    <a:pt x="51" y="99"/>
                    <a:pt x="52" y="102"/>
                    <a:pt x="54" y="100"/>
                  </a:cubicBezTo>
                  <a:cubicBezTo>
                    <a:pt x="53" y="100"/>
                    <a:pt x="52" y="99"/>
                    <a:pt x="52" y="97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6"/>
                    <a:pt x="50" y="96"/>
                    <a:pt x="50" y="96"/>
                  </a:cubicBezTo>
                  <a:cubicBezTo>
                    <a:pt x="50" y="94"/>
                    <a:pt x="48" y="93"/>
                    <a:pt x="47" y="92"/>
                  </a:cubicBezTo>
                  <a:cubicBezTo>
                    <a:pt x="46" y="90"/>
                    <a:pt x="45" y="89"/>
                    <a:pt x="43" y="89"/>
                  </a:cubicBezTo>
                  <a:cubicBezTo>
                    <a:pt x="42" y="89"/>
                    <a:pt x="42" y="89"/>
                    <a:pt x="41" y="88"/>
                  </a:cubicBezTo>
                  <a:cubicBezTo>
                    <a:pt x="41" y="87"/>
                    <a:pt x="40" y="87"/>
                    <a:pt x="40" y="87"/>
                  </a:cubicBezTo>
                  <a:cubicBezTo>
                    <a:pt x="39" y="88"/>
                    <a:pt x="39" y="87"/>
                    <a:pt x="38" y="88"/>
                  </a:cubicBezTo>
                  <a:cubicBezTo>
                    <a:pt x="37" y="88"/>
                    <a:pt x="37" y="87"/>
                    <a:pt x="36" y="86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5" y="85"/>
                    <a:pt x="33" y="84"/>
                    <a:pt x="32" y="82"/>
                  </a:cubicBezTo>
                  <a:cubicBezTo>
                    <a:pt x="32" y="81"/>
                    <a:pt x="31" y="81"/>
                    <a:pt x="30" y="80"/>
                  </a:cubicBezTo>
                  <a:cubicBezTo>
                    <a:pt x="30" y="79"/>
                    <a:pt x="29" y="79"/>
                    <a:pt x="28" y="80"/>
                  </a:cubicBezTo>
                  <a:cubicBezTo>
                    <a:pt x="28" y="80"/>
                    <a:pt x="27" y="80"/>
                    <a:pt x="26" y="79"/>
                  </a:cubicBezTo>
                  <a:cubicBezTo>
                    <a:pt x="25" y="79"/>
                    <a:pt x="25" y="78"/>
                    <a:pt x="26" y="77"/>
                  </a:cubicBezTo>
                  <a:cubicBezTo>
                    <a:pt x="26" y="76"/>
                    <a:pt x="26" y="76"/>
                    <a:pt x="26" y="75"/>
                  </a:cubicBezTo>
                  <a:cubicBezTo>
                    <a:pt x="24" y="74"/>
                    <a:pt x="24" y="73"/>
                    <a:pt x="24" y="71"/>
                  </a:cubicBezTo>
                  <a:cubicBezTo>
                    <a:pt x="24" y="71"/>
                    <a:pt x="24" y="70"/>
                    <a:pt x="23" y="70"/>
                  </a:cubicBezTo>
                  <a:cubicBezTo>
                    <a:pt x="23" y="70"/>
                    <a:pt x="23" y="70"/>
                    <a:pt x="22" y="70"/>
                  </a:cubicBezTo>
                  <a:cubicBezTo>
                    <a:pt x="21" y="70"/>
                    <a:pt x="22" y="67"/>
                    <a:pt x="20" y="67"/>
                  </a:cubicBezTo>
                  <a:cubicBezTo>
                    <a:pt x="18" y="67"/>
                    <a:pt x="18" y="65"/>
                    <a:pt x="18" y="64"/>
                  </a:cubicBezTo>
                  <a:cubicBezTo>
                    <a:pt x="18" y="63"/>
                    <a:pt x="18" y="62"/>
                    <a:pt x="17" y="61"/>
                  </a:cubicBezTo>
                  <a:cubicBezTo>
                    <a:pt x="16" y="60"/>
                    <a:pt x="15" y="59"/>
                    <a:pt x="15" y="58"/>
                  </a:cubicBezTo>
                  <a:cubicBezTo>
                    <a:pt x="16" y="57"/>
                    <a:pt x="15" y="56"/>
                    <a:pt x="14" y="56"/>
                  </a:cubicBezTo>
                  <a:cubicBezTo>
                    <a:pt x="13" y="56"/>
                    <a:pt x="12" y="55"/>
                    <a:pt x="13" y="53"/>
                  </a:cubicBezTo>
                  <a:cubicBezTo>
                    <a:pt x="13" y="52"/>
                    <a:pt x="12" y="50"/>
                    <a:pt x="11" y="49"/>
                  </a:cubicBezTo>
                  <a:cubicBezTo>
                    <a:pt x="10" y="49"/>
                    <a:pt x="10" y="48"/>
                    <a:pt x="10" y="47"/>
                  </a:cubicBezTo>
                  <a:cubicBezTo>
                    <a:pt x="11" y="46"/>
                    <a:pt x="11" y="44"/>
                    <a:pt x="10" y="43"/>
                  </a:cubicBezTo>
                  <a:cubicBezTo>
                    <a:pt x="9" y="42"/>
                    <a:pt x="10" y="41"/>
                    <a:pt x="11" y="40"/>
                  </a:cubicBezTo>
                  <a:cubicBezTo>
                    <a:pt x="12" y="40"/>
                    <a:pt x="12" y="42"/>
                    <a:pt x="12" y="42"/>
                  </a:cubicBezTo>
                  <a:cubicBezTo>
                    <a:pt x="13" y="40"/>
                    <a:pt x="13" y="39"/>
                    <a:pt x="12" y="37"/>
                  </a:cubicBezTo>
                  <a:cubicBezTo>
                    <a:pt x="12" y="35"/>
                    <a:pt x="13" y="34"/>
                    <a:pt x="15" y="34"/>
                  </a:cubicBezTo>
                  <a:cubicBezTo>
                    <a:pt x="13" y="33"/>
                    <a:pt x="12" y="32"/>
                    <a:pt x="12" y="31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3" y="27"/>
                    <a:pt x="12" y="28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2"/>
                    <a:pt x="11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6"/>
                    <a:pt x="9" y="15"/>
                    <a:pt x="7" y="15"/>
                  </a:cubicBezTo>
                  <a:cubicBezTo>
                    <a:pt x="6" y="15"/>
                    <a:pt x="5" y="14"/>
                    <a:pt x="5" y="12"/>
                  </a:cubicBezTo>
                  <a:cubicBezTo>
                    <a:pt x="5" y="10"/>
                    <a:pt x="6" y="8"/>
                    <a:pt x="5" y="5"/>
                  </a:cubicBezTo>
                  <a:cubicBezTo>
                    <a:pt x="5" y="4"/>
                    <a:pt x="5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0" y="5"/>
                    <a:pt x="11" y="8"/>
                    <a:pt x="13" y="12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3" y="14"/>
                    <a:pt x="12" y="15"/>
                    <a:pt x="13" y="17"/>
                  </a:cubicBezTo>
                  <a:cubicBezTo>
                    <a:pt x="13" y="16"/>
                    <a:pt x="13" y="15"/>
                    <a:pt x="14" y="14"/>
                  </a:cubicBezTo>
                  <a:cubicBezTo>
                    <a:pt x="14" y="15"/>
                    <a:pt x="15" y="16"/>
                    <a:pt x="15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7" y="20"/>
                    <a:pt x="18" y="23"/>
                    <a:pt x="20" y="25"/>
                  </a:cubicBezTo>
                  <a:cubicBezTo>
                    <a:pt x="24" y="30"/>
                    <a:pt x="27" y="36"/>
                    <a:pt x="31" y="41"/>
                  </a:cubicBezTo>
                  <a:cubicBezTo>
                    <a:pt x="34" y="46"/>
                    <a:pt x="37" y="51"/>
                    <a:pt x="39" y="57"/>
                  </a:cubicBezTo>
                  <a:cubicBezTo>
                    <a:pt x="43" y="68"/>
                    <a:pt x="50" y="77"/>
                    <a:pt x="58" y="85"/>
                  </a:cubicBezTo>
                  <a:cubicBezTo>
                    <a:pt x="64" y="91"/>
                    <a:pt x="70" y="96"/>
                    <a:pt x="77" y="100"/>
                  </a:cubicBezTo>
                  <a:cubicBezTo>
                    <a:pt x="81" y="102"/>
                    <a:pt x="85" y="103"/>
                    <a:pt x="89" y="104"/>
                  </a:cubicBezTo>
                  <a:cubicBezTo>
                    <a:pt x="92" y="105"/>
                    <a:pt x="95" y="106"/>
                    <a:pt x="97" y="107"/>
                  </a:cubicBezTo>
                  <a:cubicBezTo>
                    <a:pt x="98" y="107"/>
                    <a:pt x="98" y="107"/>
                    <a:pt x="98" y="108"/>
                  </a:cubicBezTo>
                  <a:cubicBezTo>
                    <a:pt x="98" y="108"/>
                    <a:pt x="98" y="108"/>
                    <a:pt x="98" y="109"/>
                  </a:cubicBezTo>
                  <a:cubicBezTo>
                    <a:pt x="91" y="112"/>
                    <a:pt x="83" y="115"/>
                    <a:pt x="75" y="112"/>
                  </a:cubicBezTo>
                  <a:cubicBezTo>
                    <a:pt x="68" y="110"/>
                    <a:pt x="61" y="108"/>
                    <a:pt x="55" y="105"/>
                  </a:cubicBezTo>
                  <a:cubicBezTo>
                    <a:pt x="53" y="105"/>
                    <a:pt x="51" y="105"/>
                    <a:pt x="50" y="104"/>
                  </a:cubicBezTo>
                  <a:cubicBezTo>
                    <a:pt x="50" y="104"/>
                    <a:pt x="50" y="104"/>
                    <a:pt x="50" y="10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0">
              <a:extLst>
                <a:ext uri="{FF2B5EF4-FFF2-40B4-BE49-F238E27FC236}">
                  <a16:creationId xmlns:a16="http://schemas.microsoft.com/office/drawing/2014/main" id="{0B982168-48C8-7695-1B74-44ED9473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606550"/>
              <a:ext cx="149225" cy="146050"/>
            </a:xfrm>
            <a:custGeom>
              <a:avLst/>
              <a:gdLst>
                <a:gd name="T0" fmla="*/ 14 w 78"/>
                <a:gd name="T1" fmla="*/ 60 h 76"/>
                <a:gd name="T2" fmla="*/ 25 w 78"/>
                <a:gd name="T3" fmla="*/ 61 h 76"/>
                <a:gd name="T4" fmla="*/ 30 w 78"/>
                <a:gd name="T5" fmla="*/ 62 h 76"/>
                <a:gd name="T6" fmla="*/ 35 w 78"/>
                <a:gd name="T7" fmla="*/ 65 h 76"/>
                <a:gd name="T8" fmla="*/ 35 w 78"/>
                <a:gd name="T9" fmla="*/ 58 h 76"/>
                <a:gd name="T10" fmla="*/ 34 w 78"/>
                <a:gd name="T11" fmla="*/ 58 h 76"/>
                <a:gd name="T12" fmla="*/ 29 w 78"/>
                <a:gd name="T13" fmla="*/ 57 h 76"/>
                <a:gd name="T14" fmla="*/ 23 w 78"/>
                <a:gd name="T15" fmla="*/ 51 h 76"/>
                <a:gd name="T16" fmla="*/ 20 w 78"/>
                <a:gd name="T17" fmla="*/ 48 h 76"/>
                <a:gd name="T18" fmla="*/ 19 w 78"/>
                <a:gd name="T19" fmla="*/ 39 h 76"/>
                <a:gd name="T20" fmla="*/ 18 w 78"/>
                <a:gd name="T21" fmla="*/ 39 h 76"/>
                <a:gd name="T22" fmla="*/ 15 w 78"/>
                <a:gd name="T23" fmla="*/ 41 h 76"/>
                <a:gd name="T24" fmla="*/ 15 w 78"/>
                <a:gd name="T25" fmla="*/ 35 h 76"/>
                <a:gd name="T26" fmla="*/ 13 w 78"/>
                <a:gd name="T27" fmla="*/ 35 h 76"/>
                <a:gd name="T28" fmla="*/ 9 w 78"/>
                <a:gd name="T29" fmla="*/ 29 h 76"/>
                <a:gd name="T30" fmla="*/ 9 w 78"/>
                <a:gd name="T31" fmla="*/ 25 h 76"/>
                <a:gd name="T32" fmla="*/ 7 w 78"/>
                <a:gd name="T33" fmla="*/ 25 h 76"/>
                <a:gd name="T34" fmla="*/ 7 w 78"/>
                <a:gd name="T35" fmla="*/ 30 h 76"/>
                <a:gd name="T36" fmla="*/ 2 w 78"/>
                <a:gd name="T37" fmla="*/ 17 h 76"/>
                <a:gd name="T38" fmla="*/ 1 w 78"/>
                <a:gd name="T39" fmla="*/ 10 h 76"/>
                <a:gd name="T40" fmla="*/ 7 w 78"/>
                <a:gd name="T41" fmla="*/ 7 h 76"/>
                <a:gd name="T42" fmla="*/ 17 w 78"/>
                <a:gd name="T43" fmla="*/ 32 h 76"/>
                <a:gd name="T44" fmla="*/ 11 w 78"/>
                <a:gd name="T45" fmla="*/ 18 h 76"/>
                <a:gd name="T46" fmla="*/ 15 w 78"/>
                <a:gd name="T47" fmla="*/ 0 h 76"/>
                <a:gd name="T48" fmla="*/ 18 w 78"/>
                <a:gd name="T49" fmla="*/ 0 h 76"/>
                <a:gd name="T50" fmla="*/ 16 w 78"/>
                <a:gd name="T51" fmla="*/ 3 h 76"/>
                <a:gd name="T52" fmla="*/ 20 w 78"/>
                <a:gd name="T53" fmla="*/ 9 h 76"/>
                <a:gd name="T54" fmla="*/ 26 w 78"/>
                <a:gd name="T55" fmla="*/ 14 h 76"/>
                <a:gd name="T56" fmla="*/ 33 w 78"/>
                <a:gd name="T57" fmla="*/ 20 h 76"/>
                <a:gd name="T58" fmla="*/ 37 w 78"/>
                <a:gd name="T59" fmla="*/ 23 h 76"/>
                <a:gd name="T60" fmla="*/ 39 w 78"/>
                <a:gd name="T61" fmla="*/ 28 h 76"/>
                <a:gd name="T62" fmla="*/ 42 w 78"/>
                <a:gd name="T63" fmla="*/ 34 h 76"/>
                <a:gd name="T64" fmla="*/ 44 w 78"/>
                <a:gd name="T65" fmla="*/ 40 h 76"/>
                <a:gd name="T66" fmla="*/ 52 w 78"/>
                <a:gd name="T67" fmla="*/ 50 h 76"/>
                <a:gd name="T68" fmla="*/ 55 w 78"/>
                <a:gd name="T69" fmla="*/ 56 h 76"/>
                <a:gd name="T70" fmla="*/ 57 w 78"/>
                <a:gd name="T71" fmla="*/ 62 h 76"/>
                <a:gd name="T72" fmla="*/ 62 w 78"/>
                <a:gd name="T73" fmla="*/ 68 h 76"/>
                <a:gd name="T74" fmla="*/ 65 w 78"/>
                <a:gd name="T75" fmla="*/ 73 h 76"/>
                <a:gd name="T76" fmla="*/ 75 w 78"/>
                <a:gd name="T77" fmla="*/ 73 h 76"/>
                <a:gd name="T78" fmla="*/ 77 w 78"/>
                <a:gd name="T79" fmla="*/ 71 h 76"/>
                <a:gd name="T80" fmla="*/ 51 w 78"/>
                <a:gd name="T81" fmla="*/ 74 h 76"/>
                <a:gd name="T82" fmla="*/ 15 w 78"/>
                <a:gd name="T83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76">
                  <a:moveTo>
                    <a:pt x="12" y="60"/>
                  </a:moveTo>
                  <a:cubicBezTo>
                    <a:pt x="12" y="59"/>
                    <a:pt x="13" y="60"/>
                    <a:pt x="14" y="60"/>
                  </a:cubicBezTo>
                  <a:cubicBezTo>
                    <a:pt x="17" y="60"/>
                    <a:pt x="21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6" y="62"/>
                    <a:pt x="28" y="62"/>
                    <a:pt x="29" y="62"/>
                  </a:cubicBezTo>
                  <a:cubicBezTo>
                    <a:pt x="29" y="62"/>
                    <a:pt x="30" y="62"/>
                    <a:pt x="30" y="62"/>
                  </a:cubicBezTo>
                  <a:cubicBezTo>
                    <a:pt x="31" y="63"/>
                    <a:pt x="32" y="64"/>
                    <a:pt x="33" y="64"/>
                  </a:cubicBezTo>
                  <a:cubicBezTo>
                    <a:pt x="34" y="64"/>
                    <a:pt x="34" y="64"/>
                    <a:pt x="35" y="65"/>
                  </a:cubicBezTo>
                  <a:cubicBezTo>
                    <a:pt x="35" y="66"/>
                    <a:pt x="36" y="65"/>
                    <a:pt x="36" y="64"/>
                  </a:cubicBezTo>
                  <a:cubicBezTo>
                    <a:pt x="36" y="62"/>
                    <a:pt x="36" y="60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60"/>
                    <a:pt x="33" y="60"/>
                    <a:pt x="32" y="60"/>
                  </a:cubicBezTo>
                  <a:cubicBezTo>
                    <a:pt x="31" y="59"/>
                    <a:pt x="29" y="60"/>
                    <a:pt x="29" y="57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23" y="56"/>
                    <a:pt x="23" y="55"/>
                    <a:pt x="23" y="51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20" y="48"/>
                    <a:pt x="19" y="41"/>
                    <a:pt x="19" y="41"/>
                  </a:cubicBezTo>
                  <a:cubicBezTo>
                    <a:pt x="19" y="40"/>
                    <a:pt x="20" y="40"/>
                    <a:pt x="19" y="39"/>
                  </a:cubicBezTo>
                  <a:cubicBezTo>
                    <a:pt x="19" y="39"/>
                    <a:pt x="19" y="37"/>
                    <a:pt x="18" y="38"/>
                  </a:cubicBezTo>
                  <a:cubicBezTo>
                    <a:pt x="17" y="38"/>
                    <a:pt x="18" y="39"/>
                    <a:pt x="18" y="39"/>
                  </a:cubicBezTo>
                  <a:cubicBezTo>
                    <a:pt x="18" y="41"/>
                    <a:pt x="17" y="41"/>
                    <a:pt x="16" y="42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0"/>
                    <a:pt x="15" y="38"/>
                    <a:pt x="16" y="37"/>
                  </a:cubicBezTo>
                  <a:cubicBezTo>
                    <a:pt x="16" y="36"/>
                    <a:pt x="16" y="36"/>
                    <a:pt x="15" y="35"/>
                  </a:cubicBezTo>
                  <a:cubicBezTo>
                    <a:pt x="15" y="35"/>
                    <a:pt x="15" y="35"/>
                    <a:pt x="14" y="36"/>
                  </a:cubicBezTo>
                  <a:cubicBezTo>
                    <a:pt x="13" y="37"/>
                    <a:pt x="13" y="36"/>
                    <a:pt x="13" y="35"/>
                  </a:cubicBezTo>
                  <a:cubicBezTo>
                    <a:pt x="13" y="33"/>
                    <a:pt x="12" y="32"/>
                    <a:pt x="11" y="31"/>
                  </a:cubicBezTo>
                  <a:cubicBezTo>
                    <a:pt x="10" y="31"/>
                    <a:pt x="10" y="29"/>
                    <a:pt x="9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7"/>
                    <a:pt x="8" y="29"/>
                    <a:pt x="8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4" y="25"/>
                    <a:pt x="3" y="21"/>
                    <a:pt x="2" y="17"/>
                  </a:cubicBezTo>
                  <a:cubicBezTo>
                    <a:pt x="1" y="16"/>
                    <a:pt x="1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3" y="9"/>
                    <a:pt x="5" y="8"/>
                    <a:pt x="6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12"/>
                    <a:pt x="9" y="16"/>
                    <a:pt x="11" y="20"/>
                  </a:cubicBezTo>
                  <a:cubicBezTo>
                    <a:pt x="12" y="24"/>
                    <a:pt x="14" y="28"/>
                    <a:pt x="17" y="32"/>
                  </a:cubicBezTo>
                  <a:cubicBezTo>
                    <a:pt x="18" y="35"/>
                    <a:pt x="20" y="37"/>
                    <a:pt x="22" y="39"/>
                  </a:cubicBezTo>
                  <a:cubicBezTo>
                    <a:pt x="17" y="33"/>
                    <a:pt x="13" y="26"/>
                    <a:pt x="11" y="18"/>
                  </a:cubicBezTo>
                  <a:cubicBezTo>
                    <a:pt x="9" y="14"/>
                    <a:pt x="8" y="10"/>
                    <a:pt x="7" y="6"/>
                  </a:cubicBezTo>
                  <a:cubicBezTo>
                    <a:pt x="10" y="4"/>
                    <a:pt x="12" y="2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1"/>
                    <a:pt x="16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6" y="8"/>
                    <a:pt x="16" y="9"/>
                    <a:pt x="20" y="9"/>
                  </a:cubicBezTo>
                  <a:cubicBezTo>
                    <a:pt x="22" y="9"/>
                    <a:pt x="23" y="9"/>
                    <a:pt x="23" y="11"/>
                  </a:cubicBezTo>
                  <a:cubicBezTo>
                    <a:pt x="24" y="14"/>
                    <a:pt x="24" y="14"/>
                    <a:pt x="26" y="14"/>
                  </a:cubicBezTo>
                  <a:cubicBezTo>
                    <a:pt x="29" y="14"/>
                    <a:pt x="30" y="15"/>
                    <a:pt x="31" y="18"/>
                  </a:cubicBezTo>
                  <a:cubicBezTo>
                    <a:pt x="31" y="19"/>
                    <a:pt x="32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22"/>
                    <a:pt x="36" y="23"/>
                    <a:pt x="37" y="23"/>
                  </a:cubicBezTo>
                  <a:cubicBezTo>
                    <a:pt x="37" y="24"/>
                    <a:pt x="38" y="25"/>
                    <a:pt x="37" y="26"/>
                  </a:cubicBezTo>
                  <a:cubicBezTo>
                    <a:pt x="37" y="27"/>
                    <a:pt x="38" y="28"/>
                    <a:pt x="39" y="28"/>
                  </a:cubicBezTo>
                  <a:cubicBezTo>
                    <a:pt x="40" y="29"/>
                    <a:pt x="40" y="30"/>
                    <a:pt x="40" y="32"/>
                  </a:cubicBezTo>
                  <a:cubicBezTo>
                    <a:pt x="40" y="33"/>
                    <a:pt x="41" y="34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6" y="41"/>
                    <a:pt x="48" y="43"/>
                    <a:pt x="49" y="45"/>
                  </a:cubicBezTo>
                  <a:cubicBezTo>
                    <a:pt x="50" y="47"/>
                    <a:pt x="51" y="48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4" y="52"/>
                    <a:pt x="55" y="54"/>
                    <a:pt x="55" y="56"/>
                  </a:cubicBezTo>
                  <a:cubicBezTo>
                    <a:pt x="55" y="57"/>
                    <a:pt x="55" y="59"/>
                    <a:pt x="57" y="60"/>
                  </a:cubicBezTo>
                  <a:cubicBezTo>
                    <a:pt x="57" y="61"/>
                    <a:pt x="57" y="62"/>
                    <a:pt x="57" y="62"/>
                  </a:cubicBezTo>
                  <a:cubicBezTo>
                    <a:pt x="57" y="64"/>
                    <a:pt x="58" y="65"/>
                    <a:pt x="59" y="65"/>
                  </a:cubicBezTo>
                  <a:cubicBezTo>
                    <a:pt x="61" y="66"/>
                    <a:pt x="62" y="67"/>
                    <a:pt x="62" y="68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62" y="72"/>
                    <a:pt x="63" y="73"/>
                    <a:pt x="65" y="73"/>
                  </a:cubicBezTo>
                  <a:cubicBezTo>
                    <a:pt x="66" y="73"/>
                    <a:pt x="68" y="73"/>
                    <a:pt x="69" y="73"/>
                  </a:cubicBezTo>
                  <a:cubicBezTo>
                    <a:pt x="71" y="73"/>
                    <a:pt x="73" y="73"/>
                    <a:pt x="75" y="73"/>
                  </a:cubicBezTo>
                  <a:cubicBezTo>
                    <a:pt x="76" y="73"/>
                    <a:pt x="77" y="73"/>
                    <a:pt x="77" y="7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78" y="73"/>
                    <a:pt x="78" y="74"/>
                  </a:cubicBezTo>
                  <a:cubicBezTo>
                    <a:pt x="69" y="75"/>
                    <a:pt x="60" y="76"/>
                    <a:pt x="51" y="74"/>
                  </a:cubicBezTo>
                  <a:cubicBezTo>
                    <a:pt x="47" y="73"/>
                    <a:pt x="43" y="71"/>
                    <a:pt x="39" y="68"/>
                  </a:cubicBezTo>
                  <a:cubicBezTo>
                    <a:pt x="32" y="63"/>
                    <a:pt x="23" y="61"/>
                    <a:pt x="15" y="61"/>
                  </a:cubicBezTo>
                  <a:cubicBezTo>
                    <a:pt x="14" y="61"/>
                    <a:pt x="13" y="61"/>
                    <a:pt x="12" y="60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1">
              <a:extLst>
                <a:ext uri="{FF2B5EF4-FFF2-40B4-BE49-F238E27FC236}">
                  <a16:creationId xmlns:a16="http://schemas.microsoft.com/office/drawing/2014/main" id="{E11CDE7C-631B-A9EE-9ADE-9A09FADE7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413" y="1751013"/>
              <a:ext cx="182563" cy="228600"/>
            </a:xfrm>
            <a:custGeom>
              <a:avLst/>
              <a:gdLst>
                <a:gd name="T0" fmla="*/ 47 w 95"/>
                <a:gd name="T1" fmla="*/ 101 h 120"/>
                <a:gd name="T2" fmla="*/ 51 w 95"/>
                <a:gd name="T3" fmla="*/ 99 h 120"/>
                <a:gd name="T4" fmla="*/ 54 w 95"/>
                <a:gd name="T5" fmla="*/ 93 h 120"/>
                <a:gd name="T6" fmla="*/ 55 w 95"/>
                <a:gd name="T7" fmla="*/ 85 h 120"/>
                <a:gd name="T8" fmla="*/ 54 w 95"/>
                <a:gd name="T9" fmla="*/ 74 h 120"/>
                <a:gd name="T10" fmla="*/ 52 w 95"/>
                <a:gd name="T11" fmla="*/ 69 h 120"/>
                <a:gd name="T12" fmla="*/ 49 w 95"/>
                <a:gd name="T13" fmla="*/ 53 h 120"/>
                <a:gd name="T14" fmla="*/ 46 w 95"/>
                <a:gd name="T15" fmla="*/ 43 h 120"/>
                <a:gd name="T16" fmla="*/ 42 w 95"/>
                <a:gd name="T17" fmla="*/ 31 h 120"/>
                <a:gd name="T18" fmla="*/ 40 w 95"/>
                <a:gd name="T19" fmla="*/ 24 h 120"/>
                <a:gd name="T20" fmla="*/ 37 w 95"/>
                <a:gd name="T21" fmla="*/ 15 h 120"/>
                <a:gd name="T22" fmla="*/ 36 w 95"/>
                <a:gd name="T23" fmla="*/ 8 h 120"/>
                <a:gd name="T24" fmla="*/ 35 w 95"/>
                <a:gd name="T25" fmla="*/ 2 h 120"/>
                <a:gd name="T26" fmla="*/ 16 w 95"/>
                <a:gd name="T27" fmla="*/ 1 h 120"/>
                <a:gd name="T28" fmla="*/ 1 w 95"/>
                <a:gd name="T29" fmla="*/ 1 h 120"/>
                <a:gd name="T30" fmla="*/ 47 w 95"/>
                <a:gd name="T31" fmla="*/ 0 h 120"/>
                <a:gd name="T32" fmla="*/ 45 w 95"/>
                <a:gd name="T33" fmla="*/ 1 h 120"/>
                <a:gd name="T34" fmla="*/ 39 w 95"/>
                <a:gd name="T35" fmla="*/ 1 h 120"/>
                <a:gd name="T36" fmla="*/ 38 w 95"/>
                <a:gd name="T37" fmla="*/ 3 h 120"/>
                <a:gd name="T38" fmla="*/ 40 w 95"/>
                <a:gd name="T39" fmla="*/ 8 h 120"/>
                <a:gd name="T40" fmla="*/ 48 w 95"/>
                <a:gd name="T41" fmla="*/ 17 h 120"/>
                <a:gd name="T42" fmla="*/ 58 w 95"/>
                <a:gd name="T43" fmla="*/ 37 h 120"/>
                <a:gd name="T44" fmla="*/ 65 w 95"/>
                <a:gd name="T45" fmla="*/ 49 h 120"/>
                <a:gd name="T46" fmla="*/ 71 w 95"/>
                <a:gd name="T47" fmla="*/ 62 h 120"/>
                <a:gd name="T48" fmla="*/ 78 w 95"/>
                <a:gd name="T49" fmla="*/ 78 h 120"/>
                <a:gd name="T50" fmla="*/ 82 w 95"/>
                <a:gd name="T51" fmla="*/ 85 h 120"/>
                <a:gd name="T52" fmla="*/ 89 w 95"/>
                <a:gd name="T53" fmla="*/ 98 h 120"/>
                <a:gd name="T54" fmla="*/ 90 w 95"/>
                <a:gd name="T55" fmla="*/ 104 h 120"/>
                <a:gd name="T56" fmla="*/ 92 w 95"/>
                <a:gd name="T57" fmla="*/ 112 h 120"/>
                <a:gd name="T58" fmla="*/ 94 w 95"/>
                <a:gd name="T59" fmla="*/ 117 h 120"/>
                <a:gd name="T60" fmla="*/ 86 w 95"/>
                <a:gd name="T61" fmla="*/ 120 h 120"/>
                <a:gd name="T62" fmla="*/ 84 w 95"/>
                <a:gd name="T63" fmla="*/ 113 h 120"/>
                <a:gd name="T64" fmla="*/ 80 w 95"/>
                <a:gd name="T65" fmla="*/ 105 h 120"/>
                <a:gd name="T66" fmla="*/ 78 w 95"/>
                <a:gd name="T67" fmla="*/ 92 h 120"/>
                <a:gd name="T68" fmla="*/ 77 w 95"/>
                <a:gd name="T69" fmla="*/ 95 h 120"/>
                <a:gd name="T70" fmla="*/ 72 w 95"/>
                <a:gd name="T71" fmla="*/ 87 h 120"/>
                <a:gd name="T72" fmla="*/ 70 w 95"/>
                <a:gd name="T73" fmla="*/ 85 h 120"/>
                <a:gd name="T74" fmla="*/ 68 w 95"/>
                <a:gd name="T75" fmla="*/ 71 h 120"/>
                <a:gd name="T76" fmla="*/ 66 w 95"/>
                <a:gd name="T77" fmla="*/ 64 h 120"/>
                <a:gd name="T78" fmla="*/ 63 w 95"/>
                <a:gd name="T79" fmla="*/ 59 h 120"/>
                <a:gd name="T80" fmla="*/ 58 w 95"/>
                <a:gd name="T81" fmla="*/ 54 h 120"/>
                <a:gd name="T82" fmla="*/ 55 w 95"/>
                <a:gd name="T83" fmla="*/ 45 h 120"/>
                <a:gd name="T84" fmla="*/ 51 w 95"/>
                <a:gd name="T85" fmla="*/ 35 h 120"/>
                <a:gd name="T86" fmla="*/ 48 w 95"/>
                <a:gd name="T87" fmla="*/ 29 h 120"/>
                <a:gd name="T88" fmla="*/ 53 w 95"/>
                <a:gd name="T89" fmla="*/ 43 h 120"/>
                <a:gd name="T90" fmla="*/ 55 w 95"/>
                <a:gd name="T91" fmla="*/ 53 h 120"/>
                <a:gd name="T92" fmla="*/ 57 w 95"/>
                <a:gd name="T93" fmla="*/ 59 h 120"/>
                <a:gd name="T94" fmla="*/ 60 w 95"/>
                <a:gd name="T95" fmla="*/ 77 h 120"/>
                <a:gd name="T96" fmla="*/ 62 w 95"/>
                <a:gd name="T97" fmla="*/ 90 h 120"/>
                <a:gd name="T98" fmla="*/ 58 w 95"/>
                <a:gd name="T99" fmla="*/ 96 h 120"/>
                <a:gd name="T100" fmla="*/ 52 w 95"/>
                <a:gd name="T101" fmla="*/ 99 h 120"/>
                <a:gd name="T102" fmla="*/ 49 w 95"/>
                <a:gd name="T10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20">
                  <a:moveTo>
                    <a:pt x="44" y="103"/>
                  </a:moveTo>
                  <a:cubicBezTo>
                    <a:pt x="44" y="102"/>
                    <a:pt x="46" y="101"/>
                    <a:pt x="47" y="101"/>
                  </a:cubicBezTo>
                  <a:cubicBezTo>
                    <a:pt x="48" y="101"/>
                    <a:pt x="49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6"/>
                    <a:pt x="53" y="96"/>
                    <a:pt x="54" y="95"/>
                  </a:cubicBezTo>
                  <a:cubicBezTo>
                    <a:pt x="55" y="95"/>
                    <a:pt x="56" y="94"/>
                    <a:pt x="54" y="93"/>
                  </a:cubicBezTo>
                  <a:cubicBezTo>
                    <a:pt x="53" y="91"/>
                    <a:pt x="52" y="89"/>
                    <a:pt x="54" y="87"/>
                  </a:cubicBezTo>
                  <a:cubicBezTo>
                    <a:pt x="55" y="86"/>
                    <a:pt x="55" y="86"/>
                    <a:pt x="55" y="85"/>
                  </a:cubicBezTo>
                  <a:cubicBezTo>
                    <a:pt x="54" y="84"/>
                    <a:pt x="54" y="83"/>
                    <a:pt x="54" y="83"/>
                  </a:cubicBezTo>
                  <a:cubicBezTo>
                    <a:pt x="54" y="80"/>
                    <a:pt x="54" y="77"/>
                    <a:pt x="54" y="74"/>
                  </a:cubicBezTo>
                  <a:cubicBezTo>
                    <a:pt x="54" y="73"/>
                    <a:pt x="54" y="71"/>
                    <a:pt x="53" y="70"/>
                  </a:cubicBezTo>
                  <a:cubicBezTo>
                    <a:pt x="53" y="70"/>
                    <a:pt x="52" y="69"/>
                    <a:pt x="52" y="69"/>
                  </a:cubicBezTo>
                  <a:cubicBezTo>
                    <a:pt x="53" y="66"/>
                    <a:pt x="52" y="64"/>
                    <a:pt x="52" y="61"/>
                  </a:cubicBezTo>
                  <a:cubicBezTo>
                    <a:pt x="51" y="58"/>
                    <a:pt x="51" y="56"/>
                    <a:pt x="49" y="53"/>
                  </a:cubicBezTo>
                  <a:cubicBezTo>
                    <a:pt x="49" y="52"/>
                    <a:pt x="49" y="52"/>
                    <a:pt x="49" y="51"/>
                  </a:cubicBezTo>
                  <a:cubicBezTo>
                    <a:pt x="48" y="48"/>
                    <a:pt x="47" y="45"/>
                    <a:pt x="46" y="43"/>
                  </a:cubicBezTo>
                  <a:cubicBezTo>
                    <a:pt x="45" y="41"/>
                    <a:pt x="45" y="39"/>
                    <a:pt x="44" y="37"/>
                  </a:cubicBezTo>
                  <a:cubicBezTo>
                    <a:pt x="43" y="35"/>
                    <a:pt x="43" y="33"/>
                    <a:pt x="42" y="31"/>
                  </a:cubicBezTo>
                  <a:cubicBezTo>
                    <a:pt x="42" y="30"/>
                    <a:pt x="42" y="28"/>
                    <a:pt x="42" y="27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40" y="24"/>
                    <a:pt x="39" y="23"/>
                    <a:pt x="39" y="23"/>
                  </a:cubicBezTo>
                  <a:cubicBezTo>
                    <a:pt x="40" y="20"/>
                    <a:pt x="38" y="18"/>
                    <a:pt x="37" y="15"/>
                  </a:cubicBezTo>
                  <a:cubicBezTo>
                    <a:pt x="37" y="13"/>
                    <a:pt x="36" y="12"/>
                    <a:pt x="36" y="10"/>
                  </a:cubicBezTo>
                  <a:cubicBezTo>
                    <a:pt x="35" y="9"/>
                    <a:pt x="35" y="9"/>
                    <a:pt x="36" y="8"/>
                  </a:cubicBezTo>
                  <a:cubicBezTo>
                    <a:pt x="36" y="6"/>
                    <a:pt x="36" y="5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4" y="2"/>
                    <a:pt x="32" y="1"/>
                    <a:pt x="31" y="1"/>
                  </a:cubicBezTo>
                  <a:cubicBezTo>
                    <a:pt x="26" y="1"/>
                    <a:pt x="21" y="0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0" y="1"/>
                    <a:pt x="19" y="0"/>
                    <a:pt x="28" y="0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49" y="0"/>
                    <a:pt x="51" y="1"/>
                    <a:pt x="53" y="1"/>
                  </a:cubicBezTo>
                  <a:cubicBezTo>
                    <a:pt x="50" y="1"/>
                    <a:pt x="48" y="1"/>
                    <a:pt x="45" y="1"/>
                  </a:cubicBezTo>
                  <a:cubicBezTo>
                    <a:pt x="44" y="1"/>
                    <a:pt x="43" y="0"/>
                    <a:pt x="43" y="1"/>
                  </a:cubicBezTo>
                  <a:cubicBezTo>
                    <a:pt x="42" y="2"/>
                    <a:pt x="40" y="1"/>
                    <a:pt x="39" y="1"/>
                  </a:cubicBezTo>
                  <a:cubicBezTo>
                    <a:pt x="39" y="2"/>
                    <a:pt x="38" y="1"/>
                    <a:pt x="3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4"/>
                    <a:pt x="40" y="5"/>
                    <a:pt x="40" y="5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2" y="8"/>
                    <a:pt x="45" y="11"/>
                    <a:pt x="46" y="13"/>
                  </a:cubicBezTo>
                  <a:cubicBezTo>
                    <a:pt x="46" y="15"/>
                    <a:pt x="47" y="16"/>
                    <a:pt x="48" y="17"/>
                  </a:cubicBezTo>
                  <a:cubicBezTo>
                    <a:pt x="50" y="19"/>
                    <a:pt x="51" y="22"/>
                    <a:pt x="53" y="25"/>
                  </a:cubicBezTo>
                  <a:cubicBezTo>
                    <a:pt x="54" y="29"/>
                    <a:pt x="56" y="33"/>
                    <a:pt x="58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42"/>
                    <a:pt x="63" y="46"/>
                    <a:pt x="65" y="49"/>
                  </a:cubicBezTo>
                  <a:cubicBezTo>
                    <a:pt x="66" y="52"/>
                    <a:pt x="67" y="54"/>
                    <a:pt x="69" y="57"/>
                  </a:cubicBezTo>
                  <a:cubicBezTo>
                    <a:pt x="70" y="58"/>
                    <a:pt x="70" y="60"/>
                    <a:pt x="71" y="62"/>
                  </a:cubicBezTo>
                  <a:cubicBezTo>
                    <a:pt x="72" y="66"/>
                    <a:pt x="74" y="70"/>
                    <a:pt x="75" y="73"/>
                  </a:cubicBezTo>
                  <a:cubicBezTo>
                    <a:pt x="76" y="75"/>
                    <a:pt x="77" y="77"/>
                    <a:pt x="78" y="78"/>
                  </a:cubicBezTo>
                  <a:cubicBezTo>
                    <a:pt x="79" y="79"/>
                    <a:pt x="80" y="80"/>
                    <a:pt x="80" y="81"/>
                  </a:cubicBezTo>
                  <a:cubicBezTo>
                    <a:pt x="80" y="83"/>
                    <a:pt x="81" y="84"/>
                    <a:pt x="82" y="85"/>
                  </a:cubicBezTo>
                  <a:cubicBezTo>
                    <a:pt x="83" y="86"/>
                    <a:pt x="83" y="86"/>
                    <a:pt x="84" y="86"/>
                  </a:cubicBezTo>
                  <a:cubicBezTo>
                    <a:pt x="85" y="90"/>
                    <a:pt x="87" y="94"/>
                    <a:pt x="89" y="98"/>
                  </a:cubicBezTo>
                  <a:cubicBezTo>
                    <a:pt x="89" y="98"/>
                    <a:pt x="89" y="99"/>
                    <a:pt x="89" y="100"/>
                  </a:cubicBezTo>
                  <a:cubicBezTo>
                    <a:pt x="89" y="102"/>
                    <a:pt x="89" y="103"/>
                    <a:pt x="90" y="104"/>
                  </a:cubicBezTo>
                  <a:cubicBezTo>
                    <a:pt x="91" y="105"/>
                    <a:pt x="91" y="105"/>
                    <a:pt x="91" y="106"/>
                  </a:cubicBezTo>
                  <a:cubicBezTo>
                    <a:pt x="91" y="108"/>
                    <a:pt x="91" y="110"/>
                    <a:pt x="92" y="112"/>
                  </a:cubicBezTo>
                  <a:cubicBezTo>
                    <a:pt x="92" y="114"/>
                    <a:pt x="92" y="115"/>
                    <a:pt x="94" y="116"/>
                  </a:cubicBezTo>
                  <a:cubicBezTo>
                    <a:pt x="95" y="116"/>
                    <a:pt x="94" y="117"/>
                    <a:pt x="94" y="117"/>
                  </a:cubicBezTo>
                  <a:cubicBezTo>
                    <a:pt x="92" y="118"/>
                    <a:pt x="90" y="119"/>
                    <a:pt x="88" y="120"/>
                  </a:cubicBezTo>
                  <a:cubicBezTo>
                    <a:pt x="87" y="120"/>
                    <a:pt x="86" y="120"/>
                    <a:pt x="86" y="120"/>
                  </a:cubicBezTo>
                  <a:cubicBezTo>
                    <a:pt x="85" y="119"/>
                    <a:pt x="85" y="117"/>
                    <a:pt x="85" y="116"/>
                  </a:cubicBezTo>
                  <a:cubicBezTo>
                    <a:pt x="85" y="115"/>
                    <a:pt x="85" y="114"/>
                    <a:pt x="84" y="113"/>
                  </a:cubicBezTo>
                  <a:cubicBezTo>
                    <a:pt x="83" y="111"/>
                    <a:pt x="82" y="108"/>
                    <a:pt x="80" y="106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1"/>
                    <a:pt x="78" y="97"/>
                    <a:pt x="79" y="94"/>
                  </a:cubicBezTo>
                  <a:cubicBezTo>
                    <a:pt x="79" y="93"/>
                    <a:pt x="79" y="93"/>
                    <a:pt x="78" y="92"/>
                  </a:cubicBezTo>
                  <a:cubicBezTo>
                    <a:pt x="77" y="93"/>
                    <a:pt x="78" y="93"/>
                    <a:pt x="78" y="94"/>
                  </a:cubicBezTo>
                  <a:cubicBezTo>
                    <a:pt x="78" y="94"/>
                    <a:pt x="78" y="95"/>
                    <a:pt x="77" y="95"/>
                  </a:cubicBezTo>
                  <a:cubicBezTo>
                    <a:pt x="76" y="95"/>
                    <a:pt x="76" y="95"/>
                    <a:pt x="76" y="94"/>
                  </a:cubicBezTo>
                  <a:cubicBezTo>
                    <a:pt x="76" y="91"/>
                    <a:pt x="73" y="90"/>
                    <a:pt x="72" y="87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0" y="86"/>
                    <a:pt x="70" y="85"/>
                    <a:pt x="70" y="85"/>
                  </a:cubicBezTo>
                  <a:cubicBezTo>
                    <a:pt x="71" y="82"/>
                    <a:pt x="70" y="79"/>
                    <a:pt x="69" y="76"/>
                  </a:cubicBezTo>
                  <a:cubicBezTo>
                    <a:pt x="69" y="74"/>
                    <a:pt x="68" y="72"/>
                    <a:pt x="68" y="71"/>
                  </a:cubicBezTo>
                  <a:cubicBezTo>
                    <a:pt x="68" y="70"/>
                    <a:pt x="68" y="69"/>
                    <a:pt x="67" y="68"/>
                  </a:cubicBezTo>
                  <a:cubicBezTo>
                    <a:pt x="66" y="67"/>
                    <a:pt x="66" y="66"/>
                    <a:pt x="66" y="64"/>
                  </a:cubicBezTo>
                  <a:cubicBezTo>
                    <a:pt x="66" y="63"/>
                    <a:pt x="66" y="62"/>
                    <a:pt x="64" y="62"/>
                  </a:cubicBezTo>
                  <a:cubicBezTo>
                    <a:pt x="63" y="61"/>
                    <a:pt x="63" y="60"/>
                    <a:pt x="63" y="59"/>
                  </a:cubicBezTo>
                  <a:cubicBezTo>
                    <a:pt x="63" y="58"/>
                    <a:pt x="63" y="57"/>
                    <a:pt x="62" y="57"/>
                  </a:cubicBezTo>
                  <a:cubicBezTo>
                    <a:pt x="61" y="56"/>
                    <a:pt x="60" y="54"/>
                    <a:pt x="58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8" y="49"/>
                    <a:pt x="57" y="47"/>
                    <a:pt x="55" y="45"/>
                  </a:cubicBezTo>
                  <a:cubicBezTo>
                    <a:pt x="54" y="44"/>
                    <a:pt x="54" y="43"/>
                    <a:pt x="54" y="42"/>
                  </a:cubicBezTo>
                  <a:cubicBezTo>
                    <a:pt x="53" y="40"/>
                    <a:pt x="52" y="37"/>
                    <a:pt x="51" y="35"/>
                  </a:cubicBezTo>
                  <a:cubicBezTo>
                    <a:pt x="50" y="34"/>
                    <a:pt x="50" y="33"/>
                    <a:pt x="50" y="31"/>
                  </a:cubicBezTo>
                  <a:cubicBezTo>
                    <a:pt x="50" y="30"/>
                    <a:pt x="50" y="30"/>
                    <a:pt x="48" y="29"/>
                  </a:cubicBezTo>
                  <a:cubicBezTo>
                    <a:pt x="49" y="31"/>
                    <a:pt x="49" y="34"/>
                    <a:pt x="50" y="36"/>
                  </a:cubicBezTo>
                  <a:cubicBezTo>
                    <a:pt x="51" y="38"/>
                    <a:pt x="51" y="41"/>
                    <a:pt x="53" y="43"/>
                  </a:cubicBezTo>
                  <a:cubicBezTo>
                    <a:pt x="53" y="45"/>
                    <a:pt x="53" y="47"/>
                    <a:pt x="54" y="48"/>
                  </a:cubicBezTo>
                  <a:cubicBezTo>
                    <a:pt x="54" y="50"/>
                    <a:pt x="54" y="52"/>
                    <a:pt x="55" y="53"/>
                  </a:cubicBezTo>
                  <a:cubicBezTo>
                    <a:pt x="55" y="54"/>
                    <a:pt x="55" y="55"/>
                    <a:pt x="55" y="56"/>
                  </a:cubicBezTo>
                  <a:cubicBezTo>
                    <a:pt x="55" y="57"/>
                    <a:pt x="56" y="58"/>
                    <a:pt x="57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8" y="66"/>
                    <a:pt x="60" y="71"/>
                    <a:pt x="60" y="77"/>
                  </a:cubicBezTo>
                  <a:cubicBezTo>
                    <a:pt x="60" y="77"/>
                    <a:pt x="60" y="78"/>
                    <a:pt x="61" y="79"/>
                  </a:cubicBezTo>
                  <a:cubicBezTo>
                    <a:pt x="62" y="82"/>
                    <a:pt x="62" y="86"/>
                    <a:pt x="62" y="90"/>
                  </a:cubicBezTo>
                  <a:cubicBezTo>
                    <a:pt x="62" y="91"/>
                    <a:pt x="63" y="92"/>
                    <a:pt x="62" y="94"/>
                  </a:cubicBezTo>
                  <a:cubicBezTo>
                    <a:pt x="61" y="95"/>
                    <a:pt x="60" y="95"/>
                    <a:pt x="58" y="96"/>
                  </a:cubicBezTo>
                  <a:cubicBezTo>
                    <a:pt x="58" y="97"/>
                    <a:pt x="57" y="97"/>
                    <a:pt x="56" y="97"/>
                  </a:cubicBezTo>
                  <a:cubicBezTo>
                    <a:pt x="55" y="98"/>
                    <a:pt x="53" y="99"/>
                    <a:pt x="52" y="99"/>
                  </a:cubicBezTo>
                  <a:cubicBezTo>
                    <a:pt x="51" y="100"/>
                    <a:pt x="50" y="100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6" y="103"/>
                    <a:pt x="44" y="103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2">
              <a:extLst>
                <a:ext uri="{FF2B5EF4-FFF2-40B4-BE49-F238E27FC236}">
                  <a16:creationId xmlns:a16="http://schemas.microsoft.com/office/drawing/2014/main" id="{F6104E6E-F0CF-C756-8D5C-8592BD15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1735138"/>
              <a:ext cx="136525" cy="238125"/>
            </a:xfrm>
            <a:custGeom>
              <a:avLst/>
              <a:gdLst>
                <a:gd name="T0" fmla="*/ 45 w 72"/>
                <a:gd name="T1" fmla="*/ 9 h 125"/>
                <a:gd name="T2" fmla="*/ 27 w 72"/>
                <a:gd name="T3" fmla="*/ 11 h 125"/>
                <a:gd name="T4" fmla="*/ 28 w 72"/>
                <a:gd name="T5" fmla="*/ 16 h 125"/>
                <a:gd name="T6" fmla="*/ 31 w 72"/>
                <a:gd name="T7" fmla="*/ 23 h 125"/>
                <a:gd name="T8" fmla="*/ 33 w 72"/>
                <a:gd name="T9" fmla="*/ 35 h 125"/>
                <a:gd name="T10" fmla="*/ 36 w 72"/>
                <a:gd name="T11" fmla="*/ 41 h 125"/>
                <a:gd name="T12" fmla="*/ 38 w 72"/>
                <a:gd name="T13" fmla="*/ 48 h 125"/>
                <a:gd name="T14" fmla="*/ 43 w 72"/>
                <a:gd name="T15" fmla="*/ 54 h 125"/>
                <a:gd name="T16" fmla="*/ 48 w 72"/>
                <a:gd name="T17" fmla="*/ 68 h 125"/>
                <a:gd name="T18" fmla="*/ 51 w 72"/>
                <a:gd name="T19" fmla="*/ 76 h 125"/>
                <a:gd name="T20" fmla="*/ 59 w 72"/>
                <a:gd name="T21" fmla="*/ 96 h 125"/>
                <a:gd name="T22" fmla="*/ 64 w 72"/>
                <a:gd name="T23" fmla="*/ 109 h 125"/>
                <a:gd name="T24" fmla="*/ 68 w 72"/>
                <a:gd name="T25" fmla="*/ 120 h 125"/>
                <a:gd name="T26" fmla="*/ 72 w 72"/>
                <a:gd name="T27" fmla="*/ 121 h 125"/>
                <a:gd name="T28" fmla="*/ 66 w 72"/>
                <a:gd name="T29" fmla="*/ 124 h 125"/>
                <a:gd name="T30" fmla="*/ 64 w 72"/>
                <a:gd name="T31" fmla="*/ 120 h 125"/>
                <a:gd name="T32" fmla="*/ 61 w 72"/>
                <a:gd name="T33" fmla="*/ 110 h 125"/>
                <a:gd name="T34" fmla="*/ 55 w 72"/>
                <a:gd name="T35" fmla="*/ 98 h 125"/>
                <a:gd name="T36" fmla="*/ 52 w 72"/>
                <a:gd name="T37" fmla="*/ 91 h 125"/>
                <a:gd name="T38" fmla="*/ 48 w 72"/>
                <a:gd name="T39" fmla="*/ 80 h 125"/>
                <a:gd name="T40" fmla="*/ 42 w 72"/>
                <a:gd name="T41" fmla="*/ 66 h 125"/>
                <a:gd name="T42" fmla="*/ 39 w 72"/>
                <a:gd name="T43" fmla="*/ 66 h 125"/>
                <a:gd name="T44" fmla="*/ 36 w 72"/>
                <a:gd name="T45" fmla="*/ 68 h 125"/>
                <a:gd name="T46" fmla="*/ 35 w 72"/>
                <a:gd name="T47" fmla="*/ 69 h 125"/>
                <a:gd name="T48" fmla="*/ 44 w 72"/>
                <a:gd name="T49" fmla="*/ 94 h 125"/>
                <a:gd name="T50" fmla="*/ 47 w 72"/>
                <a:gd name="T51" fmla="*/ 103 h 125"/>
                <a:gd name="T52" fmla="*/ 28 w 72"/>
                <a:gd name="T53" fmla="*/ 102 h 125"/>
                <a:gd name="T54" fmla="*/ 37 w 72"/>
                <a:gd name="T55" fmla="*/ 101 h 125"/>
                <a:gd name="T56" fmla="*/ 36 w 72"/>
                <a:gd name="T57" fmla="*/ 84 h 125"/>
                <a:gd name="T58" fmla="*/ 34 w 72"/>
                <a:gd name="T59" fmla="*/ 79 h 125"/>
                <a:gd name="T60" fmla="*/ 30 w 72"/>
                <a:gd name="T61" fmla="*/ 58 h 125"/>
                <a:gd name="T62" fmla="*/ 27 w 72"/>
                <a:gd name="T63" fmla="*/ 46 h 125"/>
                <a:gd name="T64" fmla="*/ 18 w 72"/>
                <a:gd name="T65" fmla="*/ 28 h 125"/>
                <a:gd name="T66" fmla="*/ 15 w 72"/>
                <a:gd name="T67" fmla="*/ 21 h 125"/>
                <a:gd name="T68" fmla="*/ 12 w 72"/>
                <a:gd name="T69" fmla="*/ 15 h 125"/>
                <a:gd name="T70" fmla="*/ 9 w 72"/>
                <a:gd name="T71" fmla="*/ 8 h 125"/>
                <a:gd name="T72" fmla="*/ 3 w 72"/>
                <a:gd name="T73" fmla="*/ 3 h 125"/>
                <a:gd name="T74" fmla="*/ 0 w 72"/>
                <a:gd name="T75" fmla="*/ 0 h 125"/>
                <a:gd name="T76" fmla="*/ 27 w 72"/>
                <a:gd name="T7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25">
                  <a:moveTo>
                    <a:pt x="46" y="9"/>
                  </a:moveTo>
                  <a:cubicBezTo>
                    <a:pt x="46" y="9"/>
                    <a:pt x="46" y="9"/>
                    <a:pt x="45" y="9"/>
                  </a:cubicBezTo>
                  <a:cubicBezTo>
                    <a:pt x="42" y="9"/>
                    <a:pt x="38" y="10"/>
                    <a:pt x="34" y="10"/>
                  </a:cubicBezTo>
                  <a:cubicBezTo>
                    <a:pt x="32" y="10"/>
                    <a:pt x="29" y="10"/>
                    <a:pt x="27" y="11"/>
                  </a:cubicBezTo>
                  <a:cubicBezTo>
                    <a:pt x="25" y="11"/>
                    <a:pt x="25" y="11"/>
                    <a:pt x="25" y="13"/>
                  </a:cubicBezTo>
                  <a:cubicBezTo>
                    <a:pt x="26" y="14"/>
                    <a:pt x="27" y="15"/>
                    <a:pt x="28" y="16"/>
                  </a:cubicBezTo>
                  <a:cubicBezTo>
                    <a:pt x="29" y="17"/>
                    <a:pt x="29" y="19"/>
                    <a:pt x="30" y="21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3" y="26"/>
                    <a:pt x="33" y="29"/>
                    <a:pt x="33" y="33"/>
                  </a:cubicBezTo>
                  <a:cubicBezTo>
                    <a:pt x="33" y="34"/>
                    <a:pt x="33" y="34"/>
                    <a:pt x="33" y="35"/>
                  </a:cubicBezTo>
                  <a:cubicBezTo>
                    <a:pt x="33" y="36"/>
                    <a:pt x="34" y="37"/>
                    <a:pt x="34" y="38"/>
                  </a:cubicBezTo>
                  <a:cubicBezTo>
                    <a:pt x="36" y="39"/>
                    <a:pt x="36" y="40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4"/>
                    <a:pt x="38" y="46"/>
                    <a:pt x="38" y="48"/>
                  </a:cubicBezTo>
                  <a:cubicBezTo>
                    <a:pt x="38" y="49"/>
                    <a:pt x="39" y="49"/>
                    <a:pt x="39" y="49"/>
                  </a:cubicBezTo>
                  <a:cubicBezTo>
                    <a:pt x="42" y="50"/>
                    <a:pt x="42" y="52"/>
                    <a:pt x="43" y="54"/>
                  </a:cubicBezTo>
                  <a:cubicBezTo>
                    <a:pt x="43" y="56"/>
                    <a:pt x="44" y="57"/>
                    <a:pt x="45" y="59"/>
                  </a:cubicBezTo>
                  <a:cubicBezTo>
                    <a:pt x="46" y="62"/>
                    <a:pt x="47" y="65"/>
                    <a:pt x="48" y="68"/>
                  </a:cubicBezTo>
                  <a:cubicBezTo>
                    <a:pt x="49" y="71"/>
                    <a:pt x="50" y="74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81"/>
                    <a:pt x="55" y="85"/>
                    <a:pt x="56" y="90"/>
                  </a:cubicBezTo>
                  <a:cubicBezTo>
                    <a:pt x="56" y="92"/>
                    <a:pt x="57" y="94"/>
                    <a:pt x="59" y="96"/>
                  </a:cubicBezTo>
                  <a:cubicBezTo>
                    <a:pt x="60" y="97"/>
                    <a:pt x="60" y="98"/>
                    <a:pt x="60" y="100"/>
                  </a:cubicBezTo>
                  <a:cubicBezTo>
                    <a:pt x="61" y="103"/>
                    <a:pt x="62" y="106"/>
                    <a:pt x="64" y="109"/>
                  </a:cubicBezTo>
                  <a:cubicBezTo>
                    <a:pt x="66" y="111"/>
                    <a:pt x="66" y="114"/>
                    <a:pt x="67" y="117"/>
                  </a:cubicBezTo>
                  <a:cubicBezTo>
                    <a:pt x="68" y="118"/>
                    <a:pt x="68" y="119"/>
                    <a:pt x="68" y="120"/>
                  </a:cubicBezTo>
                  <a:cubicBezTo>
                    <a:pt x="69" y="121"/>
                    <a:pt x="69" y="122"/>
                    <a:pt x="70" y="121"/>
                  </a:cubicBezTo>
                  <a:cubicBezTo>
                    <a:pt x="71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0" y="123"/>
                    <a:pt x="68" y="124"/>
                    <a:pt x="66" y="124"/>
                  </a:cubicBezTo>
                  <a:cubicBezTo>
                    <a:pt x="65" y="125"/>
                    <a:pt x="65" y="124"/>
                    <a:pt x="65" y="123"/>
                  </a:cubicBezTo>
                  <a:cubicBezTo>
                    <a:pt x="65" y="122"/>
                    <a:pt x="64" y="121"/>
                    <a:pt x="64" y="120"/>
                  </a:cubicBezTo>
                  <a:cubicBezTo>
                    <a:pt x="63" y="118"/>
                    <a:pt x="62" y="116"/>
                    <a:pt x="62" y="113"/>
                  </a:cubicBezTo>
                  <a:cubicBezTo>
                    <a:pt x="62" y="112"/>
                    <a:pt x="62" y="111"/>
                    <a:pt x="61" y="110"/>
                  </a:cubicBezTo>
                  <a:cubicBezTo>
                    <a:pt x="59" y="108"/>
                    <a:pt x="59" y="105"/>
                    <a:pt x="57" y="103"/>
                  </a:cubicBezTo>
                  <a:cubicBezTo>
                    <a:pt x="57" y="101"/>
                    <a:pt x="56" y="100"/>
                    <a:pt x="55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5"/>
                    <a:pt x="53" y="93"/>
                    <a:pt x="52" y="91"/>
                  </a:cubicBezTo>
                  <a:cubicBezTo>
                    <a:pt x="52" y="89"/>
                    <a:pt x="51" y="88"/>
                    <a:pt x="50" y="86"/>
                  </a:cubicBezTo>
                  <a:cubicBezTo>
                    <a:pt x="49" y="84"/>
                    <a:pt x="48" y="82"/>
                    <a:pt x="48" y="80"/>
                  </a:cubicBezTo>
                  <a:cubicBezTo>
                    <a:pt x="47" y="76"/>
                    <a:pt x="45" y="72"/>
                    <a:pt x="43" y="69"/>
                  </a:cubicBezTo>
                  <a:cubicBezTo>
                    <a:pt x="42" y="68"/>
                    <a:pt x="42" y="67"/>
                    <a:pt x="42" y="66"/>
                  </a:cubicBezTo>
                  <a:cubicBezTo>
                    <a:pt x="42" y="63"/>
                    <a:pt x="42" y="60"/>
                    <a:pt x="40" y="58"/>
                  </a:cubicBezTo>
                  <a:cubicBezTo>
                    <a:pt x="39" y="61"/>
                    <a:pt x="38" y="63"/>
                    <a:pt x="39" y="66"/>
                  </a:cubicBezTo>
                  <a:cubicBezTo>
                    <a:pt x="39" y="66"/>
                    <a:pt x="39" y="67"/>
                    <a:pt x="38" y="67"/>
                  </a:cubicBezTo>
                  <a:cubicBezTo>
                    <a:pt x="38" y="68"/>
                    <a:pt x="38" y="68"/>
                    <a:pt x="36" y="68"/>
                  </a:cubicBezTo>
                  <a:cubicBezTo>
                    <a:pt x="36" y="67"/>
                    <a:pt x="35" y="67"/>
                    <a:pt x="35" y="67"/>
                  </a:cubicBezTo>
                  <a:cubicBezTo>
                    <a:pt x="34" y="68"/>
                    <a:pt x="35" y="68"/>
                    <a:pt x="35" y="69"/>
                  </a:cubicBezTo>
                  <a:cubicBezTo>
                    <a:pt x="35" y="70"/>
                    <a:pt x="35" y="71"/>
                    <a:pt x="36" y="72"/>
                  </a:cubicBezTo>
                  <a:cubicBezTo>
                    <a:pt x="40" y="79"/>
                    <a:pt x="41" y="87"/>
                    <a:pt x="44" y="94"/>
                  </a:cubicBezTo>
                  <a:cubicBezTo>
                    <a:pt x="45" y="97"/>
                    <a:pt x="46" y="100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1" y="101"/>
                    <a:pt x="36" y="101"/>
                    <a:pt x="30" y="102"/>
                  </a:cubicBezTo>
                  <a:cubicBezTo>
                    <a:pt x="29" y="102"/>
                    <a:pt x="29" y="102"/>
                    <a:pt x="28" y="102"/>
                  </a:cubicBezTo>
                  <a:cubicBezTo>
                    <a:pt x="29" y="101"/>
                    <a:pt x="31" y="101"/>
                    <a:pt x="32" y="101"/>
                  </a:cubicBezTo>
                  <a:cubicBezTo>
                    <a:pt x="34" y="101"/>
                    <a:pt x="35" y="101"/>
                    <a:pt x="37" y="101"/>
                  </a:cubicBezTo>
                  <a:cubicBezTo>
                    <a:pt x="39" y="101"/>
                    <a:pt x="41" y="99"/>
                    <a:pt x="40" y="96"/>
                  </a:cubicBezTo>
                  <a:cubicBezTo>
                    <a:pt x="38" y="92"/>
                    <a:pt x="37" y="88"/>
                    <a:pt x="36" y="84"/>
                  </a:cubicBezTo>
                  <a:cubicBezTo>
                    <a:pt x="36" y="82"/>
                    <a:pt x="36" y="81"/>
                    <a:pt x="34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5" y="75"/>
                    <a:pt x="32" y="73"/>
                    <a:pt x="32" y="70"/>
                  </a:cubicBezTo>
                  <a:cubicBezTo>
                    <a:pt x="31" y="66"/>
                    <a:pt x="30" y="62"/>
                    <a:pt x="30" y="58"/>
                  </a:cubicBezTo>
                  <a:cubicBezTo>
                    <a:pt x="30" y="54"/>
                    <a:pt x="29" y="50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0"/>
                    <a:pt x="23" y="37"/>
                    <a:pt x="21" y="32"/>
                  </a:cubicBezTo>
                  <a:cubicBezTo>
                    <a:pt x="20" y="31"/>
                    <a:pt x="19" y="29"/>
                    <a:pt x="18" y="28"/>
                  </a:cubicBezTo>
                  <a:cubicBezTo>
                    <a:pt x="18" y="26"/>
                    <a:pt x="17" y="24"/>
                    <a:pt x="16" y="23"/>
                  </a:cubicBezTo>
                  <a:cubicBezTo>
                    <a:pt x="15" y="23"/>
                    <a:pt x="14" y="22"/>
                    <a:pt x="15" y="21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9" y="12"/>
                    <a:pt x="8" y="10"/>
                    <a:pt x="9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7" y="6"/>
                    <a:pt x="5" y="4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11" y="7"/>
                    <a:pt x="18" y="9"/>
                    <a:pt x="27" y="9"/>
                  </a:cubicBezTo>
                  <a:cubicBezTo>
                    <a:pt x="33" y="9"/>
                    <a:pt x="40" y="9"/>
                    <a:pt x="46" y="9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3">
              <a:extLst>
                <a:ext uri="{FF2B5EF4-FFF2-40B4-BE49-F238E27FC236}">
                  <a16:creationId xmlns:a16="http://schemas.microsoft.com/office/drawing/2014/main" id="{F7CE78FB-5D6B-D636-CAD5-FB686683C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1841500"/>
              <a:ext cx="127000" cy="136525"/>
            </a:xfrm>
            <a:custGeom>
              <a:avLst/>
              <a:gdLst>
                <a:gd name="T0" fmla="*/ 66 w 66"/>
                <a:gd name="T1" fmla="*/ 59 h 71"/>
                <a:gd name="T2" fmla="*/ 66 w 66"/>
                <a:gd name="T3" fmla="*/ 60 h 71"/>
                <a:gd name="T4" fmla="*/ 56 w 66"/>
                <a:gd name="T5" fmla="*/ 60 h 71"/>
                <a:gd name="T6" fmla="*/ 40 w 66"/>
                <a:gd name="T7" fmla="*/ 64 h 71"/>
                <a:gd name="T8" fmla="*/ 24 w 66"/>
                <a:gd name="T9" fmla="*/ 70 h 71"/>
                <a:gd name="T10" fmla="*/ 10 w 66"/>
                <a:gd name="T11" fmla="*/ 69 h 71"/>
                <a:gd name="T12" fmla="*/ 1 w 66"/>
                <a:gd name="T13" fmla="*/ 65 h 71"/>
                <a:gd name="T14" fmla="*/ 1 w 66"/>
                <a:gd name="T15" fmla="*/ 64 h 71"/>
                <a:gd name="T16" fmla="*/ 8 w 66"/>
                <a:gd name="T17" fmla="*/ 67 h 71"/>
                <a:gd name="T18" fmla="*/ 15 w 66"/>
                <a:gd name="T19" fmla="*/ 70 h 71"/>
                <a:gd name="T20" fmla="*/ 19 w 66"/>
                <a:gd name="T21" fmla="*/ 70 h 71"/>
                <a:gd name="T22" fmla="*/ 21 w 66"/>
                <a:gd name="T23" fmla="*/ 69 h 71"/>
                <a:gd name="T24" fmla="*/ 20 w 66"/>
                <a:gd name="T25" fmla="*/ 67 h 71"/>
                <a:gd name="T26" fmla="*/ 16 w 66"/>
                <a:gd name="T27" fmla="*/ 63 h 71"/>
                <a:gd name="T28" fmla="*/ 14 w 66"/>
                <a:gd name="T29" fmla="*/ 63 h 71"/>
                <a:gd name="T30" fmla="*/ 9 w 66"/>
                <a:gd name="T31" fmla="*/ 56 h 71"/>
                <a:gd name="T32" fmla="*/ 9 w 66"/>
                <a:gd name="T33" fmla="*/ 55 h 71"/>
                <a:gd name="T34" fmla="*/ 6 w 66"/>
                <a:gd name="T35" fmla="*/ 48 h 71"/>
                <a:gd name="T36" fmla="*/ 3 w 66"/>
                <a:gd name="T37" fmla="*/ 45 h 71"/>
                <a:gd name="T38" fmla="*/ 2 w 66"/>
                <a:gd name="T39" fmla="*/ 43 h 71"/>
                <a:gd name="T40" fmla="*/ 2 w 66"/>
                <a:gd name="T41" fmla="*/ 40 h 71"/>
                <a:gd name="T42" fmla="*/ 2 w 66"/>
                <a:gd name="T43" fmla="*/ 30 h 71"/>
                <a:gd name="T44" fmla="*/ 1 w 66"/>
                <a:gd name="T45" fmla="*/ 22 h 71"/>
                <a:gd name="T46" fmla="*/ 1 w 66"/>
                <a:gd name="T47" fmla="*/ 10 h 71"/>
                <a:gd name="T48" fmla="*/ 2 w 66"/>
                <a:gd name="T49" fmla="*/ 2 h 71"/>
                <a:gd name="T50" fmla="*/ 3 w 66"/>
                <a:gd name="T51" fmla="*/ 1 h 71"/>
                <a:gd name="T52" fmla="*/ 4 w 66"/>
                <a:gd name="T53" fmla="*/ 1 h 71"/>
                <a:gd name="T54" fmla="*/ 8 w 66"/>
                <a:gd name="T55" fmla="*/ 7 h 71"/>
                <a:gd name="T56" fmla="*/ 10 w 66"/>
                <a:gd name="T57" fmla="*/ 11 h 71"/>
                <a:gd name="T58" fmla="*/ 12 w 66"/>
                <a:gd name="T59" fmla="*/ 16 h 71"/>
                <a:gd name="T60" fmla="*/ 13 w 66"/>
                <a:gd name="T61" fmla="*/ 20 h 71"/>
                <a:gd name="T62" fmla="*/ 14 w 66"/>
                <a:gd name="T63" fmla="*/ 22 h 71"/>
                <a:gd name="T64" fmla="*/ 15 w 66"/>
                <a:gd name="T65" fmla="*/ 24 h 71"/>
                <a:gd name="T66" fmla="*/ 19 w 66"/>
                <a:gd name="T67" fmla="*/ 27 h 71"/>
                <a:gd name="T68" fmla="*/ 19 w 66"/>
                <a:gd name="T69" fmla="*/ 29 h 71"/>
                <a:gd name="T70" fmla="*/ 21 w 66"/>
                <a:gd name="T71" fmla="*/ 29 h 71"/>
                <a:gd name="T72" fmla="*/ 22 w 66"/>
                <a:gd name="T73" fmla="*/ 28 h 71"/>
                <a:gd name="T74" fmla="*/ 23 w 66"/>
                <a:gd name="T75" fmla="*/ 30 h 71"/>
                <a:gd name="T76" fmla="*/ 23 w 66"/>
                <a:gd name="T77" fmla="*/ 33 h 71"/>
                <a:gd name="T78" fmla="*/ 24 w 66"/>
                <a:gd name="T79" fmla="*/ 36 h 71"/>
                <a:gd name="T80" fmla="*/ 26 w 66"/>
                <a:gd name="T81" fmla="*/ 38 h 71"/>
                <a:gd name="T82" fmla="*/ 27 w 66"/>
                <a:gd name="T83" fmla="*/ 39 h 71"/>
                <a:gd name="T84" fmla="*/ 30 w 66"/>
                <a:gd name="T85" fmla="*/ 41 h 71"/>
                <a:gd name="T86" fmla="*/ 30 w 66"/>
                <a:gd name="T87" fmla="*/ 44 h 71"/>
                <a:gd name="T88" fmla="*/ 30 w 66"/>
                <a:gd name="T89" fmla="*/ 46 h 71"/>
                <a:gd name="T90" fmla="*/ 32 w 66"/>
                <a:gd name="T91" fmla="*/ 46 h 71"/>
                <a:gd name="T92" fmla="*/ 34 w 66"/>
                <a:gd name="T93" fmla="*/ 45 h 71"/>
                <a:gd name="T94" fmla="*/ 35 w 66"/>
                <a:gd name="T95" fmla="*/ 47 h 71"/>
                <a:gd name="T96" fmla="*/ 36 w 66"/>
                <a:gd name="T97" fmla="*/ 51 h 71"/>
                <a:gd name="T98" fmla="*/ 36 w 66"/>
                <a:gd name="T99" fmla="*/ 54 h 71"/>
                <a:gd name="T100" fmla="*/ 38 w 66"/>
                <a:gd name="T101" fmla="*/ 56 h 71"/>
                <a:gd name="T102" fmla="*/ 40 w 66"/>
                <a:gd name="T103" fmla="*/ 59 h 71"/>
                <a:gd name="T104" fmla="*/ 39 w 66"/>
                <a:gd name="T105" fmla="*/ 63 h 71"/>
                <a:gd name="T106" fmla="*/ 47 w 66"/>
                <a:gd name="T107" fmla="*/ 60 h 71"/>
                <a:gd name="T108" fmla="*/ 52 w 66"/>
                <a:gd name="T109" fmla="*/ 60 h 71"/>
                <a:gd name="T110" fmla="*/ 61 w 66"/>
                <a:gd name="T111" fmla="*/ 59 h 71"/>
                <a:gd name="T112" fmla="*/ 66 w 66"/>
                <a:gd name="T11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71">
                  <a:moveTo>
                    <a:pt x="66" y="59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62" y="60"/>
                    <a:pt x="59" y="59"/>
                    <a:pt x="56" y="60"/>
                  </a:cubicBezTo>
                  <a:cubicBezTo>
                    <a:pt x="50" y="61"/>
                    <a:pt x="45" y="62"/>
                    <a:pt x="40" y="64"/>
                  </a:cubicBezTo>
                  <a:cubicBezTo>
                    <a:pt x="35" y="66"/>
                    <a:pt x="30" y="69"/>
                    <a:pt x="24" y="70"/>
                  </a:cubicBezTo>
                  <a:cubicBezTo>
                    <a:pt x="19" y="71"/>
                    <a:pt x="14" y="71"/>
                    <a:pt x="10" y="69"/>
                  </a:cubicBezTo>
                  <a:cubicBezTo>
                    <a:pt x="7" y="68"/>
                    <a:pt x="4" y="66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cubicBezTo>
                    <a:pt x="4" y="65"/>
                    <a:pt x="6" y="66"/>
                    <a:pt x="8" y="67"/>
                  </a:cubicBezTo>
                  <a:cubicBezTo>
                    <a:pt x="10" y="68"/>
                    <a:pt x="13" y="70"/>
                    <a:pt x="15" y="70"/>
                  </a:cubicBezTo>
                  <a:cubicBezTo>
                    <a:pt x="17" y="69"/>
                    <a:pt x="18" y="70"/>
                    <a:pt x="19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8"/>
                    <a:pt x="21" y="67"/>
                    <a:pt x="20" y="67"/>
                  </a:cubicBezTo>
                  <a:cubicBezTo>
                    <a:pt x="19" y="65"/>
                    <a:pt x="17" y="64"/>
                    <a:pt x="16" y="63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2" y="60"/>
                    <a:pt x="10" y="59"/>
                    <a:pt x="9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7" y="53"/>
                    <a:pt x="6" y="51"/>
                    <a:pt x="6" y="48"/>
                  </a:cubicBezTo>
                  <a:cubicBezTo>
                    <a:pt x="6" y="47"/>
                    <a:pt x="5" y="46"/>
                    <a:pt x="3" y="45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3" y="37"/>
                    <a:pt x="2" y="33"/>
                    <a:pt x="2" y="30"/>
                  </a:cubicBezTo>
                  <a:cubicBezTo>
                    <a:pt x="2" y="27"/>
                    <a:pt x="1" y="25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8"/>
                    <a:pt x="2" y="5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8" y="9"/>
                    <a:pt x="8" y="10"/>
                    <a:pt x="10" y="11"/>
                  </a:cubicBezTo>
                  <a:cubicBezTo>
                    <a:pt x="12" y="11"/>
                    <a:pt x="12" y="14"/>
                    <a:pt x="12" y="16"/>
                  </a:cubicBezTo>
                  <a:cubicBezTo>
                    <a:pt x="12" y="17"/>
                    <a:pt x="12" y="19"/>
                    <a:pt x="13" y="20"/>
                  </a:cubicBezTo>
                  <a:cubicBezTo>
                    <a:pt x="14" y="21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7" y="24"/>
                    <a:pt x="18" y="25"/>
                    <a:pt x="19" y="27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20" y="30"/>
                    <a:pt x="20" y="30"/>
                    <a:pt x="21" y="29"/>
                  </a:cubicBezTo>
                  <a:cubicBezTo>
                    <a:pt x="21" y="29"/>
                    <a:pt x="21" y="28"/>
                    <a:pt x="22" y="28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2" y="34"/>
                    <a:pt x="23" y="35"/>
                    <a:pt x="24" y="36"/>
                  </a:cubicBezTo>
                  <a:cubicBezTo>
                    <a:pt x="25" y="36"/>
                    <a:pt x="25" y="37"/>
                    <a:pt x="26" y="38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9" y="39"/>
                    <a:pt x="30" y="39"/>
                    <a:pt x="30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30" y="45"/>
                    <a:pt x="30" y="46"/>
                    <a:pt x="30" y="46"/>
                  </a:cubicBezTo>
                  <a:cubicBezTo>
                    <a:pt x="31" y="47"/>
                    <a:pt x="32" y="47"/>
                    <a:pt x="32" y="46"/>
                  </a:cubicBezTo>
                  <a:cubicBezTo>
                    <a:pt x="32" y="46"/>
                    <a:pt x="33" y="45"/>
                    <a:pt x="34" y="45"/>
                  </a:cubicBezTo>
                  <a:cubicBezTo>
                    <a:pt x="35" y="46"/>
                    <a:pt x="35" y="46"/>
                    <a:pt x="35" y="47"/>
                  </a:cubicBezTo>
                  <a:cubicBezTo>
                    <a:pt x="35" y="48"/>
                    <a:pt x="35" y="50"/>
                    <a:pt x="36" y="51"/>
                  </a:cubicBezTo>
                  <a:cubicBezTo>
                    <a:pt x="36" y="51"/>
                    <a:pt x="36" y="53"/>
                    <a:pt x="36" y="54"/>
                  </a:cubicBezTo>
                  <a:cubicBezTo>
                    <a:pt x="36" y="55"/>
                    <a:pt x="37" y="56"/>
                    <a:pt x="38" y="56"/>
                  </a:cubicBezTo>
                  <a:cubicBezTo>
                    <a:pt x="40" y="56"/>
                    <a:pt x="40" y="57"/>
                    <a:pt x="40" y="59"/>
                  </a:cubicBezTo>
                  <a:cubicBezTo>
                    <a:pt x="40" y="61"/>
                    <a:pt x="40" y="61"/>
                    <a:pt x="39" y="63"/>
                  </a:cubicBezTo>
                  <a:cubicBezTo>
                    <a:pt x="42" y="62"/>
                    <a:pt x="44" y="61"/>
                    <a:pt x="47" y="60"/>
                  </a:cubicBezTo>
                  <a:cubicBezTo>
                    <a:pt x="48" y="59"/>
                    <a:pt x="50" y="60"/>
                    <a:pt x="52" y="60"/>
                  </a:cubicBezTo>
                  <a:cubicBezTo>
                    <a:pt x="55" y="59"/>
                    <a:pt x="58" y="59"/>
                    <a:pt x="61" y="59"/>
                  </a:cubicBezTo>
                  <a:cubicBezTo>
                    <a:pt x="62" y="59"/>
                    <a:pt x="64" y="59"/>
                    <a:pt x="66" y="59"/>
                  </a:cubicBezTo>
                  <a:close/>
                </a:path>
              </a:pathLst>
            </a:custGeom>
            <a:solidFill>
              <a:srgbClr val="D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4">
              <a:extLst>
                <a:ext uri="{FF2B5EF4-FFF2-40B4-BE49-F238E27FC236}">
                  <a16:creationId xmlns:a16="http://schemas.microsoft.com/office/drawing/2014/main" id="{DDFF6A9F-87FC-5424-006B-A19D3210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963" y="1754188"/>
              <a:ext cx="106363" cy="215900"/>
            </a:xfrm>
            <a:custGeom>
              <a:avLst/>
              <a:gdLst>
                <a:gd name="T0" fmla="*/ 45 w 56"/>
                <a:gd name="T1" fmla="*/ 112 h 113"/>
                <a:gd name="T2" fmla="*/ 41 w 56"/>
                <a:gd name="T3" fmla="*/ 102 h 113"/>
                <a:gd name="T4" fmla="*/ 36 w 56"/>
                <a:gd name="T5" fmla="*/ 91 h 113"/>
                <a:gd name="T6" fmla="*/ 30 w 56"/>
                <a:gd name="T7" fmla="*/ 76 h 113"/>
                <a:gd name="T8" fmla="*/ 27 w 56"/>
                <a:gd name="T9" fmla="*/ 67 h 113"/>
                <a:gd name="T10" fmla="*/ 19 w 56"/>
                <a:gd name="T11" fmla="*/ 47 h 113"/>
                <a:gd name="T12" fmla="*/ 15 w 56"/>
                <a:gd name="T13" fmla="*/ 40 h 113"/>
                <a:gd name="T14" fmla="*/ 12 w 56"/>
                <a:gd name="T15" fmla="*/ 34 h 113"/>
                <a:gd name="T16" fmla="*/ 10 w 56"/>
                <a:gd name="T17" fmla="*/ 28 h 113"/>
                <a:gd name="T18" fmla="*/ 9 w 56"/>
                <a:gd name="T19" fmla="*/ 18 h 113"/>
                <a:gd name="T20" fmla="*/ 4 w 56"/>
                <a:gd name="T21" fmla="*/ 7 h 113"/>
                <a:gd name="T22" fmla="*/ 1 w 56"/>
                <a:gd name="T23" fmla="*/ 2 h 113"/>
                <a:gd name="T24" fmla="*/ 10 w 56"/>
                <a:gd name="T25" fmla="*/ 0 h 113"/>
                <a:gd name="T26" fmla="*/ 7 w 56"/>
                <a:gd name="T27" fmla="*/ 1 h 113"/>
                <a:gd name="T28" fmla="*/ 10 w 56"/>
                <a:gd name="T29" fmla="*/ 6 h 113"/>
                <a:gd name="T30" fmla="*/ 14 w 56"/>
                <a:gd name="T31" fmla="*/ 12 h 113"/>
                <a:gd name="T32" fmla="*/ 15 w 56"/>
                <a:gd name="T33" fmla="*/ 19 h 113"/>
                <a:gd name="T34" fmla="*/ 17 w 56"/>
                <a:gd name="T35" fmla="*/ 24 h 113"/>
                <a:gd name="T36" fmla="*/ 19 w 56"/>
                <a:gd name="T37" fmla="*/ 35 h 113"/>
                <a:gd name="T38" fmla="*/ 22 w 56"/>
                <a:gd name="T39" fmla="*/ 41 h 113"/>
                <a:gd name="T40" fmla="*/ 26 w 56"/>
                <a:gd name="T41" fmla="*/ 49 h 113"/>
                <a:gd name="T42" fmla="*/ 26 w 56"/>
                <a:gd name="T43" fmla="*/ 53 h 113"/>
                <a:gd name="T44" fmla="*/ 29 w 56"/>
                <a:gd name="T45" fmla="*/ 53 h 113"/>
                <a:gd name="T46" fmla="*/ 31 w 56"/>
                <a:gd name="T47" fmla="*/ 58 h 113"/>
                <a:gd name="T48" fmla="*/ 34 w 56"/>
                <a:gd name="T49" fmla="*/ 68 h 113"/>
                <a:gd name="T50" fmla="*/ 39 w 56"/>
                <a:gd name="T51" fmla="*/ 69 h 113"/>
                <a:gd name="T52" fmla="*/ 43 w 56"/>
                <a:gd name="T53" fmla="*/ 82 h 113"/>
                <a:gd name="T54" fmla="*/ 42 w 56"/>
                <a:gd name="T55" fmla="*/ 96 h 113"/>
                <a:gd name="T56" fmla="*/ 44 w 56"/>
                <a:gd name="T57" fmla="*/ 98 h 113"/>
                <a:gd name="T58" fmla="*/ 44 w 56"/>
                <a:gd name="T59" fmla="*/ 92 h 113"/>
                <a:gd name="T60" fmla="*/ 47 w 56"/>
                <a:gd name="T61" fmla="*/ 92 h 113"/>
                <a:gd name="T62" fmla="*/ 48 w 56"/>
                <a:gd name="T63" fmla="*/ 107 h 113"/>
                <a:gd name="T64" fmla="*/ 53 w 56"/>
                <a:gd name="T65" fmla="*/ 109 h 113"/>
                <a:gd name="T66" fmla="*/ 56 w 56"/>
                <a:gd name="T67" fmla="*/ 108 h 113"/>
                <a:gd name="T68" fmla="*/ 55 w 56"/>
                <a:gd name="T69" fmla="*/ 108 h 113"/>
                <a:gd name="T70" fmla="*/ 51 w 56"/>
                <a:gd name="T7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13">
                  <a:moveTo>
                    <a:pt x="48" y="112"/>
                  </a:moveTo>
                  <a:cubicBezTo>
                    <a:pt x="47" y="111"/>
                    <a:pt x="46" y="113"/>
                    <a:pt x="45" y="112"/>
                  </a:cubicBezTo>
                  <a:cubicBezTo>
                    <a:pt x="44" y="111"/>
                    <a:pt x="44" y="110"/>
                    <a:pt x="43" y="108"/>
                  </a:cubicBezTo>
                  <a:cubicBezTo>
                    <a:pt x="43" y="107"/>
                    <a:pt x="42" y="104"/>
                    <a:pt x="41" y="102"/>
                  </a:cubicBezTo>
                  <a:cubicBezTo>
                    <a:pt x="41" y="101"/>
                    <a:pt x="40" y="99"/>
                    <a:pt x="39" y="98"/>
                  </a:cubicBezTo>
                  <a:cubicBezTo>
                    <a:pt x="38" y="96"/>
                    <a:pt x="37" y="94"/>
                    <a:pt x="36" y="91"/>
                  </a:cubicBezTo>
                  <a:cubicBezTo>
                    <a:pt x="36" y="89"/>
                    <a:pt x="35" y="87"/>
                    <a:pt x="33" y="85"/>
                  </a:cubicBezTo>
                  <a:cubicBezTo>
                    <a:pt x="32" y="82"/>
                    <a:pt x="31" y="79"/>
                    <a:pt x="30" y="76"/>
                  </a:cubicBezTo>
                  <a:cubicBezTo>
                    <a:pt x="30" y="75"/>
                    <a:pt x="30" y="74"/>
                    <a:pt x="29" y="73"/>
                  </a:cubicBezTo>
                  <a:cubicBezTo>
                    <a:pt x="28" y="71"/>
                    <a:pt x="26" y="69"/>
                    <a:pt x="27" y="67"/>
                  </a:cubicBezTo>
                  <a:cubicBezTo>
                    <a:pt x="25" y="63"/>
                    <a:pt x="24" y="58"/>
                    <a:pt x="22" y="54"/>
                  </a:cubicBezTo>
                  <a:cubicBezTo>
                    <a:pt x="21" y="52"/>
                    <a:pt x="20" y="49"/>
                    <a:pt x="19" y="47"/>
                  </a:cubicBezTo>
                  <a:cubicBezTo>
                    <a:pt x="18" y="45"/>
                    <a:pt x="18" y="43"/>
                    <a:pt x="17" y="41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4" y="40"/>
                    <a:pt x="13" y="39"/>
                    <a:pt x="14" y="37"/>
                  </a:cubicBezTo>
                  <a:cubicBezTo>
                    <a:pt x="14" y="36"/>
                    <a:pt x="13" y="35"/>
                    <a:pt x="12" y="34"/>
                  </a:cubicBezTo>
                  <a:cubicBezTo>
                    <a:pt x="11" y="33"/>
                    <a:pt x="11" y="32"/>
                    <a:pt x="11" y="31"/>
                  </a:cubicBezTo>
                  <a:cubicBezTo>
                    <a:pt x="11" y="30"/>
                    <a:pt x="11" y="29"/>
                    <a:pt x="10" y="28"/>
                  </a:cubicBezTo>
                  <a:cubicBezTo>
                    <a:pt x="9" y="28"/>
                    <a:pt x="9" y="27"/>
                    <a:pt x="9" y="26"/>
                  </a:cubicBezTo>
                  <a:cubicBezTo>
                    <a:pt x="9" y="23"/>
                    <a:pt x="9" y="20"/>
                    <a:pt x="9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3"/>
                    <a:pt x="5" y="10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2" y="6"/>
                    <a:pt x="2" y="4"/>
                    <a:pt x="1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9" y="4"/>
                    <a:pt x="10" y="5"/>
                    <a:pt x="10" y="6"/>
                  </a:cubicBezTo>
                  <a:cubicBezTo>
                    <a:pt x="10" y="7"/>
                    <a:pt x="11" y="8"/>
                    <a:pt x="12" y="8"/>
                  </a:cubicBezTo>
                  <a:cubicBezTo>
                    <a:pt x="13" y="9"/>
                    <a:pt x="15" y="10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5" y="15"/>
                    <a:pt x="15" y="17"/>
                    <a:pt x="15" y="19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6"/>
                    <a:pt x="18" y="28"/>
                    <a:pt x="18" y="31"/>
                  </a:cubicBezTo>
                  <a:cubicBezTo>
                    <a:pt x="18" y="32"/>
                    <a:pt x="18" y="34"/>
                    <a:pt x="19" y="35"/>
                  </a:cubicBezTo>
                  <a:cubicBezTo>
                    <a:pt x="20" y="36"/>
                    <a:pt x="21" y="38"/>
                    <a:pt x="21" y="39"/>
                  </a:cubicBezTo>
                  <a:cubicBezTo>
                    <a:pt x="21" y="40"/>
                    <a:pt x="21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5"/>
                    <a:pt x="24" y="47"/>
                    <a:pt x="26" y="49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7" y="53"/>
                    <a:pt x="27" y="53"/>
                    <a:pt x="27" y="52"/>
                  </a:cubicBezTo>
                  <a:cubicBezTo>
                    <a:pt x="28" y="52"/>
                    <a:pt x="29" y="52"/>
                    <a:pt x="29" y="53"/>
                  </a:cubicBezTo>
                  <a:cubicBezTo>
                    <a:pt x="29" y="55"/>
                    <a:pt x="29" y="56"/>
                    <a:pt x="30" y="58"/>
                  </a:cubicBezTo>
                  <a:cubicBezTo>
                    <a:pt x="30" y="58"/>
                    <a:pt x="31" y="58"/>
                    <a:pt x="31" y="58"/>
                  </a:cubicBezTo>
                  <a:cubicBezTo>
                    <a:pt x="30" y="61"/>
                    <a:pt x="31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5" y="68"/>
                    <a:pt x="37" y="68"/>
                    <a:pt x="38" y="68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39" y="72"/>
                    <a:pt x="40" y="75"/>
                    <a:pt x="42" y="77"/>
                  </a:cubicBezTo>
                  <a:cubicBezTo>
                    <a:pt x="43" y="79"/>
                    <a:pt x="43" y="80"/>
                    <a:pt x="43" y="82"/>
                  </a:cubicBezTo>
                  <a:cubicBezTo>
                    <a:pt x="42" y="84"/>
                    <a:pt x="42" y="85"/>
                    <a:pt x="42" y="87"/>
                  </a:cubicBezTo>
                  <a:cubicBezTo>
                    <a:pt x="42" y="90"/>
                    <a:pt x="42" y="93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3" y="98"/>
                    <a:pt x="44" y="98"/>
                  </a:cubicBezTo>
                  <a:cubicBezTo>
                    <a:pt x="45" y="98"/>
                    <a:pt x="44" y="97"/>
                    <a:pt x="44" y="96"/>
                  </a:cubicBezTo>
                  <a:cubicBezTo>
                    <a:pt x="44" y="95"/>
                    <a:pt x="44" y="94"/>
                    <a:pt x="44" y="92"/>
                  </a:cubicBezTo>
                  <a:cubicBezTo>
                    <a:pt x="44" y="92"/>
                    <a:pt x="45" y="91"/>
                    <a:pt x="46" y="91"/>
                  </a:cubicBezTo>
                  <a:cubicBezTo>
                    <a:pt x="46" y="91"/>
                    <a:pt x="47" y="92"/>
                    <a:pt x="47" y="92"/>
                  </a:cubicBezTo>
                  <a:cubicBezTo>
                    <a:pt x="47" y="94"/>
                    <a:pt x="47" y="95"/>
                    <a:pt x="47" y="96"/>
                  </a:cubicBezTo>
                  <a:cubicBezTo>
                    <a:pt x="46" y="100"/>
                    <a:pt x="47" y="103"/>
                    <a:pt x="48" y="107"/>
                  </a:cubicBezTo>
                  <a:cubicBezTo>
                    <a:pt x="48" y="108"/>
                    <a:pt x="49" y="109"/>
                    <a:pt x="50" y="110"/>
                  </a:cubicBezTo>
                  <a:cubicBezTo>
                    <a:pt x="51" y="111"/>
                    <a:pt x="52" y="109"/>
                    <a:pt x="53" y="109"/>
                  </a:cubicBezTo>
                  <a:cubicBezTo>
                    <a:pt x="54" y="108"/>
                    <a:pt x="54" y="108"/>
                    <a:pt x="55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4" y="109"/>
                    <a:pt x="53" y="110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49" y="112"/>
                    <a:pt x="48" y="112"/>
                  </a:cubicBezTo>
                  <a:close/>
                </a:path>
              </a:pathLst>
            </a:custGeom>
            <a:solidFill>
              <a:srgbClr val="C0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5">
              <a:extLst>
                <a:ext uri="{FF2B5EF4-FFF2-40B4-BE49-F238E27FC236}">
                  <a16:creationId xmlns:a16="http://schemas.microsoft.com/office/drawing/2014/main" id="{7A6109CF-E91E-CF99-F6AB-264F24494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1841500"/>
              <a:ext cx="77788" cy="136525"/>
            </a:xfrm>
            <a:custGeom>
              <a:avLst/>
              <a:gdLst>
                <a:gd name="T0" fmla="*/ 38 w 41"/>
                <a:gd name="T1" fmla="*/ 66 h 71"/>
                <a:gd name="T2" fmla="*/ 41 w 41"/>
                <a:gd name="T3" fmla="*/ 65 h 71"/>
                <a:gd name="T4" fmla="*/ 34 w 41"/>
                <a:gd name="T5" fmla="*/ 68 h 71"/>
                <a:gd name="T6" fmla="*/ 24 w 41"/>
                <a:gd name="T7" fmla="*/ 71 h 71"/>
                <a:gd name="T8" fmla="*/ 16 w 41"/>
                <a:gd name="T9" fmla="*/ 63 h 71"/>
                <a:gd name="T10" fmla="*/ 15 w 41"/>
                <a:gd name="T11" fmla="*/ 50 h 71"/>
                <a:gd name="T12" fmla="*/ 11 w 41"/>
                <a:gd name="T13" fmla="*/ 34 h 71"/>
                <a:gd name="T14" fmla="*/ 8 w 41"/>
                <a:gd name="T15" fmla="*/ 24 h 71"/>
                <a:gd name="T16" fmla="*/ 3 w 41"/>
                <a:gd name="T17" fmla="*/ 13 h 71"/>
                <a:gd name="T18" fmla="*/ 1 w 41"/>
                <a:gd name="T19" fmla="*/ 12 h 71"/>
                <a:gd name="T20" fmla="*/ 1 w 41"/>
                <a:gd name="T21" fmla="*/ 14 h 71"/>
                <a:gd name="T22" fmla="*/ 2 w 41"/>
                <a:gd name="T23" fmla="*/ 16 h 71"/>
                <a:gd name="T24" fmla="*/ 0 w 41"/>
                <a:gd name="T25" fmla="*/ 12 h 71"/>
                <a:gd name="T26" fmla="*/ 2 w 41"/>
                <a:gd name="T27" fmla="*/ 11 h 71"/>
                <a:gd name="T28" fmla="*/ 4 w 41"/>
                <a:gd name="T29" fmla="*/ 12 h 71"/>
                <a:gd name="T30" fmla="*/ 4 w 41"/>
                <a:gd name="T31" fmla="*/ 10 h 71"/>
                <a:gd name="T32" fmla="*/ 5 w 41"/>
                <a:gd name="T33" fmla="*/ 4 h 71"/>
                <a:gd name="T34" fmla="*/ 5 w 41"/>
                <a:gd name="T35" fmla="*/ 0 h 71"/>
                <a:gd name="T36" fmla="*/ 8 w 41"/>
                <a:gd name="T37" fmla="*/ 7 h 71"/>
                <a:gd name="T38" fmla="*/ 8 w 41"/>
                <a:gd name="T39" fmla="*/ 10 h 71"/>
                <a:gd name="T40" fmla="*/ 10 w 41"/>
                <a:gd name="T41" fmla="*/ 13 h 71"/>
                <a:gd name="T42" fmla="*/ 14 w 41"/>
                <a:gd name="T43" fmla="*/ 23 h 71"/>
                <a:gd name="T44" fmla="*/ 18 w 41"/>
                <a:gd name="T45" fmla="*/ 32 h 71"/>
                <a:gd name="T46" fmla="*/ 18 w 41"/>
                <a:gd name="T47" fmla="*/ 33 h 71"/>
                <a:gd name="T48" fmla="*/ 20 w 41"/>
                <a:gd name="T49" fmla="*/ 37 h 71"/>
                <a:gd name="T50" fmla="*/ 21 w 41"/>
                <a:gd name="T51" fmla="*/ 39 h 71"/>
                <a:gd name="T52" fmla="*/ 26 w 41"/>
                <a:gd name="T53" fmla="*/ 52 h 71"/>
                <a:gd name="T54" fmla="*/ 29 w 41"/>
                <a:gd name="T55" fmla="*/ 57 h 71"/>
                <a:gd name="T56" fmla="*/ 31 w 41"/>
                <a:gd name="T57" fmla="*/ 66 h 71"/>
                <a:gd name="T58" fmla="*/ 34 w 41"/>
                <a:gd name="T59" fmla="*/ 68 h 71"/>
                <a:gd name="T60" fmla="*/ 38 w 41"/>
                <a:gd name="T61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71">
                  <a:moveTo>
                    <a:pt x="38" y="66"/>
                  </a:moveTo>
                  <a:cubicBezTo>
                    <a:pt x="39" y="65"/>
                    <a:pt x="40" y="65"/>
                    <a:pt x="41" y="65"/>
                  </a:cubicBezTo>
                  <a:cubicBezTo>
                    <a:pt x="39" y="67"/>
                    <a:pt x="36" y="68"/>
                    <a:pt x="34" y="68"/>
                  </a:cubicBezTo>
                  <a:cubicBezTo>
                    <a:pt x="31" y="70"/>
                    <a:pt x="27" y="71"/>
                    <a:pt x="24" y="71"/>
                  </a:cubicBezTo>
                  <a:cubicBezTo>
                    <a:pt x="19" y="70"/>
                    <a:pt x="17" y="68"/>
                    <a:pt x="16" y="63"/>
                  </a:cubicBezTo>
                  <a:cubicBezTo>
                    <a:pt x="16" y="59"/>
                    <a:pt x="16" y="54"/>
                    <a:pt x="15" y="50"/>
                  </a:cubicBezTo>
                  <a:cubicBezTo>
                    <a:pt x="14" y="45"/>
                    <a:pt x="12" y="39"/>
                    <a:pt x="11" y="34"/>
                  </a:cubicBezTo>
                  <a:cubicBezTo>
                    <a:pt x="10" y="31"/>
                    <a:pt x="9" y="28"/>
                    <a:pt x="8" y="24"/>
                  </a:cubicBezTo>
                  <a:cubicBezTo>
                    <a:pt x="7" y="21"/>
                    <a:pt x="5" y="17"/>
                    <a:pt x="3" y="13"/>
                  </a:cubicBezTo>
                  <a:cubicBezTo>
                    <a:pt x="3" y="13"/>
                    <a:pt x="2" y="11"/>
                    <a:pt x="1" y="12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8"/>
                    <a:pt x="3" y="6"/>
                    <a:pt x="5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6" y="3"/>
                    <a:pt x="8" y="4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2" y="16"/>
                    <a:pt x="13" y="19"/>
                    <a:pt x="14" y="23"/>
                  </a:cubicBezTo>
                  <a:cubicBezTo>
                    <a:pt x="15" y="26"/>
                    <a:pt x="15" y="30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1" y="38"/>
                    <a:pt x="21" y="39"/>
                  </a:cubicBezTo>
                  <a:cubicBezTo>
                    <a:pt x="22" y="44"/>
                    <a:pt x="25" y="47"/>
                    <a:pt x="26" y="52"/>
                  </a:cubicBezTo>
                  <a:cubicBezTo>
                    <a:pt x="27" y="54"/>
                    <a:pt x="29" y="55"/>
                    <a:pt x="29" y="57"/>
                  </a:cubicBezTo>
                  <a:cubicBezTo>
                    <a:pt x="28" y="60"/>
                    <a:pt x="30" y="63"/>
                    <a:pt x="31" y="66"/>
                  </a:cubicBezTo>
                  <a:cubicBezTo>
                    <a:pt x="31" y="68"/>
                    <a:pt x="32" y="68"/>
                    <a:pt x="34" y="68"/>
                  </a:cubicBezTo>
                  <a:cubicBezTo>
                    <a:pt x="36" y="67"/>
                    <a:pt x="37" y="66"/>
                    <a:pt x="38" y="66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6">
              <a:extLst>
                <a:ext uri="{FF2B5EF4-FFF2-40B4-BE49-F238E27FC236}">
                  <a16:creationId xmlns:a16="http://schemas.microsoft.com/office/drawing/2014/main" id="{588CD3BE-0940-BF76-A339-181D2493B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606550"/>
              <a:ext cx="44450" cy="77787"/>
            </a:xfrm>
            <a:custGeom>
              <a:avLst/>
              <a:gdLst>
                <a:gd name="T0" fmla="*/ 24 w 24"/>
                <a:gd name="T1" fmla="*/ 17 h 40"/>
                <a:gd name="T2" fmla="*/ 23 w 24"/>
                <a:gd name="T3" fmla="*/ 19 h 40"/>
                <a:gd name="T4" fmla="*/ 24 w 24"/>
                <a:gd name="T5" fmla="*/ 28 h 40"/>
                <a:gd name="T6" fmla="*/ 22 w 24"/>
                <a:gd name="T7" fmla="*/ 34 h 40"/>
                <a:gd name="T8" fmla="*/ 20 w 24"/>
                <a:gd name="T9" fmla="*/ 36 h 40"/>
                <a:gd name="T10" fmla="*/ 13 w 24"/>
                <a:gd name="T11" fmla="*/ 39 h 40"/>
                <a:gd name="T12" fmla="*/ 12 w 24"/>
                <a:gd name="T13" fmla="*/ 38 h 40"/>
                <a:gd name="T14" fmla="*/ 7 w 24"/>
                <a:gd name="T15" fmla="*/ 33 h 40"/>
                <a:gd name="T16" fmla="*/ 6 w 24"/>
                <a:gd name="T17" fmla="*/ 31 h 40"/>
                <a:gd name="T18" fmla="*/ 6 w 24"/>
                <a:gd name="T19" fmla="*/ 30 h 40"/>
                <a:gd name="T20" fmla="*/ 3 w 24"/>
                <a:gd name="T21" fmla="*/ 21 h 40"/>
                <a:gd name="T22" fmla="*/ 1 w 24"/>
                <a:gd name="T23" fmla="*/ 19 h 40"/>
                <a:gd name="T24" fmla="*/ 1 w 24"/>
                <a:gd name="T25" fmla="*/ 8 h 40"/>
                <a:gd name="T26" fmla="*/ 1 w 24"/>
                <a:gd name="T27" fmla="*/ 7 h 40"/>
                <a:gd name="T28" fmla="*/ 2 w 24"/>
                <a:gd name="T29" fmla="*/ 3 h 40"/>
                <a:gd name="T30" fmla="*/ 4 w 24"/>
                <a:gd name="T31" fmla="*/ 2 h 40"/>
                <a:gd name="T32" fmla="*/ 6 w 24"/>
                <a:gd name="T33" fmla="*/ 0 h 40"/>
                <a:gd name="T34" fmla="*/ 7 w 24"/>
                <a:gd name="T35" fmla="*/ 0 h 40"/>
                <a:gd name="T36" fmla="*/ 23 w 24"/>
                <a:gd name="T37" fmla="*/ 16 h 40"/>
                <a:gd name="T38" fmla="*/ 24 w 24"/>
                <a:gd name="T3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0">
                  <a:moveTo>
                    <a:pt x="24" y="17"/>
                  </a:moveTo>
                  <a:cubicBezTo>
                    <a:pt x="23" y="18"/>
                    <a:pt x="23" y="18"/>
                    <a:pt x="23" y="19"/>
                  </a:cubicBezTo>
                  <a:cubicBezTo>
                    <a:pt x="24" y="22"/>
                    <a:pt x="24" y="25"/>
                    <a:pt x="24" y="28"/>
                  </a:cubicBezTo>
                  <a:cubicBezTo>
                    <a:pt x="23" y="30"/>
                    <a:pt x="22" y="32"/>
                    <a:pt x="22" y="34"/>
                  </a:cubicBezTo>
                  <a:cubicBezTo>
                    <a:pt x="21" y="35"/>
                    <a:pt x="21" y="36"/>
                    <a:pt x="20" y="36"/>
                  </a:cubicBezTo>
                  <a:cubicBezTo>
                    <a:pt x="20" y="39"/>
                    <a:pt x="15" y="40"/>
                    <a:pt x="13" y="39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11" y="35"/>
                    <a:pt x="8" y="35"/>
                    <a:pt x="7" y="33"/>
                  </a:cubicBezTo>
                  <a:cubicBezTo>
                    <a:pt x="6" y="33"/>
                    <a:pt x="6" y="32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3" y="28"/>
                    <a:pt x="4" y="24"/>
                    <a:pt x="3" y="21"/>
                  </a:cubicBezTo>
                  <a:cubicBezTo>
                    <a:pt x="2" y="20"/>
                    <a:pt x="1" y="20"/>
                    <a:pt x="1" y="19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7"/>
                    <a:pt x="16" y="12"/>
                    <a:pt x="23" y="16"/>
                  </a:cubicBezTo>
                  <a:cubicBezTo>
                    <a:pt x="23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7">
              <a:extLst>
                <a:ext uri="{FF2B5EF4-FFF2-40B4-BE49-F238E27FC236}">
                  <a16:creationId xmlns:a16="http://schemas.microsoft.com/office/drawing/2014/main" id="{AC7728AC-80AA-67D9-39E0-2BEBA822F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1887538"/>
              <a:ext cx="155575" cy="73025"/>
            </a:xfrm>
            <a:custGeom>
              <a:avLst/>
              <a:gdLst>
                <a:gd name="T0" fmla="*/ 0 w 81"/>
                <a:gd name="T1" fmla="*/ 38 h 38"/>
                <a:gd name="T2" fmla="*/ 9 w 81"/>
                <a:gd name="T3" fmla="*/ 36 h 38"/>
                <a:gd name="T4" fmla="*/ 11 w 81"/>
                <a:gd name="T5" fmla="*/ 35 h 38"/>
                <a:gd name="T6" fmla="*/ 10 w 81"/>
                <a:gd name="T7" fmla="*/ 34 h 38"/>
                <a:gd name="T8" fmla="*/ 12 w 81"/>
                <a:gd name="T9" fmla="*/ 33 h 38"/>
                <a:gd name="T10" fmla="*/ 10 w 81"/>
                <a:gd name="T11" fmla="*/ 31 h 38"/>
                <a:gd name="T12" fmla="*/ 8 w 81"/>
                <a:gd name="T13" fmla="*/ 25 h 38"/>
                <a:gd name="T14" fmla="*/ 7 w 81"/>
                <a:gd name="T15" fmla="*/ 13 h 38"/>
                <a:gd name="T16" fmla="*/ 8 w 81"/>
                <a:gd name="T17" fmla="*/ 9 h 38"/>
                <a:gd name="T18" fmla="*/ 10 w 81"/>
                <a:gd name="T19" fmla="*/ 4 h 38"/>
                <a:gd name="T20" fmla="*/ 12 w 81"/>
                <a:gd name="T21" fmla="*/ 0 h 38"/>
                <a:gd name="T22" fmla="*/ 15 w 81"/>
                <a:gd name="T23" fmla="*/ 0 h 38"/>
                <a:gd name="T24" fmla="*/ 19 w 81"/>
                <a:gd name="T25" fmla="*/ 3 h 38"/>
                <a:gd name="T26" fmla="*/ 19 w 81"/>
                <a:gd name="T27" fmla="*/ 4 h 38"/>
                <a:gd name="T28" fmla="*/ 19 w 81"/>
                <a:gd name="T29" fmla="*/ 7 h 38"/>
                <a:gd name="T30" fmla="*/ 25 w 81"/>
                <a:gd name="T31" fmla="*/ 13 h 38"/>
                <a:gd name="T32" fmla="*/ 26 w 81"/>
                <a:gd name="T33" fmla="*/ 15 h 38"/>
                <a:gd name="T34" fmla="*/ 27 w 81"/>
                <a:gd name="T35" fmla="*/ 18 h 38"/>
                <a:gd name="T36" fmla="*/ 29 w 81"/>
                <a:gd name="T37" fmla="*/ 23 h 38"/>
                <a:gd name="T38" fmla="*/ 29 w 81"/>
                <a:gd name="T39" fmla="*/ 25 h 38"/>
                <a:gd name="T40" fmla="*/ 28 w 81"/>
                <a:gd name="T41" fmla="*/ 28 h 38"/>
                <a:gd name="T42" fmla="*/ 28 w 81"/>
                <a:gd name="T43" fmla="*/ 29 h 38"/>
                <a:gd name="T44" fmla="*/ 35 w 81"/>
                <a:gd name="T45" fmla="*/ 31 h 38"/>
                <a:gd name="T46" fmla="*/ 50 w 81"/>
                <a:gd name="T47" fmla="*/ 31 h 38"/>
                <a:gd name="T48" fmla="*/ 55 w 81"/>
                <a:gd name="T49" fmla="*/ 32 h 38"/>
                <a:gd name="T50" fmla="*/ 60 w 81"/>
                <a:gd name="T51" fmla="*/ 32 h 38"/>
                <a:gd name="T52" fmla="*/ 73 w 81"/>
                <a:gd name="T53" fmla="*/ 31 h 38"/>
                <a:gd name="T54" fmla="*/ 75 w 81"/>
                <a:gd name="T55" fmla="*/ 30 h 38"/>
                <a:gd name="T56" fmla="*/ 75 w 81"/>
                <a:gd name="T57" fmla="*/ 30 h 38"/>
                <a:gd name="T58" fmla="*/ 79 w 81"/>
                <a:gd name="T59" fmla="*/ 29 h 38"/>
                <a:gd name="T60" fmla="*/ 81 w 81"/>
                <a:gd name="T61" fmla="*/ 29 h 38"/>
                <a:gd name="T62" fmla="*/ 67 w 81"/>
                <a:gd name="T63" fmla="*/ 33 h 38"/>
                <a:gd name="T64" fmla="*/ 54 w 81"/>
                <a:gd name="T65" fmla="*/ 32 h 38"/>
                <a:gd name="T66" fmla="*/ 29 w 81"/>
                <a:gd name="T67" fmla="*/ 32 h 38"/>
                <a:gd name="T68" fmla="*/ 4 w 81"/>
                <a:gd name="T69" fmla="*/ 38 h 38"/>
                <a:gd name="T70" fmla="*/ 0 w 81"/>
                <a:gd name="T7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8">
                  <a:moveTo>
                    <a:pt x="0" y="38"/>
                  </a:moveTo>
                  <a:cubicBezTo>
                    <a:pt x="3" y="37"/>
                    <a:pt x="6" y="37"/>
                    <a:pt x="9" y="36"/>
                  </a:cubicBezTo>
                  <a:cubicBezTo>
                    <a:pt x="10" y="36"/>
                    <a:pt x="11" y="36"/>
                    <a:pt x="11" y="35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1" y="32"/>
                    <a:pt x="11" y="32"/>
                    <a:pt x="10" y="31"/>
                  </a:cubicBezTo>
                  <a:cubicBezTo>
                    <a:pt x="9" y="29"/>
                    <a:pt x="8" y="28"/>
                    <a:pt x="8" y="25"/>
                  </a:cubicBezTo>
                  <a:cubicBezTo>
                    <a:pt x="8" y="21"/>
                    <a:pt x="8" y="17"/>
                    <a:pt x="7" y="13"/>
                  </a:cubicBezTo>
                  <a:cubicBezTo>
                    <a:pt x="7" y="12"/>
                    <a:pt x="7" y="11"/>
                    <a:pt x="8" y="9"/>
                  </a:cubicBezTo>
                  <a:cubicBezTo>
                    <a:pt x="10" y="8"/>
                    <a:pt x="10" y="6"/>
                    <a:pt x="10" y="4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2" y="8"/>
                    <a:pt x="23" y="11"/>
                    <a:pt x="25" y="13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5" y="16"/>
                    <a:pt x="25" y="17"/>
                    <a:pt x="27" y="18"/>
                  </a:cubicBezTo>
                  <a:cubicBezTo>
                    <a:pt x="29" y="19"/>
                    <a:pt x="29" y="21"/>
                    <a:pt x="29" y="23"/>
                  </a:cubicBezTo>
                  <a:cubicBezTo>
                    <a:pt x="29" y="23"/>
                    <a:pt x="29" y="24"/>
                    <a:pt x="29" y="25"/>
                  </a:cubicBezTo>
                  <a:cubicBezTo>
                    <a:pt x="29" y="26"/>
                    <a:pt x="30" y="27"/>
                    <a:pt x="28" y="28"/>
                  </a:cubicBezTo>
                  <a:cubicBezTo>
                    <a:pt x="27" y="28"/>
                    <a:pt x="27" y="28"/>
                    <a:pt x="28" y="29"/>
                  </a:cubicBezTo>
                  <a:cubicBezTo>
                    <a:pt x="30" y="31"/>
                    <a:pt x="32" y="31"/>
                    <a:pt x="35" y="31"/>
                  </a:cubicBezTo>
                  <a:cubicBezTo>
                    <a:pt x="40" y="30"/>
                    <a:pt x="45" y="30"/>
                    <a:pt x="50" y="31"/>
                  </a:cubicBezTo>
                  <a:cubicBezTo>
                    <a:pt x="52" y="31"/>
                    <a:pt x="53" y="32"/>
                    <a:pt x="55" y="32"/>
                  </a:cubicBezTo>
                  <a:cubicBezTo>
                    <a:pt x="57" y="31"/>
                    <a:pt x="59" y="32"/>
                    <a:pt x="60" y="32"/>
                  </a:cubicBezTo>
                  <a:cubicBezTo>
                    <a:pt x="65" y="33"/>
                    <a:pt x="69" y="32"/>
                    <a:pt x="73" y="31"/>
                  </a:cubicBezTo>
                  <a:cubicBezTo>
                    <a:pt x="74" y="30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7" y="29"/>
                    <a:pt x="79" y="29"/>
                  </a:cubicBezTo>
                  <a:cubicBezTo>
                    <a:pt x="79" y="28"/>
                    <a:pt x="80" y="28"/>
                    <a:pt x="81" y="29"/>
                  </a:cubicBezTo>
                  <a:cubicBezTo>
                    <a:pt x="76" y="31"/>
                    <a:pt x="72" y="33"/>
                    <a:pt x="67" y="33"/>
                  </a:cubicBezTo>
                  <a:cubicBezTo>
                    <a:pt x="62" y="33"/>
                    <a:pt x="58" y="33"/>
                    <a:pt x="54" y="32"/>
                  </a:cubicBezTo>
                  <a:cubicBezTo>
                    <a:pt x="45" y="30"/>
                    <a:pt x="37" y="31"/>
                    <a:pt x="29" y="32"/>
                  </a:cubicBezTo>
                  <a:cubicBezTo>
                    <a:pt x="20" y="33"/>
                    <a:pt x="12" y="36"/>
                    <a:pt x="4" y="38"/>
                  </a:cubicBezTo>
                  <a:cubicBezTo>
                    <a:pt x="3" y="38"/>
                    <a:pt x="1" y="38"/>
                    <a:pt x="0" y="38"/>
                  </a:cubicBezTo>
                  <a:close/>
                </a:path>
              </a:pathLst>
            </a:custGeom>
            <a:solidFill>
              <a:srgbClr val="C0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0FD48C66-03FB-4159-4862-DBD1BABD2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1695450"/>
              <a:ext cx="44450" cy="52387"/>
            </a:xfrm>
            <a:custGeom>
              <a:avLst/>
              <a:gdLst>
                <a:gd name="T0" fmla="*/ 7 w 23"/>
                <a:gd name="T1" fmla="*/ 28 h 28"/>
                <a:gd name="T2" fmla="*/ 5 w 23"/>
                <a:gd name="T3" fmla="*/ 27 h 28"/>
                <a:gd name="T4" fmla="*/ 3 w 23"/>
                <a:gd name="T5" fmla="*/ 26 h 28"/>
                <a:gd name="T6" fmla="*/ 1 w 23"/>
                <a:gd name="T7" fmla="*/ 16 h 28"/>
                <a:gd name="T8" fmla="*/ 1 w 23"/>
                <a:gd name="T9" fmla="*/ 12 h 28"/>
                <a:gd name="T10" fmla="*/ 2 w 23"/>
                <a:gd name="T11" fmla="*/ 5 h 28"/>
                <a:gd name="T12" fmla="*/ 3 w 23"/>
                <a:gd name="T13" fmla="*/ 1 h 28"/>
                <a:gd name="T14" fmla="*/ 5 w 23"/>
                <a:gd name="T15" fmla="*/ 0 h 28"/>
                <a:gd name="T16" fmla="*/ 10 w 23"/>
                <a:gd name="T17" fmla="*/ 2 h 28"/>
                <a:gd name="T18" fmla="*/ 14 w 23"/>
                <a:gd name="T19" fmla="*/ 6 h 28"/>
                <a:gd name="T20" fmla="*/ 16 w 23"/>
                <a:gd name="T21" fmla="*/ 11 h 28"/>
                <a:gd name="T22" fmla="*/ 18 w 23"/>
                <a:gd name="T23" fmla="*/ 14 h 28"/>
                <a:gd name="T24" fmla="*/ 19 w 23"/>
                <a:gd name="T25" fmla="*/ 15 h 28"/>
                <a:gd name="T26" fmla="*/ 21 w 23"/>
                <a:gd name="T27" fmla="*/ 22 h 28"/>
                <a:gd name="T28" fmla="*/ 22 w 23"/>
                <a:gd name="T29" fmla="*/ 25 h 28"/>
                <a:gd name="T30" fmla="*/ 23 w 23"/>
                <a:gd name="T31" fmla="*/ 27 h 28"/>
                <a:gd name="T32" fmla="*/ 21 w 23"/>
                <a:gd name="T33" fmla="*/ 27 h 28"/>
                <a:gd name="T34" fmla="*/ 22 w 23"/>
                <a:gd name="T35" fmla="*/ 28 h 28"/>
                <a:gd name="T36" fmla="*/ 7 w 23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8">
                  <a:moveTo>
                    <a:pt x="7" y="28"/>
                  </a:moveTo>
                  <a:cubicBezTo>
                    <a:pt x="6" y="27"/>
                    <a:pt x="6" y="27"/>
                    <a:pt x="5" y="27"/>
                  </a:cubicBezTo>
                  <a:cubicBezTo>
                    <a:pt x="4" y="28"/>
                    <a:pt x="3" y="28"/>
                    <a:pt x="3" y="26"/>
                  </a:cubicBezTo>
                  <a:cubicBezTo>
                    <a:pt x="1" y="23"/>
                    <a:pt x="0" y="20"/>
                    <a:pt x="1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1" y="10"/>
                    <a:pt x="2" y="8"/>
                    <a:pt x="2" y="5"/>
                  </a:cubicBezTo>
                  <a:cubicBezTo>
                    <a:pt x="2" y="4"/>
                    <a:pt x="3" y="3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3" y="5"/>
                    <a:pt x="14" y="6"/>
                  </a:cubicBezTo>
                  <a:cubicBezTo>
                    <a:pt x="15" y="8"/>
                    <a:pt x="16" y="9"/>
                    <a:pt x="16" y="11"/>
                  </a:cubicBezTo>
                  <a:cubicBezTo>
                    <a:pt x="16" y="13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8" y="18"/>
                    <a:pt x="20" y="20"/>
                    <a:pt x="21" y="22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1" y="26"/>
                    <a:pt x="22" y="26"/>
                    <a:pt x="23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1" y="27"/>
                    <a:pt x="22" y="27"/>
                    <a:pt x="22" y="28"/>
                  </a:cubicBezTo>
                  <a:cubicBezTo>
                    <a:pt x="17" y="28"/>
                    <a:pt x="12" y="28"/>
                    <a:pt x="7" y="2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9">
              <a:extLst>
                <a:ext uri="{FF2B5EF4-FFF2-40B4-BE49-F238E27FC236}">
                  <a16:creationId xmlns:a16="http://schemas.microsoft.com/office/drawing/2014/main" id="{C74E9811-4A99-1DB6-748E-6E18B924B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1905000"/>
              <a:ext cx="84138" cy="79375"/>
            </a:xfrm>
            <a:custGeom>
              <a:avLst/>
              <a:gdLst>
                <a:gd name="T0" fmla="*/ 30 w 44"/>
                <a:gd name="T1" fmla="*/ 39 h 42"/>
                <a:gd name="T2" fmla="*/ 38 w 44"/>
                <a:gd name="T3" fmla="*/ 35 h 42"/>
                <a:gd name="T4" fmla="*/ 39 w 44"/>
                <a:gd name="T5" fmla="*/ 34 h 42"/>
                <a:gd name="T6" fmla="*/ 43 w 44"/>
                <a:gd name="T7" fmla="*/ 32 h 42"/>
                <a:gd name="T8" fmla="*/ 44 w 44"/>
                <a:gd name="T9" fmla="*/ 32 h 42"/>
                <a:gd name="T10" fmla="*/ 44 w 44"/>
                <a:gd name="T11" fmla="*/ 33 h 42"/>
                <a:gd name="T12" fmla="*/ 30 w 44"/>
                <a:gd name="T13" fmla="*/ 40 h 42"/>
                <a:gd name="T14" fmla="*/ 11 w 44"/>
                <a:gd name="T15" fmla="*/ 32 h 42"/>
                <a:gd name="T16" fmla="*/ 8 w 44"/>
                <a:gd name="T17" fmla="*/ 24 h 42"/>
                <a:gd name="T18" fmla="*/ 9 w 44"/>
                <a:gd name="T19" fmla="*/ 21 h 42"/>
                <a:gd name="T20" fmla="*/ 13 w 44"/>
                <a:gd name="T21" fmla="*/ 15 h 42"/>
                <a:gd name="T22" fmla="*/ 14 w 44"/>
                <a:gd name="T23" fmla="*/ 12 h 42"/>
                <a:gd name="T24" fmla="*/ 11 w 44"/>
                <a:gd name="T25" fmla="*/ 12 h 42"/>
                <a:gd name="T26" fmla="*/ 7 w 44"/>
                <a:gd name="T27" fmla="*/ 13 h 42"/>
                <a:gd name="T28" fmla="*/ 0 w 44"/>
                <a:gd name="T29" fmla="*/ 16 h 42"/>
                <a:gd name="T30" fmla="*/ 5 w 44"/>
                <a:gd name="T31" fmla="*/ 13 h 42"/>
                <a:gd name="T32" fmla="*/ 6 w 44"/>
                <a:gd name="T33" fmla="*/ 13 h 42"/>
                <a:gd name="T34" fmla="*/ 7 w 44"/>
                <a:gd name="T35" fmla="*/ 9 h 42"/>
                <a:gd name="T36" fmla="*/ 8 w 44"/>
                <a:gd name="T37" fmla="*/ 5 h 42"/>
                <a:gd name="T38" fmla="*/ 9 w 44"/>
                <a:gd name="T39" fmla="*/ 2 h 42"/>
                <a:gd name="T40" fmla="*/ 9 w 44"/>
                <a:gd name="T41" fmla="*/ 0 h 42"/>
                <a:gd name="T42" fmla="*/ 11 w 44"/>
                <a:gd name="T43" fmla="*/ 2 h 42"/>
                <a:gd name="T44" fmla="*/ 11 w 44"/>
                <a:gd name="T45" fmla="*/ 3 h 42"/>
                <a:gd name="T46" fmla="*/ 13 w 44"/>
                <a:gd name="T47" fmla="*/ 6 h 42"/>
                <a:gd name="T48" fmla="*/ 13 w 44"/>
                <a:gd name="T49" fmla="*/ 8 h 42"/>
                <a:gd name="T50" fmla="*/ 14 w 44"/>
                <a:gd name="T51" fmla="*/ 10 h 42"/>
                <a:gd name="T52" fmla="*/ 15 w 44"/>
                <a:gd name="T53" fmla="*/ 11 h 42"/>
                <a:gd name="T54" fmla="*/ 16 w 44"/>
                <a:gd name="T55" fmla="*/ 12 h 42"/>
                <a:gd name="T56" fmla="*/ 17 w 44"/>
                <a:gd name="T57" fmla="*/ 14 h 42"/>
                <a:gd name="T58" fmla="*/ 19 w 44"/>
                <a:gd name="T59" fmla="*/ 17 h 42"/>
                <a:gd name="T60" fmla="*/ 22 w 44"/>
                <a:gd name="T61" fmla="*/ 23 h 42"/>
                <a:gd name="T62" fmla="*/ 24 w 44"/>
                <a:gd name="T63" fmla="*/ 25 h 42"/>
                <a:gd name="T64" fmla="*/ 29 w 44"/>
                <a:gd name="T65" fmla="*/ 36 h 42"/>
                <a:gd name="T66" fmla="*/ 29 w 44"/>
                <a:gd name="T67" fmla="*/ 37 h 42"/>
                <a:gd name="T68" fmla="*/ 30 w 44"/>
                <a:gd name="T6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2">
                  <a:moveTo>
                    <a:pt x="30" y="39"/>
                  </a:moveTo>
                  <a:cubicBezTo>
                    <a:pt x="33" y="38"/>
                    <a:pt x="36" y="37"/>
                    <a:pt x="38" y="35"/>
                  </a:cubicBezTo>
                  <a:cubicBezTo>
                    <a:pt x="38" y="35"/>
                    <a:pt x="38" y="34"/>
                    <a:pt x="39" y="34"/>
                  </a:cubicBezTo>
                  <a:cubicBezTo>
                    <a:pt x="40" y="34"/>
                    <a:pt x="41" y="33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4" y="32"/>
                    <a:pt x="44" y="33"/>
                  </a:cubicBezTo>
                  <a:cubicBezTo>
                    <a:pt x="39" y="35"/>
                    <a:pt x="35" y="38"/>
                    <a:pt x="30" y="40"/>
                  </a:cubicBezTo>
                  <a:cubicBezTo>
                    <a:pt x="22" y="42"/>
                    <a:pt x="16" y="40"/>
                    <a:pt x="11" y="32"/>
                  </a:cubicBezTo>
                  <a:cubicBezTo>
                    <a:pt x="10" y="30"/>
                    <a:pt x="9" y="27"/>
                    <a:pt x="8" y="24"/>
                  </a:cubicBezTo>
                  <a:cubicBezTo>
                    <a:pt x="7" y="22"/>
                    <a:pt x="8" y="22"/>
                    <a:pt x="9" y="21"/>
                  </a:cubicBezTo>
                  <a:cubicBezTo>
                    <a:pt x="10" y="19"/>
                    <a:pt x="12" y="17"/>
                    <a:pt x="13" y="15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1"/>
                    <a:pt x="9" y="12"/>
                    <a:pt x="7" y="13"/>
                  </a:cubicBezTo>
                  <a:cubicBezTo>
                    <a:pt x="5" y="14"/>
                    <a:pt x="3" y="16"/>
                    <a:pt x="0" y="16"/>
                  </a:cubicBezTo>
                  <a:cubicBezTo>
                    <a:pt x="1" y="15"/>
                    <a:pt x="3" y="15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7" y="8"/>
                    <a:pt x="7" y="6"/>
                    <a:pt x="8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9" y="1"/>
                    <a:pt x="8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4"/>
                    <a:pt x="11" y="6"/>
                    <a:pt x="13" y="6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18" y="15"/>
                    <a:pt x="19" y="16"/>
                    <a:pt x="19" y="17"/>
                  </a:cubicBezTo>
                  <a:cubicBezTo>
                    <a:pt x="20" y="19"/>
                    <a:pt x="21" y="21"/>
                    <a:pt x="22" y="23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9"/>
                    <a:pt x="26" y="33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9" y="38"/>
                    <a:pt x="29" y="38"/>
                    <a:pt x="30" y="39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30">
              <a:extLst>
                <a:ext uri="{FF2B5EF4-FFF2-40B4-BE49-F238E27FC236}">
                  <a16:creationId xmlns:a16="http://schemas.microsoft.com/office/drawing/2014/main" id="{AB414CBB-CF88-629A-E157-CD1127695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1566863"/>
              <a:ext cx="39688" cy="80962"/>
            </a:xfrm>
            <a:custGeom>
              <a:avLst/>
              <a:gdLst>
                <a:gd name="T0" fmla="*/ 11 w 20"/>
                <a:gd name="T1" fmla="*/ 33 h 42"/>
                <a:gd name="T2" fmla="*/ 9 w 20"/>
                <a:gd name="T3" fmla="*/ 30 h 42"/>
                <a:gd name="T4" fmla="*/ 7 w 20"/>
                <a:gd name="T5" fmla="*/ 27 h 42"/>
                <a:gd name="T6" fmla="*/ 6 w 20"/>
                <a:gd name="T7" fmla="*/ 23 h 42"/>
                <a:gd name="T8" fmla="*/ 2 w 20"/>
                <a:gd name="T9" fmla="*/ 12 h 42"/>
                <a:gd name="T10" fmla="*/ 0 w 20"/>
                <a:gd name="T11" fmla="*/ 4 h 42"/>
                <a:gd name="T12" fmla="*/ 1 w 20"/>
                <a:gd name="T13" fmla="*/ 0 h 42"/>
                <a:gd name="T14" fmla="*/ 3 w 20"/>
                <a:gd name="T15" fmla="*/ 5 h 42"/>
                <a:gd name="T16" fmla="*/ 5 w 20"/>
                <a:gd name="T17" fmla="*/ 14 h 42"/>
                <a:gd name="T18" fmla="*/ 6 w 20"/>
                <a:gd name="T19" fmla="*/ 16 h 42"/>
                <a:gd name="T20" fmla="*/ 4 w 20"/>
                <a:gd name="T21" fmla="*/ 5 h 42"/>
                <a:gd name="T22" fmla="*/ 6 w 20"/>
                <a:gd name="T23" fmla="*/ 3 h 42"/>
                <a:gd name="T24" fmla="*/ 8 w 20"/>
                <a:gd name="T25" fmla="*/ 4 h 42"/>
                <a:gd name="T26" fmla="*/ 7 w 20"/>
                <a:gd name="T27" fmla="*/ 4 h 42"/>
                <a:gd name="T28" fmla="*/ 12 w 20"/>
                <a:gd name="T29" fmla="*/ 5 h 42"/>
                <a:gd name="T30" fmla="*/ 13 w 20"/>
                <a:gd name="T31" fmla="*/ 6 h 42"/>
                <a:gd name="T32" fmla="*/ 14 w 20"/>
                <a:gd name="T33" fmla="*/ 14 h 42"/>
                <a:gd name="T34" fmla="*/ 17 w 20"/>
                <a:gd name="T35" fmla="*/ 27 h 42"/>
                <a:gd name="T36" fmla="*/ 20 w 20"/>
                <a:gd name="T37" fmla="*/ 37 h 42"/>
                <a:gd name="T38" fmla="*/ 20 w 20"/>
                <a:gd name="T39" fmla="*/ 39 h 42"/>
                <a:gd name="T40" fmla="*/ 19 w 20"/>
                <a:gd name="T41" fmla="*/ 41 h 42"/>
                <a:gd name="T42" fmla="*/ 17 w 20"/>
                <a:gd name="T43" fmla="*/ 41 h 42"/>
                <a:gd name="T44" fmla="*/ 17 w 20"/>
                <a:gd name="T45" fmla="*/ 41 h 42"/>
                <a:gd name="T46" fmla="*/ 15 w 20"/>
                <a:gd name="T47" fmla="*/ 38 h 42"/>
                <a:gd name="T48" fmla="*/ 13 w 20"/>
                <a:gd name="T49" fmla="*/ 38 h 42"/>
                <a:gd name="T50" fmla="*/ 12 w 20"/>
                <a:gd name="T51" fmla="*/ 34 h 42"/>
                <a:gd name="T52" fmla="*/ 11 w 20"/>
                <a:gd name="T5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2">
                  <a:moveTo>
                    <a:pt x="11" y="33"/>
                  </a:moveTo>
                  <a:cubicBezTo>
                    <a:pt x="10" y="32"/>
                    <a:pt x="9" y="32"/>
                    <a:pt x="9" y="30"/>
                  </a:cubicBezTo>
                  <a:cubicBezTo>
                    <a:pt x="9" y="29"/>
                    <a:pt x="8" y="28"/>
                    <a:pt x="7" y="27"/>
                  </a:cubicBezTo>
                  <a:cubicBezTo>
                    <a:pt x="6" y="26"/>
                    <a:pt x="6" y="24"/>
                    <a:pt x="6" y="23"/>
                  </a:cubicBezTo>
                  <a:cubicBezTo>
                    <a:pt x="4" y="19"/>
                    <a:pt x="3" y="16"/>
                    <a:pt x="2" y="12"/>
                  </a:cubicBezTo>
                  <a:cubicBezTo>
                    <a:pt x="1" y="10"/>
                    <a:pt x="1" y="7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5" y="12"/>
                    <a:pt x="5" y="8"/>
                    <a:pt x="4" y="5"/>
                  </a:cubicBezTo>
                  <a:cubicBezTo>
                    <a:pt x="4" y="4"/>
                    <a:pt x="4" y="3"/>
                    <a:pt x="6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2" y="9"/>
                    <a:pt x="14" y="11"/>
                    <a:pt x="14" y="14"/>
                  </a:cubicBezTo>
                  <a:cubicBezTo>
                    <a:pt x="15" y="18"/>
                    <a:pt x="16" y="23"/>
                    <a:pt x="17" y="27"/>
                  </a:cubicBezTo>
                  <a:cubicBezTo>
                    <a:pt x="18" y="30"/>
                    <a:pt x="19" y="33"/>
                    <a:pt x="20" y="37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4" y="41"/>
                    <a:pt x="15" y="38"/>
                  </a:cubicBezTo>
                  <a:cubicBezTo>
                    <a:pt x="15" y="38"/>
                    <a:pt x="14" y="37"/>
                    <a:pt x="13" y="38"/>
                  </a:cubicBezTo>
                  <a:cubicBezTo>
                    <a:pt x="12" y="37"/>
                    <a:pt x="12" y="35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31">
              <a:extLst>
                <a:ext uri="{FF2B5EF4-FFF2-40B4-BE49-F238E27FC236}">
                  <a16:creationId xmlns:a16="http://schemas.microsoft.com/office/drawing/2014/main" id="{733AC7B5-EC22-8959-AE9E-72CFF2F8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1555750"/>
              <a:ext cx="28575" cy="73025"/>
            </a:xfrm>
            <a:custGeom>
              <a:avLst/>
              <a:gdLst>
                <a:gd name="T0" fmla="*/ 15 w 15"/>
                <a:gd name="T1" fmla="*/ 1 h 38"/>
                <a:gd name="T2" fmla="*/ 10 w 15"/>
                <a:gd name="T3" fmla="*/ 1 h 38"/>
                <a:gd name="T4" fmla="*/ 9 w 15"/>
                <a:gd name="T5" fmla="*/ 2 h 38"/>
                <a:gd name="T6" fmla="*/ 10 w 15"/>
                <a:gd name="T7" fmla="*/ 11 h 38"/>
                <a:gd name="T8" fmla="*/ 10 w 15"/>
                <a:gd name="T9" fmla="*/ 13 h 38"/>
                <a:gd name="T10" fmla="*/ 11 w 15"/>
                <a:gd name="T11" fmla="*/ 16 h 38"/>
                <a:gd name="T12" fmla="*/ 12 w 15"/>
                <a:gd name="T13" fmla="*/ 22 h 38"/>
                <a:gd name="T14" fmla="*/ 13 w 15"/>
                <a:gd name="T15" fmla="*/ 31 h 38"/>
                <a:gd name="T16" fmla="*/ 9 w 15"/>
                <a:gd name="T17" fmla="*/ 37 h 38"/>
                <a:gd name="T18" fmla="*/ 5 w 15"/>
                <a:gd name="T19" fmla="*/ 36 h 38"/>
                <a:gd name="T20" fmla="*/ 3 w 15"/>
                <a:gd name="T21" fmla="*/ 31 h 38"/>
                <a:gd name="T22" fmla="*/ 2 w 15"/>
                <a:gd name="T23" fmla="*/ 20 h 38"/>
                <a:gd name="T24" fmla="*/ 1 w 15"/>
                <a:gd name="T25" fmla="*/ 16 h 38"/>
                <a:gd name="T26" fmla="*/ 1 w 15"/>
                <a:gd name="T27" fmla="*/ 16 h 38"/>
                <a:gd name="T28" fmla="*/ 4 w 15"/>
                <a:gd name="T29" fmla="*/ 1 h 38"/>
                <a:gd name="T30" fmla="*/ 5 w 15"/>
                <a:gd name="T31" fmla="*/ 1 h 38"/>
                <a:gd name="T32" fmla="*/ 15 w 15"/>
                <a:gd name="T3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8">
                  <a:moveTo>
                    <a:pt x="15" y="1"/>
                  </a:moveTo>
                  <a:cubicBezTo>
                    <a:pt x="13" y="1"/>
                    <a:pt x="12" y="1"/>
                    <a:pt x="10" y="1"/>
                  </a:cubicBezTo>
                  <a:cubicBezTo>
                    <a:pt x="10" y="1"/>
                    <a:pt x="9" y="1"/>
                    <a:pt x="9" y="2"/>
                  </a:cubicBezTo>
                  <a:cubicBezTo>
                    <a:pt x="10" y="5"/>
                    <a:pt x="11" y="8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1" y="18"/>
                    <a:pt x="12" y="20"/>
                    <a:pt x="12" y="22"/>
                  </a:cubicBezTo>
                  <a:cubicBezTo>
                    <a:pt x="12" y="25"/>
                    <a:pt x="13" y="28"/>
                    <a:pt x="13" y="31"/>
                  </a:cubicBezTo>
                  <a:cubicBezTo>
                    <a:pt x="12" y="34"/>
                    <a:pt x="11" y="35"/>
                    <a:pt x="9" y="37"/>
                  </a:cubicBezTo>
                  <a:cubicBezTo>
                    <a:pt x="9" y="38"/>
                    <a:pt x="6" y="37"/>
                    <a:pt x="5" y="36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7"/>
                    <a:pt x="1" y="24"/>
                    <a:pt x="2" y="20"/>
                  </a:cubicBezTo>
                  <a:cubicBezTo>
                    <a:pt x="2" y="18"/>
                    <a:pt x="0" y="17"/>
                    <a:pt x="1" y="16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1"/>
                    <a:pt x="2" y="6"/>
                    <a:pt x="4" y="1"/>
                  </a:cubicBezTo>
                  <a:cubicBezTo>
                    <a:pt x="4" y="1"/>
                    <a:pt x="4" y="0"/>
                    <a:pt x="5" y="1"/>
                  </a:cubicBezTo>
                  <a:cubicBezTo>
                    <a:pt x="8" y="1"/>
                    <a:pt x="11" y="1"/>
                    <a:pt x="15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Oval 32">
              <a:extLst>
                <a:ext uri="{FF2B5EF4-FFF2-40B4-BE49-F238E27FC236}">
                  <a16:creationId xmlns:a16="http://schemas.microsoft.com/office/drawing/2014/main" id="{B19A22B0-0E07-A7C0-2D95-723317249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538" y="1473200"/>
              <a:ext cx="23813" cy="25400"/>
            </a:xfrm>
            <a:prstGeom prst="ellipse">
              <a:avLst/>
            </a:pr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33">
              <a:extLst>
                <a:ext uri="{FF2B5EF4-FFF2-40B4-BE49-F238E27FC236}">
                  <a16:creationId xmlns:a16="http://schemas.microsoft.com/office/drawing/2014/main" id="{96F744CF-BF1A-5005-430D-60AE3482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6" y="1927225"/>
              <a:ext cx="12700" cy="17462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3 h 9"/>
                <a:gd name="T4" fmla="*/ 2 w 7"/>
                <a:gd name="T5" fmla="*/ 9 h 9"/>
                <a:gd name="T6" fmla="*/ 1 w 7"/>
                <a:gd name="T7" fmla="*/ 9 h 9"/>
                <a:gd name="T8" fmla="*/ 0 w 7"/>
                <a:gd name="T9" fmla="*/ 4 h 9"/>
                <a:gd name="T10" fmla="*/ 1 w 7"/>
                <a:gd name="T11" fmla="*/ 3 h 9"/>
                <a:gd name="T12" fmla="*/ 5 w 7"/>
                <a:gd name="T13" fmla="*/ 1 h 9"/>
                <a:gd name="T14" fmla="*/ 7 w 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2"/>
                    <a:pt x="6" y="2"/>
                    <a:pt x="6" y="3"/>
                  </a:cubicBezTo>
                  <a:cubicBezTo>
                    <a:pt x="5" y="5"/>
                    <a:pt x="3" y="6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34">
              <a:extLst>
                <a:ext uri="{FF2B5EF4-FFF2-40B4-BE49-F238E27FC236}">
                  <a16:creationId xmlns:a16="http://schemas.microsoft.com/office/drawing/2014/main" id="{582B87B8-1B02-D2C2-390A-0EFD91E3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0188"/>
              <a:ext cx="17463" cy="7937"/>
            </a:xfrm>
            <a:custGeom>
              <a:avLst/>
              <a:gdLst>
                <a:gd name="T0" fmla="*/ 1 w 9"/>
                <a:gd name="T1" fmla="*/ 4 h 4"/>
                <a:gd name="T2" fmla="*/ 0 w 9"/>
                <a:gd name="T3" fmla="*/ 3 h 4"/>
                <a:gd name="T4" fmla="*/ 1 w 9"/>
                <a:gd name="T5" fmla="*/ 1 h 4"/>
                <a:gd name="T6" fmla="*/ 7 w 9"/>
                <a:gd name="T7" fmla="*/ 0 h 4"/>
                <a:gd name="T8" fmla="*/ 8 w 9"/>
                <a:gd name="T9" fmla="*/ 1 h 4"/>
                <a:gd name="T10" fmla="*/ 7 w 9"/>
                <a:gd name="T11" fmla="*/ 3 h 4"/>
                <a:gd name="T12" fmla="*/ 1 w 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2"/>
                    <a:pt x="9" y="3"/>
                    <a:pt x="7" y="3"/>
                  </a:cubicBezTo>
                  <a:cubicBezTo>
                    <a:pt x="5" y="3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F3D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35">
              <a:extLst>
                <a:ext uri="{FF2B5EF4-FFF2-40B4-BE49-F238E27FC236}">
                  <a16:creationId xmlns:a16="http://schemas.microsoft.com/office/drawing/2014/main" id="{DB9F2B98-2E96-59DA-89A1-5F703BA40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933575"/>
              <a:ext cx="38100" cy="11112"/>
            </a:xfrm>
            <a:custGeom>
              <a:avLst/>
              <a:gdLst>
                <a:gd name="T0" fmla="*/ 6 w 20"/>
                <a:gd name="T1" fmla="*/ 5 h 6"/>
                <a:gd name="T2" fmla="*/ 3 w 20"/>
                <a:gd name="T3" fmla="*/ 5 h 6"/>
                <a:gd name="T4" fmla="*/ 0 w 20"/>
                <a:gd name="T5" fmla="*/ 6 h 6"/>
                <a:gd name="T6" fmla="*/ 7 w 20"/>
                <a:gd name="T7" fmla="*/ 3 h 6"/>
                <a:gd name="T8" fmla="*/ 12 w 20"/>
                <a:gd name="T9" fmla="*/ 1 h 6"/>
                <a:gd name="T10" fmla="*/ 13 w 20"/>
                <a:gd name="T11" fmla="*/ 1 h 6"/>
                <a:gd name="T12" fmla="*/ 17 w 20"/>
                <a:gd name="T13" fmla="*/ 0 h 6"/>
                <a:gd name="T14" fmla="*/ 20 w 20"/>
                <a:gd name="T15" fmla="*/ 0 h 6"/>
                <a:gd name="T16" fmla="*/ 6 w 2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">
                  <a:moveTo>
                    <a:pt x="6" y="5"/>
                  </a:moveTo>
                  <a:cubicBezTo>
                    <a:pt x="5" y="5"/>
                    <a:pt x="4" y="5"/>
                    <a:pt x="3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9" y="3"/>
                    <a:pt x="11" y="3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2"/>
                    <a:pt x="16" y="1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15" y="1"/>
                    <a:pt x="11" y="3"/>
                    <a:pt x="6" y="5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36">
              <a:extLst>
                <a:ext uri="{FF2B5EF4-FFF2-40B4-BE49-F238E27FC236}">
                  <a16:creationId xmlns:a16="http://schemas.microsoft.com/office/drawing/2014/main" id="{5508EC28-9D12-BD05-BD4C-67D9B51E7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1943100"/>
              <a:ext cx="33338" cy="17462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9 h 9"/>
                <a:gd name="T4" fmla="*/ 13 w 18"/>
                <a:gd name="T5" fmla="*/ 2 h 9"/>
                <a:gd name="T6" fmla="*/ 18 w 18"/>
                <a:gd name="T7" fmla="*/ 0 h 9"/>
                <a:gd name="T8" fmla="*/ 12 w 18"/>
                <a:gd name="T9" fmla="*/ 3 h 9"/>
                <a:gd name="T10" fmla="*/ 1 w 18"/>
                <a:gd name="T11" fmla="*/ 9 h 9"/>
                <a:gd name="T12" fmla="*/ 0 w 1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9" y="4"/>
                    <a:pt x="13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8" y="5"/>
                    <a:pt x="5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37">
              <a:extLst>
                <a:ext uri="{FF2B5EF4-FFF2-40B4-BE49-F238E27FC236}">
                  <a16:creationId xmlns:a16="http://schemas.microsoft.com/office/drawing/2014/main" id="{8D2F7ACD-EDF5-3740-7011-FAE0D0DA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508125"/>
              <a:ext cx="17463" cy="3175"/>
            </a:xfrm>
            <a:custGeom>
              <a:avLst/>
              <a:gdLst>
                <a:gd name="T0" fmla="*/ 1 w 9"/>
                <a:gd name="T1" fmla="*/ 2 h 2"/>
                <a:gd name="T2" fmla="*/ 0 w 9"/>
                <a:gd name="T3" fmla="*/ 2 h 2"/>
                <a:gd name="T4" fmla="*/ 1 w 9"/>
                <a:gd name="T5" fmla="*/ 1 h 2"/>
                <a:gd name="T6" fmla="*/ 8 w 9"/>
                <a:gd name="T7" fmla="*/ 0 h 2"/>
                <a:gd name="T8" fmla="*/ 9 w 9"/>
                <a:gd name="T9" fmla="*/ 0 h 2"/>
                <a:gd name="T10" fmla="*/ 8 w 9"/>
                <a:gd name="T11" fmla="*/ 1 h 2"/>
                <a:gd name="T12" fmla="*/ 1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E7C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38">
              <a:extLst>
                <a:ext uri="{FF2B5EF4-FFF2-40B4-BE49-F238E27FC236}">
                  <a16:creationId xmlns:a16="http://schemas.microsoft.com/office/drawing/2014/main" id="{EB01A679-B8F0-F9F2-7506-6A2F1CD5E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1962150"/>
              <a:ext cx="25400" cy="6350"/>
            </a:xfrm>
            <a:custGeom>
              <a:avLst/>
              <a:gdLst>
                <a:gd name="T0" fmla="*/ 0 w 14"/>
                <a:gd name="T1" fmla="*/ 3 h 3"/>
                <a:gd name="T2" fmla="*/ 0 w 14"/>
                <a:gd name="T3" fmla="*/ 2 h 3"/>
                <a:gd name="T4" fmla="*/ 2 w 14"/>
                <a:gd name="T5" fmla="*/ 1 h 3"/>
                <a:gd name="T6" fmla="*/ 7 w 14"/>
                <a:gd name="T7" fmla="*/ 0 h 3"/>
                <a:gd name="T8" fmla="*/ 14 w 14"/>
                <a:gd name="T9" fmla="*/ 1 h 3"/>
                <a:gd name="T10" fmla="*/ 14 w 14"/>
                <a:gd name="T11" fmla="*/ 2 h 3"/>
                <a:gd name="T12" fmla="*/ 0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9" y="0"/>
                    <a:pt x="12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1"/>
                    <a:pt x="5" y="1"/>
                    <a:pt x="0" y="3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39">
              <a:extLst>
                <a:ext uri="{FF2B5EF4-FFF2-40B4-BE49-F238E27FC236}">
                  <a16:creationId xmlns:a16="http://schemas.microsoft.com/office/drawing/2014/main" id="{E051E978-FA95-F8BD-E33F-0E65F112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1722438"/>
              <a:ext cx="30163" cy="1587"/>
            </a:xfrm>
            <a:custGeom>
              <a:avLst/>
              <a:gdLst>
                <a:gd name="T0" fmla="*/ 0 w 16"/>
                <a:gd name="T1" fmla="*/ 1 h 1"/>
                <a:gd name="T2" fmla="*/ 1 w 16"/>
                <a:gd name="T3" fmla="*/ 0 h 1"/>
                <a:gd name="T4" fmla="*/ 16 w 16"/>
                <a:gd name="T5" fmla="*/ 0 h 1"/>
                <a:gd name="T6" fmla="*/ 16 w 16"/>
                <a:gd name="T7" fmla="*/ 1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40">
              <a:extLst>
                <a:ext uri="{FF2B5EF4-FFF2-40B4-BE49-F238E27FC236}">
                  <a16:creationId xmlns:a16="http://schemas.microsoft.com/office/drawing/2014/main" id="{949A6514-EBE0-E948-60C2-90B14D37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1466850"/>
              <a:ext cx="6350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2C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41">
              <a:extLst>
                <a:ext uri="{FF2B5EF4-FFF2-40B4-BE49-F238E27FC236}">
                  <a16:creationId xmlns:a16="http://schemas.microsoft.com/office/drawing/2014/main" id="{76834339-61CC-265B-877C-E636EC97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1724025"/>
              <a:ext cx="6350" cy="11112"/>
            </a:xfrm>
            <a:custGeom>
              <a:avLst/>
              <a:gdLst>
                <a:gd name="T0" fmla="*/ 2 w 4"/>
                <a:gd name="T1" fmla="*/ 4 h 6"/>
                <a:gd name="T2" fmla="*/ 4 w 4"/>
                <a:gd name="T3" fmla="*/ 5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  <a:gd name="T10" fmla="*/ 1 w 4"/>
                <a:gd name="T11" fmla="*/ 0 h 6"/>
                <a:gd name="T12" fmla="*/ 1 w 4"/>
                <a:gd name="T13" fmla="*/ 2 h 6"/>
                <a:gd name="T14" fmla="*/ 2 w 4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2" y="4"/>
                  </a:moveTo>
                  <a:cubicBezTo>
                    <a:pt x="2" y="6"/>
                    <a:pt x="3" y="5"/>
                    <a:pt x="4" y="5"/>
                  </a:cubicBezTo>
                  <a:cubicBezTo>
                    <a:pt x="4" y="6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42">
              <a:extLst>
                <a:ext uri="{FF2B5EF4-FFF2-40B4-BE49-F238E27FC236}">
                  <a16:creationId xmlns:a16="http://schemas.microsoft.com/office/drawing/2014/main" id="{942C5768-76E3-97F9-975B-7B2117ABB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1" y="1960563"/>
              <a:ext cx="7938" cy="4762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3" y="2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43">
              <a:extLst>
                <a:ext uri="{FF2B5EF4-FFF2-40B4-BE49-F238E27FC236}">
                  <a16:creationId xmlns:a16="http://schemas.microsoft.com/office/drawing/2014/main" id="{650A1CB4-655A-B075-4091-A9C4A770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1747838"/>
              <a:ext cx="95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44">
              <a:extLst>
                <a:ext uri="{FF2B5EF4-FFF2-40B4-BE49-F238E27FC236}">
                  <a16:creationId xmlns:a16="http://schemas.microsoft.com/office/drawing/2014/main" id="{1C977B04-53FB-316F-ED6C-07760424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19510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C0B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45">
              <a:extLst>
                <a:ext uri="{FF2B5EF4-FFF2-40B4-BE49-F238E27FC236}">
                  <a16:creationId xmlns:a16="http://schemas.microsoft.com/office/drawing/2014/main" id="{6BC86F90-E600-01BA-E7A4-D3CFD3C7F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6" y="1939925"/>
              <a:ext cx="6350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0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Oval 46">
              <a:extLst>
                <a:ext uri="{FF2B5EF4-FFF2-40B4-BE49-F238E27FC236}">
                  <a16:creationId xmlns:a16="http://schemas.microsoft.com/office/drawing/2014/main" id="{97F35F42-2941-3DDE-5F3C-549186A12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1497013"/>
              <a:ext cx="1588" cy="1587"/>
            </a:xfrm>
            <a:prstGeom prst="ellipse">
              <a:avLst/>
            </a:prstGeom>
            <a:solidFill>
              <a:srgbClr val="A7A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47">
              <a:extLst>
                <a:ext uri="{FF2B5EF4-FFF2-40B4-BE49-F238E27FC236}">
                  <a16:creationId xmlns:a16="http://schemas.microsoft.com/office/drawing/2014/main" id="{2ED607A1-5EEA-3C55-DF56-933EBBED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1" y="1954213"/>
              <a:ext cx="3175" cy="1587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4A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48">
              <a:extLst>
                <a:ext uri="{FF2B5EF4-FFF2-40B4-BE49-F238E27FC236}">
                  <a16:creationId xmlns:a16="http://schemas.microsoft.com/office/drawing/2014/main" id="{A1E7F691-2E58-23AF-80F4-D7735E8B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1535113"/>
              <a:ext cx="123825" cy="212725"/>
            </a:xfrm>
            <a:custGeom>
              <a:avLst/>
              <a:gdLst>
                <a:gd name="T0" fmla="*/ 65 w 65"/>
                <a:gd name="T1" fmla="*/ 109 h 112"/>
                <a:gd name="T2" fmla="*/ 65 w 65"/>
                <a:gd name="T3" fmla="*/ 110 h 112"/>
                <a:gd name="T4" fmla="*/ 63 w 65"/>
                <a:gd name="T5" fmla="*/ 112 h 112"/>
                <a:gd name="T6" fmla="*/ 57 w 65"/>
                <a:gd name="T7" fmla="*/ 111 h 112"/>
                <a:gd name="T8" fmla="*/ 57 w 65"/>
                <a:gd name="T9" fmla="*/ 109 h 112"/>
                <a:gd name="T10" fmla="*/ 58 w 65"/>
                <a:gd name="T11" fmla="*/ 105 h 112"/>
                <a:gd name="T12" fmla="*/ 56 w 65"/>
                <a:gd name="T13" fmla="*/ 104 h 112"/>
                <a:gd name="T14" fmla="*/ 53 w 65"/>
                <a:gd name="T15" fmla="*/ 102 h 112"/>
                <a:gd name="T16" fmla="*/ 52 w 65"/>
                <a:gd name="T17" fmla="*/ 100 h 112"/>
                <a:gd name="T18" fmla="*/ 51 w 65"/>
                <a:gd name="T19" fmla="*/ 99 h 112"/>
                <a:gd name="T20" fmla="*/ 48 w 65"/>
                <a:gd name="T21" fmla="*/ 95 h 112"/>
                <a:gd name="T22" fmla="*/ 46 w 65"/>
                <a:gd name="T23" fmla="*/ 93 h 112"/>
                <a:gd name="T24" fmla="*/ 45 w 65"/>
                <a:gd name="T25" fmla="*/ 92 h 112"/>
                <a:gd name="T26" fmla="*/ 42 w 65"/>
                <a:gd name="T27" fmla="*/ 87 h 112"/>
                <a:gd name="T28" fmla="*/ 41 w 65"/>
                <a:gd name="T29" fmla="*/ 86 h 112"/>
                <a:gd name="T30" fmla="*/ 37 w 65"/>
                <a:gd name="T31" fmla="*/ 79 h 112"/>
                <a:gd name="T32" fmla="*/ 33 w 65"/>
                <a:gd name="T33" fmla="*/ 74 h 112"/>
                <a:gd name="T34" fmla="*/ 32 w 65"/>
                <a:gd name="T35" fmla="*/ 73 h 112"/>
                <a:gd name="T36" fmla="*/ 30 w 65"/>
                <a:gd name="T37" fmla="*/ 68 h 112"/>
                <a:gd name="T38" fmla="*/ 29 w 65"/>
                <a:gd name="T39" fmla="*/ 64 h 112"/>
                <a:gd name="T40" fmla="*/ 24 w 65"/>
                <a:gd name="T41" fmla="*/ 55 h 112"/>
                <a:gd name="T42" fmla="*/ 23 w 65"/>
                <a:gd name="T43" fmla="*/ 53 h 112"/>
                <a:gd name="T44" fmla="*/ 21 w 65"/>
                <a:gd name="T45" fmla="*/ 50 h 112"/>
                <a:gd name="T46" fmla="*/ 20 w 65"/>
                <a:gd name="T47" fmla="*/ 47 h 112"/>
                <a:gd name="T48" fmla="*/ 19 w 65"/>
                <a:gd name="T49" fmla="*/ 45 h 112"/>
                <a:gd name="T50" fmla="*/ 18 w 65"/>
                <a:gd name="T51" fmla="*/ 38 h 112"/>
                <a:gd name="T52" fmla="*/ 16 w 65"/>
                <a:gd name="T53" fmla="*/ 36 h 112"/>
                <a:gd name="T54" fmla="*/ 14 w 65"/>
                <a:gd name="T55" fmla="*/ 32 h 112"/>
                <a:gd name="T56" fmla="*/ 13 w 65"/>
                <a:gd name="T57" fmla="*/ 29 h 112"/>
                <a:gd name="T58" fmla="*/ 11 w 65"/>
                <a:gd name="T59" fmla="*/ 23 h 112"/>
                <a:gd name="T60" fmla="*/ 11 w 65"/>
                <a:gd name="T61" fmla="*/ 21 h 112"/>
                <a:gd name="T62" fmla="*/ 10 w 65"/>
                <a:gd name="T63" fmla="*/ 17 h 112"/>
                <a:gd name="T64" fmla="*/ 10 w 65"/>
                <a:gd name="T65" fmla="*/ 16 h 112"/>
                <a:gd name="T66" fmla="*/ 6 w 65"/>
                <a:gd name="T67" fmla="*/ 13 h 112"/>
                <a:gd name="T68" fmla="*/ 5 w 65"/>
                <a:gd name="T69" fmla="*/ 8 h 112"/>
                <a:gd name="T70" fmla="*/ 7 w 65"/>
                <a:gd name="T71" fmla="*/ 6 h 112"/>
                <a:gd name="T72" fmla="*/ 8 w 65"/>
                <a:gd name="T73" fmla="*/ 6 h 112"/>
                <a:gd name="T74" fmla="*/ 5 w 65"/>
                <a:gd name="T75" fmla="*/ 6 h 112"/>
                <a:gd name="T76" fmla="*/ 1 w 65"/>
                <a:gd name="T77" fmla="*/ 6 h 112"/>
                <a:gd name="T78" fmla="*/ 0 w 65"/>
                <a:gd name="T79" fmla="*/ 6 h 112"/>
                <a:gd name="T80" fmla="*/ 1 w 65"/>
                <a:gd name="T81" fmla="*/ 5 h 112"/>
                <a:gd name="T82" fmla="*/ 3 w 65"/>
                <a:gd name="T83" fmla="*/ 3 h 112"/>
                <a:gd name="T84" fmla="*/ 3 w 65"/>
                <a:gd name="T85" fmla="*/ 3 h 112"/>
                <a:gd name="T86" fmla="*/ 7 w 65"/>
                <a:gd name="T87" fmla="*/ 2 h 112"/>
                <a:gd name="T88" fmla="*/ 15 w 65"/>
                <a:gd name="T89" fmla="*/ 1 h 112"/>
                <a:gd name="T90" fmla="*/ 17 w 65"/>
                <a:gd name="T91" fmla="*/ 1 h 112"/>
                <a:gd name="T92" fmla="*/ 25 w 65"/>
                <a:gd name="T93" fmla="*/ 0 h 112"/>
                <a:gd name="T94" fmla="*/ 26 w 65"/>
                <a:gd name="T95" fmla="*/ 1 h 112"/>
                <a:gd name="T96" fmla="*/ 32 w 65"/>
                <a:gd name="T97" fmla="*/ 17 h 112"/>
                <a:gd name="T98" fmla="*/ 39 w 65"/>
                <a:gd name="T99" fmla="*/ 29 h 112"/>
                <a:gd name="T100" fmla="*/ 44 w 65"/>
                <a:gd name="T101" fmla="*/ 45 h 112"/>
                <a:gd name="T102" fmla="*/ 47 w 65"/>
                <a:gd name="T103" fmla="*/ 66 h 112"/>
                <a:gd name="T104" fmla="*/ 53 w 65"/>
                <a:gd name="T105" fmla="*/ 85 h 112"/>
                <a:gd name="T106" fmla="*/ 64 w 65"/>
                <a:gd name="T107" fmla="*/ 104 h 112"/>
                <a:gd name="T108" fmla="*/ 65 w 65"/>
                <a:gd name="T10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112">
                  <a:moveTo>
                    <a:pt x="65" y="109"/>
                  </a:moveTo>
                  <a:cubicBezTo>
                    <a:pt x="65" y="109"/>
                    <a:pt x="65" y="109"/>
                    <a:pt x="65" y="110"/>
                  </a:cubicBezTo>
                  <a:cubicBezTo>
                    <a:pt x="65" y="112"/>
                    <a:pt x="65" y="112"/>
                    <a:pt x="63" y="112"/>
                  </a:cubicBezTo>
                  <a:cubicBezTo>
                    <a:pt x="61" y="111"/>
                    <a:pt x="59" y="112"/>
                    <a:pt x="57" y="111"/>
                  </a:cubicBezTo>
                  <a:cubicBezTo>
                    <a:pt x="56" y="111"/>
                    <a:pt x="57" y="110"/>
                    <a:pt x="57" y="109"/>
                  </a:cubicBezTo>
                  <a:cubicBezTo>
                    <a:pt x="58" y="108"/>
                    <a:pt x="58" y="107"/>
                    <a:pt x="58" y="105"/>
                  </a:cubicBezTo>
                  <a:cubicBezTo>
                    <a:pt x="58" y="104"/>
                    <a:pt x="57" y="104"/>
                    <a:pt x="56" y="104"/>
                  </a:cubicBezTo>
                  <a:cubicBezTo>
                    <a:pt x="54" y="104"/>
                    <a:pt x="53" y="104"/>
                    <a:pt x="53" y="102"/>
                  </a:cubicBezTo>
                  <a:cubicBezTo>
                    <a:pt x="53" y="101"/>
                    <a:pt x="52" y="101"/>
                    <a:pt x="52" y="100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49" y="98"/>
                    <a:pt x="48" y="97"/>
                    <a:pt x="48" y="95"/>
                  </a:cubicBezTo>
                  <a:cubicBezTo>
                    <a:pt x="47" y="94"/>
                    <a:pt x="47" y="93"/>
                    <a:pt x="46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0"/>
                    <a:pt x="43" y="89"/>
                    <a:pt x="42" y="87"/>
                  </a:cubicBezTo>
                  <a:cubicBezTo>
                    <a:pt x="42" y="87"/>
                    <a:pt x="41" y="86"/>
                    <a:pt x="41" y="86"/>
                  </a:cubicBezTo>
                  <a:cubicBezTo>
                    <a:pt x="42" y="82"/>
                    <a:pt x="39" y="81"/>
                    <a:pt x="37" y="79"/>
                  </a:cubicBezTo>
                  <a:cubicBezTo>
                    <a:pt x="36" y="77"/>
                    <a:pt x="34" y="76"/>
                    <a:pt x="33" y="74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1" y="71"/>
                    <a:pt x="30" y="70"/>
                    <a:pt x="30" y="68"/>
                  </a:cubicBezTo>
                  <a:cubicBezTo>
                    <a:pt x="30" y="66"/>
                    <a:pt x="30" y="65"/>
                    <a:pt x="29" y="64"/>
                  </a:cubicBezTo>
                  <a:cubicBezTo>
                    <a:pt x="26" y="61"/>
                    <a:pt x="23" y="59"/>
                    <a:pt x="24" y="55"/>
                  </a:cubicBezTo>
                  <a:cubicBezTo>
                    <a:pt x="24" y="54"/>
                    <a:pt x="24" y="53"/>
                    <a:pt x="23" y="53"/>
                  </a:cubicBezTo>
                  <a:cubicBezTo>
                    <a:pt x="22" y="52"/>
                    <a:pt x="21" y="51"/>
                    <a:pt x="21" y="50"/>
                  </a:cubicBezTo>
                  <a:cubicBezTo>
                    <a:pt x="22" y="49"/>
                    <a:pt x="21" y="48"/>
                    <a:pt x="20" y="47"/>
                  </a:cubicBezTo>
                  <a:cubicBezTo>
                    <a:pt x="20" y="46"/>
                    <a:pt x="19" y="46"/>
                    <a:pt x="19" y="45"/>
                  </a:cubicBezTo>
                  <a:cubicBezTo>
                    <a:pt x="19" y="43"/>
                    <a:pt x="18" y="40"/>
                    <a:pt x="18" y="38"/>
                  </a:cubicBezTo>
                  <a:cubicBezTo>
                    <a:pt x="18" y="37"/>
                    <a:pt x="18" y="36"/>
                    <a:pt x="16" y="36"/>
                  </a:cubicBezTo>
                  <a:cubicBezTo>
                    <a:pt x="14" y="35"/>
                    <a:pt x="14" y="35"/>
                    <a:pt x="14" y="32"/>
                  </a:cubicBezTo>
                  <a:cubicBezTo>
                    <a:pt x="14" y="31"/>
                    <a:pt x="13" y="30"/>
                    <a:pt x="13" y="29"/>
                  </a:cubicBezTo>
                  <a:cubicBezTo>
                    <a:pt x="12" y="27"/>
                    <a:pt x="12" y="25"/>
                    <a:pt x="11" y="23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0"/>
                    <a:pt x="10" y="18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4" y="12"/>
                    <a:pt x="5" y="10"/>
                    <a:pt x="5" y="8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6" y="3"/>
                    <a:pt x="7" y="2"/>
                  </a:cubicBezTo>
                  <a:cubicBezTo>
                    <a:pt x="9" y="2"/>
                    <a:pt x="12" y="2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9" y="1"/>
                    <a:pt x="22" y="1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8" y="12"/>
                    <a:pt x="32" y="17"/>
                  </a:cubicBezTo>
                  <a:cubicBezTo>
                    <a:pt x="34" y="21"/>
                    <a:pt x="37" y="25"/>
                    <a:pt x="39" y="29"/>
                  </a:cubicBezTo>
                  <a:cubicBezTo>
                    <a:pt x="41" y="35"/>
                    <a:pt x="43" y="40"/>
                    <a:pt x="44" y="45"/>
                  </a:cubicBezTo>
                  <a:cubicBezTo>
                    <a:pt x="46" y="52"/>
                    <a:pt x="46" y="59"/>
                    <a:pt x="47" y="66"/>
                  </a:cubicBezTo>
                  <a:cubicBezTo>
                    <a:pt x="48" y="73"/>
                    <a:pt x="50" y="79"/>
                    <a:pt x="53" y="85"/>
                  </a:cubicBezTo>
                  <a:cubicBezTo>
                    <a:pt x="57" y="91"/>
                    <a:pt x="61" y="97"/>
                    <a:pt x="64" y="104"/>
                  </a:cubicBezTo>
                  <a:cubicBezTo>
                    <a:pt x="64" y="105"/>
                    <a:pt x="65" y="107"/>
                    <a:pt x="65" y="109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49">
              <a:extLst>
                <a:ext uri="{FF2B5EF4-FFF2-40B4-BE49-F238E27FC236}">
                  <a16:creationId xmlns:a16="http://schemas.microsoft.com/office/drawing/2014/main" id="{5C253927-2521-65BB-7C6A-6B79D4ED5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1527175"/>
              <a:ext cx="69850" cy="77787"/>
            </a:xfrm>
            <a:custGeom>
              <a:avLst/>
              <a:gdLst>
                <a:gd name="T0" fmla="*/ 36 w 36"/>
                <a:gd name="T1" fmla="*/ 5 h 41"/>
                <a:gd name="T2" fmla="*/ 35 w 36"/>
                <a:gd name="T3" fmla="*/ 6 h 41"/>
                <a:gd name="T4" fmla="*/ 26 w 36"/>
                <a:gd name="T5" fmla="*/ 7 h 41"/>
                <a:gd name="T6" fmla="*/ 22 w 36"/>
                <a:gd name="T7" fmla="*/ 7 h 41"/>
                <a:gd name="T8" fmla="*/ 22 w 36"/>
                <a:gd name="T9" fmla="*/ 7 h 41"/>
                <a:gd name="T10" fmla="*/ 13 w 36"/>
                <a:gd name="T11" fmla="*/ 9 h 41"/>
                <a:gd name="T12" fmla="*/ 12 w 36"/>
                <a:gd name="T13" fmla="*/ 9 h 41"/>
                <a:gd name="T14" fmla="*/ 11 w 36"/>
                <a:gd name="T15" fmla="*/ 11 h 41"/>
                <a:gd name="T16" fmla="*/ 11 w 36"/>
                <a:gd name="T17" fmla="*/ 12 h 41"/>
                <a:gd name="T18" fmla="*/ 13 w 36"/>
                <a:gd name="T19" fmla="*/ 13 h 41"/>
                <a:gd name="T20" fmla="*/ 15 w 36"/>
                <a:gd name="T21" fmla="*/ 14 h 41"/>
                <a:gd name="T22" fmla="*/ 17 w 36"/>
                <a:gd name="T23" fmla="*/ 20 h 41"/>
                <a:gd name="T24" fmla="*/ 17 w 36"/>
                <a:gd name="T25" fmla="*/ 24 h 41"/>
                <a:gd name="T26" fmla="*/ 18 w 36"/>
                <a:gd name="T27" fmla="*/ 28 h 41"/>
                <a:gd name="T28" fmla="*/ 19 w 36"/>
                <a:gd name="T29" fmla="*/ 31 h 41"/>
                <a:gd name="T30" fmla="*/ 20 w 36"/>
                <a:gd name="T31" fmla="*/ 34 h 41"/>
                <a:gd name="T32" fmla="*/ 21 w 36"/>
                <a:gd name="T33" fmla="*/ 37 h 41"/>
                <a:gd name="T34" fmla="*/ 24 w 36"/>
                <a:gd name="T35" fmla="*/ 39 h 41"/>
                <a:gd name="T36" fmla="*/ 24 w 36"/>
                <a:gd name="T37" fmla="*/ 40 h 41"/>
                <a:gd name="T38" fmla="*/ 21 w 36"/>
                <a:gd name="T39" fmla="*/ 41 h 41"/>
                <a:gd name="T40" fmla="*/ 17 w 36"/>
                <a:gd name="T41" fmla="*/ 41 h 41"/>
                <a:gd name="T42" fmla="*/ 5 w 36"/>
                <a:gd name="T43" fmla="*/ 41 h 41"/>
                <a:gd name="T44" fmla="*/ 2 w 36"/>
                <a:gd name="T45" fmla="*/ 40 h 41"/>
                <a:gd name="T46" fmla="*/ 1 w 36"/>
                <a:gd name="T47" fmla="*/ 36 h 41"/>
                <a:gd name="T48" fmla="*/ 1 w 36"/>
                <a:gd name="T49" fmla="*/ 34 h 41"/>
                <a:gd name="T50" fmla="*/ 1 w 36"/>
                <a:gd name="T51" fmla="*/ 34 h 41"/>
                <a:gd name="T52" fmla="*/ 3 w 36"/>
                <a:gd name="T53" fmla="*/ 29 h 41"/>
                <a:gd name="T54" fmla="*/ 3 w 36"/>
                <a:gd name="T55" fmla="*/ 22 h 41"/>
                <a:gd name="T56" fmla="*/ 4 w 36"/>
                <a:gd name="T57" fmla="*/ 20 h 41"/>
                <a:gd name="T58" fmla="*/ 4 w 36"/>
                <a:gd name="T59" fmla="*/ 17 h 41"/>
                <a:gd name="T60" fmla="*/ 3 w 36"/>
                <a:gd name="T61" fmla="*/ 15 h 41"/>
                <a:gd name="T62" fmla="*/ 4 w 36"/>
                <a:gd name="T63" fmla="*/ 7 h 41"/>
                <a:gd name="T64" fmla="*/ 4 w 36"/>
                <a:gd name="T65" fmla="*/ 6 h 41"/>
                <a:gd name="T66" fmla="*/ 4 w 36"/>
                <a:gd name="T67" fmla="*/ 3 h 41"/>
                <a:gd name="T68" fmla="*/ 3 w 36"/>
                <a:gd name="T69" fmla="*/ 0 h 41"/>
                <a:gd name="T70" fmla="*/ 6 w 36"/>
                <a:gd name="T71" fmla="*/ 7 h 41"/>
                <a:gd name="T72" fmla="*/ 7 w 36"/>
                <a:gd name="T73" fmla="*/ 22 h 41"/>
                <a:gd name="T74" fmla="*/ 12 w 36"/>
                <a:gd name="T75" fmla="*/ 35 h 41"/>
                <a:gd name="T76" fmla="*/ 13 w 36"/>
                <a:gd name="T77" fmla="*/ 32 h 41"/>
                <a:gd name="T78" fmla="*/ 10 w 36"/>
                <a:gd name="T79" fmla="*/ 23 h 41"/>
                <a:gd name="T80" fmla="*/ 8 w 36"/>
                <a:gd name="T81" fmla="*/ 15 h 41"/>
                <a:gd name="T82" fmla="*/ 8 w 36"/>
                <a:gd name="T83" fmla="*/ 9 h 41"/>
                <a:gd name="T84" fmla="*/ 10 w 36"/>
                <a:gd name="T85" fmla="*/ 8 h 41"/>
                <a:gd name="T86" fmla="*/ 18 w 36"/>
                <a:gd name="T87" fmla="*/ 7 h 41"/>
                <a:gd name="T88" fmla="*/ 33 w 36"/>
                <a:gd name="T89" fmla="*/ 5 h 41"/>
                <a:gd name="T90" fmla="*/ 36 w 36"/>
                <a:gd name="T9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36" y="5"/>
                  </a:moveTo>
                  <a:cubicBezTo>
                    <a:pt x="36" y="5"/>
                    <a:pt x="35" y="6"/>
                    <a:pt x="35" y="6"/>
                  </a:cubicBezTo>
                  <a:cubicBezTo>
                    <a:pt x="32" y="5"/>
                    <a:pt x="29" y="6"/>
                    <a:pt x="26" y="7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9"/>
                    <a:pt x="17" y="8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0" y="9"/>
                    <a:pt x="10" y="9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3" y="13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6" y="16"/>
                    <a:pt x="17" y="18"/>
                    <a:pt x="17" y="20"/>
                  </a:cubicBezTo>
                  <a:cubicBezTo>
                    <a:pt x="16" y="21"/>
                    <a:pt x="16" y="23"/>
                    <a:pt x="17" y="24"/>
                  </a:cubicBezTo>
                  <a:cubicBezTo>
                    <a:pt x="17" y="26"/>
                    <a:pt x="17" y="27"/>
                    <a:pt x="18" y="28"/>
                  </a:cubicBezTo>
                  <a:cubicBezTo>
                    <a:pt x="19" y="29"/>
                    <a:pt x="19" y="30"/>
                    <a:pt x="19" y="31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21" y="35"/>
                    <a:pt x="21" y="36"/>
                    <a:pt x="21" y="37"/>
                  </a:cubicBezTo>
                  <a:cubicBezTo>
                    <a:pt x="22" y="38"/>
                    <a:pt x="22" y="39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3" y="41"/>
                    <a:pt x="22" y="40"/>
                    <a:pt x="21" y="41"/>
                  </a:cubicBezTo>
                  <a:cubicBezTo>
                    <a:pt x="20" y="41"/>
                    <a:pt x="18" y="41"/>
                    <a:pt x="17" y="41"/>
                  </a:cubicBezTo>
                  <a:cubicBezTo>
                    <a:pt x="13" y="41"/>
                    <a:pt x="9" y="41"/>
                    <a:pt x="5" y="41"/>
                  </a:cubicBezTo>
                  <a:cubicBezTo>
                    <a:pt x="4" y="41"/>
                    <a:pt x="3" y="41"/>
                    <a:pt x="2" y="40"/>
                  </a:cubicBezTo>
                  <a:cubicBezTo>
                    <a:pt x="1" y="39"/>
                    <a:pt x="1" y="37"/>
                    <a:pt x="1" y="36"/>
                  </a:cubicBezTo>
                  <a:cubicBezTo>
                    <a:pt x="1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33"/>
                    <a:pt x="3" y="31"/>
                    <a:pt x="3" y="29"/>
                  </a:cubicBezTo>
                  <a:cubicBezTo>
                    <a:pt x="3" y="27"/>
                    <a:pt x="3" y="24"/>
                    <a:pt x="3" y="22"/>
                  </a:cubicBezTo>
                  <a:cubicBezTo>
                    <a:pt x="3" y="21"/>
                    <a:pt x="3" y="20"/>
                    <a:pt x="4" y="20"/>
                  </a:cubicBezTo>
                  <a:cubicBezTo>
                    <a:pt x="5" y="19"/>
                    <a:pt x="5" y="17"/>
                    <a:pt x="4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5" y="1"/>
                    <a:pt x="6" y="4"/>
                    <a:pt x="6" y="7"/>
                  </a:cubicBezTo>
                  <a:cubicBezTo>
                    <a:pt x="6" y="12"/>
                    <a:pt x="6" y="17"/>
                    <a:pt x="7" y="22"/>
                  </a:cubicBezTo>
                  <a:cubicBezTo>
                    <a:pt x="8" y="26"/>
                    <a:pt x="10" y="31"/>
                    <a:pt x="12" y="35"/>
                  </a:cubicBezTo>
                  <a:cubicBezTo>
                    <a:pt x="13" y="34"/>
                    <a:pt x="13" y="33"/>
                    <a:pt x="13" y="32"/>
                  </a:cubicBezTo>
                  <a:cubicBezTo>
                    <a:pt x="12" y="29"/>
                    <a:pt x="11" y="26"/>
                    <a:pt x="10" y="23"/>
                  </a:cubicBezTo>
                  <a:cubicBezTo>
                    <a:pt x="8" y="21"/>
                    <a:pt x="9" y="18"/>
                    <a:pt x="8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2" y="8"/>
                    <a:pt x="15" y="7"/>
                    <a:pt x="18" y="7"/>
                  </a:cubicBezTo>
                  <a:cubicBezTo>
                    <a:pt x="23" y="6"/>
                    <a:pt x="28" y="5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50">
              <a:extLst>
                <a:ext uri="{FF2B5EF4-FFF2-40B4-BE49-F238E27FC236}">
                  <a16:creationId xmlns:a16="http://schemas.microsoft.com/office/drawing/2014/main" id="{682FEE5E-32AF-C537-9651-8A9DBAD6E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1" y="1693863"/>
              <a:ext cx="6350" cy="38100"/>
            </a:xfrm>
            <a:custGeom>
              <a:avLst/>
              <a:gdLst>
                <a:gd name="T0" fmla="*/ 3 w 3"/>
                <a:gd name="T1" fmla="*/ 20 h 20"/>
                <a:gd name="T2" fmla="*/ 2 w 3"/>
                <a:gd name="T3" fmla="*/ 16 h 20"/>
                <a:gd name="T4" fmla="*/ 1 w 3"/>
                <a:gd name="T5" fmla="*/ 6 h 20"/>
                <a:gd name="T6" fmla="*/ 0 w 3"/>
                <a:gd name="T7" fmla="*/ 0 h 20"/>
                <a:gd name="T8" fmla="*/ 1 w 3"/>
                <a:gd name="T9" fmla="*/ 7 h 20"/>
                <a:gd name="T10" fmla="*/ 3 w 3"/>
                <a:gd name="T11" fmla="*/ 15 h 20"/>
                <a:gd name="T12" fmla="*/ 3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2" y="19"/>
                    <a:pt x="3" y="17"/>
                    <a:pt x="2" y="16"/>
                  </a:cubicBezTo>
                  <a:cubicBezTo>
                    <a:pt x="1" y="13"/>
                    <a:pt x="1" y="9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2" y="2"/>
                    <a:pt x="1" y="4"/>
                    <a:pt x="1" y="7"/>
                  </a:cubicBezTo>
                  <a:cubicBezTo>
                    <a:pt x="2" y="10"/>
                    <a:pt x="2" y="12"/>
                    <a:pt x="3" y="15"/>
                  </a:cubicBezTo>
                  <a:cubicBezTo>
                    <a:pt x="3" y="16"/>
                    <a:pt x="3" y="18"/>
                    <a:pt x="3" y="2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51">
              <a:extLst>
                <a:ext uri="{FF2B5EF4-FFF2-40B4-BE49-F238E27FC236}">
                  <a16:creationId xmlns:a16="http://schemas.microsoft.com/office/drawing/2014/main" id="{1705874F-0DFE-3AAB-D234-8A2440C5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1668463"/>
              <a:ext cx="1588" cy="15875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8 h 8"/>
                <a:gd name="T4" fmla="*/ 0 w 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1" y="2"/>
                    <a:pt x="1" y="5"/>
                    <a:pt x="1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52">
              <a:extLst>
                <a:ext uri="{FF2B5EF4-FFF2-40B4-BE49-F238E27FC236}">
                  <a16:creationId xmlns:a16="http://schemas.microsoft.com/office/drawing/2014/main" id="{6B6D7570-A753-79C6-26D6-21816B86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1" y="1520825"/>
              <a:ext cx="9525" cy="4762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2" y="0"/>
                    <a:pt x="0" y="0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53">
              <a:extLst>
                <a:ext uri="{FF2B5EF4-FFF2-40B4-BE49-F238E27FC236}">
                  <a16:creationId xmlns:a16="http://schemas.microsoft.com/office/drawing/2014/main" id="{964B73C6-C129-E3E0-9911-AEBF8D509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684338"/>
              <a:ext cx="4763" cy="635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2"/>
                    <a:pt x="2" y="3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54">
              <a:extLst>
                <a:ext uri="{FF2B5EF4-FFF2-40B4-BE49-F238E27FC236}">
                  <a16:creationId xmlns:a16="http://schemas.microsoft.com/office/drawing/2014/main" id="{526C01A1-1F8A-9476-54B5-A684C56A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906588"/>
              <a:ext cx="44450" cy="44450"/>
            </a:xfrm>
            <a:custGeom>
              <a:avLst/>
              <a:gdLst>
                <a:gd name="T0" fmla="*/ 22 w 23"/>
                <a:gd name="T1" fmla="*/ 20 h 23"/>
                <a:gd name="T2" fmla="*/ 16 w 23"/>
                <a:gd name="T3" fmla="*/ 22 h 23"/>
                <a:gd name="T4" fmla="*/ 2 w 23"/>
                <a:gd name="T5" fmla="*/ 22 h 23"/>
                <a:gd name="T6" fmla="*/ 2 w 23"/>
                <a:gd name="T7" fmla="*/ 15 h 23"/>
                <a:gd name="T8" fmla="*/ 1 w 23"/>
                <a:gd name="T9" fmla="*/ 13 h 23"/>
                <a:gd name="T10" fmla="*/ 1 w 23"/>
                <a:gd name="T11" fmla="*/ 10 h 23"/>
                <a:gd name="T12" fmla="*/ 2 w 23"/>
                <a:gd name="T13" fmla="*/ 5 h 23"/>
                <a:gd name="T14" fmla="*/ 8 w 23"/>
                <a:gd name="T15" fmla="*/ 0 h 23"/>
                <a:gd name="T16" fmla="*/ 9 w 23"/>
                <a:gd name="T17" fmla="*/ 1 h 23"/>
                <a:gd name="T18" fmla="*/ 12 w 23"/>
                <a:gd name="T19" fmla="*/ 4 h 23"/>
                <a:gd name="T20" fmla="*/ 16 w 23"/>
                <a:gd name="T21" fmla="*/ 10 h 23"/>
                <a:gd name="T22" fmla="*/ 19 w 23"/>
                <a:gd name="T23" fmla="*/ 13 h 23"/>
                <a:gd name="T24" fmla="*/ 21 w 23"/>
                <a:gd name="T25" fmla="*/ 14 h 23"/>
                <a:gd name="T26" fmla="*/ 21 w 23"/>
                <a:gd name="T27" fmla="*/ 18 h 23"/>
                <a:gd name="T28" fmla="*/ 22 w 23"/>
                <a:gd name="T2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2" y="20"/>
                  </a:moveTo>
                  <a:cubicBezTo>
                    <a:pt x="20" y="22"/>
                    <a:pt x="18" y="22"/>
                    <a:pt x="16" y="22"/>
                  </a:cubicBezTo>
                  <a:cubicBezTo>
                    <a:pt x="11" y="23"/>
                    <a:pt x="7" y="22"/>
                    <a:pt x="2" y="22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3"/>
                    <a:pt x="6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20" y="13"/>
                    <a:pt x="21" y="14"/>
                    <a:pt x="21" y="14"/>
                  </a:cubicBezTo>
                  <a:cubicBezTo>
                    <a:pt x="23" y="16"/>
                    <a:pt x="23" y="16"/>
                    <a:pt x="21" y="18"/>
                  </a:cubicBezTo>
                  <a:cubicBezTo>
                    <a:pt x="20" y="19"/>
                    <a:pt x="21" y="20"/>
                    <a:pt x="22" y="20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55">
              <a:extLst>
                <a:ext uri="{FF2B5EF4-FFF2-40B4-BE49-F238E27FC236}">
                  <a16:creationId xmlns:a16="http://schemas.microsoft.com/office/drawing/2014/main" id="{DAD7DBF8-D1DD-27C7-0A1B-DA3C3CC8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630363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2 w 3"/>
                <a:gd name="T5" fmla="*/ 5 h 7"/>
                <a:gd name="T6" fmla="*/ 3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2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56">
              <a:extLst>
                <a:ext uri="{FF2B5EF4-FFF2-40B4-BE49-F238E27FC236}">
                  <a16:creationId xmlns:a16="http://schemas.microsoft.com/office/drawing/2014/main" id="{1E6AAC0C-8C3E-0F17-FDD9-5F3ED855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1" y="1509713"/>
              <a:ext cx="50800" cy="130175"/>
            </a:xfrm>
            <a:custGeom>
              <a:avLst/>
              <a:gdLst>
                <a:gd name="T0" fmla="*/ 26 w 27"/>
                <a:gd name="T1" fmla="*/ 31 h 68"/>
                <a:gd name="T2" fmla="*/ 26 w 27"/>
                <a:gd name="T3" fmla="*/ 33 h 68"/>
                <a:gd name="T4" fmla="*/ 27 w 27"/>
                <a:gd name="T5" fmla="*/ 52 h 68"/>
                <a:gd name="T6" fmla="*/ 27 w 27"/>
                <a:gd name="T7" fmla="*/ 58 h 68"/>
                <a:gd name="T8" fmla="*/ 27 w 27"/>
                <a:gd name="T9" fmla="*/ 59 h 68"/>
                <a:gd name="T10" fmla="*/ 26 w 27"/>
                <a:gd name="T11" fmla="*/ 65 h 68"/>
                <a:gd name="T12" fmla="*/ 24 w 27"/>
                <a:gd name="T13" fmla="*/ 66 h 68"/>
                <a:gd name="T14" fmla="*/ 24 w 27"/>
                <a:gd name="T15" fmla="*/ 66 h 68"/>
                <a:gd name="T16" fmla="*/ 19 w 27"/>
                <a:gd name="T17" fmla="*/ 66 h 68"/>
                <a:gd name="T18" fmla="*/ 17 w 27"/>
                <a:gd name="T19" fmla="*/ 63 h 68"/>
                <a:gd name="T20" fmla="*/ 15 w 27"/>
                <a:gd name="T21" fmla="*/ 60 h 68"/>
                <a:gd name="T22" fmla="*/ 15 w 27"/>
                <a:gd name="T23" fmla="*/ 58 h 68"/>
                <a:gd name="T24" fmla="*/ 13 w 27"/>
                <a:gd name="T25" fmla="*/ 50 h 68"/>
                <a:gd name="T26" fmla="*/ 12 w 27"/>
                <a:gd name="T27" fmla="*/ 49 h 68"/>
                <a:gd name="T28" fmla="*/ 10 w 27"/>
                <a:gd name="T29" fmla="*/ 46 h 68"/>
                <a:gd name="T30" fmla="*/ 9 w 27"/>
                <a:gd name="T31" fmla="*/ 43 h 68"/>
                <a:gd name="T32" fmla="*/ 8 w 27"/>
                <a:gd name="T33" fmla="*/ 40 h 68"/>
                <a:gd name="T34" fmla="*/ 7 w 27"/>
                <a:gd name="T35" fmla="*/ 37 h 68"/>
                <a:gd name="T36" fmla="*/ 6 w 27"/>
                <a:gd name="T37" fmla="*/ 35 h 68"/>
                <a:gd name="T38" fmla="*/ 5 w 27"/>
                <a:gd name="T39" fmla="*/ 30 h 68"/>
                <a:gd name="T40" fmla="*/ 4 w 27"/>
                <a:gd name="T41" fmla="*/ 28 h 68"/>
                <a:gd name="T42" fmla="*/ 2 w 27"/>
                <a:gd name="T43" fmla="*/ 23 h 68"/>
                <a:gd name="T44" fmla="*/ 2 w 27"/>
                <a:gd name="T45" fmla="*/ 11 h 68"/>
                <a:gd name="T46" fmla="*/ 1 w 27"/>
                <a:gd name="T47" fmla="*/ 9 h 68"/>
                <a:gd name="T48" fmla="*/ 0 w 27"/>
                <a:gd name="T49" fmla="*/ 4 h 68"/>
                <a:gd name="T50" fmla="*/ 3 w 27"/>
                <a:gd name="T51" fmla="*/ 3 h 68"/>
                <a:gd name="T52" fmla="*/ 5 w 27"/>
                <a:gd name="T53" fmla="*/ 2 h 68"/>
                <a:gd name="T54" fmla="*/ 13 w 27"/>
                <a:gd name="T55" fmla="*/ 0 h 68"/>
                <a:gd name="T56" fmla="*/ 17 w 27"/>
                <a:gd name="T57" fmla="*/ 0 h 68"/>
                <a:gd name="T58" fmla="*/ 18 w 27"/>
                <a:gd name="T59" fmla="*/ 0 h 68"/>
                <a:gd name="T60" fmla="*/ 20 w 27"/>
                <a:gd name="T61" fmla="*/ 7 h 68"/>
                <a:gd name="T62" fmla="*/ 21 w 27"/>
                <a:gd name="T63" fmla="*/ 9 h 68"/>
                <a:gd name="T64" fmla="*/ 22 w 27"/>
                <a:gd name="T65" fmla="*/ 12 h 68"/>
                <a:gd name="T66" fmla="*/ 23 w 27"/>
                <a:gd name="T67" fmla="*/ 15 h 68"/>
                <a:gd name="T68" fmla="*/ 25 w 27"/>
                <a:gd name="T69" fmla="*/ 18 h 68"/>
                <a:gd name="T70" fmla="*/ 26 w 27"/>
                <a:gd name="T7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68">
                  <a:moveTo>
                    <a:pt x="26" y="31"/>
                  </a:moveTo>
                  <a:cubicBezTo>
                    <a:pt x="26" y="32"/>
                    <a:pt x="26" y="32"/>
                    <a:pt x="26" y="33"/>
                  </a:cubicBezTo>
                  <a:cubicBezTo>
                    <a:pt x="25" y="39"/>
                    <a:pt x="27" y="46"/>
                    <a:pt x="27" y="52"/>
                  </a:cubicBezTo>
                  <a:cubicBezTo>
                    <a:pt x="27" y="54"/>
                    <a:pt x="27" y="56"/>
                    <a:pt x="27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6" y="61"/>
                    <a:pt x="26" y="63"/>
                    <a:pt x="26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8" y="66"/>
                    <a:pt x="17" y="65"/>
                    <a:pt x="17" y="63"/>
                  </a:cubicBezTo>
                  <a:cubicBezTo>
                    <a:pt x="17" y="62"/>
                    <a:pt x="17" y="60"/>
                    <a:pt x="15" y="60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5" y="55"/>
                    <a:pt x="13" y="53"/>
                    <a:pt x="13" y="50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0" y="49"/>
                    <a:pt x="9" y="47"/>
                    <a:pt x="10" y="46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7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2"/>
                    <a:pt x="5" y="30"/>
                  </a:cubicBezTo>
                  <a:cubicBezTo>
                    <a:pt x="5" y="29"/>
                    <a:pt x="5" y="28"/>
                    <a:pt x="4" y="28"/>
                  </a:cubicBezTo>
                  <a:cubicBezTo>
                    <a:pt x="3" y="27"/>
                    <a:pt x="2" y="25"/>
                    <a:pt x="2" y="23"/>
                  </a:cubicBezTo>
                  <a:cubicBezTo>
                    <a:pt x="3" y="19"/>
                    <a:pt x="2" y="15"/>
                    <a:pt x="2" y="11"/>
                  </a:cubicBezTo>
                  <a:cubicBezTo>
                    <a:pt x="2" y="10"/>
                    <a:pt x="2" y="9"/>
                    <a:pt x="1" y="9"/>
                  </a:cubicBezTo>
                  <a:cubicBezTo>
                    <a:pt x="0" y="8"/>
                    <a:pt x="0" y="5"/>
                    <a:pt x="0" y="4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7" y="0"/>
                    <a:pt x="10" y="1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3"/>
                    <a:pt x="21" y="4"/>
                    <a:pt x="20" y="7"/>
                  </a:cubicBezTo>
                  <a:cubicBezTo>
                    <a:pt x="20" y="8"/>
                    <a:pt x="20" y="8"/>
                    <a:pt x="21" y="9"/>
                  </a:cubicBezTo>
                  <a:cubicBezTo>
                    <a:pt x="22" y="9"/>
                    <a:pt x="22" y="11"/>
                    <a:pt x="22" y="12"/>
                  </a:cubicBezTo>
                  <a:cubicBezTo>
                    <a:pt x="22" y="13"/>
                    <a:pt x="22" y="14"/>
                    <a:pt x="23" y="15"/>
                  </a:cubicBezTo>
                  <a:cubicBezTo>
                    <a:pt x="25" y="15"/>
                    <a:pt x="24" y="17"/>
                    <a:pt x="25" y="18"/>
                  </a:cubicBezTo>
                  <a:cubicBezTo>
                    <a:pt x="27" y="22"/>
                    <a:pt x="26" y="27"/>
                    <a:pt x="26" y="31"/>
                  </a:cubicBezTo>
                  <a:close/>
                </a:path>
              </a:pathLst>
            </a:custGeom>
            <a:solidFill>
              <a:srgbClr val="233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57">
              <a:extLst>
                <a:ext uri="{FF2B5EF4-FFF2-40B4-BE49-F238E27FC236}">
                  <a16:creationId xmlns:a16="http://schemas.microsoft.com/office/drawing/2014/main" id="{3742E74E-ECA1-0D24-9E84-4C04E1FD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1" y="1568450"/>
              <a:ext cx="65088" cy="98425"/>
            </a:xfrm>
            <a:custGeom>
              <a:avLst/>
              <a:gdLst>
                <a:gd name="T0" fmla="*/ 21 w 34"/>
                <a:gd name="T1" fmla="*/ 12 h 51"/>
                <a:gd name="T2" fmla="*/ 22 w 34"/>
                <a:gd name="T3" fmla="*/ 18 h 51"/>
                <a:gd name="T4" fmla="*/ 24 w 34"/>
                <a:gd name="T5" fmla="*/ 19 h 51"/>
                <a:gd name="T6" fmla="*/ 25 w 34"/>
                <a:gd name="T7" fmla="*/ 20 h 51"/>
                <a:gd name="T8" fmla="*/ 27 w 34"/>
                <a:gd name="T9" fmla="*/ 30 h 51"/>
                <a:gd name="T10" fmla="*/ 29 w 34"/>
                <a:gd name="T11" fmla="*/ 38 h 51"/>
                <a:gd name="T12" fmla="*/ 33 w 34"/>
                <a:gd name="T13" fmla="*/ 48 h 51"/>
                <a:gd name="T14" fmla="*/ 33 w 34"/>
                <a:gd name="T15" fmla="*/ 49 h 51"/>
                <a:gd name="T16" fmla="*/ 33 w 34"/>
                <a:gd name="T17" fmla="*/ 51 h 51"/>
                <a:gd name="T18" fmla="*/ 32 w 34"/>
                <a:gd name="T19" fmla="*/ 50 h 51"/>
                <a:gd name="T20" fmla="*/ 24 w 34"/>
                <a:gd name="T21" fmla="*/ 46 h 51"/>
                <a:gd name="T22" fmla="*/ 17 w 34"/>
                <a:gd name="T23" fmla="*/ 41 h 51"/>
                <a:gd name="T24" fmla="*/ 14 w 34"/>
                <a:gd name="T25" fmla="*/ 41 h 51"/>
                <a:gd name="T26" fmla="*/ 8 w 34"/>
                <a:gd name="T27" fmla="*/ 46 h 51"/>
                <a:gd name="T28" fmla="*/ 6 w 34"/>
                <a:gd name="T29" fmla="*/ 45 h 51"/>
                <a:gd name="T30" fmla="*/ 4 w 34"/>
                <a:gd name="T31" fmla="*/ 37 h 51"/>
                <a:gd name="T32" fmla="*/ 3 w 34"/>
                <a:gd name="T33" fmla="*/ 31 h 51"/>
                <a:gd name="T34" fmla="*/ 1 w 34"/>
                <a:gd name="T35" fmla="*/ 22 h 51"/>
                <a:gd name="T36" fmla="*/ 3 w 34"/>
                <a:gd name="T37" fmla="*/ 20 h 51"/>
                <a:gd name="T38" fmla="*/ 6 w 34"/>
                <a:gd name="T39" fmla="*/ 20 h 51"/>
                <a:gd name="T40" fmla="*/ 9 w 34"/>
                <a:gd name="T41" fmla="*/ 17 h 51"/>
                <a:gd name="T42" fmla="*/ 15 w 34"/>
                <a:gd name="T43" fmla="*/ 1 h 51"/>
                <a:gd name="T44" fmla="*/ 16 w 34"/>
                <a:gd name="T45" fmla="*/ 0 h 51"/>
                <a:gd name="T46" fmla="*/ 17 w 34"/>
                <a:gd name="T47" fmla="*/ 1 h 51"/>
                <a:gd name="T48" fmla="*/ 20 w 34"/>
                <a:gd name="T49" fmla="*/ 9 h 51"/>
                <a:gd name="T50" fmla="*/ 20 w 34"/>
                <a:gd name="T51" fmla="*/ 10 h 51"/>
                <a:gd name="T52" fmla="*/ 21 w 34"/>
                <a:gd name="T5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1">
                  <a:moveTo>
                    <a:pt x="21" y="12"/>
                  </a:moveTo>
                  <a:cubicBezTo>
                    <a:pt x="21" y="14"/>
                    <a:pt x="22" y="16"/>
                    <a:pt x="22" y="18"/>
                  </a:cubicBezTo>
                  <a:cubicBezTo>
                    <a:pt x="23" y="18"/>
                    <a:pt x="23" y="19"/>
                    <a:pt x="24" y="19"/>
                  </a:cubicBezTo>
                  <a:cubicBezTo>
                    <a:pt x="24" y="19"/>
                    <a:pt x="25" y="20"/>
                    <a:pt x="25" y="20"/>
                  </a:cubicBezTo>
                  <a:cubicBezTo>
                    <a:pt x="26" y="24"/>
                    <a:pt x="27" y="27"/>
                    <a:pt x="27" y="30"/>
                  </a:cubicBezTo>
                  <a:cubicBezTo>
                    <a:pt x="28" y="33"/>
                    <a:pt x="28" y="36"/>
                    <a:pt x="29" y="38"/>
                  </a:cubicBezTo>
                  <a:cubicBezTo>
                    <a:pt x="31" y="41"/>
                    <a:pt x="31" y="45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3" y="51"/>
                  </a:cubicBezTo>
                  <a:cubicBezTo>
                    <a:pt x="33" y="51"/>
                    <a:pt x="32" y="51"/>
                    <a:pt x="32" y="50"/>
                  </a:cubicBezTo>
                  <a:cubicBezTo>
                    <a:pt x="29" y="49"/>
                    <a:pt x="27" y="47"/>
                    <a:pt x="24" y="46"/>
                  </a:cubicBezTo>
                  <a:cubicBezTo>
                    <a:pt x="22" y="44"/>
                    <a:pt x="19" y="43"/>
                    <a:pt x="17" y="41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2" y="43"/>
                    <a:pt x="10" y="44"/>
                    <a:pt x="8" y="46"/>
                  </a:cubicBezTo>
                  <a:cubicBezTo>
                    <a:pt x="7" y="46"/>
                    <a:pt x="6" y="46"/>
                    <a:pt x="6" y="45"/>
                  </a:cubicBezTo>
                  <a:cubicBezTo>
                    <a:pt x="6" y="42"/>
                    <a:pt x="4" y="40"/>
                    <a:pt x="4" y="37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8"/>
                    <a:pt x="1" y="25"/>
                    <a:pt x="1" y="22"/>
                  </a:cubicBezTo>
                  <a:cubicBezTo>
                    <a:pt x="0" y="20"/>
                    <a:pt x="1" y="20"/>
                    <a:pt x="3" y="20"/>
                  </a:cubicBezTo>
                  <a:cubicBezTo>
                    <a:pt x="4" y="20"/>
                    <a:pt x="5" y="20"/>
                    <a:pt x="6" y="20"/>
                  </a:cubicBezTo>
                  <a:cubicBezTo>
                    <a:pt x="9" y="20"/>
                    <a:pt x="9" y="20"/>
                    <a:pt x="9" y="17"/>
                  </a:cubicBezTo>
                  <a:cubicBezTo>
                    <a:pt x="11" y="12"/>
                    <a:pt x="13" y="7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6" y="1"/>
                    <a:pt x="17" y="1"/>
                  </a:cubicBezTo>
                  <a:cubicBezTo>
                    <a:pt x="18" y="4"/>
                    <a:pt x="18" y="7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58">
              <a:extLst>
                <a:ext uri="{FF2B5EF4-FFF2-40B4-BE49-F238E27FC236}">
                  <a16:creationId xmlns:a16="http://schemas.microsoft.com/office/drawing/2014/main" id="{9D61B5A5-65CB-38CE-6151-DA0C6F34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1612900"/>
              <a:ext cx="39688" cy="82550"/>
            </a:xfrm>
            <a:custGeom>
              <a:avLst/>
              <a:gdLst>
                <a:gd name="T0" fmla="*/ 20 w 21"/>
                <a:gd name="T1" fmla="*/ 24 h 43"/>
                <a:gd name="T2" fmla="*/ 21 w 21"/>
                <a:gd name="T3" fmla="*/ 24 h 43"/>
                <a:gd name="T4" fmla="*/ 18 w 21"/>
                <a:gd name="T5" fmla="*/ 27 h 43"/>
                <a:gd name="T6" fmla="*/ 15 w 21"/>
                <a:gd name="T7" fmla="*/ 29 h 43"/>
                <a:gd name="T8" fmla="*/ 13 w 21"/>
                <a:gd name="T9" fmla="*/ 31 h 43"/>
                <a:gd name="T10" fmla="*/ 12 w 21"/>
                <a:gd name="T11" fmla="*/ 31 h 43"/>
                <a:gd name="T12" fmla="*/ 11 w 21"/>
                <a:gd name="T13" fmla="*/ 32 h 43"/>
                <a:gd name="T14" fmla="*/ 12 w 21"/>
                <a:gd name="T15" fmla="*/ 33 h 43"/>
                <a:gd name="T16" fmla="*/ 13 w 21"/>
                <a:gd name="T17" fmla="*/ 33 h 43"/>
                <a:gd name="T18" fmla="*/ 15 w 21"/>
                <a:gd name="T19" fmla="*/ 34 h 43"/>
                <a:gd name="T20" fmla="*/ 12 w 21"/>
                <a:gd name="T21" fmla="*/ 40 h 43"/>
                <a:gd name="T22" fmla="*/ 12 w 21"/>
                <a:gd name="T23" fmla="*/ 40 h 43"/>
                <a:gd name="T24" fmla="*/ 11 w 21"/>
                <a:gd name="T25" fmla="*/ 43 h 43"/>
                <a:gd name="T26" fmla="*/ 6 w 21"/>
                <a:gd name="T27" fmla="*/ 43 h 43"/>
                <a:gd name="T28" fmla="*/ 4 w 21"/>
                <a:gd name="T29" fmla="*/ 39 h 43"/>
                <a:gd name="T30" fmla="*/ 2 w 21"/>
                <a:gd name="T31" fmla="*/ 31 h 43"/>
                <a:gd name="T32" fmla="*/ 2 w 21"/>
                <a:gd name="T33" fmla="*/ 30 h 43"/>
                <a:gd name="T34" fmla="*/ 1 w 21"/>
                <a:gd name="T35" fmla="*/ 13 h 43"/>
                <a:gd name="T36" fmla="*/ 2 w 21"/>
                <a:gd name="T37" fmla="*/ 9 h 43"/>
                <a:gd name="T38" fmla="*/ 1 w 21"/>
                <a:gd name="T39" fmla="*/ 5 h 43"/>
                <a:gd name="T40" fmla="*/ 1 w 21"/>
                <a:gd name="T41" fmla="*/ 3 h 43"/>
                <a:gd name="T42" fmla="*/ 2 w 21"/>
                <a:gd name="T43" fmla="*/ 2 h 43"/>
                <a:gd name="T44" fmla="*/ 2 w 21"/>
                <a:gd name="T45" fmla="*/ 1 h 43"/>
                <a:gd name="T46" fmla="*/ 4 w 21"/>
                <a:gd name="T47" fmla="*/ 1 h 43"/>
                <a:gd name="T48" fmla="*/ 15 w 21"/>
                <a:gd name="T49" fmla="*/ 8 h 43"/>
                <a:gd name="T50" fmla="*/ 16 w 21"/>
                <a:gd name="T51" fmla="*/ 9 h 43"/>
                <a:gd name="T52" fmla="*/ 16 w 21"/>
                <a:gd name="T53" fmla="*/ 13 h 43"/>
                <a:gd name="T54" fmla="*/ 9 w 21"/>
                <a:gd name="T55" fmla="*/ 30 h 43"/>
                <a:gd name="T56" fmla="*/ 17 w 21"/>
                <a:gd name="T57" fmla="*/ 25 h 43"/>
                <a:gd name="T58" fmla="*/ 20 w 21"/>
                <a:gd name="T59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3">
                  <a:moveTo>
                    <a:pt x="20" y="24"/>
                  </a:moveTo>
                  <a:cubicBezTo>
                    <a:pt x="20" y="24"/>
                    <a:pt x="21" y="24"/>
                    <a:pt x="21" y="24"/>
                  </a:cubicBezTo>
                  <a:cubicBezTo>
                    <a:pt x="20" y="25"/>
                    <a:pt x="20" y="26"/>
                    <a:pt x="18" y="27"/>
                  </a:cubicBezTo>
                  <a:cubicBezTo>
                    <a:pt x="17" y="27"/>
                    <a:pt x="16" y="28"/>
                    <a:pt x="15" y="29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4" y="36"/>
                    <a:pt x="14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2"/>
                    <a:pt x="11" y="43"/>
                  </a:cubicBezTo>
                  <a:cubicBezTo>
                    <a:pt x="9" y="43"/>
                    <a:pt x="8" y="43"/>
                    <a:pt x="6" y="43"/>
                  </a:cubicBezTo>
                  <a:cubicBezTo>
                    <a:pt x="5" y="42"/>
                    <a:pt x="4" y="40"/>
                    <a:pt x="4" y="39"/>
                  </a:cubicBezTo>
                  <a:cubicBezTo>
                    <a:pt x="4" y="36"/>
                    <a:pt x="2" y="34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5"/>
                    <a:pt x="1" y="19"/>
                    <a:pt x="1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8" y="4"/>
                    <a:pt x="12" y="6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7" y="10"/>
                    <a:pt x="16" y="12"/>
                    <a:pt x="16" y="13"/>
                  </a:cubicBezTo>
                  <a:cubicBezTo>
                    <a:pt x="14" y="19"/>
                    <a:pt x="11" y="24"/>
                    <a:pt x="9" y="30"/>
                  </a:cubicBezTo>
                  <a:cubicBezTo>
                    <a:pt x="12" y="29"/>
                    <a:pt x="15" y="27"/>
                    <a:pt x="17" y="25"/>
                  </a:cubicBezTo>
                  <a:cubicBezTo>
                    <a:pt x="18" y="24"/>
                    <a:pt x="19" y="23"/>
                    <a:pt x="20" y="24"/>
                  </a:cubicBezTo>
                  <a:close/>
                </a:path>
              </a:pathLst>
            </a:custGeom>
            <a:solidFill>
              <a:srgbClr val="233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59">
              <a:extLst>
                <a:ext uri="{FF2B5EF4-FFF2-40B4-BE49-F238E27FC236}">
                  <a16:creationId xmlns:a16="http://schemas.microsoft.com/office/drawing/2014/main" id="{7113BAA9-8B7A-00FF-6947-B0225CA71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604963"/>
              <a:ext cx="57150" cy="66675"/>
            </a:xfrm>
            <a:custGeom>
              <a:avLst/>
              <a:gdLst>
                <a:gd name="T0" fmla="*/ 13 w 30"/>
                <a:gd name="T1" fmla="*/ 28 h 35"/>
                <a:gd name="T2" fmla="*/ 2 w 30"/>
                <a:gd name="T3" fmla="*/ 35 h 35"/>
                <a:gd name="T4" fmla="*/ 1 w 30"/>
                <a:gd name="T5" fmla="*/ 35 h 35"/>
                <a:gd name="T6" fmla="*/ 8 w 30"/>
                <a:gd name="T7" fmla="*/ 17 h 35"/>
                <a:gd name="T8" fmla="*/ 9 w 30"/>
                <a:gd name="T9" fmla="*/ 15 h 35"/>
                <a:gd name="T10" fmla="*/ 8 w 30"/>
                <a:gd name="T11" fmla="*/ 13 h 35"/>
                <a:gd name="T12" fmla="*/ 8 w 30"/>
                <a:gd name="T13" fmla="*/ 13 h 35"/>
                <a:gd name="T14" fmla="*/ 4 w 30"/>
                <a:gd name="T15" fmla="*/ 10 h 35"/>
                <a:gd name="T16" fmla="*/ 3 w 30"/>
                <a:gd name="T17" fmla="*/ 8 h 35"/>
                <a:gd name="T18" fmla="*/ 1 w 30"/>
                <a:gd name="T19" fmla="*/ 4 h 35"/>
                <a:gd name="T20" fmla="*/ 0 w 30"/>
                <a:gd name="T21" fmla="*/ 3 h 35"/>
                <a:gd name="T22" fmla="*/ 2 w 30"/>
                <a:gd name="T23" fmla="*/ 2 h 35"/>
                <a:gd name="T24" fmla="*/ 9 w 30"/>
                <a:gd name="T25" fmla="*/ 1 h 35"/>
                <a:gd name="T26" fmla="*/ 7 w 30"/>
                <a:gd name="T27" fmla="*/ 4 h 35"/>
                <a:gd name="T28" fmla="*/ 9 w 30"/>
                <a:gd name="T29" fmla="*/ 11 h 35"/>
                <a:gd name="T30" fmla="*/ 12 w 30"/>
                <a:gd name="T31" fmla="*/ 23 h 35"/>
                <a:gd name="T32" fmla="*/ 13 w 30"/>
                <a:gd name="T33" fmla="*/ 27 h 35"/>
                <a:gd name="T34" fmla="*/ 20 w 30"/>
                <a:gd name="T35" fmla="*/ 22 h 35"/>
                <a:gd name="T36" fmla="*/ 23 w 30"/>
                <a:gd name="T37" fmla="*/ 21 h 35"/>
                <a:gd name="T38" fmla="*/ 30 w 30"/>
                <a:gd name="T39" fmla="*/ 27 h 35"/>
                <a:gd name="T40" fmla="*/ 30 w 30"/>
                <a:gd name="T41" fmla="*/ 27 h 35"/>
                <a:gd name="T42" fmla="*/ 23 w 30"/>
                <a:gd name="T43" fmla="*/ 22 h 35"/>
                <a:gd name="T44" fmla="*/ 20 w 30"/>
                <a:gd name="T45" fmla="*/ 22 h 35"/>
                <a:gd name="T46" fmla="*/ 13 w 30"/>
                <a:gd name="T4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5">
                  <a:moveTo>
                    <a:pt x="13" y="28"/>
                  </a:moveTo>
                  <a:cubicBezTo>
                    <a:pt x="9" y="30"/>
                    <a:pt x="6" y="33"/>
                    <a:pt x="2" y="35"/>
                  </a:cubicBezTo>
                  <a:cubicBezTo>
                    <a:pt x="2" y="35"/>
                    <a:pt x="2" y="35"/>
                    <a:pt x="1" y="35"/>
                  </a:cubicBezTo>
                  <a:cubicBezTo>
                    <a:pt x="4" y="29"/>
                    <a:pt x="6" y="23"/>
                    <a:pt x="8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8" y="6"/>
                    <a:pt x="8" y="9"/>
                    <a:pt x="9" y="11"/>
                  </a:cubicBezTo>
                  <a:cubicBezTo>
                    <a:pt x="11" y="15"/>
                    <a:pt x="10" y="19"/>
                    <a:pt x="12" y="23"/>
                  </a:cubicBezTo>
                  <a:cubicBezTo>
                    <a:pt x="12" y="24"/>
                    <a:pt x="12" y="25"/>
                    <a:pt x="13" y="27"/>
                  </a:cubicBezTo>
                  <a:cubicBezTo>
                    <a:pt x="15" y="25"/>
                    <a:pt x="18" y="23"/>
                    <a:pt x="20" y="22"/>
                  </a:cubicBezTo>
                  <a:cubicBezTo>
                    <a:pt x="21" y="21"/>
                    <a:pt x="22" y="21"/>
                    <a:pt x="23" y="21"/>
                  </a:cubicBezTo>
                  <a:cubicBezTo>
                    <a:pt x="25" y="23"/>
                    <a:pt x="28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5"/>
                    <a:pt x="25" y="24"/>
                    <a:pt x="23" y="22"/>
                  </a:cubicBezTo>
                  <a:cubicBezTo>
                    <a:pt x="22" y="22"/>
                    <a:pt x="21" y="22"/>
                    <a:pt x="20" y="22"/>
                  </a:cubicBezTo>
                  <a:cubicBezTo>
                    <a:pt x="18" y="24"/>
                    <a:pt x="15" y="26"/>
                    <a:pt x="13" y="28"/>
                  </a:cubicBezTo>
                  <a:close/>
                </a:path>
              </a:pathLst>
            </a:custGeom>
            <a:solidFill>
              <a:srgbClr val="D1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60">
              <a:extLst>
                <a:ext uri="{FF2B5EF4-FFF2-40B4-BE49-F238E27FC236}">
                  <a16:creationId xmlns:a16="http://schemas.microsoft.com/office/drawing/2014/main" id="{5151380F-0C5E-A561-A5D0-0486E5AB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603375"/>
              <a:ext cx="44450" cy="65087"/>
            </a:xfrm>
            <a:custGeom>
              <a:avLst/>
              <a:gdLst>
                <a:gd name="T0" fmla="*/ 2 w 23"/>
                <a:gd name="T1" fmla="*/ 28 h 34"/>
                <a:gd name="T2" fmla="*/ 2 w 23"/>
                <a:gd name="T3" fmla="*/ 28 h 34"/>
                <a:gd name="T4" fmla="*/ 10 w 23"/>
                <a:gd name="T5" fmla="*/ 32 h 34"/>
                <a:gd name="T6" fmla="*/ 11 w 23"/>
                <a:gd name="T7" fmla="*/ 32 h 34"/>
                <a:gd name="T8" fmla="*/ 11 w 23"/>
                <a:gd name="T9" fmla="*/ 31 h 34"/>
                <a:gd name="T10" fmla="*/ 7 w 23"/>
                <a:gd name="T11" fmla="*/ 19 h 34"/>
                <a:gd name="T12" fmla="*/ 5 w 23"/>
                <a:gd name="T13" fmla="*/ 13 h 34"/>
                <a:gd name="T14" fmla="*/ 2 w 23"/>
                <a:gd name="T15" fmla="*/ 2 h 34"/>
                <a:gd name="T16" fmla="*/ 2 w 23"/>
                <a:gd name="T17" fmla="*/ 2 h 34"/>
                <a:gd name="T18" fmla="*/ 0 w 23"/>
                <a:gd name="T19" fmla="*/ 0 h 34"/>
                <a:gd name="T20" fmla="*/ 3 w 23"/>
                <a:gd name="T21" fmla="*/ 1 h 34"/>
                <a:gd name="T22" fmla="*/ 19 w 23"/>
                <a:gd name="T23" fmla="*/ 1 h 34"/>
                <a:gd name="T24" fmla="*/ 21 w 23"/>
                <a:gd name="T25" fmla="*/ 0 h 34"/>
                <a:gd name="T26" fmla="*/ 22 w 23"/>
                <a:gd name="T27" fmla="*/ 1 h 34"/>
                <a:gd name="T28" fmla="*/ 21 w 23"/>
                <a:gd name="T29" fmla="*/ 2 h 34"/>
                <a:gd name="T30" fmla="*/ 14 w 23"/>
                <a:gd name="T31" fmla="*/ 7 h 34"/>
                <a:gd name="T32" fmla="*/ 12 w 23"/>
                <a:gd name="T33" fmla="*/ 8 h 34"/>
                <a:gd name="T34" fmla="*/ 12 w 23"/>
                <a:gd name="T35" fmla="*/ 9 h 34"/>
                <a:gd name="T36" fmla="*/ 6 w 23"/>
                <a:gd name="T37" fmla="*/ 13 h 34"/>
                <a:gd name="T38" fmla="*/ 6 w 23"/>
                <a:gd name="T39" fmla="*/ 15 h 34"/>
                <a:gd name="T40" fmla="*/ 12 w 23"/>
                <a:gd name="T41" fmla="*/ 32 h 34"/>
                <a:gd name="T42" fmla="*/ 12 w 23"/>
                <a:gd name="T43" fmla="*/ 32 h 34"/>
                <a:gd name="T44" fmla="*/ 12 w 23"/>
                <a:gd name="T45" fmla="*/ 34 h 34"/>
                <a:gd name="T46" fmla="*/ 11 w 23"/>
                <a:gd name="T47" fmla="*/ 33 h 34"/>
                <a:gd name="T48" fmla="*/ 2 w 23"/>
                <a:gd name="T4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4">
                  <a:moveTo>
                    <a:pt x="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5" y="29"/>
                    <a:pt x="7" y="30"/>
                    <a:pt x="10" y="32"/>
                  </a:cubicBezTo>
                  <a:cubicBezTo>
                    <a:pt x="10" y="32"/>
                    <a:pt x="10" y="33"/>
                    <a:pt x="11" y="32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9" y="27"/>
                    <a:pt x="8" y="23"/>
                    <a:pt x="7" y="19"/>
                  </a:cubicBezTo>
                  <a:cubicBezTo>
                    <a:pt x="6" y="17"/>
                    <a:pt x="5" y="15"/>
                    <a:pt x="5" y="13"/>
                  </a:cubicBezTo>
                  <a:cubicBezTo>
                    <a:pt x="4" y="9"/>
                    <a:pt x="4" y="6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8" y="1"/>
                    <a:pt x="13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19" y="3"/>
                    <a:pt x="16" y="5"/>
                    <a:pt x="14" y="7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0" y="10"/>
                    <a:pt x="8" y="11"/>
                    <a:pt x="6" y="13"/>
                  </a:cubicBezTo>
                  <a:cubicBezTo>
                    <a:pt x="6" y="13"/>
                    <a:pt x="5" y="14"/>
                    <a:pt x="6" y="15"/>
                  </a:cubicBezTo>
                  <a:cubicBezTo>
                    <a:pt x="8" y="20"/>
                    <a:pt x="10" y="26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2" y="34"/>
                  </a:cubicBezTo>
                  <a:cubicBezTo>
                    <a:pt x="12" y="34"/>
                    <a:pt x="11" y="34"/>
                    <a:pt x="11" y="33"/>
                  </a:cubicBezTo>
                  <a:cubicBezTo>
                    <a:pt x="8" y="31"/>
                    <a:pt x="5" y="29"/>
                    <a:pt x="2" y="28"/>
                  </a:cubicBezTo>
                  <a:close/>
                </a:path>
              </a:pathLst>
            </a:custGeom>
            <a:solidFill>
              <a:srgbClr val="C7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61">
              <a:extLst>
                <a:ext uri="{FF2B5EF4-FFF2-40B4-BE49-F238E27FC236}">
                  <a16:creationId xmlns:a16="http://schemas.microsoft.com/office/drawing/2014/main" id="{EF09B3BA-F41B-E51B-F86E-FCC4761A3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1601788"/>
              <a:ext cx="47625" cy="28575"/>
            </a:xfrm>
            <a:custGeom>
              <a:avLst/>
              <a:gdLst>
                <a:gd name="T0" fmla="*/ 19 w 25"/>
                <a:gd name="T1" fmla="*/ 3 h 15"/>
                <a:gd name="T2" fmla="*/ 11 w 25"/>
                <a:gd name="T3" fmla="*/ 4 h 15"/>
                <a:gd name="T4" fmla="*/ 11 w 25"/>
                <a:gd name="T5" fmla="*/ 5 h 15"/>
                <a:gd name="T6" fmla="*/ 11 w 25"/>
                <a:gd name="T7" fmla="*/ 5 h 15"/>
                <a:gd name="T8" fmla="*/ 13 w 25"/>
                <a:gd name="T9" fmla="*/ 10 h 15"/>
                <a:gd name="T10" fmla="*/ 14 w 25"/>
                <a:gd name="T11" fmla="*/ 11 h 15"/>
                <a:gd name="T12" fmla="*/ 18 w 25"/>
                <a:gd name="T13" fmla="*/ 15 h 15"/>
                <a:gd name="T14" fmla="*/ 8 w 25"/>
                <a:gd name="T15" fmla="*/ 9 h 15"/>
                <a:gd name="T16" fmla="*/ 5 w 25"/>
                <a:gd name="T17" fmla="*/ 7 h 15"/>
                <a:gd name="T18" fmla="*/ 1 w 25"/>
                <a:gd name="T19" fmla="*/ 4 h 15"/>
                <a:gd name="T20" fmla="*/ 0 w 25"/>
                <a:gd name="T21" fmla="*/ 3 h 15"/>
                <a:gd name="T22" fmla="*/ 1 w 25"/>
                <a:gd name="T23" fmla="*/ 3 h 15"/>
                <a:gd name="T24" fmla="*/ 6 w 25"/>
                <a:gd name="T25" fmla="*/ 3 h 15"/>
                <a:gd name="T26" fmla="*/ 23 w 25"/>
                <a:gd name="T27" fmla="*/ 2 h 15"/>
                <a:gd name="T28" fmla="*/ 25 w 25"/>
                <a:gd name="T29" fmla="*/ 0 h 15"/>
                <a:gd name="T30" fmla="*/ 23 w 25"/>
                <a:gd name="T31" fmla="*/ 3 h 15"/>
                <a:gd name="T32" fmla="*/ 19 w 25"/>
                <a:gd name="T3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5">
                  <a:moveTo>
                    <a:pt x="19" y="3"/>
                  </a:moveTo>
                  <a:cubicBezTo>
                    <a:pt x="16" y="3"/>
                    <a:pt x="14" y="3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6"/>
                    <a:pt x="14" y="8"/>
                    <a:pt x="13" y="10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5" y="12"/>
                    <a:pt x="17" y="13"/>
                    <a:pt x="18" y="15"/>
                  </a:cubicBezTo>
                  <a:cubicBezTo>
                    <a:pt x="15" y="13"/>
                    <a:pt x="12" y="11"/>
                    <a:pt x="8" y="9"/>
                  </a:cubicBezTo>
                  <a:cubicBezTo>
                    <a:pt x="7" y="8"/>
                    <a:pt x="7" y="7"/>
                    <a:pt x="5" y="7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11" y="3"/>
                    <a:pt x="17" y="2"/>
                    <a:pt x="23" y="2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5" y="2"/>
                    <a:pt x="25" y="3"/>
                    <a:pt x="23" y="3"/>
                  </a:cubicBezTo>
                  <a:cubicBezTo>
                    <a:pt x="21" y="3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62">
              <a:extLst>
                <a:ext uri="{FF2B5EF4-FFF2-40B4-BE49-F238E27FC236}">
                  <a16:creationId xmlns:a16="http://schemas.microsoft.com/office/drawing/2014/main" id="{C49528C3-E935-3116-EF02-471441242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1582738"/>
              <a:ext cx="4763" cy="793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2 h 4"/>
                <a:gd name="T4" fmla="*/ 0 w 2"/>
                <a:gd name="T5" fmla="*/ 0 h 4"/>
                <a:gd name="T6" fmla="*/ 2 w 2"/>
                <a:gd name="T7" fmla="*/ 3 h 4"/>
                <a:gd name="T8" fmla="*/ 1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63">
              <a:extLst>
                <a:ext uri="{FF2B5EF4-FFF2-40B4-BE49-F238E27FC236}">
                  <a16:creationId xmlns:a16="http://schemas.microsoft.com/office/drawing/2014/main" id="{ACEB23E3-43D4-9E5D-A906-6E3F8F90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157321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64">
              <a:extLst>
                <a:ext uri="{FF2B5EF4-FFF2-40B4-BE49-F238E27FC236}">
                  <a16:creationId xmlns:a16="http://schemas.microsoft.com/office/drawing/2014/main" id="{6FF32FC7-3481-E7B5-05C8-F6698D466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1" y="1752600"/>
              <a:ext cx="131763" cy="219075"/>
            </a:xfrm>
            <a:custGeom>
              <a:avLst/>
              <a:gdLst>
                <a:gd name="T0" fmla="*/ 63 w 69"/>
                <a:gd name="T1" fmla="*/ 112 h 115"/>
                <a:gd name="T2" fmla="*/ 58 w 69"/>
                <a:gd name="T3" fmla="*/ 115 h 115"/>
                <a:gd name="T4" fmla="*/ 54 w 69"/>
                <a:gd name="T5" fmla="*/ 112 h 115"/>
                <a:gd name="T6" fmla="*/ 53 w 69"/>
                <a:gd name="T7" fmla="*/ 104 h 115"/>
                <a:gd name="T8" fmla="*/ 48 w 69"/>
                <a:gd name="T9" fmla="*/ 90 h 115"/>
                <a:gd name="T10" fmla="*/ 43 w 69"/>
                <a:gd name="T11" fmla="*/ 82 h 115"/>
                <a:gd name="T12" fmla="*/ 36 w 69"/>
                <a:gd name="T13" fmla="*/ 69 h 115"/>
                <a:gd name="T14" fmla="*/ 32 w 69"/>
                <a:gd name="T15" fmla="*/ 59 h 115"/>
                <a:gd name="T16" fmla="*/ 28 w 69"/>
                <a:gd name="T17" fmla="*/ 51 h 115"/>
                <a:gd name="T18" fmla="*/ 22 w 69"/>
                <a:gd name="T19" fmla="*/ 38 h 115"/>
                <a:gd name="T20" fmla="*/ 14 w 69"/>
                <a:gd name="T21" fmla="*/ 20 h 115"/>
                <a:gd name="T22" fmla="*/ 8 w 69"/>
                <a:gd name="T23" fmla="*/ 12 h 115"/>
                <a:gd name="T24" fmla="*/ 1 w 69"/>
                <a:gd name="T25" fmla="*/ 8 h 115"/>
                <a:gd name="T26" fmla="*/ 4 w 69"/>
                <a:gd name="T27" fmla="*/ 6 h 115"/>
                <a:gd name="T28" fmla="*/ 1 w 69"/>
                <a:gd name="T29" fmla="*/ 3 h 115"/>
                <a:gd name="T30" fmla="*/ 2 w 69"/>
                <a:gd name="T31" fmla="*/ 0 h 115"/>
                <a:gd name="T32" fmla="*/ 7 w 69"/>
                <a:gd name="T33" fmla="*/ 0 h 115"/>
                <a:gd name="T34" fmla="*/ 12 w 69"/>
                <a:gd name="T35" fmla="*/ 8 h 115"/>
                <a:gd name="T36" fmla="*/ 15 w 69"/>
                <a:gd name="T37" fmla="*/ 15 h 115"/>
                <a:gd name="T38" fmla="*/ 19 w 69"/>
                <a:gd name="T39" fmla="*/ 18 h 115"/>
                <a:gd name="T40" fmla="*/ 24 w 69"/>
                <a:gd name="T41" fmla="*/ 27 h 115"/>
                <a:gd name="T42" fmla="*/ 27 w 69"/>
                <a:gd name="T43" fmla="*/ 29 h 115"/>
                <a:gd name="T44" fmla="*/ 31 w 69"/>
                <a:gd name="T45" fmla="*/ 33 h 115"/>
                <a:gd name="T46" fmla="*/ 34 w 69"/>
                <a:gd name="T47" fmla="*/ 34 h 115"/>
                <a:gd name="T48" fmla="*/ 40 w 69"/>
                <a:gd name="T49" fmla="*/ 41 h 115"/>
                <a:gd name="T50" fmla="*/ 44 w 69"/>
                <a:gd name="T51" fmla="*/ 49 h 115"/>
                <a:gd name="T52" fmla="*/ 42 w 69"/>
                <a:gd name="T53" fmla="*/ 53 h 115"/>
                <a:gd name="T54" fmla="*/ 39 w 69"/>
                <a:gd name="T55" fmla="*/ 56 h 115"/>
                <a:gd name="T56" fmla="*/ 44 w 69"/>
                <a:gd name="T57" fmla="*/ 58 h 115"/>
                <a:gd name="T58" fmla="*/ 43 w 69"/>
                <a:gd name="T59" fmla="*/ 67 h 115"/>
                <a:gd name="T60" fmla="*/ 42 w 69"/>
                <a:gd name="T61" fmla="*/ 71 h 115"/>
                <a:gd name="T62" fmla="*/ 49 w 69"/>
                <a:gd name="T63" fmla="*/ 80 h 115"/>
                <a:gd name="T64" fmla="*/ 53 w 69"/>
                <a:gd name="T65" fmla="*/ 84 h 115"/>
                <a:gd name="T66" fmla="*/ 56 w 69"/>
                <a:gd name="T67" fmla="*/ 78 h 115"/>
                <a:gd name="T68" fmla="*/ 57 w 69"/>
                <a:gd name="T69" fmla="*/ 80 h 115"/>
                <a:gd name="T70" fmla="*/ 57 w 69"/>
                <a:gd name="T71" fmla="*/ 84 h 115"/>
                <a:gd name="T72" fmla="*/ 58 w 69"/>
                <a:gd name="T73" fmla="*/ 89 h 115"/>
                <a:gd name="T74" fmla="*/ 64 w 69"/>
                <a:gd name="T75" fmla="*/ 98 h 115"/>
                <a:gd name="T76" fmla="*/ 67 w 69"/>
                <a:gd name="T77" fmla="*/ 101 h 115"/>
                <a:gd name="T78" fmla="*/ 69 w 69"/>
                <a:gd name="T79" fmla="*/ 102 h 115"/>
                <a:gd name="T80" fmla="*/ 67 w 69"/>
                <a:gd name="T81" fmla="*/ 106 h 115"/>
                <a:gd name="T82" fmla="*/ 66 w 69"/>
                <a:gd name="T83" fmla="*/ 102 h 115"/>
                <a:gd name="T84" fmla="*/ 60 w 69"/>
                <a:gd name="T85" fmla="*/ 96 h 115"/>
                <a:gd name="T86" fmla="*/ 56 w 69"/>
                <a:gd name="T87" fmla="*/ 91 h 115"/>
                <a:gd name="T88" fmla="*/ 55 w 69"/>
                <a:gd name="T89" fmla="*/ 91 h 115"/>
                <a:gd name="T90" fmla="*/ 60 w 69"/>
                <a:gd name="T91" fmla="*/ 99 h 115"/>
                <a:gd name="T92" fmla="*/ 62 w 69"/>
                <a:gd name="T93" fmla="*/ 108 h 115"/>
                <a:gd name="T94" fmla="*/ 62 w 69"/>
                <a:gd name="T95" fmla="*/ 112 h 115"/>
                <a:gd name="T96" fmla="*/ 63 w 69"/>
                <a:gd name="T97" fmla="*/ 110 h 115"/>
                <a:gd name="T98" fmla="*/ 65 w 69"/>
                <a:gd name="T99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15">
                  <a:moveTo>
                    <a:pt x="65" y="111"/>
                  </a:moveTo>
                  <a:cubicBezTo>
                    <a:pt x="64" y="112"/>
                    <a:pt x="63" y="112"/>
                    <a:pt x="63" y="112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0" y="113"/>
                    <a:pt x="59" y="114"/>
                    <a:pt x="58" y="115"/>
                  </a:cubicBezTo>
                  <a:cubicBezTo>
                    <a:pt x="58" y="115"/>
                    <a:pt x="57" y="115"/>
                    <a:pt x="57" y="115"/>
                  </a:cubicBezTo>
                  <a:cubicBezTo>
                    <a:pt x="55" y="115"/>
                    <a:pt x="54" y="114"/>
                    <a:pt x="54" y="112"/>
                  </a:cubicBezTo>
                  <a:cubicBezTo>
                    <a:pt x="54" y="110"/>
                    <a:pt x="53" y="107"/>
                    <a:pt x="53" y="10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1" y="103"/>
                    <a:pt x="52" y="101"/>
                    <a:pt x="52" y="100"/>
                  </a:cubicBezTo>
                  <a:cubicBezTo>
                    <a:pt x="51" y="96"/>
                    <a:pt x="50" y="93"/>
                    <a:pt x="48" y="90"/>
                  </a:cubicBezTo>
                  <a:cubicBezTo>
                    <a:pt x="47" y="87"/>
                    <a:pt x="46" y="85"/>
                    <a:pt x="43" y="83"/>
                  </a:cubicBezTo>
                  <a:cubicBezTo>
                    <a:pt x="43" y="83"/>
                    <a:pt x="43" y="82"/>
                    <a:pt x="43" y="82"/>
                  </a:cubicBezTo>
                  <a:cubicBezTo>
                    <a:pt x="43" y="79"/>
                    <a:pt x="40" y="77"/>
                    <a:pt x="39" y="75"/>
                  </a:cubicBezTo>
                  <a:cubicBezTo>
                    <a:pt x="38" y="73"/>
                    <a:pt x="37" y="71"/>
                    <a:pt x="36" y="69"/>
                  </a:cubicBezTo>
                  <a:cubicBezTo>
                    <a:pt x="35" y="66"/>
                    <a:pt x="34" y="63"/>
                    <a:pt x="33" y="60"/>
                  </a:cubicBezTo>
                  <a:cubicBezTo>
                    <a:pt x="33" y="60"/>
                    <a:pt x="33" y="59"/>
                    <a:pt x="32" y="59"/>
                  </a:cubicBezTo>
                  <a:cubicBezTo>
                    <a:pt x="32" y="57"/>
                    <a:pt x="32" y="56"/>
                    <a:pt x="30" y="54"/>
                  </a:cubicBezTo>
                  <a:cubicBezTo>
                    <a:pt x="29" y="54"/>
                    <a:pt x="29" y="52"/>
                    <a:pt x="28" y="51"/>
                  </a:cubicBezTo>
                  <a:cubicBezTo>
                    <a:pt x="27" y="48"/>
                    <a:pt x="25" y="45"/>
                    <a:pt x="23" y="41"/>
                  </a:cubicBezTo>
                  <a:cubicBezTo>
                    <a:pt x="23" y="40"/>
                    <a:pt x="22" y="39"/>
                    <a:pt x="22" y="38"/>
                  </a:cubicBezTo>
                  <a:cubicBezTo>
                    <a:pt x="20" y="34"/>
                    <a:pt x="18" y="30"/>
                    <a:pt x="16" y="26"/>
                  </a:cubicBezTo>
                  <a:cubicBezTo>
                    <a:pt x="15" y="24"/>
                    <a:pt x="14" y="22"/>
                    <a:pt x="14" y="20"/>
                  </a:cubicBezTo>
                  <a:cubicBezTo>
                    <a:pt x="13" y="19"/>
                    <a:pt x="12" y="18"/>
                    <a:pt x="11" y="17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0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8" y="2"/>
                  </a:cubicBezTo>
                  <a:cubicBezTo>
                    <a:pt x="7" y="4"/>
                    <a:pt x="9" y="8"/>
                    <a:pt x="12" y="8"/>
                  </a:cubicBezTo>
                  <a:cubicBezTo>
                    <a:pt x="14" y="9"/>
                    <a:pt x="15" y="10"/>
                    <a:pt x="14" y="12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5"/>
                    <a:pt x="18" y="15"/>
                    <a:pt x="18" y="17"/>
                  </a:cubicBezTo>
                  <a:cubicBezTo>
                    <a:pt x="18" y="17"/>
                    <a:pt x="18" y="18"/>
                    <a:pt x="19" y="18"/>
                  </a:cubicBezTo>
                  <a:cubicBezTo>
                    <a:pt x="21" y="18"/>
                    <a:pt x="21" y="20"/>
                    <a:pt x="20" y="21"/>
                  </a:cubicBezTo>
                  <a:cubicBezTo>
                    <a:pt x="20" y="24"/>
                    <a:pt x="21" y="26"/>
                    <a:pt x="24" y="27"/>
                  </a:cubicBezTo>
                  <a:cubicBezTo>
                    <a:pt x="25" y="27"/>
                    <a:pt x="26" y="27"/>
                    <a:pt x="26" y="28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3"/>
                    <a:pt x="31" y="33"/>
                  </a:cubicBezTo>
                  <a:cubicBezTo>
                    <a:pt x="31" y="33"/>
                    <a:pt x="32" y="33"/>
                    <a:pt x="33" y="33"/>
                  </a:cubicBezTo>
                  <a:cubicBezTo>
                    <a:pt x="34" y="33"/>
                    <a:pt x="34" y="33"/>
                    <a:pt x="34" y="34"/>
                  </a:cubicBezTo>
                  <a:cubicBezTo>
                    <a:pt x="35" y="36"/>
                    <a:pt x="37" y="36"/>
                    <a:pt x="38" y="38"/>
                  </a:cubicBezTo>
                  <a:cubicBezTo>
                    <a:pt x="40" y="38"/>
                    <a:pt x="40" y="40"/>
                    <a:pt x="40" y="41"/>
                  </a:cubicBezTo>
                  <a:cubicBezTo>
                    <a:pt x="40" y="43"/>
                    <a:pt x="41" y="43"/>
                    <a:pt x="42" y="44"/>
                  </a:cubicBezTo>
                  <a:cubicBezTo>
                    <a:pt x="43" y="45"/>
                    <a:pt x="44" y="47"/>
                    <a:pt x="44" y="49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3"/>
                    <a:pt x="43" y="53"/>
                    <a:pt x="42" y="53"/>
                  </a:cubicBezTo>
                  <a:cubicBezTo>
                    <a:pt x="41" y="53"/>
                    <a:pt x="40" y="53"/>
                    <a:pt x="39" y="53"/>
                  </a:cubicBezTo>
                  <a:cubicBezTo>
                    <a:pt x="39" y="54"/>
                    <a:pt x="39" y="55"/>
                    <a:pt x="39" y="56"/>
                  </a:cubicBezTo>
                  <a:cubicBezTo>
                    <a:pt x="40" y="57"/>
                    <a:pt x="41" y="57"/>
                    <a:pt x="42" y="57"/>
                  </a:cubicBezTo>
                  <a:cubicBezTo>
                    <a:pt x="43" y="57"/>
                    <a:pt x="44" y="57"/>
                    <a:pt x="44" y="58"/>
                  </a:cubicBezTo>
                  <a:cubicBezTo>
                    <a:pt x="44" y="60"/>
                    <a:pt x="44" y="61"/>
                    <a:pt x="44" y="62"/>
                  </a:cubicBezTo>
                  <a:cubicBezTo>
                    <a:pt x="43" y="64"/>
                    <a:pt x="43" y="65"/>
                    <a:pt x="43" y="67"/>
                  </a:cubicBezTo>
                  <a:cubicBezTo>
                    <a:pt x="43" y="68"/>
                    <a:pt x="43" y="69"/>
                    <a:pt x="42" y="69"/>
                  </a:cubicBezTo>
                  <a:cubicBezTo>
                    <a:pt x="41" y="70"/>
                    <a:pt x="41" y="70"/>
                    <a:pt x="42" y="71"/>
                  </a:cubicBezTo>
                  <a:cubicBezTo>
                    <a:pt x="43" y="73"/>
                    <a:pt x="45" y="74"/>
                    <a:pt x="46" y="75"/>
                  </a:cubicBezTo>
                  <a:cubicBezTo>
                    <a:pt x="47" y="76"/>
                    <a:pt x="49" y="78"/>
                    <a:pt x="49" y="80"/>
                  </a:cubicBezTo>
                  <a:cubicBezTo>
                    <a:pt x="48" y="81"/>
                    <a:pt x="50" y="83"/>
                    <a:pt x="51" y="82"/>
                  </a:cubicBezTo>
                  <a:cubicBezTo>
                    <a:pt x="53" y="82"/>
                    <a:pt x="52" y="84"/>
                    <a:pt x="53" y="84"/>
                  </a:cubicBezTo>
                  <a:cubicBezTo>
                    <a:pt x="54" y="83"/>
                    <a:pt x="56" y="81"/>
                    <a:pt x="55" y="79"/>
                  </a:cubicBezTo>
                  <a:cubicBezTo>
                    <a:pt x="55" y="79"/>
                    <a:pt x="55" y="78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7" y="79"/>
                    <a:pt x="57" y="80"/>
                    <a:pt x="57" y="80"/>
                  </a:cubicBezTo>
                  <a:cubicBezTo>
                    <a:pt x="56" y="81"/>
                    <a:pt x="56" y="82"/>
                    <a:pt x="57" y="83"/>
                  </a:cubicBezTo>
                  <a:cubicBezTo>
                    <a:pt x="57" y="83"/>
                    <a:pt x="57" y="83"/>
                    <a:pt x="57" y="84"/>
                  </a:cubicBezTo>
                  <a:cubicBezTo>
                    <a:pt x="56" y="85"/>
                    <a:pt x="58" y="87"/>
                    <a:pt x="57" y="88"/>
                  </a:cubicBezTo>
                  <a:cubicBezTo>
                    <a:pt x="57" y="88"/>
                    <a:pt x="57" y="89"/>
                    <a:pt x="58" y="89"/>
                  </a:cubicBezTo>
                  <a:cubicBezTo>
                    <a:pt x="60" y="91"/>
                    <a:pt x="60" y="93"/>
                    <a:pt x="62" y="94"/>
                  </a:cubicBezTo>
                  <a:cubicBezTo>
                    <a:pt x="63" y="95"/>
                    <a:pt x="63" y="97"/>
                    <a:pt x="64" y="98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0"/>
                    <a:pt x="66" y="101"/>
                    <a:pt x="67" y="101"/>
                  </a:cubicBezTo>
                  <a:cubicBezTo>
                    <a:pt x="67" y="102"/>
                    <a:pt x="67" y="103"/>
                    <a:pt x="68" y="102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3"/>
                    <a:pt x="69" y="104"/>
                    <a:pt x="69" y="105"/>
                  </a:cubicBezTo>
                  <a:cubicBezTo>
                    <a:pt x="69" y="105"/>
                    <a:pt x="68" y="106"/>
                    <a:pt x="67" y="106"/>
                  </a:cubicBezTo>
                  <a:cubicBezTo>
                    <a:pt x="66" y="106"/>
                    <a:pt x="66" y="105"/>
                    <a:pt x="66" y="104"/>
                  </a:cubicBezTo>
                  <a:cubicBezTo>
                    <a:pt x="67" y="103"/>
                    <a:pt x="66" y="103"/>
                    <a:pt x="66" y="102"/>
                  </a:cubicBezTo>
                  <a:cubicBezTo>
                    <a:pt x="65" y="101"/>
                    <a:pt x="63" y="99"/>
                    <a:pt x="62" y="97"/>
                  </a:cubicBezTo>
                  <a:cubicBezTo>
                    <a:pt x="62" y="97"/>
                    <a:pt x="62" y="96"/>
                    <a:pt x="60" y="96"/>
                  </a:cubicBezTo>
                  <a:cubicBezTo>
                    <a:pt x="60" y="96"/>
                    <a:pt x="60" y="95"/>
                    <a:pt x="60" y="95"/>
                  </a:cubicBezTo>
                  <a:cubicBezTo>
                    <a:pt x="60" y="93"/>
                    <a:pt x="59" y="92"/>
                    <a:pt x="56" y="91"/>
                  </a:cubicBezTo>
                  <a:cubicBezTo>
                    <a:pt x="56" y="91"/>
                    <a:pt x="56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6" y="94"/>
                    <a:pt x="58" y="95"/>
                    <a:pt x="59" y="96"/>
                  </a:cubicBezTo>
                  <a:cubicBezTo>
                    <a:pt x="60" y="97"/>
                    <a:pt x="60" y="98"/>
                    <a:pt x="60" y="99"/>
                  </a:cubicBezTo>
                  <a:cubicBezTo>
                    <a:pt x="60" y="101"/>
                    <a:pt x="60" y="103"/>
                    <a:pt x="60" y="105"/>
                  </a:cubicBezTo>
                  <a:cubicBezTo>
                    <a:pt x="61" y="106"/>
                    <a:pt x="62" y="107"/>
                    <a:pt x="62" y="108"/>
                  </a:cubicBezTo>
                  <a:cubicBezTo>
                    <a:pt x="62" y="109"/>
                    <a:pt x="63" y="110"/>
                    <a:pt x="62" y="111"/>
                  </a:cubicBezTo>
                  <a:cubicBezTo>
                    <a:pt x="62" y="111"/>
                    <a:pt x="62" y="111"/>
                    <a:pt x="62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3" y="111"/>
                    <a:pt x="63" y="111"/>
                    <a:pt x="63" y="110"/>
                  </a:cubicBezTo>
                  <a:cubicBezTo>
                    <a:pt x="64" y="110"/>
                    <a:pt x="64" y="109"/>
                    <a:pt x="65" y="110"/>
                  </a:cubicBezTo>
                  <a:cubicBezTo>
                    <a:pt x="66" y="110"/>
                    <a:pt x="65" y="111"/>
                    <a:pt x="65" y="11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65">
              <a:extLst>
                <a:ext uri="{FF2B5EF4-FFF2-40B4-BE49-F238E27FC236}">
                  <a16:creationId xmlns:a16="http://schemas.microsoft.com/office/drawing/2014/main" id="{87A0D6CE-0450-EA56-18E4-1BAA4DA2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819275"/>
              <a:ext cx="112713" cy="155575"/>
            </a:xfrm>
            <a:custGeom>
              <a:avLst/>
              <a:gdLst>
                <a:gd name="T0" fmla="*/ 57 w 59"/>
                <a:gd name="T1" fmla="*/ 72 h 82"/>
                <a:gd name="T2" fmla="*/ 45 w 59"/>
                <a:gd name="T3" fmla="*/ 76 h 82"/>
                <a:gd name="T4" fmla="*/ 47 w 59"/>
                <a:gd name="T5" fmla="*/ 70 h 82"/>
                <a:gd name="T6" fmla="*/ 43 w 59"/>
                <a:gd name="T7" fmla="*/ 65 h 82"/>
                <a:gd name="T8" fmla="*/ 41 w 59"/>
                <a:gd name="T9" fmla="*/ 59 h 82"/>
                <a:gd name="T10" fmla="*/ 40 w 59"/>
                <a:gd name="T11" fmla="*/ 58 h 82"/>
                <a:gd name="T12" fmla="*/ 36 w 59"/>
                <a:gd name="T13" fmla="*/ 57 h 82"/>
                <a:gd name="T14" fmla="*/ 33 w 59"/>
                <a:gd name="T15" fmla="*/ 52 h 82"/>
                <a:gd name="T16" fmla="*/ 29 w 59"/>
                <a:gd name="T17" fmla="*/ 45 h 82"/>
                <a:gd name="T18" fmla="*/ 29 w 59"/>
                <a:gd name="T19" fmla="*/ 40 h 82"/>
                <a:gd name="T20" fmla="*/ 28 w 59"/>
                <a:gd name="T21" fmla="*/ 41 h 82"/>
                <a:gd name="T22" fmla="*/ 25 w 59"/>
                <a:gd name="T23" fmla="*/ 40 h 82"/>
                <a:gd name="T24" fmla="*/ 20 w 59"/>
                <a:gd name="T25" fmla="*/ 35 h 82"/>
                <a:gd name="T26" fmla="*/ 19 w 59"/>
                <a:gd name="T27" fmla="*/ 28 h 82"/>
                <a:gd name="T28" fmla="*/ 17 w 59"/>
                <a:gd name="T29" fmla="*/ 23 h 82"/>
                <a:gd name="T30" fmla="*/ 11 w 59"/>
                <a:gd name="T31" fmla="*/ 14 h 82"/>
                <a:gd name="T32" fmla="*/ 9 w 59"/>
                <a:gd name="T33" fmla="*/ 19 h 82"/>
                <a:gd name="T34" fmla="*/ 9 w 59"/>
                <a:gd name="T35" fmla="*/ 41 h 82"/>
                <a:gd name="T36" fmla="*/ 10 w 59"/>
                <a:gd name="T37" fmla="*/ 55 h 82"/>
                <a:gd name="T38" fmla="*/ 14 w 59"/>
                <a:gd name="T39" fmla="*/ 62 h 82"/>
                <a:gd name="T40" fmla="*/ 17 w 59"/>
                <a:gd name="T41" fmla="*/ 68 h 82"/>
                <a:gd name="T42" fmla="*/ 20 w 59"/>
                <a:gd name="T43" fmla="*/ 74 h 82"/>
                <a:gd name="T44" fmla="*/ 26 w 59"/>
                <a:gd name="T45" fmla="*/ 77 h 82"/>
                <a:gd name="T46" fmla="*/ 27 w 59"/>
                <a:gd name="T47" fmla="*/ 82 h 82"/>
                <a:gd name="T48" fmla="*/ 25 w 59"/>
                <a:gd name="T49" fmla="*/ 80 h 82"/>
                <a:gd name="T50" fmla="*/ 17 w 59"/>
                <a:gd name="T51" fmla="*/ 74 h 82"/>
                <a:gd name="T52" fmla="*/ 13 w 59"/>
                <a:gd name="T53" fmla="*/ 68 h 82"/>
                <a:gd name="T54" fmla="*/ 9 w 59"/>
                <a:gd name="T55" fmla="*/ 63 h 82"/>
                <a:gd name="T56" fmla="*/ 7 w 59"/>
                <a:gd name="T57" fmla="*/ 58 h 82"/>
                <a:gd name="T58" fmla="*/ 6 w 59"/>
                <a:gd name="T59" fmla="*/ 45 h 82"/>
                <a:gd name="T60" fmla="*/ 4 w 59"/>
                <a:gd name="T61" fmla="*/ 38 h 82"/>
                <a:gd name="T62" fmla="*/ 1 w 59"/>
                <a:gd name="T63" fmla="*/ 28 h 82"/>
                <a:gd name="T64" fmla="*/ 1 w 59"/>
                <a:gd name="T65" fmla="*/ 23 h 82"/>
                <a:gd name="T66" fmla="*/ 4 w 59"/>
                <a:gd name="T67" fmla="*/ 7 h 82"/>
                <a:gd name="T68" fmla="*/ 3 w 59"/>
                <a:gd name="T69" fmla="*/ 1 h 82"/>
                <a:gd name="T70" fmla="*/ 6 w 59"/>
                <a:gd name="T71" fmla="*/ 1 h 82"/>
                <a:gd name="T72" fmla="*/ 7 w 59"/>
                <a:gd name="T73" fmla="*/ 5 h 82"/>
                <a:gd name="T74" fmla="*/ 8 w 59"/>
                <a:gd name="T75" fmla="*/ 2 h 82"/>
                <a:gd name="T76" fmla="*/ 11 w 59"/>
                <a:gd name="T77" fmla="*/ 2 h 82"/>
                <a:gd name="T78" fmla="*/ 13 w 59"/>
                <a:gd name="T79" fmla="*/ 9 h 82"/>
                <a:gd name="T80" fmla="*/ 17 w 59"/>
                <a:gd name="T81" fmla="*/ 14 h 82"/>
                <a:gd name="T82" fmla="*/ 19 w 59"/>
                <a:gd name="T83" fmla="*/ 19 h 82"/>
                <a:gd name="T84" fmla="*/ 23 w 59"/>
                <a:gd name="T85" fmla="*/ 25 h 82"/>
                <a:gd name="T86" fmla="*/ 26 w 59"/>
                <a:gd name="T87" fmla="*/ 32 h 82"/>
                <a:gd name="T88" fmla="*/ 27 w 59"/>
                <a:gd name="T89" fmla="*/ 36 h 82"/>
                <a:gd name="T90" fmla="*/ 30 w 59"/>
                <a:gd name="T91" fmla="*/ 36 h 82"/>
                <a:gd name="T92" fmla="*/ 36 w 59"/>
                <a:gd name="T93" fmla="*/ 45 h 82"/>
                <a:gd name="T94" fmla="*/ 33 w 59"/>
                <a:gd name="T95" fmla="*/ 46 h 82"/>
                <a:gd name="T96" fmla="*/ 40 w 59"/>
                <a:gd name="T97" fmla="*/ 48 h 82"/>
                <a:gd name="T98" fmla="*/ 44 w 59"/>
                <a:gd name="T99" fmla="*/ 56 h 82"/>
                <a:gd name="T100" fmla="*/ 45 w 59"/>
                <a:gd name="T101" fmla="*/ 56 h 82"/>
                <a:gd name="T102" fmla="*/ 47 w 59"/>
                <a:gd name="T103" fmla="*/ 56 h 82"/>
                <a:gd name="T104" fmla="*/ 49 w 59"/>
                <a:gd name="T105" fmla="*/ 63 h 82"/>
                <a:gd name="T106" fmla="*/ 51 w 59"/>
                <a:gd name="T107" fmla="*/ 68 h 82"/>
                <a:gd name="T108" fmla="*/ 51 w 59"/>
                <a:gd name="T109" fmla="*/ 69 h 82"/>
                <a:gd name="T110" fmla="*/ 52 w 59"/>
                <a:gd name="T111" fmla="*/ 71 h 82"/>
                <a:gd name="T112" fmla="*/ 56 w 59"/>
                <a:gd name="T113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82">
                  <a:moveTo>
                    <a:pt x="59" y="72"/>
                  </a:moveTo>
                  <a:cubicBezTo>
                    <a:pt x="58" y="72"/>
                    <a:pt x="58" y="72"/>
                    <a:pt x="57" y="72"/>
                  </a:cubicBezTo>
                  <a:cubicBezTo>
                    <a:pt x="53" y="72"/>
                    <a:pt x="50" y="75"/>
                    <a:pt x="46" y="76"/>
                  </a:cubicBezTo>
                  <a:cubicBezTo>
                    <a:pt x="46" y="76"/>
                    <a:pt x="46" y="76"/>
                    <a:pt x="45" y="76"/>
                  </a:cubicBezTo>
                  <a:cubicBezTo>
                    <a:pt x="45" y="76"/>
                    <a:pt x="45" y="75"/>
                    <a:pt x="45" y="75"/>
                  </a:cubicBezTo>
                  <a:cubicBezTo>
                    <a:pt x="48" y="74"/>
                    <a:pt x="47" y="71"/>
                    <a:pt x="47" y="70"/>
                  </a:cubicBezTo>
                  <a:cubicBezTo>
                    <a:pt x="47" y="69"/>
                    <a:pt x="46" y="69"/>
                    <a:pt x="45" y="69"/>
                  </a:cubicBezTo>
                  <a:cubicBezTo>
                    <a:pt x="43" y="68"/>
                    <a:pt x="43" y="68"/>
                    <a:pt x="43" y="65"/>
                  </a:cubicBezTo>
                  <a:cubicBezTo>
                    <a:pt x="43" y="64"/>
                    <a:pt x="43" y="63"/>
                    <a:pt x="42" y="62"/>
                  </a:cubicBezTo>
                  <a:cubicBezTo>
                    <a:pt x="41" y="61"/>
                    <a:pt x="41" y="60"/>
                    <a:pt x="41" y="59"/>
                  </a:cubicBezTo>
                  <a:cubicBezTo>
                    <a:pt x="41" y="58"/>
                    <a:pt x="41" y="58"/>
                    <a:pt x="41" y="57"/>
                  </a:cubicBezTo>
                  <a:cubicBezTo>
                    <a:pt x="40" y="57"/>
                    <a:pt x="40" y="58"/>
                    <a:pt x="40" y="58"/>
                  </a:cubicBezTo>
                  <a:cubicBezTo>
                    <a:pt x="39" y="59"/>
                    <a:pt x="39" y="60"/>
                    <a:pt x="38" y="60"/>
                  </a:cubicBezTo>
                  <a:cubicBezTo>
                    <a:pt x="37" y="59"/>
                    <a:pt x="36" y="58"/>
                    <a:pt x="36" y="57"/>
                  </a:cubicBezTo>
                  <a:cubicBezTo>
                    <a:pt x="36" y="56"/>
                    <a:pt x="37" y="55"/>
                    <a:pt x="37" y="54"/>
                  </a:cubicBezTo>
                  <a:cubicBezTo>
                    <a:pt x="36" y="51"/>
                    <a:pt x="35" y="51"/>
                    <a:pt x="33" y="52"/>
                  </a:cubicBezTo>
                  <a:cubicBezTo>
                    <a:pt x="33" y="50"/>
                    <a:pt x="31" y="49"/>
                    <a:pt x="30" y="48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30" y="44"/>
                    <a:pt x="29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3"/>
                    <a:pt x="27" y="43"/>
                  </a:cubicBezTo>
                  <a:cubicBezTo>
                    <a:pt x="26" y="42"/>
                    <a:pt x="25" y="42"/>
                    <a:pt x="25" y="40"/>
                  </a:cubicBezTo>
                  <a:cubicBezTo>
                    <a:pt x="26" y="38"/>
                    <a:pt x="24" y="36"/>
                    <a:pt x="22" y="36"/>
                  </a:cubicBezTo>
                  <a:cubicBezTo>
                    <a:pt x="21" y="36"/>
                    <a:pt x="20" y="36"/>
                    <a:pt x="20" y="35"/>
                  </a:cubicBezTo>
                  <a:cubicBezTo>
                    <a:pt x="21" y="33"/>
                    <a:pt x="20" y="33"/>
                    <a:pt x="20" y="32"/>
                  </a:cubicBezTo>
                  <a:cubicBezTo>
                    <a:pt x="19" y="31"/>
                    <a:pt x="18" y="29"/>
                    <a:pt x="19" y="28"/>
                  </a:cubicBezTo>
                  <a:cubicBezTo>
                    <a:pt x="19" y="26"/>
                    <a:pt x="18" y="25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3"/>
                    <a:pt x="14" y="21"/>
                    <a:pt x="14" y="20"/>
                  </a:cubicBezTo>
                  <a:cubicBezTo>
                    <a:pt x="14" y="17"/>
                    <a:pt x="14" y="15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9" y="15"/>
                    <a:pt x="9" y="17"/>
                    <a:pt x="9" y="19"/>
                  </a:cubicBezTo>
                  <a:cubicBezTo>
                    <a:pt x="9" y="22"/>
                    <a:pt x="8" y="26"/>
                    <a:pt x="8" y="30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44"/>
                    <a:pt x="10" y="48"/>
                    <a:pt x="10" y="52"/>
                  </a:cubicBezTo>
                  <a:cubicBezTo>
                    <a:pt x="9" y="53"/>
                    <a:pt x="10" y="54"/>
                    <a:pt x="10" y="55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3" y="57"/>
                    <a:pt x="14" y="60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7" y="67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0" y="72"/>
                    <a:pt x="2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3" y="75"/>
                    <a:pt x="25" y="76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9" y="80"/>
                    <a:pt x="29" y="82"/>
                    <a:pt x="27" y="82"/>
                  </a:cubicBezTo>
                  <a:cubicBezTo>
                    <a:pt x="26" y="82"/>
                    <a:pt x="24" y="82"/>
                    <a:pt x="22" y="82"/>
                  </a:cubicBezTo>
                  <a:cubicBezTo>
                    <a:pt x="22" y="80"/>
                    <a:pt x="24" y="81"/>
                    <a:pt x="25" y="80"/>
                  </a:cubicBezTo>
                  <a:cubicBezTo>
                    <a:pt x="23" y="79"/>
                    <a:pt x="22" y="78"/>
                    <a:pt x="21" y="78"/>
                  </a:cubicBezTo>
                  <a:cubicBezTo>
                    <a:pt x="19" y="77"/>
                    <a:pt x="17" y="76"/>
                    <a:pt x="17" y="74"/>
                  </a:cubicBezTo>
                  <a:cubicBezTo>
                    <a:pt x="17" y="73"/>
                    <a:pt x="16" y="72"/>
                    <a:pt x="15" y="71"/>
                  </a:cubicBezTo>
                  <a:cubicBezTo>
                    <a:pt x="14" y="71"/>
                    <a:pt x="13" y="70"/>
                    <a:pt x="13" y="68"/>
                  </a:cubicBezTo>
                  <a:cubicBezTo>
                    <a:pt x="13" y="68"/>
                    <a:pt x="13" y="67"/>
                    <a:pt x="13" y="67"/>
                  </a:cubicBezTo>
                  <a:cubicBezTo>
                    <a:pt x="12" y="66"/>
                    <a:pt x="11" y="64"/>
                    <a:pt x="9" y="63"/>
                  </a:cubicBezTo>
                  <a:cubicBezTo>
                    <a:pt x="8" y="63"/>
                    <a:pt x="7" y="62"/>
                    <a:pt x="7" y="61"/>
                  </a:cubicBezTo>
                  <a:cubicBezTo>
                    <a:pt x="7" y="60"/>
                    <a:pt x="7" y="59"/>
                    <a:pt x="7" y="58"/>
                  </a:cubicBezTo>
                  <a:cubicBezTo>
                    <a:pt x="5" y="55"/>
                    <a:pt x="5" y="51"/>
                    <a:pt x="7" y="48"/>
                  </a:cubicBezTo>
                  <a:cubicBezTo>
                    <a:pt x="7" y="47"/>
                    <a:pt x="7" y="46"/>
                    <a:pt x="6" y="45"/>
                  </a:cubicBezTo>
                  <a:cubicBezTo>
                    <a:pt x="6" y="43"/>
                    <a:pt x="6" y="40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cubicBezTo>
                    <a:pt x="4" y="35"/>
                    <a:pt x="3" y="32"/>
                    <a:pt x="3" y="29"/>
                  </a:cubicBezTo>
                  <a:cubicBezTo>
                    <a:pt x="2" y="29"/>
                    <a:pt x="2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2" y="23"/>
                    <a:pt x="3" y="23"/>
                    <a:pt x="2" y="22"/>
                  </a:cubicBezTo>
                  <a:cubicBezTo>
                    <a:pt x="2" y="17"/>
                    <a:pt x="4" y="12"/>
                    <a:pt x="4" y="7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4"/>
                    <a:pt x="12" y="6"/>
                    <a:pt x="12" y="8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9"/>
                    <a:pt x="14" y="11"/>
                    <a:pt x="14" y="12"/>
                  </a:cubicBezTo>
                  <a:cubicBezTo>
                    <a:pt x="15" y="14"/>
                    <a:pt x="15" y="14"/>
                    <a:pt x="17" y="14"/>
                  </a:cubicBezTo>
                  <a:cubicBezTo>
                    <a:pt x="19" y="14"/>
                    <a:pt x="19" y="16"/>
                    <a:pt x="18" y="17"/>
                  </a:cubicBezTo>
                  <a:cubicBezTo>
                    <a:pt x="18" y="18"/>
                    <a:pt x="18" y="19"/>
                    <a:pt x="19" y="19"/>
                  </a:cubicBezTo>
                  <a:cubicBezTo>
                    <a:pt x="20" y="21"/>
                    <a:pt x="22" y="22"/>
                    <a:pt x="21" y="24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5" y="26"/>
                    <a:pt x="25" y="27"/>
                    <a:pt x="25" y="29"/>
                  </a:cubicBezTo>
                  <a:cubicBezTo>
                    <a:pt x="25" y="30"/>
                    <a:pt x="25" y="31"/>
                    <a:pt x="26" y="32"/>
                  </a:cubicBezTo>
                  <a:cubicBezTo>
                    <a:pt x="27" y="33"/>
                    <a:pt x="28" y="33"/>
                    <a:pt x="27" y="34"/>
                  </a:cubicBezTo>
                  <a:cubicBezTo>
                    <a:pt x="26" y="35"/>
                    <a:pt x="26" y="35"/>
                    <a:pt x="27" y="36"/>
                  </a:cubicBezTo>
                  <a:cubicBezTo>
                    <a:pt x="27" y="36"/>
                    <a:pt x="28" y="36"/>
                    <a:pt x="28" y="36"/>
                  </a:cubicBezTo>
                  <a:cubicBezTo>
                    <a:pt x="29" y="35"/>
                    <a:pt x="29" y="35"/>
                    <a:pt x="30" y="36"/>
                  </a:cubicBezTo>
                  <a:cubicBezTo>
                    <a:pt x="31" y="39"/>
                    <a:pt x="34" y="41"/>
                    <a:pt x="36" y="43"/>
                  </a:cubicBezTo>
                  <a:cubicBezTo>
                    <a:pt x="36" y="44"/>
                    <a:pt x="37" y="44"/>
                    <a:pt x="36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4" y="46"/>
                    <a:pt x="33" y="45"/>
                    <a:pt x="33" y="46"/>
                  </a:cubicBezTo>
                  <a:cubicBezTo>
                    <a:pt x="33" y="47"/>
                    <a:pt x="33" y="47"/>
                    <a:pt x="34" y="47"/>
                  </a:cubicBezTo>
                  <a:cubicBezTo>
                    <a:pt x="36" y="47"/>
                    <a:pt x="38" y="47"/>
                    <a:pt x="40" y="48"/>
                  </a:cubicBezTo>
                  <a:cubicBezTo>
                    <a:pt x="42" y="50"/>
                    <a:pt x="44" y="52"/>
                    <a:pt x="44" y="54"/>
                  </a:cubicBezTo>
                  <a:cubicBezTo>
                    <a:pt x="44" y="55"/>
                    <a:pt x="44" y="55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5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7" y="55"/>
                    <a:pt x="47" y="55"/>
                    <a:pt x="47" y="56"/>
                  </a:cubicBezTo>
                  <a:cubicBezTo>
                    <a:pt x="48" y="57"/>
                    <a:pt x="48" y="58"/>
                    <a:pt x="48" y="59"/>
                  </a:cubicBezTo>
                  <a:cubicBezTo>
                    <a:pt x="48" y="60"/>
                    <a:pt x="48" y="62"/>
                    <a:pt x="49" y="63"/>
                  </a:cubicBezTo>
                  <a:cubicBezTo>
                    <a:pt x="50" y="64"/>
                    <a:pt x="49" y="65"/>
                    <a:pt x="49" y="66"/>
                  </a:cubicBezTo>
                  <a:cubicBezTo>
                    <a:pt x="49" y="67"/>
                    <a:pt x="49" y="68"/>
                    <a:pt x="51" y="68"/>
                  </a:cubicBezTo>
                  <a:cubicBezTo>
                    <a:pt x="51" y="68"/>
                    <a:pt x="52" y="68"/>
                    <a:pt x="52" y="69"/>
                  </a:cubicBezTo>
                  <a:cubicBezTo>
                    <a:pt x="52" y="69"/>
                    <a:pt x="52" y="69"/>
                    <a:pt x="51" y="69"/>
                  </a:cubicBezTo>
                  <a:cubicBezTo>
                    <a:pt x="51" y="70"/>
                    <a:pt x="50" y="70"/>
                    <a:pt x="50" y="71"/>
                  </a:cubicBezTo>
                  <a:cubicBezTo>
                    <a:pt x="51" y="71"/>
                    <a:pt x="51" y="71"/>
                    <a:pt x="52" y="71"/>
                  </a:cubicBezTo>
                  <a:cubicBezTo>
                    <a:pt x="53" y="70"/>
                    <a:pt x="54" y="70"/>
                    <a:pt x="55" y="71"/>
                  </a:cubicBezTo>
                  <a:cubicBezTo>
                    <a:pt x="55" y="72"/>
                    <a:pt x="56" y="72"/>
                    <a:pt x="56" y="72"/>
                  </a:cubicBezTo>
                  <a:cubicBezTo>
                    <a:pt x="57" y="70"/>
                    <a:pt x="58" y="71"/>
                    <a:pt x="59" y="72"/>
                  </a:cubicBezTo>
                  <a:close/>
                </a:path>
              </a:pathLst>
            </a:custGeom>
            <a:solidFill>
              <a:srgbClr val="D92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66">
              <a:extLst>
                <a:ext uri="{FF2B5EF4-FFF2-40B4-BE49-F238E27FC236}">
                  <a16:creationId xmlns:a16="http://schemas.microsoft.com/office/drawing/2014/main" id="{E296D3B5-8D6E-471B-7914-EE57C8A5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576" y="1893888"/>
              <a:ext cx="7938" cy="4762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2 h 3"/>
                <a:gd name="T4" fmla="*/ 1 w 4"/>
                <a:gd name="T5" fmla="*/ 0 h 3"/>
                <a:gd name="T6" fmla="*/ 3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4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67">
              <a:extLst>
                <a:ext uri="{FF2B5EF4-FFF2-40B4-BE49-F238E27FC236}">
                  <a16:creationId xmlns:a16="http://schemas.microsoft.com/office/drawing/2014/main" id="{C185D733-8E62-708E-B05E-1F6AA243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784350"/>
              <a:ext cx="3175" cy="6350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68">
              <a:extLst>
                <a:ext uri="{FF2B5EF4-FFF2-40B4-BE49-F238E27FC236}">
                  <a16:creationId xmlns:a16="http://schemas.microsoft.com/office/drawing/2014/main" id="{75C4FC44-D557-776F-4796-60B0A62AE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12925"/>
              <a:ext cx="7938" cy="6350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2 h 3"/>
                <a:gd name="T4" fmla="*/ 1 w 4"/>
                <a:gd name="T5" fmla="*/ 0 h 3"/>
                <a:gd name="T6" fmla="*/ 2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2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69">
              <a:extLst>
                <a:ext uri="{FF2B5EF4-FFF2-40B4-BE49-F238E27FC236}">
                  <a16:creationId xmlns:a16="http://schemas.microsoft.com/office/drawing/2014/main" id="{119455ED-AE1D-9E0E-F0DC-95F5A9F4F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763" y="1771650"/>
              <a:ext cx="3175" cy="3175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70">
              <a:extLst>
                <a:ext uri="{FF2B5EF4-FFF2-40B4-BE49-F238E27FC236}">
                  <a16:creationId xmlns:a16="http://schemas.microsoft.com/office/drawing/2014/main" id="{46AF921F-EB26-CCC2-8C6C-F2B57570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6" y="1762125"/>
              <a:ext cx="3175" cy="31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71">
              <a:extLst>
                <a:ext uri="{FF2B5EF4-FFF2-40B4-BE49-F238E27FC236}">
                  <a16:creationId xmlns:a16="http://schemas.microsoft.com/office/drawing/2014/main" id="{22269620-99CD-33B9-FB2B-DA2958D4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1804988"/>
              <a:ext cx="3175" cy="635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72">
              <a:extLst>
                <a:ext uri="{FF2B5EF4-FFF2-40B4-BE49-F238E27FC236}">
                  <a16:creationId xmlns:a16="http://schemas.microsoft.com/office/drawing/2014/main" id="{9ABCC421-24F4-6E85-DF09-ADCB337F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6" y="1779588"/>
              <a:ext cx="4763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73">
              <a:extLst>
                <a:ext uri="{FF2B5EF4-FFF2-40B4-BE49-F238E27FC236}">
                  <a16:creationId xmlns:a16="http://schemas.microsoft.com/office/drawing/2014/main" id="{96C7EAB7-E59F-E2FF-2AE2-5012A491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6" y="1792288"/>
              <a:ext cx="6350" cy="317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0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74">
              <a:extLst>
                <a:ext uri="{FF2B5EF4-FFF2-40B4-BE49-F238E27FC236}">
                  <a16:creationId xmlns:a16="http://schemas.microsoft.com/office/drawing/2014/main" id="{4FDC4D23-1C97-5A71-834A-A2E20E51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1539875"/>
              <a:ext cx="131763" cy="206375"/>
            </a:xfrm>
            <a:custGeom>
              <a:avLst/>
              <a:gdLst>
                <a:gd name="T0" fmla="*/ 15 w 69"/>
                <a:gd name="T1" fmla="*/ 33 h 108"/>
                <a:gd name="T2" fmla="*/ 11 w 69"/>
                <a:gd name="T3" fmla="*/ 27 h 108"/>
                <a:gd name="T4" fmla="*/ 8 w 69"/>
                <a:gd name="T5" fmla="*/ 21 h 108"/>
                <a:gd name="T6" fmla="*/ 7 w 69"/>
                <a:gd name="T7" fmla="*/ 12 h 108"/>
                <a:gd name="T8" fmla="*/ 3 w 69"/>
                <a:gd name="T9" fmla="*/ 7 h 108"/>
                <a:gd name="T10" fmla="*/ 2 w 69"/>
                <a:gd name="T11" fmla="*/ 7 h 108"/>
                <a:gd name="T12" fmla="*/ 1 w 69"/>
                <a:gd name="T13" fmla="*/ 1 h 108"/>
                <a:gd name="T14" fmla="*/ 12 w 69"/>
                <a:gd name="T15" fmla="*/ 0 h 108"/>
                <a:gd name="T16" fmla="*/ 12 w 69"/>
                <a:gd name="T17" fmla="*/ 2 h 108"/>
                <a:gd name="T18" fmla="*/ 12 w 69"/>
                <a:gd name="T19" fmla="*/ 3 h 108"/>
                <a:gd name="T20" fmla="*/ 19 w 69"/>
                <a:gd name="T21" fmla="*/ 2 h 108"/>
                <a:gd name="T22" fmla="*/ 17 w 69"/>
                <a:gd name="T23" fmla="*/ 3 h 108"/>
                <a:gd name="T24" fmla="*/ 15 w 69"/>
                <a:gd name="T25" fmla="*/ 8 h 108"/>
                <a:gd name="T26" fmla="*/ 18 w 69"/>
                <a:gd name="T27" fmla="*/ 11 h 108"/>
                <a:gd name="T28" fmla="*/ 20 w 69"/>
                <a:gd name="T29" fmla="*/ 13 h 108"/>
                <a:gd name="T30" fmla="*/ 21 w 69"/>
                <a:gd name="T31" fmla="*/ 20 h 108"/>
                <a:gd name="T32" fmla="*/ 26 w 69"/>
                <a:gd name="T33" fmla="*/ 32 h 108"/>
                <a:gd name="T34" fmla="*/ 30 w 69"/>
                <a:gd name="T35" fmla="*/ 42 h 108"/>
                <a:gd name="T36" fmla="*/ 33 w 69"/>
                <a:gd name="T37" fmla="*/ 49 h 108"/>
                <a:gd name="T38" fmla="*/ 36 w 69"/>
                <a:gd name="T39" fmla="*/ 56 h 108"/>
                <a:gd name="T40" fmla="*/ 41 w 69"/>
                <a:gd name="T41" fmla="*/ 64 h 108"/>
                <a:gd name="T42" fmla="*/ 46 w 69"/>
                <a:gd name="T43" fmla="*/ 74 h 108"/>
                <a:gd name="T44" fmla="*/ 51 w 69"/>
                <a:gd name="T45" fmla="*/ 80 h 108"/>
                <a:gd name="T46" fmla="*/ 55 w 69"/>
                <a:gd name="T47" fmla="*/ 88 h 108"/>
                <a:gd name="T48" fmla="*/ 58 w 69"/>
                <a:gd name="T49" fmla="*/ 90 h 108"/>
                <a:gd name="T50" fmla="*/ 61 w 69"/>
                <a:gd name="T51" fmla="*/ 95 h 108"/>
                <a:gd name="T52" fmla="*/ 63 w 69"/>
                <a:gd name="T53" fmla="*/ 99 h 108"/>
                <a:gd name="T54" fmla="*/ 68 w 69"/>
                <a:gd name="T55" fmla="*/ 101 h 108"/>
                <a:gd name="T56" fmla="*/ 67 w 69"/>
                <a:gd name="T57" fmla="*/ 108 h 108"/>
                <a:gd name="T58" fmla="*/ 59 w 69"/>
                <a:gd name="T59" fmla="*/ 104 h 108"/>
                <a:gd name="T60" fmla="*/ 55 w 69"/>
                <a:gd name="T61" fmla="*/ 98 h 108"/>
                <a:gd name="T62" fmla="*/ 52 w 69"/>
                <a:gd name="T63" fmla="*/ 92 h 108"/>
                <a:gd name="T64" fmla="*/ 51 w 69"/>
                <a:gd name="T65" fmla="*/ 87 h 108"/>
                <a:gd name="T66" fmla="*/ 43 w 69"/>
                <a:gd name="T67" fmla="*/ 75 h 108"/>
                <a:gd name="T68" fmla="*/ 39 w 69"/>
                <a:gd name="T69" fmla="*/ 70 h 108"/>
                <a:gd name="T70" fmla="*/ 36 w 69"/>
                <a:gd name="T71" fmla="*/ 63 h 108"/>
                <a:gd name="T72" fmla="*/ 33 w 69"/>
                <a:gd name="T73" fmla="*/ 58 h 108"/>
                <a:gd name="T74" fmla="*/ 31 w 69"/>
                <a:gd name="T75" fmla="*/ 55 h 108"/>
                <a:gd name="T76" fmla="*/ 27 w 69"/>
                <a:gd name="T77" fmla="*/ 51 h 108"/>
                <a:gd name="T78" fmla="*/ 25 w 69"/>
                <a:gd name="T79" fmla="*/ 50 h 108"/>
                <a:gd name="T80" fmla="*/ 18 w 69"/>
                <a:gd name="T81" fmla="*/ 44 h 108"/>
                <a:gd name="T82" fmla="*/ 13 w 69"/>
                <a:gd name="T83" fmla="*/ 42 h 108"/>
                <a:gd name="T84" fmla="*/ 12 w 69"/>
                <a:gd name="T85" fmla="*/ 38 h 108"/>
                <a:gd name="T86" fmla="*/ 14 w 69"/>
                <a:gd name="T87" fmla="*/ 38 h 108"/>
                <a:gd name="T88" fmla="*/ 15 w 69"/>
                <a:gd name="T89" fmla="*/ 36 h 108"/>
                <a:gd name="T90" fmla="*/ 15 w 69"/>
                <a:gd name="T91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08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2" y="33"/>
                    <a:pt x="12" y="31"/>
                    <a:pt x="12" y="29"/>
                  </a:cubicBezTo>
                  <a:cubicBezTo>
                    <a:pt x="12" y="28"/>
                    <a:pt x="12" y="27"/>
                    <a:pt x="11" y="27"/>
                  </a:cubicBezTo>
                  <a:cubicBezTo>
                    <a:pt x="9" y="27"/>
                    <a:pt x="9" y="26"/>
                    <a:pt x="10" y="24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0" y="4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9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3" y="3"/>
                    <a:pt x="14" y="3"/>
                    <a:pt x="16" y="2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7" y="10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2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22" y="16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2" y="23"/>
                    <a:pt x="24" y="26"/>
                    <a:pt x="24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8" y="33"/>
                    <a:pt x="29" y="33"/>
                    <a:pt x="29" y="35"/>
                  </a:cubicBezTo>
                  <a:cubicBezTo>
                    <a:pt x="29" y="38"/>
                    <a:pt x="29" y="40"/>
                    <a:pt x="30" y="42"/>
                  </a:cubicBezTo>
                  <a:cubicBezTo>
                    <a:pt x="31" y="44"/>
                    <a:pt x="32" y="46"/>
                    <a:pt x="32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5" y="50"/>
                    <a:pt x="34" y="51"/>
                    <a:pt x="34" y="53"/>
                  </a:cubicBezTo>
                  <a:cubicBezTo>
                    <a:pt x="34" y="54"/>
                    <a:pt x="35" y="56"/>
                    <a:pt x="36" y="56"/>
                  </a:cubicBezTo>
                  <a:cubicBezTo>
                    <a:pt x="37" y="58"/>
                    <a:pt x="38" y="60"/>
                    <a:pt x="40" y="61"/>
                  </a:cubicBezTo>
                  <a:cubicBezTo>
                    <a:pt x="41" y="61"/>
                    <a:pt x="41" y="63"/>
                    <a:pt x="41" y="64"/>
                  </a:cubicBezTo>
                  <a:cubicBezTo>
                    <a:pt x="41" y="66"/>
                    <a:pt x="41" y="68"/>
                    <a:pt x="43" y="70"/>
                  </a:cubicBezTo>
                  <a:cubicBezTo>
                    <a:pt x="44" y="71"/>
                    <a:pt x="45" y="73"/>
                    <a:pt x="46" y="74"/>
                  </a:cubicBezTo>
                  <a:cubicBezTo>
                    <a:pt x="48" y="76"/>
                    <a:pt x="49" y="77"/>
                    <a:pt x="51" y="78"/>
                  </a:cubicBezTo>
                  <a:cubicBezTo>
                    <a:pt x="51" y="79"/>
                    <a:pt x="51" y="79"/>
                    <a:pt x="51" y="80"/>
                  </a:cubicBezTo>
                  <a:cubicBezTo>
                    <a:pt x="51" y="83"/>
                    <a:pt x="52" y="85"/>
                    <a:pt x="54" y="86"/>
                  </a:cubicBezTo>
                  <a:cubicBezTo>
                    <a:pt x="55" y="87"/>
                    <a:pt x="55" y="87"/>
                    <a:pt x="55" y="88"/>
                  </a:cubicBezTo>
                  <a:cubicBezTo>
                    <a:pt x="55" y="89"/>
                    <a:pt x="55" y="89"/>
                    <a:pt x="57" y="89"/>
                  </a:cubicBezTo>
                  <a:cubicBezTo>
                    <a:pt x="57" y="89"/>
                    <a:pt x="58" y="90"/>
                    <a:pt x="58" y="90"/>
                  </a:cubicBezTo>
                  <a:cubicBezTo>
                    <a:pt x="58" y="91"/>
                    <a:pt x="58" y="92"/>
                    <a:pt x="58" y="93"/>
                  </a:cubicBezTo>
                  <a:cubicBezTo>
                    <a:pt x="58" y="94"/>
                    <a:pt x="59" y="95"/>
                    <a:pt x="61" y="95"/>
                  </a:cubicBezTo>
                  <a:cubicBezTo>
                    <a:pt x="62" y="95"/>
                    <a:pt x="63" y="95"/>
                    <a:pt x="63" y="97"/>
                  </a:cubicBezTo>
                  <a:cubicBezTo>
                    <a:pt x="63" y="98"/>
                    <a:pt x="63" y="98"/>
                    <a:pt x="63" y="99"/>
                  </a:cubicBezTo>
                  <a:cubicBezTo>
                    <a:pt x="64" y="101"/>
                    <a:pt x="65" y="101"/>
                    <a:pt x="66" y="101"/>
                  </a:cubicBezTo>
                  <a:cubicBezTo>
                    <a:pt x="67" y="100"/>
                    <a:pt x="67" y="100"/>
                    <a:pt x="68" y="101"/>
                  </a:cubicBezTo>
                  <a:cubicBezTo>
                    <a:pt x="69" y="102"/>
                    <a:pt x="69" y="105"/>
                    <a:pt x="68" y="106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6" y="108"/>
                    <a:pt x="64" y="108"/>
                    <a:pt x="63" y="108"/>
                  </a:cubicBezTo>
                  <a:cubicBezTo>
                    <a:pt x="60" y="108"/>
                    <a:pt x="59" y="107"/>
                    <a:pt x="59" y="104"/>
                  </a:cubicBezTo>
                  <a:cubicBezTo>
                    <a:pt x="59" y="102"/>
                    <a:pt x="59" y="101"/>
                    <a:pt x="57" y="100"/>
                  </a:cubicBezTo>
                  <a:cubicBezTo>
                    <a:pt x="55" y="100"/>
                    <a:pt x="55" y="99"/>
                    <a:pt x="55" y="98"/>
                  </a:cubicBezTo>
                  <a:cubicBezTo>
                    <a:pt x="55" y="96"/>
                    <a:pt x="55" y="95"/>
                    <a:pt x="53" y="95"/>
                  </a:cubicBezTo>
                  <a:cubicBezTo>
                    <a:pt x="52" y="95"/>
                    <a:pt x="52" y="93"/>
                    <a:pt x="52" y="92"/>
                  </a:cubicBezTo>
                  <a:cubicBezTo>
                    <a:pt x="52" y="91"/>
                    <a:pt x="52" y="90"/>
                    <a:pt x="52" y="89"/>
                  </a:cubicBezTo>
                  <a:cubicBezTo>
                    <a:pt x="52" y="88"/>
                    <a:pt x="52" y="87"/>
                    <a:pt x="51" y="87"/>
                  </a:cubicBezTo>
                  <a:cubicBezTo>
                    <a:pt x="49" y="85"/>
                    <a:pt x="48" y="82"/>
                    <a:pt x="46" y="79"/>
                  </a:cubicBezTo>
                  <a:cubicBezTo>
                    <a:pt x="45" y="78"/>
                    <a:pt x="44" y="77"/>
                    <a:pt x="43" y="75"/>
                  </a:cubicBezTo>
                  <a:cubicBezTo>
                    <a:pt x="41" y="74"/>
                    <a:pt x="40" y="74"/>
                    <a:pt x="41" y="72"/>
                  </a:cubicBezTo>
                  <a:cubicBezTo>
                    <a:pt x="41" y="71"/>
                    <a:pt x="40" y="70"/>
                    <a:pt x="39" y="70"/>
                  </a:cubicBezTo>
                  <a:cubicBezTo>
                    <a:pt x="38" y="69"/>
                    <a:pt x="38" y="68"/>
                    <a:pt x="38" y="67"/>
                  </a:cubicBezTo>
                  <a:cubicBezTo>
                    <a:pt x="38" y="66"/>
                    <a:pt x="38" y="64"/>
                    <a:pt x="36" y="63"/>
                  </a:cubicBezTo>
                  <a:cubicBezTo>
                    <a:pt x="35" y="63"/>
                    <a:pt x="34" y="62"/>
                    <a:pt x="35" y="61"/>
                  </a:cubicBezTo>
                  <a:cubicBezTo>
                    <a:pt x="35" y="59"/>
                    <a:pt x="35" y="58"/>
                    <a:pt x="33" y="58"/>
                  </a:cubicBezTo>
                  <a:cubicBezTo>
                    <a:pt x="33" y="58"/>
                    <a:pt x="32" y="58"/>
                    <a:pt x="32" y="57"/>
                  </a:cubicBezTo>
                  <a:cubicBezTo>
                    <a:pt x="32" y="56"/>
                    <a:pt x="32" y="55"/>
                    <a:pt x="31" y="55"/>
                  </a:cubicBezTo>
                  <a:cubicBezTo>
                    <a:pt x="30" y="55"/>
                    <a:pt x="29" y="55"/>
                    <a:pt x="29" y="54"/>
                  </a:cubicBezTo>
                  <a:cubicBezTo>
                    <a:pt x="29" y="53"/>
                    <a:pt x="28" y="52"/>
                    <a:pt x="27" y="51"/>
                  </a:cubicBezTo>
                  <a:cubicBezTo>
                    <a:pt x="27" y="50"/>
                    <a:pt x="27" y="50"/>
                    <a:pt x="26" y="50"/>
                  </a:cubicBezTo>
                  <a:cubicBezTo>
                    <a:pt x="26" y="50"/>
                    <a:pt x="25" y="50"/>
                    <a:pt x="25" y="50"/>
                  </a:cubicBezTo>
                  <a:cubicBezTo>
                    <a:pt x="22" y="49"/>
                    <a:pt x="21" y="49"/>
                    <a:pt x="21" y="46"/>
                  </a:cubicBezTo>
                  <a:cubicBezTo>
                    <a:pt x="20" y="45"/>
                    <a:pt x="20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3" y="44"/>
                    <a:pt x="13" y="42"/>
                  </a:cubicBezTo>
                  <a:cubicBezTo>
                    <a:pt x="13" y="41"/>
                    <a:pt x="13" y="40"/>
                    <a:pt x="12" y="39"/>
                  </a:cubicBezTo>
                  <a:cubicBezTo>
                    <a:pt x="11" y="39"/>
                    <a:pt x="12" y="38"/>
                    <a:pt x="12" y="38"/>
                  </a:cubicBezTo>
                  <a:cubicBezTo>
                    <a:pt x="13" y="37"/>
                    <a:pt x="13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5" y="36"/>
                    <a:pt x="15" y="35"/>
                    <a:pt x="16" y="35"/>
                  </a:cubicBezTo>
                  <a:cubicBezTo>
                    <a:pt x="16" y="34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75">
              <a:extLst>
                <a:ext uri="{FF2B5EF4-FFF2-40B4-BE49-F238E27FC236}">
                  <a16:creationId xmlns:a16="http://schemas.microsoft.com/office/drawing/2014/main" id="{1F881920-E53E-A1D2-58E9-4323ADE3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1619250"/>
              <a:ext cx="33338" cy="65087"/>
            </a:xfrm>
            <a:custGeom>
              <a:avLst/>
              <a:gdLst>
                <a:gd name="T0" fmla="*/ 1 w 17"/>
                <a:gd name="T1" fmla="*/ 1 h 34"/>
                <a:gd name="T2" fmla="*/ 1 w 17"/>
                <a:gd name="T3" fmla="*/ 0 h 34"/>
                <a:gd name="T4" fmla="*/ 1 w 17"/>
                <a:gd name="T5" fmla="*/ 0 h 34"/>
                <a:gd name="T6" fmla="*/ 17 w 17"/>
                <a:gd name="T7" fmla="*/ 34 h 34"/>
                <a:gd name="T8" fmla="*/ 1 w 17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3"/>
                    <a:pt x="10" y="24"/>
                    <a:pt x="17" y="34"/>
                  </a:cubicBezTo>
                  <a:cubicBezTo>
                    <a:pt x="8" y="25"/>
                    <a:pt x="3" y="13"/>
                    <a:pt x="1" y="1"/>
                  </a:cubicBezTo>
                  <a:close/>
                </a:path>
              </a:pathLst>
            </a:custGeom>
            <a:solidFill>
              <a:srgbClr val="1A1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76">
              <a:extLst>
                <a:ext uri="{FF2B5EF4-FFF2-40B4-BE49-F238E27FC236}">
                  <a16:creationId xmlns:a16="http://schemas.microsoft.com/office/drawing/2014/main" id="{0551D0BE-093C-EC4C-E578-6E939390F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6" y="1603375"/>
              <a:ext cx="9525" cy="3175"/>
            </a:xfrm>
            <a:custGeom>
              <a:avLst/>
              <a:gdLst>
                <a:gd name="T0" fmla="*/ 3 w 5"/>
                <a:gd name="T1" fmla="*/ 0 h 2"/>
                <a:gd name="T2" fmla="*/ 4 w 5"/>
                <a:gd name="T3" fmla="*/ 2 h 2"/>
                <a:gd name="T4" fmla="*/ 2 w 5"/>
                <a:gd name="T5" fmla="*/ 2 h 2"/>
                <a:gd name="T6" fmla="*/ 2 w 5"/>
                <a:gd name="T7" fmla="*/ 1 h 2"/>
                <a:gd name="T8" fmla="*/ 0 w 5"/>
                <a:gd name="T9" fmla="*/ 1 h 2"/>
                <a:gd name="T10" fmla="*/ 3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5" y="0"/>
                    <a:pt x="5" y="1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77">
              <a:extLst>
                <a:ext uri="{FF2B5EF4-FFF2-40B4-BE49-F238E27FC236}">
                  <a16:creationId xmlns:a16="http://schemas.microsoft.com/office/drawing/2014/main" id="{1A292983-05CB-0642-2BA5-6EBA05A9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88" y="1803400"/>
              <a:ext cx="73025" cy="176212"/>
            </a:xfrm>
            <a:custGeom>
              <a:avLst/>
              <a:gdLst>
                <a:gd name="T0" fmla="*/ 38 w 38"/>
                <a:gd name="T1" fmla="*/ 92 h 92"/>
                <a:gd name="T2" fmla="*/ 37 w 38"/>
                <a:gd name="T3" fmla="*/ 91 h 92"/>
                <a:gd name="T4" fmla="*/ 32 w 38"/>
                <a:gd name="T5" fmla="*/ 82 h 92"/>
                <a:gd name="T6" fmla="*/ 32 w 38"/>
                <a:gd name="T7" fmla="*/ 80 h 92"/>
                <a:gd name="T8" fmla="*/ 30 w 38"/>
                <a:gd name="T9" fmla="*/ 76 h 92"/>
                <a:gd name="T10" fmla="*/ 27 w 38"/>
                <a:gd name="T11" fmla="*/ 70 h 92"/>
                <a:gd name="T12" fmla="*/ 24 w 38"/>
                <a:gd name="T13" fmla="*/ 67 h 92"/>
                <a:gd name="T14" fmla="*/ 23 w 38"/>
                <a:gd name="T15" fmla="*/ 66 h 92"/>
                <a:gd name="T16" fmla="*/ 23 w 38"/>
                <a:gd name="T17" fmla="*/ 64 h 92"/>
                <a:gd name="T18" fmla="*/ 22 w 38"/>
                <a:gd name="T19" fmla="*/ 63 h 92"/>
                <a:gd name="T20" fmla="*/ 21 w 38"/>
                <a:gd name="T21" fmla="*/ 61 h 92"/>
                <a:gd name="T22" fmla="*/ 21 w 38"/>
                <a:gd name="T23" fmla="*/ 60 h 92"/>
                <a:gd name="T24" fmla="*/ 19 w 38"/>
                <a:gd name="T25" fmla="*/ 56 h 92"/>
                <a:gd name="T26" fmla="*/ 17 w 38"/>
                <a:gd name="T27" fmla="*/ 53 h 92"/>
                <a:gd name="T28" fmla="*/ 17 w 38"/>
                <a:gd name="T29" fmla="*/ 57 h 92"/>
                <a:gd name="T30" fmla="*/ 17 w 38"/>
                <a:gd name="T31" fmla="*/ 58 h 92"/>
                <a:gd name="T32" fmla="*/ 15 w 38"/>
                <a:gd name="T33" fmla="*/ 63 h 92"/>
                <a:gd name="T34" fmla="*/ 14 w 38"/>
                <a:gd name="T35" fmla="*/ 66 h 92"/>
                <a:gd name="T36" fmla="*/ 13 w 38"/>
                <a:gd name="T37" fmla="*/ 55 h 92"/>
                <a:gd name="T38" fmla="*/ 12 w 38"/>
                <a:gd name="T39" fmla="*/ 51 h 92"/>
                <a:gd name="T40" fmla="*/ 10 w 38"/>
                <a:gd name="T41" fmla="*/ 38 h 92"/>
                <a:gd name="T42" fmla="*/ 9 w 38"/>
                <a:gd name="T43" fmla="*/ 32 h 92"/>
                <a:gd name="T44" fmla="*/ 8 w 38"/>
                <a:gd name="T45" fmla="*/ 31 h 92"/>
                <a:gd name="T46" fmla="*/ 7 w 38"/>
                <a:gd name="T47" fmla="*/ 27 h 92"/>
                <a:gd name="T48" fmla="*/ 6 w 38"/>
                <a:gd name="T49" fmla="*/ 23 h 92"/>
                <a:gd name="T50" fmla="*/ 4 w 38"/>
                <a:gd name="T51" fmla="*/ 16 h 92"/>
                <a:gd name="T52" fmla="*/ 2 w 38"/>
                <a:gd name="T53" fmla="*/ 11 h 92"/>
                <a:gd name="T54" fmla="*/ 1 w 38"/>
                <a:gd name="T55" fmla="*/ 4 h 92"/>
                <a:gd name="T56" fmla="*/ 0 w 38"/>
                <a:gd name="T57" fmla="*/ 2 h 92"/>
                <a:gd name="T58" fmla="*/ 0 w 38"/>
                <a:gd name="T59" fmla="*/ 0 h 92"/>
                <a:gd name="T60" fmla="*/ 2 w 38"/>
                <a:gd name="T61" fmla="*/ 1 h 92"/>
                <a:gd name="T62" fmla="*/ 2 w 38"/>
                <a:gd name="T63" fmla="*/ 2 h 92"/>
                <a:gd name="T64" fmla="*/ 5 w 38"/>
                <a:gd name="T65" fmla="*/ 11 h 92"/>
                <a:gd name="T66" fmla="*/ 7 w 38"/>
                <a:gd name="T67" fmla="*/ 15 h 92"/>
                <a:gd name="T68" fmla="*/ 8 w 38"/>
                <a:gd name="T69" fmla="*/ 17 h 92"/>
                <a:gd name="T70" fmla="*/ 10 w 38"/>
                <a:gd name="T71" fmla="*/ 23 h 92"/>
                <a:gd name="T72" fmla="*/ 11 w 38"/>
                <a:gd name="T73" fmla="*/ 26 h 92"/>
                <a:gd name="T74" fmla="*/ 15 w 38"/>
                <a:gd name="T75" fmla="*/ 30 h 92"/>
                <a:gd name="T76" fmla="*/ 15 w 38"/>
                <a:gd name="T77" fmla="*/ 30 h 92"/>
                <a:gd name="T78" fmla="*/ 18 w 38"/>
                <a:gd name="T79" fmla="*/ 34 h 92"/>
                <a:gd name="T80" fmla="*/ 18 w 38"/>
                <a:gd name="T81" fmla="*/ 36 h 92"/>
                <a:gd name="T82" fmla="*/ 20 w 38"/>
                <a:gd name="T83" fmla="*/ 40 h 92"/>
                <a:gd name="T84" fmla="*/ 21 w 38"/>
                <a:gd name="T85" fmla="*/ 43 h 92"/>
                <a:gd name="T86" fmla="*/ 21 w 38"/>
                <a:gd name="T87" fmla="*/ 47 h 92"/>
                <a:gd name="T88" fmla="*/ 23 w 38"/>
                <a:gd name="T89" fmla="*/ 55 h 92"/>
                <a:gd name="T90" fmla="*/ 23 w 38"/>
                <a:gd name="T91" fmla="*/ 58 h 92"/>
                <a:gd name="T92" fmla="*/ 25 w 38"/>
                <a:gd name="T93" fmla="*/ 59 h 92"/>
                <a:gd name="T94" fmla="*/ 27 w 38"/>
                <a:gd name="T95" fmla="*/ 63 h 92"/>
                <a:gd name="T96" fmla="*/ 28 w 38"/>
                <a:gd name="T97" fmla="*/ 65 h 92"/>
                <a:gd name="T98" fmla="*/ 29 w 38"/>
                <a:gd name="T99" fmla="*/ 67 h 92"/>
                <a:gd name="T100" fmla="*/ 29 w 38"/>
                <a:gd name="T101" fmla="*/ 65 h 92"/>
                <a:gd name="T102" fmla="*/ 29 w 38"/>
                <a:gd name="T103" fmla="*/ 63 h 92"/>
                <a:gd name="T104" fmla="*/ 31 w 38"/>
                <a:gd name="T105" fmla="*/ 63 h 92"/>
                <a:gd name="T106" fmla="*/ 31 w 38"/>
                <a:gd name="T107" fmla="*/ 65 h 92"/>
                <a:gd name="T108" fmla="*/ 32 w 38"/>
                <a:gd name="T109" fmla="*/ 73 h 92"/>
                <a:gd name="T110" fmla="*/ 36 w 38"/>
                <a:gd name="T111" fmla="*/ 85 h 92"/>
                <a:gd name="T112" fmla="*/ 38 w 38"/>
                <a:gd name="T1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cubicBezTo>
                    <a:pt x="38" y="91"/>
                    <a:pt x="37" y="91"/>
                    <a:pt x="37" y="91"/>
                  </a:cubicBezTo>
                  <a:cubicBezTo>
                    <a:pt x="36" y="87"/>
                    <a:pt x="33" y="85"/>
                    <a:pt x="32" y="82"/>
                  </a:cubicBezTo>
                  <a:cubicBezTo>
                    <a:pt x="32" y="81"/>
                    <a:pt x="32" y="81"/>
                    <a:pt x="32" y="80"/>
                  </a:cubicBezTo>
                  <a:cubicBezTo>
                    <a:pt x="31" y="78"/>
                    <a:pt x="30" y="77"/>
                    <a:pt x="30" y="76"/>
                  </a:cubicBezTo>
                  <a:cubicBezTo>
                    <a:pt x="29" y="74"/>
                    <a:pt x="27" y="73"/>
                    <a:pt x="27" y="70"/>
                  </a:cubicBezTo>
                  <a:cubicBezTo>
                    <a:pt x="27" y="69"/>
                    <a:pt x="26" y="68"/>
                    <a:pt x="24" y="67"/>
                  </a:cubicBezTo>
                  <a:cubicBezTo>
                    <a:pt x="23" y="67"/>
                    <a:pt x="23" y="67"/>
                    <a:pt x="23" y="66"/>
                  </a:cubicBezTo>
                  <a:cubicBezTo>
                    <a:pt x="24" y="65"/>
                    <a:pt x="24" y="64"/>
                    <a:pt x="23" y="64"/>
                  </a:cubicBezTo>
                  <a:cubicBezTo>
                    <a:pt x="22" y="64"/>
                    <a:pt x="22" y="63"/>
                    <a:pt x="22" y="63"/>
                  </a:cubicBezTo>
                  <a:cubicBezTo>
                    <a:pt x="19" y="62"/>
                    <a:pt x="19" y="62"/>
                    <a:pt x="21" y="61"/>
                  </a:cubicBezTo>
                  <a:cubicBezTo>
                    <a:pt x="22" y="60"/>
                    <a:pt x="22" y="60"/>
                    <a:pt x="21" y="60"/>
                  </a:cubicBezTo>
                  <a:cubicBezTo>
                    <a:pt x="18" y="59"/>
                    <a:pt x="18" y="58"/>
                    <a:pt x="19" y="56"/>
                  </a:cubicBezTo>
                  <a:cubicBezTo>
                    <a:pt x="19" y="55"/>
                    <a:pt x="18" y="54"/>
                    <a:pt x="17" y="53"/>
                  </a:cubicBezTo>
                  <a:cubicBezTo>
                    <a:pt x="17" y="54"/>
                    <a:pt x="17" y="55"/>
                    <a:pt x="17" y="57"/>
                  </a:cubicBezTo>
                  <a:cubicBezTo>
                    <a:pt x="17" y="57"/>
                    <a:pt x="17" y="58"/>
                    <a:pt x="17" y="58"/>
                  </a:cubicBezTo>
                  <a:cubicBezTo>
                    <a:pt x="15" y="60"/>
                    <a:pt x="15" y="61"/>
                    <a:pt x="15" y="63"/>
                  </a:cubicBezTo>
                  <a:cubicBezTo>
                    <a:pt x="15" y="64"/>
                    <a:pt x="15" y="65"/>
                    <a:pt x="14" y="66"/>
                  </a:cubicBezTo>
                  <a:cubicBezTo>
                    <a:pt x="13" y="62"/>
                    <a:pt x="13" y="59"/>
                    <a:pt x="13" y="55"/>
                  </a:cubicBezTo>
                  <a:cubicBezTo>
                    <a:pt x="13" y="54"/>
                    <a:pt x="12" y="53"/>
                    <a:pt x="12" y="51"/>
                  </a:cubicBezTo>
                  <a:cubicBezTo>
                    <a:pt x="11" y="47"/>
                    <a:pt x="11" y="42"/>
                    <a:pt x="10" y="38"/>
                  </a:cubicBezTo>
                  <a:cubicBezTo>
                    <a:pt x="10" y="36"/>
                    <a:pt x="9" y="34"/>
                    <a:pt x="9" y="32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7" y="30"/>
                    <a:pt x="7" y="29"/>
                    <a:pt x="7" y="27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5" y="21"/>
                    <a:pt x="4" y="18"/>
                    <a:pt x="4" y="16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6"/>
                    <a:pt x="4" y="8"/>
                    <a:pt x="5" y="11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10" y="18"/>
                    <a:pt x="10" y="20"/>
                    <a:pt x="10" y="23"/>
                  </a:cubicBezTo>
                  <a:cubicBezTo>
                    <a:pt x="9" y="24"/>
                    <a:pt x="10" y="25"/>
                    <a:pt x="11" y="26"/>
                  </a:cubicBezTo>
                  <a:cubicBezTo>
                    <a:pt x="13" y="27"/>
                    <a:pt x="14" y="28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2"/>
                    <a:pt x="16" y="33"/>
                    <a:pt x="18" y="34"/>
                  </a:cubicBezTo>
                  <a:cubicBezTo>
                    <a:pt x="18" y="34"/>
                    <a:pt x="19" y="35"/>
                    <a:pt x="18" y="36"/>
                  </a:cubicBezTo>
                  <a:cubicBezTo>
                    <a:pt x="18" y="38"/>
                    <a:pt x="18" y="39"/>
                    <a:pt x="20" y="40"/>
                  </a:cubicBezTo>
                  <a:cubicBezTo>
                    <a:pt x="21" y="41"/>
                    <a:pt x="21" y="42"/>
                    <a:pt x="21" y="43"/>
                  </a:cubicBezTo>
                  <a:cubicBezTo>
                    <a:pt x="20" y="44"/>
                    <a:pt x="21" y="46"/>
                    <a:pt x="21" y="47"/>
                  </a:cubicBezTo>
                  <a:cubicBezTo>
                    <a:pt x="22" y="50"/>
                    <a:pt x="23" y="53"/>
                    <a:pt x="23" y="55"/>
                  </a:cubicBezTo>
                  <a:cubicBezTo>
                    <a:pt x="23" y="56"/>
                    <a:pt x="23" y="57"/>
                    <a:pt x="23" y="58"/>
                  </a:cubicBezTo>
                  <a:cubicBezTo>
                    <a:pt x="24" y="57"/>
                    <a:pt x="25" y="57"/>
                    <a:pt x="25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8" y="66"/>
                    <a:pt x="28" y="67"/>
                    <a:pt x="29" y="67"/>
                  </a:cubicBezTo>
                  <a:cubicBezTo>
                    <a:pt x="30" y="67"/>
                    <a:pt x="30" y="66"/>
                    <a:pt x="29" y="65"/>
                  </a:cubicBezTo>
                  <a:cubicBezTo>
                    <a:pt x="29" y="65"/>
                    <a:pt x="29" y="64"/>
                    <a:pt x="29" y="63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8"/>
                    <a:pt x="32" y="70"/>
                    <a:pt x="32" y="73"/>
                  </a:cubicBezTo>
                  <a:cubicBezTo>
                    <a:pt x="32" y="77"/>
                    <a:pt x="34" y="81"/>
                    <a:pt x="36" y="85"/>
                  </a:cubicBezTo>
                  <a:cubicBezTo>
                    <a:pt x="38" y="87"/>
                    <a:pt x="38" y="89"/>
                    <a:pt x="38" y="9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78">
              <a:extLst>
                <a:ext uri="{FF2B5EF4-FFF2-40B4-BE49-F238E27FC236}">
                  <a16:creationId xmlns:a16="http://schemas.microsoft.com/office/drawing/2014/main" id="{F1948322-88B3-9639-546A-B8283C7A8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1" y="1892300"/>
              <a:ext cx="44450" cy="73025"/>
            </a:xfrm>
            <a:custGeom>
              <a:avLst/>
              <a:gdLst>
                <a:gd name="T0" fmla="*/ 0 w 24"/>
                <a:gd name="T1" fmla="*/ 7 h 39"/>
                <a:gd name="T2" fmla="*/ 0 w 24"/>
                <a:gd name="T3" fmla="*/ 3 h 39"/>
                <a:gd name="T4" fmla="*/ 3 w 24"/>
                <a:gd name="T5" fmla="*/ 0 h 39"/>
                <a:gd name="T6" fmla="*/ 5 w 24"/>
                <a:gd name="T7" fmla="*/ 2 h 39"/>
                <a:gd name="T8" fmla="*/ 7 w 24"/>
                <a:gd name="T9" fmla="*/ 5 h 39"/>
                <a:gd name="T10" fmla="*/ 9 w 24"/>
                <a:gd name="T11" fmla="*/ 9 h 39"/>
                <a:gd name="T12" fmla="*/ 10 w 24"/>
                <a:gd name="T13" fmla="*/ 10 h 39"/>
                <a:gd name="T14" fmla="*/ 12 w 24"/>
                <a:gd name="T15" fmla="*/ 13 h 39"/>
                <a:gd name="T16" fmla="*/ 14 w 24"/>
                <a:gd name="T17" fmla="*/ 16 h 39"/>
                <a:gd name="T18" fmla="*/ 17 w 24"/>
                <a:gd name="T19" fmla="*/ 19 h 39"/>
                <a:gd name="T20" fmla="*/ 18 w 24"/>
                <a:gd name="T21" fmla="*/ 22 h 39"/>
                <a:gd name="T22" fmla="*/ 22 w 24"/>
                <a:gd name="T23" fmla="*/ 28 h 39"/>
                <a:gd name="T24" fmla="*/ 24 w 24"/>
                <a:gd name="T25" fmla="*/ 35 h 39"/>
                <a:gd name="T26" fmla="*/ 21 w 24"/>
                <a:gd name="T27" fmla="*/ 38 h 39"/>
                <a:gd name="T28" fmla="*/ 17 w 24"/>
                <a:gd name="T29" fmla="*/ 37 h 39"/>
                <a:gd name="T30" fmla="*/ 9 w 24"/>
                <a:gd name="T31" fmla="*/ 31 h 39"/>
                <a:gd name="T32" fmla="*/ 5 w 24"/>
                <a:gd name="T33" fmla="*/ 25 h 39"/>
                <a:gd name="T34" fmla="*/ 4 w 24"/>
                <a:gd name="T35" fmla="*/ 23 h 39"/>
                <a:gd name="T36" fmla="*/ 1 w 24"/>
                <a:gd name="T37" fmla="*/ 16 h 39"/>
                <a:gd name="T38" fmla="*/ 0 w 24"/>
                <a:gd name="T3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9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8" y="6"/>
                    <a:pt x="9" y="7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1" y="11"/>
                    <a:pt x="12" y="12"/>
                    <a:pt x="12" y="13"/>
                  </a:cubicBezTo>
                  <a:cubicBezTo>
                    <a:pt x="13" y="14"/>
                    <a:pt x="13" y="15"/>
                    <a:pt x="14" y="16"/>
                  </a:cubicBezTo>
                  <a:cubicBezTo>
                    <a:pt x="16" y="16"/>
                    <a:pt x="17" y="17"/>
                    <a:pt x="17" y="19"/>
                  </a:cubicBezTo>
                  <a:cubicBezTo>
                    <a:pt x="17" y="20"/>
                    <a:pt x="17" y="21"/>
                    <a:pt x="18" y="22"/>
                  </a:cubicBezTo>
                  <a:cubicBezTo>
                    <a:pt x="19" y="24"/>
                    <a:pt x="20" y="26"/>
                    <a:pt x="22" y="28"/>
                  </a:cubicBezTo>
                  <a:cubicBezTo>
                    <a:pt x="24" y="30"/>
                    <a:pt x="24" y="32"/>
                    <a:pt x="24" y="35"/>
                  </a:cubicBezTo>
                  <a:cubicBezTo>
                    <a:pt x="24" y="37"/>
                    <a:pt x="22" y="37"/>
                    <a:pt x="21" y="38"/>
                  </a:cubicBezTo>
                  <a:cubicBezTo>
                    <a:pt x="19" y="39"/>
                    <a:pt x="18" y="38"/>
                    <a:pt x="17" y="37"/>
                  </a:cubicBezTo>
                  <a:cubicBezTo>
                    <a:pt x="14" y="35"/>
                    <a:pt x="11" y="33"/>
                    <a:pt x="9" y="31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2" y="21"/>
                    <a:pt x="1" y="19"/>
                    <a:pt x="1" y="16"/>
                  </a:cubicBezTo>
                  <a:cubicBezTo>
                    <a:pt x="1" y="13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BA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79">
              <a:extLst>
                <a:ext uri="{FF2B5EF4-FFF2-40B4-BE49-F238E27FC236}">
                  <a16:creationId xmlns:a16="http://schemas.microsoft.com/office/drawing/2014/main" id="{14297AD5-C9A2-CBAC-5253-6106DD21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1901825"/>
              <a:ext cx="3175" cy="31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80">
              <a:extLst>
                <a:ext uri="{FF2B5EF4-FFF2-40B4-BE49-F238E27FC236}">
                  <a16:creationId xmlns:a16="http://schemas.microsoft.com/office/drawing/2014/main" id="{CF37E235-1D30-A6F2-5CA0-CD9DF0E3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6" y="196850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81">
              <a:extLst>
                <a:ext uri="{FF2B5EF4-FFF2-40B4-BE49-F238E27FC236}">
                  <a16:creationId xmlns:a16="http://schemas.microsoft.com/office/drawing/2014/main" id="{05FAF5EA-F782-A74F-7909-7417647DC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1538288"/>
              <a:ext cx="7938" cy="4762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82">
              <a:extLst>
                <a:ext uri="{FF2B5EF4-FFF2-40B4-BE49-F238E27FC236}">
                  <a16:creationId xmlns:a16="http://schemas.microsoft.com/office/drawing/2014/main" id="{E1087C60-6538-C6BA-6068-D24B5D7AC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1630363"/>
              <a:ext cx="3175" cy="7937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83">
              <a:extLst>
                <a:ext uri="{FF2B5EF4-FFF2-40B4-BE49-F238E27FC236}">
                  <a16:creationId xmlns:a16="http://schemas.microsoft.com/office/drawing/2014/main" id="{8E032D77-ACFC-C040-A451-9889266DF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19208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9326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3063BC7-646D-4CE7-A651-4F8BA5F7C8A2}"/>
              </a:ext>
            </a:extLst>
          </p:cNvPr>
          <p:cNvSpPr/>
          <p:nvPr/>
        </p:nvSpPr>
        <p:spPr>
          <a:xfrm>
            <a:off x="5500255" y="110836"/>
            <a:ext cx="6400800" cy="360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02FA329-28D7-46BC-AB49-08E8F6A19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398456" y="267222"/>
            <a:ext cx="10544391" cy="724247"/>
          </a:xfrm>
        </p:spPr>
        <p:txBody>
          <a:bodyPr/>
          <a:lstStyle/>
          <a:p>
            <a:r>
              <a:rPr lang="es-PE" u="sng" dirty="0"/>
              <a:t>Free Template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D2442E09-A0CF-4FAF-9B3F-3B82F902C440}"/>
              </a:ext>
            </a:extLst>
          </p:cNvPr>
          <p:cNvSpPr txBox="1"/>
          <p:nvPr/>
        </p:nvSpPr>
        <p:spPr>
          <a:xfrm>
            <a:off x="5824470" y="3850561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2541F6D1-1487-4FB5-A341-49983C811B87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2B9AB91B-300F-42A1-A803-CC0E936C4BEB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017F529-9070-4DF2-B13D-2E538320309A}"/>
              </a:ext>
            </a:extLst>
          </p:cNvPr>
          <p:cNvSpPr>
            <a:spLocks noChangeAspect="1"/>
          </p:cNvSpPr>
          <p:nvPr/>
        </p:nvSpPr>
        <p:spPr>
          <a:xfrm>
            <a:off x="8733449" y="5342832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884FEEF-E1DD-4661-BF32-910A880CED3F}"/>
              </a:ext>
            </a:extLst>
          </p:cNvPr>
          <p:cNvSpPr>
            <a:spLocks noChangeAspect="1"/>
          </p:cNvSpPr>
          <p:nvPr/>
        </p:nvSpPr>
        <p:spPr>
          <a:xfrm>
            <a:off x="5895856" y="5342832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85D2E464-ADE0-4D44-BE45-574D964E2726}"/>
              </a:ext>
            </a:extLst>
          </p:cNvPr>
          <p:cNvSpPr txBox="1"/>
          <p:nvPr/>
        </p:nvSpPr>
        <p:spPr>
          <a:xfrm>
            <a:off x="6574003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BF919E31-6E80-45C6-91C4-A8862C209758}"/>
              </a:ext>
            </a:extLst>
          </p:cNvPr>
          <p:cNvSpPr txBox="1"/>
          <p:nvPr/>
        </p:nvSpPr>
        <p:spPr>
          <a:xfrm>
            <a:off x="9577709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rapecio 2">
            <a:extLst>
              <a:ext uri="{FF2B5EF4-FFF2-40B4-BE49-F238E27FC236}">
                <a16:creationId xmlns:a16="http://schemas.microsoft.com/office/drawing/2014/main" id="{A8676DD9-D31A-4DCB-A97C-C4A56568F2E9}"/>
              </a:ext>
            </a:extLst>
          </p:cNvPr>
          <p:cNvSpPr/>
          <p:nvPr/>
        </p:nvSpPr>
        <p:spPr>
          <a:xfrm>
            <a:off x="436098" y="1480552"/>
            <a:ext cx="4881490" cy="5377447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42" name="Picture 2" descr="hombre con chaqueta negra montando caballo marrón durante el día">
            <a:extLst>
              <a:ext uri="{FF2B5EF4-FFF2-40B4-BE49-F238E27FC236}">
                <a16:creationId xmlns:a16="http://schemas.microsoft.com/office/drawing/2014/main" id="{45B62947-4EF3-48A5-B887-BD0A76D5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282" y="1480553"/>
            <a:ext cx="3422916" cy="5134374"/>
          </a:xfrm>
          <a:prstGeom prst="rect">
            <a:avLst/>
          </a:prstGeom>
          <a:noFill/>
          <a:ln w="57150">
            <a:solidFill>
              <a:srgbClr val="DC35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5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42BCA4B1-4F99-458A-A285-6F31F47B5689}"/>
              </a:ext>
            </a:extLst>
          </p:cNvPr>
          <p:cNvSpPr/>
          <p:nvPr/>
        </p:nvSpPr>
        <p:spPr>
          <a:xfrm>
            <a:off x="228600" y="281353"/>
            <a:ext cx="6601385" cy="2936631"/>
          </a:xfrm>
          <a:prstGeom prst="homePlate">
            <a:avLst/>
          </a:prstGeom>
          <a:noFill/>
          <a:ln w="38100">
            <a:solidFill>
              <a:srgbClr val="C52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94289EE6-D6BC-4EFC-98C7-4E3896FE31FD}"/>
              </a:ext>
            </a:extLst>
          </p:cNvPr>
          <p:cNvSpPr/>
          <p:nvPr/>
        </p:nvSpPr>
        <p:spPr>
          <a:xfrm rot="5400000">
            <a:off x="5913328" y="1121871"/>
            <a:ext cx="6858000" cy="4614258"/>
          </a:xfrm>
          <a:prstGeom prst="homePlate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543" y="501999"/>
            <a:ext cx="5910912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800" b="1" dirty="0">
                <a:solidFill>
                  <a:srgbClr val="C52527"/>
                </a:solidFill>
              </a:rPr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1201833" y="3943107"/>
            <a:ext cx="2228330" cy="2914893"/>
            <a:chOff x="395534" y="3496541"/>
            <a:chExt cx="3972999" cy="4033953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35352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542543" y="2101106"/>
            <a:ext cx="3371749" cy="975902"/>
            <a:chOff x="395534" y="3539134"/>
            <a:chExt cx="7553592" cy="1350562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1D3E8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1D3E86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4" y="3995231"/>
              <a:ext cx="7553592" cy="8944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542543" y="1262123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3686854" y="3943107"/>
            <a:ext cx="2228330" cy="2914893"/>
            <a:chOff x="395534" y="3496541"/>
            <a:chExt cx="3972999" cy="4033953"/>
          </a:xfrm>
          <a:noFill/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35352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18434" name="Picture 2" descr="43 ideas de 18 de Septiembre, Chile! :D | decoración fiestas patrias chile,  chile, adornos para fiestas patrias">
            <a:extLst>
              <a:ext uri="{FF2B5EF4-FFF2-40B4-BE49-F238E27FC236}">
                <a16:creationId xmlns:a16="http://schemas.microsoft.com/office/drawing/2014/main" id="{F2AD2CD5-AA3B-4428-8A00-48F41519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189" y="857571"/>
            <a:ext cx="4197054" cy="5584215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0A94D511-8DAD-42DB-AE43-955096398D98}"/>
              </a:ext>
            </a:extLst>
          </p:cNvPr>
          <p:cNvGrpSpPr/>
          <p:nvPr/>
        </p:nvGrpSpPr>
        <p:grpSpPr>
          <a:xfrm>
            <a:off x="913982" y="4180327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B166F6-D0F0-4B34-8ADE-93A2F68E2D26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2711F6-257D-434F-AF6E-2B52027D4D6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435996AC-28EE-4B84-A4E0-5D22470F0BDA}"/>
              </a:ext>
            </a:extLst>
          </p:cNvPr>
          <p:cNvGrpSpPr/>
          <p:nvPr/>
        </p:nvGrpSpPr>
        <p:grpSpPr>
          <a:xfrm>
            <a:off x="889540" y="2216817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09CAFF-FAA3-451A-9F09-F5222D4BC532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F2C09D-D871-47EC-A6F3-A65547D5838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27">
            <a:extLst>
              <a:ext uri="{FF2B5EF4-FFF2-40B4-BE49-F238E27FC236}">
                <a16:creationId xmlns:a16="http://schemas.microsoft.com/office/drawing/2014/main" id="{46924897-743C-4A9E-9A79-186FD6CF5972}"/>
              </a:ext>
            </a:extLst>
          </p:cNvPr>
          <p:cNvSpPr txBox="1"/>
          <p:nvPr/>
        </p:nvSpPr>
        <p:spPr>
          <a:xfrm>
            <a:off x="7110372" y="312379"/>
            <a:ext cx="4803530" cy="1384995"/>
          </a:xfrm>
          <a:prstGeom prst="rect">
            <a:avLst/>
          </a:prstGeom>
          <a:noFill/>
          <a:ln w="76200">
            <a:solidFill>
              <a:srgbClr val="C52527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SLIDESPPT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rgbClr val="C81517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 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16386" name="Picture 2" descr="Decoracion fiestas patrias sala de clases en septiembre">
            <a:extLst>
              <a:ext uri="{FF2B5EF4-FFF2-40B4-BE49-F238E27FC236}">
                <a16:creationId xmlns:a16="http://schemas.microsoft.com/office/drawing/2014/main" id="{000B1E6B-60CB-44DF-BD3E-91A54A87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446" y="1926711"/>
            <a:ext cx="8660456" cy="4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DEE3810-94A9-4625-8A47-1D42A94509CE}"/>
              </a:ext>
            </a:extLst>
          </p:cNvPr>
          <p:cNvSpPr/>
          <p:nvPr/>
        </p:nvSpPr>
        <p:spPr>
          <a:xfrm>
            <a:off x="0" y="0"/>
            <a:ext cx="731520" cy="6858000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52527"/>
              </a:solidFill>
            </a:endParaRPr>
          </a:p>
        </p:txBody>
      </p:sp>
      <p:sp>
        <p:nvSpPr>
          <p:cNvPr id="12" name="Trapecio 11">
            <a:extLst>
              <a:ext uri="{FF2B5EF4-FFF2-40B4-BE49-F238E27FC236}">
                <a16:creationId xmlns:a16="http://schemas.microsoft.com/office/drawing/2014/main" id="{62C16B0B-5370-467E-9FEC-6EC7AF289B63}"/>
              </a:ext>
            </a:extLst>
          </p:cNvPr>
          <p:cNvSpPr/>
          <p:nvPr/>
        </p:nvSpPr>
        <p:spPr>
          <a:xfrm rot="5400000">
            <a:off x="3314891" y="-2583371"/>
            <a:ext cx="1874139" cy="7040882"/>
          </a:xfrm>
          <a:prstGeom prst="trapezoid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32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iestas patrias a la vista, pero sin memoria: Chile - Honorables  Parlamentarios">
            <a:extLst>
              <a:ext uri="{FF2B5EF4-FFF2-40B4-BE49-F238E27FC236}">
                <a16:creationId xmlns:a16="http://schemas.microsoft.com/office/drawing/2014/main" id="{B8D71110-D4B3-47E4-9DF3-6CBEDC334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1484" y="9167"/>
            <a:ext cx="51886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iestas Patrias: híper alcoholismo, híper asados, híper patriotismo… - El  Mostrador">
            <a:extLst>
              <a:ext uri="{FF2B5EF4-FFF2-40B4-BE49-F238E27FC236}">
                <a16:creationId xmlns:a16="http://schemas.microsoft.com/office/drawing/2014/main" id="{FC0EC27F-B613-494C-BED0-76DAD0855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165"/>
            <a:ext cx="48199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3731477" y="-2"/>
            <a:ext cx="4428273" cy="6858001"/>
            <a:chOff x="577130" y="-4257675"/>
            <a:chExt cx="10421071" cy="15370176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193801" y="-4257675"/>
              <a:ext cx="3244850" cy="15370176"/>
            </a:xfrm>
            <a:prstGeom prst="rect">
              <a:avLst/>
            </a:prstGeom>
            <a:solidFill>
              <a:schemeClr val="bg1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77130" y="-4257675"/>
              <a:ext cx="5465844" cy="15370176"/>
            </a:xfrm>
            <a:prstGeom prst="rect">
              <a:avLst/>
            </a:prstGeom>
            <a:solidFill>
              <a:srgbClr val="1D3E86"/>
            </a:solidFill>
            <a:ln w="22225" cap="flat">
              <a:solidFill>
                <a:srgbClr val="1D3E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042974" y="-4257675"/>
              <a:ext cx="4955227" cy="15370176"/>
            </a:xfrm>
            <a:prstGeom prst="rect">
              <a:avLst/>
            </a:prstGeom>
            <a:solidFill>
              <a:srgbClr val="C81517"/>
            </a:solidFill>
            <a:ln w="22225" cap="flat">
              <a:solidFill>
                <a:srgbClr val="C815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" name="Text Placeholder 10"/>
          <p:cNvSpPr txBox="1">
            <a:spLocks/>
          </p:cNvSpPr>
          <p:nvPr/>
        </p:nvSpPr>
        <p:spPr>
          <a:xfrm>
            <a:off x="4378481" y="679282"/>
            <a:ext cx="3043238" cy="216852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4480" y="532605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your Presentations. 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0DC2001-478C-4E8D-9179-4B664EA9E1D5}"/>
              </a:ext>
            </a:extLst>
          </p:cNvPr>
          <p:cNvSpPr>
            <a:spLocks noEditPoints="1"/>
          </p:cNvSpPr>
          <p:nvPr/>
        </p:nvSpPr>
        <p:spPr bwMode="auto">
          <a:xfrm>
            <a:off x="4498975" y="3054351"/>
            <a:ext cx="3043238" cy="2168525"/>
          </a:xfrm>
          <a:custGeom>
            <a:avLst/>
            <a:gdLst>
              <a:gd name="T0" fmla="*/ 1869 w 2254"/>
              <a:gd name="T1" fmla="*/ 1382 h 1606"/>
              <a:gd name="T2" fmla="*/ 2133 w 2254"/>
              <a:gd name="T3" fmla="*/ 1375 h 1606"/>
              <a:gd name="T4" fmla="*/ 2147 w 2254"/>
              <a:gd name="T5" fmla="*/ 1418 h 1606"/>
              <a:gd name="T6" fmla="*/ 1915 w 2254"/>
              <a:gd name="T7" fmla="*/ 1460 h 1606"/>
              <a:gd name="T8" fmla="*/ 1657 w 2254"/>
              <a:gd name="T9" fmla="*/ 1408 h 1606"/>
              <a:gd name="T10" fmla="*/ 1262 w 2254"/>
              <a:gd name="T11" fmla="*/ 1536 h 1606"/>
              <a:gd name="T12" fmla="*/ 1117 w 2254"/>
              <a:gd name="T13" fmla="*/ 1595 h 1606"/>
              <a:gd name="T14" fmla="*/ 1004 w 2254"/>
              <a:gd name="T15" fmla="*/ 1530 h 1606"/>
              <a:gd name="T16" fmla="*/ 523 w 2254"/>
              <a:gd name="T17" fmla="*/ 1506 h 1606"/>
              <a:gd name="T18" fmla="*/ 288 w 2254"/>
              <a:gd name="T19" fmla="*/ 1512 h 1606"/>
              <a:gd name="T20" fmla="*/ 48 w 2254"/>
              <a:gd name="T21" fmla="*/ 1443 h 1606"/>
              <a:gd name="T22" fmla="*/ 160 w 2254"/>
              <a:gd name="T23" fmla="*/ 1369 h 1606"/>
              <a:gd name="T24" fmla="*/ 296 w 2254"/>
              <a:gd name="T25" fmla="*/ 1394 h 1606"/>
              <a:gd name="T26" fmla="*/ 244 w 2254"/>
              <a:gd name="T27" fmla="*/ 955 h 1606"/>
              <a:gd name="T28" fmla="*/ 202 w 2254"/>
              <a:gd name="T29" fmla="*/ 901 h 1606"/>
              <a:gd name="T30" fmla="*/ 543 w 2254"/>
              <a:gd name="T31" fmla="*/ 565 h 1606"/>
              <a:gd name="T32" fmla="*/ 431 w 2254"/>
              <a:gd name="T33" fmla="*/ 318 h 1606"/>
              <a:gd name="T34" fmla="*/ 522 w 2254"/>
              <a:gd name="T35" fmla="*/ 314 h 1606"/>
              <a:gd name="T36" fmla="*/ 694 w 2254"/>
              <a:gd name="T37" fmla="*/ 557 h 1606"/>
              <a:gd name="T38" fmla="*/ 968 w 2254"/>
              <a:gd name="T39" fmla="*/ 448 h 1606"/>
              <a:gd name="T40" fmla="*/ 795 w 2254"/>
              <a:gd name="T41" fmla="*/ 372 h 1606"/>
              <a:gd name="T42" fmla="*/ 932 w 2254"/>
              <a:gd name="T43" fmla="*/ 163 h 1606"/>
              <a:gd name="T44" fmla="*/ 1021 w 2254"/>
              <a:gd name="T45" fmla="*/ 254 h 1606"/>
              <a:gd name="T46" fmla="*/ 1057 w 2254"/>
              <a:gd name="T47" fmla="*/ 208 h 1606"/>
              <a:gd name="T48" fmla="*/ 1251 w 2254"/>
              <a:gd name="T49" fmla="*/ 43 h 1606"/>
              <a:gd name="T50" fmla="*/ 1194 w 2254"/>
              <a:gd name="T51" fmla="*/ 209 h 1606"/>
              <a:gd name="T52" fmla="*/ 1218 w 2254"/>
              <a:gd name="T53" fmla="*/ 280 h 1606"/>
              <a:gd name="T54" fmla="*/ 1296 w 2254"/>
              <a:gd name="T55" fmla="*/ 174 h 1606"/>
              <a:gd name="T56" fmla="*/ 1498 w 2254"/>
              <a:gd name="T57" fmla="*/ 312 h 1606"/>
              <a:gd name="T58" fmla="*/ 1294 w 2254"/>
              <a:gd name="T59" fmla="*/ 409 h 1606"/>
              <a:gd name="T60" fmla="*/ 1451 w 2254"/>
              <a:gd name="T61" fmla="*/ 424 h 1606"/>
              <a:gd name="T62" fmla="*/ 1567 w 2254"/>
              <a:gd name="T63" fmla="*/ 422 h 1606"/>
              <a:gd name="T64" fmla="*/ 1718 w 2254"/>
              <a:gd name="T65" fmla="*/ 294 h 1606"/>
              <a:gd name="T66" fmla="*/ 1744 w 2254"/>
              <a:gd name="T67" fmla="*/ 480 h 1606"/>
              <a:gd name="T68" fmla="*/ 2036 w 2254"/>
              <a:gd name="T69" fmla="*/ 661 h 1606"/>
              <a:gd name="T70" fmla="*/ 1885 w 2254"/>
              <a:gd name="T71" fmla="*/ 1338 h 1606"/>
              <a:gd name="T72" fmla="*/ 789 w 2254"/>
              <a:gd name="T73" fmla="*/ 789 h 1606"/>
              <a:gd name="T74" fmla="*/ 657 w 2254"/>
              <a:gd name="T75" fmla="*/ 1161 h 1606"/>
              <a:gd name="T76" fmla="*/ 499 w 2254"/>
              <a:gd name="T77" fmla="*/ 1168 h 1606"/>
              <a:gd name="T78" fmla="*/ 585 w 2254"/>
              <a:gd name="T79" fmla="*/ 1159 h 1606"/>
              <a:gd name="T80" fmla="*/ 1405 w 2254"/>
              <a:gd name="T81" fmla="*/ 1134 h 1606"/>
              <a:gd name="T82" fmla="*/ 1673 w 2254"/>
              <a:gd name="T83" fmla="*/ 1191 h 1606"/>
              <a:gd name="T84" fmla="*/ 1500 w 2254"/>
              <a:gd name="T85" fmla="*/ 1006 h 1606"/>
              <a:gd name="T86" fmla="*/ 795 w 2254"/>
              <a:gd name="T87" fmla="*/ 645 h 1606"/>
              <a:gd name="T88" fmla="*/ 752 w 2254"/>
              <a:gd name="T89" fmla="*/ 671 h 1606"/>
              <a:gd name="T90" fmla="*/ 748 w 2254"/>
              <a:gd name="T91" fmla="*/ 1308 h 1606"/>
              <a:gd name="T92" fmla="*/ 1501 w 2254"/>
              <a:gd name="T93" fmla="*/ 1294 h 1606"/>
              <a:gd name="T94" fmla="*/ 1368 w 2254"/>
              <a:gd name="T95" fmla="*/ 1223 h 1606"/>
              <a:gd name="T96" fmla="*/ 1094 w 2254"/>
              <a:gd name="T97" fmla="*/ 1366 h 1606"/>
              <a:gd name="T98" fmla="*/ 1847 w 2254"/>
              <a:gd name="T99" fmla="*/ 991 h 1606"/>
              <a:gd name="T100" fmla="*/ 1872 w 2254"/>
              <a:gd name="T101" fmla="*/ 1089 h 1606"/>
              <a:gd name="T102" fmla="*/ 1886 w 2254"/>
              <a:gd name="T103" fmla="*/ 1027 h 1606"/>
              <a:gd name="T104" fmla="*/ 846 w 2254"/>
              <a:gd name="T105" fmla="*/ 1510 h 1606"/>
              <a:gd name="T106" fmla="*/ 1432 w 2254"/>
              <a:gd name="T107" fmla="*/ 838 h 1606"/>
              <a:gd name="T108" fmla="*/ 1401 w 2254"/>
              <a:gd name="T109" fmla="*/ 1283 h 1606"/>
              <a:gd name="T110" fmla="*/ 901 w 2254"/>
              <a:gd name="T111" fmla="*/ 1351 h 1606"/>
              <a:gd name="T112" fmla="*/ 1784 w 2254"/>
              <a:gd name="T113" fmla="*/ 1094 h 1606"/>
              <a:gd name="T114" fmla="*/ 531 w 2254"/>
              <a:gd name="T115" fmla="*/ 1281 h 1606"/>
              <a:gd name="T116" fmla="*/ 707 w 2254"/>
              <a:gd name="T117" fmla="*/ 1448 h 1606"/>
              <a:gd name="T118" fmla="*/ 1550 w 2254"/>
              <a:gd name="T119" fmla="*/ 1448 h 1606"/>
              <a:gd name="T120" fmla="*/ 1196 w 2254"/>
              <a:gd name="T121" fmla="*/ 1234 h 1606"/>
              <a:gd name="T122" fmla="*/ 1394 w 2254"/>
              <a:gd name="T123" fmla="*/ 832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4" h="1606">
                <a:moveTo>
                  <a:pt x="1946" y="1333"/>
                </a:moveTo>
                <a:cubicBezTo>
                  <a:pt x="1950" y="1338"/>
                  <a:pt x="1954" y="1343"/>
                  <a:pt x="1957" y="1348"/>
                </a:cubicBezTo>
                <a:cubicBezTo>
                  <a:pt x="1962" y="1357"/>
                  <a:pt x="1972" y="1370"/>
                  <a:pt x="1970" y="1376"/>
                </a:cubicBezTo>
                <a:cubicBezTo>
                  <a:pt x="1964" y="1388"/>
                  <a:pt x="1953" y="1400"/>
                  <a:pt x="1941" y="1405"/>
                </a:cubicBezTo>
                <a:cubicBezTo>
                  <a:pt x="1934" y="1407"/>
                  <a:pt x="1920" y="1395"/>
                  <a:pt x="1912" y="1387"/>
                </a:cubicBezTo>
                <a:cubicBezTo>
                  <a:pt x="1909" y="1383"/>
                  <a:pt x="1912" y="1372"/>
                  <a:pt x="1912" y="1364"/>
                </a:cubicBezTo>
                <a:cubicBezTo>
                  <a:pt x="1912" y="1364"/>
                  <a:pt x="1910" y="1363"/>
                  <a:pt x="1910" y="1363"/>
                </a:cubicBezTo>
                <a:cubicBezTo>
                  <a:pt x="1896" y="1369"/>
                  <a:pt x="1882" y="1376"/>
                  <a:pt x="1869" y="1382"/>
                </a:cubicBezTo>
                <a:cubicBezTo>
                  <a:pt x="1879" y="1393"/>
                  <a:pt x="1888" y="1406"/>
                  <a:pt x="1900" y="1413"/>
                </a:cubicBezTo>
                <a:cubicBezTo>
                  <a:pt x="1953" y="1442"/>
                  <a:pt x="2008" y="1440"/>
                  <a:pt x="2062" y="1419"/>
                </a:cubicBezTo>
                <a:cubicBezTo>
                  <a:pt x="2088" y="1410"/>
                  <a:pt x="2097" y="1395"/>
                  <a:pt x="2096" y="1373"/>
                </a:cubicBezTo>
                <a:cubicBezTo>
                  <a:pt x="2082" y="1373"/>
                  <a:pt x="2065" y="1378"/>
                  <a:pt x="2055" y="1372"/>
                </a:cubicBezTo>
                <a:cubicBezTo>
                  <a:pt x="2040" y="1363"/>
                  <a:pt x="2042" y="1345"/>
                  <a:pt x="2048" y="1329"/>
                </a:cubicBezTo>
                <a:cubicBezTo>
                  <a:pt x="2056" y="1302"/>
                  <a:pt x="2074" y="1289"/>
                  <a:pt x="2097" y="1292"/>
                </a:cubicBezTo>
                <a:cubicBezTo>
                  <a:pt x="2122" y="1295"/>
                  <a:pt x="2133" y="1309"/>
                  <a:pt x="2135" y="1340"/>
                </a:cubicBezTo>
                <a:cubicBezTo>
                  <a:pt x="2135" y="1351"/>
                  <a:pt x="2134" y="1362"/>
                  <a:pt x="2133" y="1375"/>
                </a:cubicBezTo>
                <a:cubicBezTo>
                  <a:pt x="2149" y="1369"/>
                  <a:pt x="2164" y="1363"/>
                  <a:pt x="2179" y="1358"/>
                </a:cubicBezTo>
                <a:cubicBezTo>
                  <a:pt x="2188" y="1355"/>
                  <a:pt x="2199" y="1354"/>
                  <a:pt x="2209" y="1355"/>
                </a:cubicBezTo>
                <a:cubicBezTo>
                  <a:pt x="2236" y="1357"/>
                  <a:pt x="2254" y="1377"/>
                  <a:pt x="2253" y="1401"/>
                </a:cubicBezTo>
                <a:cubicBezTo>
                  <a:pt x="2252" y="1431"/>
                  <a:pt x="2238" y="1443"/>
                  <a:pt x="2203" y="1444"/>
                </a:cubicBezTo>
                <a:cubicBezTo>
                  <a:pt x="2206" y="1440"/>
                  <a:pt x="2209" y="1438"/>
                  <a:pt x="2209" y="1435"/>
                </a:cubicBezTo>
                <a:cubicBezTo>
                  <a:pt x="2211" y="1428"/>
                  <a:pt x="2215" y="1418"/>
                  <a:pt x="2212" y="1413"/>
                </a:cubicBezTo>
                <a:cubicBezTo>
                  <a:pt x="2208" y="1408"/>
                  <a:pt x="2198" y="1402"/>
                  <a:pt x="2192" y="1403"/>
                </a:cubicBezTo>
                <a:cubicBezTo>
                  <a:pt x="2176" y="1405"/>
                  <a:pt x="2160" y="1410"/>
                  <a:pt x="2147" y="1418"/>
                </a:cubicBezTo>
                <a:cubicBezTo>
                  <a:pt x="2110" y="1438"/>
                  <a:pt x="2074" y="1459"/>
                  <a:pt x="2038" y="1481"/>
                </a:cubicBezTo>
                <a:cubicBezTo>
                  <a:pt x="2034" y="1483"/>
                  <a:pt x="2032" y="1490"/>
                  <a:pt x="2031" y="1495"/>
                </a:cubicBezTo>
                <a:cubicBezTo>
                  <a:pt x="2030" y="1512"/>
                  <a:pt x="2026" y="1528"/>
                  <a:pt x="2007" y="1533"/>
                </a:cubicBezTo>
                <a:cubicBezTo>
                  <a:pt x="1989" y="1538"/>
                  <a:pt x="1973" y="1532"/>
                  <a:pt x="1959" y="1516"/>
                </a:cubicBezTo>
                <a:cubicBezTo>
                  <a:pt x="1966" y="1514"/>
                  <a:pt x="1972" y="1513"/>
                  <a:pt x="1977" y="1510"/>
                </a:cubicBezTo>
                <a:cubicBezTo>
                  <a:pt x="1982" y="1506"/>
                  <a:pt x="1987" y="1501"/>
                  <a:pt x="1992" y="1496"/>
                </a:cubicBezTo>
                <a:cubicBezTo>
                  <a:pt x="1988" y="1492"/>
                  <a:pt x="1983" y="1487"/>
                  <a:pt x="1978" y="1484"/>
                </a:cubicBezTo>
                <a:cubicBezTo>
                  <a:pt x="1957" y="1476"/>
                  <a:pt x="1935" y="1469"/>
                  <a:pt x="1915" y="1460"/>
                </a:cubicBezTo>
                <a:cubicBezTo>
                  <a:pt x="1893" y="1451"/>
                  <a:pt x="1872" y="1440"/>
                  <a:pt x="1851" y="1431"/>
                </a:cubicBezTo>
                <a:cubicBezTo>
                  <a:pt x="1847" y="1429"/>
                  <a:pt x="1840" y="1428"/>
                  <a:pt x="1835" y="1429"/>
                </a:cubicBezTo>
                <a:cubicBezTo>
                  <a:pt x="1808" y="1440"/>
                  <a:pt x="1780" y="1451"/>
                  <a:pt x="1753" y="1462"/>
                </a:cubicBezTo>
                <a:cubicBezTo>
                  <a:pt x="1751" y="1462"/>
                  <a:pt x="1749" y="1462"/>
                  <a:pt x="1747" y="1463"/>
                </a:cubicBezTo>
                <a:cubicBezTo>
                  <a:pt x="1702" y="1473"/>
                  <a:pt x="1702" y="1475"/>
                  <a:pt x="1733" y="1510"/>
                </a:cubicBezTo>
                <a:cubicBezTo>
                  <a:pt x="1704" y="1508"/>
                  <a:pt x="1675" y="1510"/>
                  <a:pt x="1656" y="1487"/>
                </a:cubicBezTo>
                <a:cubicBezTo>
                  <a:pt x="1636" y="1462"/>
                  <a:pt x="1653" y="1436"/>
                  <a:pt x="1662" y="1412"/>
                </a:cubicBezTo>
                <a:cubicBezTo>
                  <a:pt x="1660" y="1411"/>
                  <a:pt x="1658" y="1409"/>
                  <a:pt x="1657" y="1408"/>
                </a:cubicBezTo>
                <a:cubicBezTo>
                  <a:pt x="1652" y="1414"/>
                  <a:pt x="1645" y="1419"/>
                  <a:pt x="1642" y="1426"/>
                </a:cubicBezTo>
                <a:cubicBezTo>
                  <a:pt x="1615" y="1485"/>
                  <a:pt x="1573" y="1529"/>
                  <a:pt x="1517" y="1559"/>
                </a:cubicBezTo>
                <a:cubicBezTo>
                  <a:pt x="1469" y="1585"/>
                  <a:pt x="1421" y="1585"/>
                  <a:pt x="1375" y="1556"/>
                </a:cubicBezTo>
                <a:cubicBezTo>
                  <a:pt x="1345" y="1537"/>
                  <a:pt x="1317" y="1515"/>
                  <a:pt x="1287" y="1496"/>
                </a:cubicBezTo>
                <a:cubicBezTo>
                  <a:pt x="1278" y="1490"/>
                  <a:pt x="1266" y="1487"/>
                  <a:pt x="1256" y="1488"/>
                </a:cubicBezTo>
                <a:cubicBezTo>
                  <a:pt x="1249" y="1488"/>
                  <a:pt x="1238" y="1496"/>
                  <a:pt x="1237" y="1502"/>
                </a:cubicBezTo>
                <a:cubicBezTo>
                  <a:pt x="1236" y="1509"/>
                  <a:pt x="1242" y="1518"/>
                  <a:pt x="1247" y="1526"/>
                </a:cubicBezTo>
                <a:cubicBezTo>
                  <a:pt x="1250" y="1530"/>
                  <a:pt x="1257" y="1532"/>
                  <a:pt x="1262" y="1536"/>
                </a:cubicBezTo>
                <a:cubicBezTo>
                  <a:pt x="1216" y="1564"/>
                  <a:pt x="1196" y="1545"/>
                  <a:pt x="1191" y="1467"/>
                </a:cubicBezTo>
                <a:cubicBezTo>
                  <a:pt x="1160" y="1462"/>
                  <a:pt x="1154" y="1468"/>
                  <a:pt x="1152" y="1507"/>
                </a:cubicBezTo>
                <a:cubicBezTo>
                  <a:pt x="1163" y="1505"/>
                  <a:pt x="1173" y="1502"/>
                  <a:pt x="1183" y="1499"/>
                </a:cubicBezTo>
                <a:cubicBezTo>
                  <a:pt x="1183" y="1504"/>
                  <a:pt x="1185" y="1510"/>
                  <a:pt x="1183" y="1514"/>
                </a:cubicBezTo>
                <a:cubicBezTo>
                  <a:pt x="1172" y="1535"/>
                  <a:pt x="1161" y="1556"/>
                  <a:pt x="1150" y="1578"/>
                </a:cubicBezTo>
                <a:cubicBezTo>
                  <a:pt x="1147" y="1583"/>
                  <a:pt x="1144" y="1589"/>
                  <a:pt x="1140" y="1594"/>
                </a:cubicBezTo>
                <a:cubicBezTo>
                  <a:pt x="1136" y="1598"/>
                  <a:pt x="1132" y="1604"/>
                  <a:pt x="1128" y="1605"/>
                </a:cubicBezTo>
                <a:cubicBezTo>
                  <a:pt x="1125" y="1606"/>
                  <a:pt x="1119" y="1599"/>
                  <a:pt x="1117" y="1595"/>
                </a:cubicBezTo>
                <a:cubicBezTo>
                  <a:pt x="1103" y="1572"/>
                  <a:pt x="1090" y="1548"/>
                  <a:pt x="1078" y="1524"/>
                </a:cubicBezTo>
                <a:cubicBezTo>
                  <a:pt x="1074" y="1517"/>
                  <a:pt x="1073" y="1508"/>
                  <a:pt x="1071" y="1498"/>
                </a:cubicBezTo>
                <a:cubicBezTo>
                  <a:pt x="1083" y="1502"/>
                  <a:pt x="1092" y="1505"/>
                  <a:pt x="1102" y="1507"/>
                </a:cubicBezTo>
                <a:cubicBezTo>
                  <a:pt x="1108" y="1475"/>
                  <a:pt x="1098" y="1464"/>
                  <a:pt x="1065" y="1466"/>
                </a:cubicBezTo>
                <a:cubicBezTo>
                  <a:pt x="1064" y="1494"/>
                  <a:pt x="1072" y="1527"/>
                  <a:pt x="1042" y="1543"/>
                </a:cubicBezTo>
                <a:cubicBezTo>
                  <a:pt x="1029" y="1549"/>
                  <a:pt x="1011" y="1543"/>
                  <a:pt x="995" y="1543"/>
                </a:cubicBezTo>
                <a:cubicBezTo>
                  <a:pt x="995" y="1540"/>
                  <a:pt x="995" y="1538"/>
                  <a:pt x="995" y="1536"/>
                </a:cubicBezTo>
                <a:cubicBezTo>
                  <a:pt x="998" y="1534"/>
                  <a:pt x="1001" y="1532"/>
                  <a:pt x="1004" y="1530"/>
                </a:cubicBezTo>
                <a:cubicBezTo>
                  <a:pt x="1015" y="1522"/>
                  <a:pt x="1026" y="1513"/>
                  <a:pt x="1019" y="1497"/>
                </a:cubicBezTo>
                <a:cubicBezTo>
                  <a:pt x="1013" y="1485"/>
                  <a:pt x="991" y="1482"/>
                  <a:pt x="977" y="1491"/>
                </a:cubicBezTo>
                <a:cubicBezTo>
                  <a:pt x="956" y="1505"/>
                  <a:pt x="935" y="1519"/>
                  <a:pt x="915" y="1534"/>
                </a:cubicBezTo>
                <a:cubicBezTo>
                  <a:pt x="834" y="1597"/>
                  <a:pt x="762" y="1594"/>
                  <a:pt x="679" y="1514"/>
                </a:cubicBezTo>
                <a:cubicBezTo>
                  <a:pt x="653" y="1489"/>
                  <a:pt x="636" y="1454"/>
                  <a:pt x="614" y="1424"/>
                </a:cubicBezTo>
                <a:cubicBezTo>
                  <a:pt x="610" y="1418"/>
                  <a:pt x="604" y="1413"/>
                  <a:pt x="597" y="1410"/>
                </a:cubicBezTo>
                <a:cubicBezTo>
                  <a:pt x="604" y="1437"/>
                  <a:pt x="621" y="1463"/>
                  <a:pt x="599" y="1488"/>
                </a:cubicBezTo>
                <a:cubicBezTo>
                  <a:pt x="580" y="1509"/>
                  <a:pt x="552" y="1509"/>
                  <a:pt x="523" y="1506"/>
                </a:cubicBezTo>
                <a:cubicBezTo>
                  <a:pt x="533" y="1499"/>
                  <a:pt x="543" y="1492"/>
                  <a:pt x="552" y="1485"/>
                </a:cubicBezTo>
                <a:cubicBezTo>
                  <a:pt x="551" y="1482"/>
                  <a:pt x="550" y="1479"/>
                  <a:pt x="549" y="1476"/>
                </a:cubicBezTo>
                <a:cubicBezTo>
                  <a:pt x="535" y="1472"/>
                  <a:pt x="521" y="1467"/>
                  <a:pt x="507" y="1462"/>
                </a:cubicBezTo>
                <a:cubicBezTo>
                  <a:pt x="479" y="1451"/>
                  <a:pt x="450" y="1440"/>
                  <a:pt x="421" y="1429"/>
                </a:cubicBezTo>
                <a:cubicBezTo>
                  <a:pt x="417" y="1428"/>
                  <a:pt x="412" y="1428"/>
                  <a:pt x="408" y="1429"/>
                </a:cubicBezTo>
                <a:cubicBezTo>
                  <a:pt x="367" y="1446"/>
                  <a:pt x="326" y="1464"/>
                  <a:pt x="286" y="1482"/>
                </a:cubicBezTo>
                <a:cubicBezTo>
                  <a:pt x="278" y="1485"/>
                  <a:pt x="271" y="1492"/>
                  <a:pt x="264" y="1497"/>
                </a:cubicBezTo>
                <a:cubicBezTo>
                  <a:pt x="272" y="1502"/>
                  <a:pt x="280" y="1507"/>
                  <a:pt x="288" y="1512"/>
                </a:cubicBezTo>
                <a:cubicBezTo>
                  <a:pt x="290" y="1514"/>
                  <a:pt x="292" y="1514"/>
                  <a:pt x="296" y="1516"/>
                </a:cubicBezTo>
                <a:cubicBezTo>
                  <a:pt x="285" y="1532"/>
                  <a:pt x="269" y="1537"/>
                  <a:pt x="251" y="1533"/>
                </a:cubicBezTo>
                <a:cubicBezTo>
                  <a:pt x="232" y="1530"/>
                  <a:pt x="226" y="1514"/>
                  <a:pt x="226" y="1497"/>
                </a:cubicBezTo>
                <a:cubicBezTo>
                  <a:pt x="226" y="1486"/>
                  <a:pt x="221" y="1482"/>
                  <a:pt x="212" y="1477"/>
                </a:cubicBezTo>
                <a:cubicBezTo>
                  <a:pt x="188" y="1465"/>
                  <a:pt x="165" y="1449"/>
                  <a:pt x="141" y="1436"/>
                </a:cubicBezTo>
                <a:cubicBezTo>
                  <a:pt x="121" y="1425"/>
                  <a:pt x="100" y="1415"/>
                  <a:pt x="79" y="1405"/>
                </a:cubicBezTo>
                <a:cubicBezTo>
                  <a:pt x="67" y="1399"/>
                  <a:pt x="52" y="1397"/>
                  <a:pt x="46" y="1411"/>
                </a:cubicBezTo>
                <a:cubicBezTo>
                  <a:pt x="42" y="1419"/>
                  <a:pt x="47" y="1432"/>
                  <a:pt x="48" y="1443"/>
                </a:cubicBezTo>
                <a:cubicBezTo>
                  <a:pt x="26" y="1447"/>
                  <a:pt x="8" y="1434"/>
                  <a:pt x="4" y="1407"/>
                </a:cubicBezTo>
                <a:cubicBezTo>
                  <a:pt x="0" y="1379"/>
                  <a:pt x="18" y="1356"/>
                  <a:pt x="48" y="1355"/>
                </a:cubicBezTo>
                <a:cubicBezTo>
                  <a:pt x="65" y="1355"/>
                  <a:pt x="82" y="1361"/>
                  <a:pt x="98" y="1365"/>
                </a:cubicBezTo>
                <a:cubicBezTo>
                  <a:pt x="107" y="1367"/>
                  <a:pt x="114" y="1372"/>
                  <a:pt x="123" y="1375"/>
                </a:cubicBezTo>
                <a:cubicBezTo>
                  <a:pt x="123" y="1358"/>
                  <a:pt x="121" y="1343"/>
                  <a:pt x="123" y="1328"/>
                </a:cubicBezTo>
                <a:cubicBezTo>
                  <a:pt x="127" y="1298"/>
                  <a:pt x="156" y="1283"/>
                  <a:pt x="183" y="1295"/>
                </a:cubicBezTo>
                <a:cubicBezTo>
                  <a:pt x="204" y="1304"/>
                  <a:pt x="219" y="1341"/>
                  <a:pt x="210" y="1362"/>
                </a:cubicBezTo>
                <a:cubicBezTo>
                  <a:pt x="202" y="1381"/>
                  <a:pt x="186" y="1384"/>
                  <a:pt x="160" y="1369"/>
                </a:cubicBezTo>
                <a:cubicBezTo>
                  <a:pt x="157" y="1394"/>
                  <a:pt x="171" y="1410"/>
                  <a:pt x="191" y="1418"/>
                </a:cubicBezTo>
                <a:cubicBezTo>
                  <a:pt x="250" y="1442"/>
                  <a:pt x="309" y="1442"/>
                  <a:pt x="365" y="1408"/>
                </a:cubicBezTo>
                <a:cubicBezTo>
                  <a:pt x="367" y="1407"/>
                  <a:pt x="370" y="1406"/>
                  <a:pt x="372" y="1404"/>
                </a:cubicBezTo>
                <a:cubicBezTo>
                  <a:pt x="377" y="1397"/>
                  <a:pt x="383" y="1390"/>
                  <a:pt x="388" y="1382"/>
                </a:cubicBezTo>
                <a:cubicBezTo>
                  <a:pt x="380" y="1377"/>
                  <a:pt x="371" y="1371"/>
                  <a:pt x="362" y="1366"/>
                </a:cubicBezTo>
                <a:cubicBezTo>
                  <a:pt x="357" y="1363"/>
                  <a:pt x="351" y="1364"/>
                  <a:pt x="341" y="1362"/>
                </a:cubicBezTo>
                <a:cubicBezTo>
                  <a:pt x="353" y="1380"/>
                  <a:pt x="345" y="1391"/>
                  <a:pt x="331" y="1400"/>
                </a:cubicBezTo>
                <a:cubicBezTo>
                  <a:pt x="316" y="1410"/>
                  <a:pt x="306" y="1404"/>
                  <a:pt x="296" y="1394"/>
                </a:cubicBezTo>
                <a:cubicBezTo>
                  <a:pt x="286" y="1383"/>
                  <a:pt x="279" y="1372"/>
                  <a:pt x="290" y="1357"/>
                </a:cubicBezTo>
                <a:cubicBezTo>
                  <a:pt x="302" y="1339"/>
                  <a:pt x="296" y="1323"/>
                  <a:pt x="276" y="1315"/>
                </a:cubicBezTo>
                <a:cubicBezTo>
                  <a:pt x="282" y="1259"/>
                  <a:pt x="264" y="1208"/>
                  <a:pt x="245" y="1156"/>
                </a:cubicBezTo>
                <a:cubicBezTo>
                  <a:pt x="231" y="1120"/>
                  <a:pt x="239" y="1110"/>
                  <a:pt x="268" y="1088"/>
                </a:cubicBezTo>
                <a:cubicBezTo>
                  <a:pt x="285" y="1074"/>
                  <a:pt x="299" y="1058"/>
                  <a:pt x="304" y="1037"/>
                </a:cubicBezTo>
                <a:cubicBezTo>
                  <a:pt x="305" y="1033"/>
                  <a:pt x="305" y="1027"/>
                  <a:pt x="303" y="1023"/>
                </a:cubicBezTo>
                <a:cubicBezTo>
                  <a:pt x="292" y="1002"/>
                  <a:pt x="279" y="983"/>
                  <a:pt x="269" y="962"/>
                </a:cubicBezTo>
                <a:cubicBezTo>
                  <a:pt x="263" y="948"/>
                  <a:pt x="256" y="946"/>
                  <a:pt x="244" y="955"/>
                </a:cubicBezTo>
                <a:cubicBezTo>
                  <a:pt x="234" y="963"/>
                  <a:pt x="224" y="971"/>
                  <a:pt x="213" y="976"/>
                </a:cubicBezTo>
                <a:cubicBezTo>
                  <a:pt x="192" y="987"/>
                  <a:pt x="181" y="981"/>
                  <a:pt x="177" y="959"/>
                </a:cubicBezTo>
                <a:cubicBezTo>
                  <a:pt x="174" y="947"/>
                  <a:pt x="174" y="935"/>
                  <a:pt x="171" y="924"/>
                </a:cubicBezTo>
                <a:cubicBezTo>
                  <a:pt x="169" y="917"/>
                  <a:pt x="162" y="911"/>
                  <a:pt x="158" y="905"/>
                </a:cubicBezTo>
                <a:cubicBezTo>
                  <a:pt x="156" y="906"/>
                  <a:pt x="155" y="907"/>
                  <a:pt x="153" y="907"/>
                </a:cubicBezTo>
                <a:cubicBezTo>
                  <a:pt x="153" y="906"/>
                  <a:pt x="153" y="905"/>
                  <a:pt x="154" y="904"/>
                </a:cubicBezTo>
                <a:cubicBezTo>
                  <a:pt x="162" y="894"/>
                  <a:pt x="170" y="884"/>
                  <a:pt x="178" y="873"/>
                </a:cubicBezTo>
                <a:cubicBezTo>
                  <a:pt x="186" y="883"/>
                  <a:pt x="194" y="892"/>
                  <a:pt x="202" y="901"/>
                </a:cubicBezTo>
                <a:cubicBezTo>
                  <a:pt x="205" y="905"/>
                  <a:pt x="207" y="911"/>
                  <a:pt x="210" y="914"/>
                </a:cubicBezTo>
                <a:cubicBezTo>
                  <a:pt x="216" y="920"/>
                  <a:pt x="225" y="929"/>
                  <a:pt x="230" y="927"/>
                </a:cubicBezTo>
                <a:cubicBezTo>
                  <a:pt x="238" y="925"/>
                  <a:pt x="246" y="916"/>
                  <a:pt x="251" y="909"/>
                </a:cubicBezTo>
                <a:cubicBezTo>
                  <a:pt x="256" y="901"/>
                  <a:pt x="256" y="891"/>
                  <a:pt x="258" y="882"/>
                </a:cubicBezTo>
                <a:cubicBezTo>
                  <a:pt x="270" y="837"/>
                  <a:pt x="300" y="807"/>
                  <a:pt x="337" y="782"/>
                </a:cubicBezTo>
                <a:cubicBezTo>
                  <a:pt x="370" y="760"/>
                  <a:pt x="404" y="739"/>
                  <a:pt x="437" y="717"/>
                </a:cubicBezTo>
                <a:cubicBezTo>
                  <a:pt x="480" y="688"/>
                  <a:pt x="516" y="651"/>
                  <a:pt x="544" y="607"/>
                </a:cubicBezTo>
                <a:cubicBezTo>
                  <a:pt x="553" y="593"/>
                  <a:pt x="554" y="577"/>
                  <a:pt x="543" y="565"/>
                </a:cubicBezTo>
                <a:cubicBezTo>
                  <a:pt x="508" y="529"/>
                  <a:pt x="485" y="485"/>
                  <a:pt x="463" y="441"/>
                </a:cubicBezTo>
                <a:cubicBezTo>
                  <a:pt x="461" y="439"/>
                  <a:pt x="459" y="437"/>
                  <a:pt x="457" y="434"/>
                </a:cubicBezTo>
                <a:cubicBezTo>
                  <a:pt x="427" y="447"/>
                  <a:pt x="400" y="434"/>
                  <a:pt x="373" y="420"/>
                </a:cubicBezTo>
                <a:cubicBezTo>
                  <a:pt x="395" y="390"/>
                  <a:pt x="423" y="383"/>
                  <a:pt x="462" y="392"/>
                </a:cubicBezTo>
                <a:cubicBezTo>
                  <a:pt x="446" y="377"/>
                  <a:pt x="435" y="367"/>
                  <a:pt x="423" y="356"/>
                </a:cubicBezTo>
                <a:cubicBezTo>
                  <a:pt x="428" y="350"/>
                  <a:pt x="432" y="344"/>
                  <a:pt x="437" y="337"/>
                </a:cubicBezTo>
                <a:cubicBezTo>
                  <a:pt x="432" y="335"/>
                  <a:pt x="428" y="333"/>
                  <a:pt x="423" y="330"/>
                </a:cubicBezTo>
                <a:cubicBezTo>
                  <a:pt x="425" y="327"/>
                  <a:pt x="428" y="323"/>
                  <a:pt x="431" y="318"/>
                </a:cubicBezTo>
                <a:cubicBezTo>
                  <a:pt x="438" y="326"/>
                  <a:pt x="443" y="334"/>
                  <a:pt x="450" y="340"/>
                </a:cubicBezTo>
                <a:cubicBezTo>
                  <a:pt x="455" y="345"/>
                  <a:pt x="462" y="348"/>
                  <a:pt x="468" y="351"/>
                </a:cubicBezTo>
                <a:cubicBezTo>
                  <a:pt x="468" y="345"/>
                  <a:pt x="468" y="338"/>
                  <a:pt x="468" y="332"/>
                </a:cubicBezTo>
                <a:cubicBezTo>
                  <a:pt x="468" y="330"/>
                  <a:pt x="467" y="328"/>
                  <a:pt x="467" y="323"/>
                </a:cubicBezTo>
                <a:cubicBezTo>
                  <a:pt x="480" y="318"/>
                  <a:pt x="494" y="312"/>
                  <a:pt x="510" y="306"/>
                </a:cubicBezTo>
                <a:cubicBezTo>
                  <a:pt x="510" y="301"/>
                  <a:pt x="509" y="292"/>
                  <a:pt x="508" y="283"/>
                </a:cubicBezTo>
                <a:cubicBezTo>
                  <a:pt x="509" y="283"/>
                  <a:pt x="511" y="283"/>
                  <a:pt x="512" y="283"/>
                </a:cubicBezTo>
                <a:cubicBezTo>
                  <a:pt x="515" y="292"/>
                  <a:pt x="518" y="302"/>
                  <a:pt x="522" y="314"/>
                </a:cubicBezTo>
                <a:cubicBezTo>
                  <a:pt x="523" y="308"/>
                  <a:pt x="525" y="303"/>
                  <a:pt x="526" y="299"/>
                </a:cubicBezTo>
                <a:cubicBezTo>
                  <a:pt x="534" y="299"/>
                  <a:pt x="542" y="299"/>
                  <a:pt x="552" y="299"/>
                </a:cubicBezTo>
                <a:cubicBezTo>
                  <a:pt x="552" y="308"/>
                  <a:pt x="552" y="316"/>
                  <a:pt x="552" y="324"/>
                </a:cubicBezTo>
                <a:cubicBezTo>
                  <a:pt x="552" y="365"/>
                  <a:pt x="566" y="380"/>
                  <a:pt x="607" y="385"/>
                </a:cubicBezTo>
                <a:cubicBezTo>
                  <a:pt x="621" y="387"/>
                  <a:pt x="638" y="385"/>
                  <a:pt x="640" y="406"/>
                </a:cubicBezTo>
                <a:cubicBezTo>
                  <a:pt x="642" y="423"/>
                  <a:pt x="631" y="434"/>
                  <a:pt x="608" y="439"/>
                </a:cubicBezTo>
                <a:cubicBezTo>
                  <a:pt x="600" y="440"/>
                  <a:pt x="593" y="442"/>
                  <a:pt x="585" y="444"/>
                </a:cubicBezTo>
                <a:cubicBezTo>
                  <a:pt x="621" y="481"/>
                  <a:pt x="657" y="518"/>
                  <a:pt x="694" y="557"/>
                </a:cubicBezTo>
                <a:cubicBezTo>
                  <a:pt x="722" y="539"/>
                  <a:pt x="752" y="518"/>
                  <a:pt x="782" y="498"/>
                </a:cubicBezTo>
                <a:cubicBezTo>
                  <a:pt x="816" y="475"/>
                  <a:pt x="841" y="475"/>
                  <a:pt x="874" y="498"/>
                </a:cubicBezTo>
                <a:cubicBezTo>
                  <a:pt x="886" y="506"/>
                  <a:pt x="896" y="516"/>
                  <a:pt x="908" y="523"/>
                </a:cubicBezTo>
                <a:cubicBezTo>
                  <a:pt x="943" y="544"/>
                  <a:pt x="980" y="564"/>
                  <a:pt x="1017" y="582"/>
                </a:cubicBezTo>
                <a:cubicBezTo>
                  <a:pt x="1007" y="568"/>
                  <a:pt x="997" y="556"/>
                  <a:pt x="1012" y="540"/>
                </a:cubicBezTo>
                <a:cubicBezTo>
                  <a:pt x="1014" y="538"/>
                  <a:pt x="1013" y="532"/>
                  <a:pt x="1012" y="529"/>
                </a:cubicBezTo>
                <a:cubicBezTo>
                  <a:pt x="1005" y="503"/>
                  <a:pt x="1003" y="475"/>
                  <a:pt x="978" y="458"/>
                </a:cubicBezTo>
                <a:cubicBezTo>
                  <a:pt x="974" y="456"/>
                  <a:pt x="972" y="452"/>
                  <a:pt x="968" y="448"/>
                </a:cubicBezTo>
                <a:cubicBezTo>
                  <a:pt x="973" y="445"/>
                  <a:pt x="976" y="443"/>
                  <a:pt x="980" y="441"/>
                </a:cubicBezTo>
                <a:cubicBezTo>
                  <a:pt x="966" y="419"/>
                  <a:pt x="957" y="394"/>
                  <a:pt x="927" y="387"/>
                </a:cubicBezTo>
                <a:cubicBezTo>
                  <a:pt x="932" y="386"/>
                  <a:pt x="936" y="385"/>
                  <a:pt x="942" y="384"/>
                </a:cubicBezTo>
                <a:cubicBezTo>
                  <a:pt x="930" y="373"/>
                  <a:pt x="919" y="365"/>
                  <a:pt x="902" y="377"/>
                </a:cubicBezTo>
                <a:cubicBezTo>
                  <a:pt x="894" y="382"/>
                  <a:pt x="881" y="380"/>
                  <a:pt x="867" y="381"/>
                </a:cubicBezTo>
                <a:cubicBezTo>
                  <a:pt x="871" y="382"/>
                  <a:pt x="874" y="384"/>
                  <a:pt x="879" y="386"/>
                </a:cubicBezTo>
                <a:cubicBezTo>
                  <a:pt x="850" y="392"/>
                  <a:pt x="831" y="384"/>
                  <a:pt x="802" y="356"/>
                </a:cubicBezTo>
                <a:cubicBezTo>
                  <a:pt x="800" y="361"/>
                  <a:pt x="798" y="367"/>
                  <a:pt x="795" y="372"/>
                </a:cubicBezTo>
                <a:cubicBezTo>
                  <a:pt x="788" y="362"/>
                  <a:pt x="782" y="352"/>
                  <a:pt x="776" y="342"/>
                </a:cubicBezTo>
                <a:cubicBezTo>
                  <a:pt x="770" y="332"/>
                  <a:pt x="765" y="322"/>
                  <a:pt x="760" y="311"/>
                </a:cubicBezTo>
                <a:cubicBezTo>
                  <a:pt x="756" y="319"/>
                  <a:pt x="752" y="327"/>
                  <a:pt x="750" y="330"/>
                </a:cubicBezTo>
                <a:cubicBezTo>
                  <a:pt x="744" y="312"/>
                  <a:pt x="736" y="293"/>
                  <a:pt x="729" y="274"/>
                </a:cubicBezTo>
                <a:cubicBezTo>
                  <a:pt x="728" y="272"/>
                  <a:pt x="729" y="268"/>
                  <a:pt x="730" y="265"/>
                </a:cubicBezTo>
                <a:cubicBezTo>
                  <a:pt x="737" y="220"/>
                  <a:pt x="765" y="193"/>
                  <a:pt x="809" y="186"/>
                </a:cubicBezTo>
                <a:cubicBezTo>
                  <a:pt x="814" y="185"/>
                  <a:pt x="820" y="182"/>
                  <a:pt x="823" y="179"/>
                </a:cubicBezTo>
                <a:cubicBezTo>
                  <a:pt x="855" y="148"/>
                  <a:pt x="892" y="149"/>
                  <a:pt x="932" y="163"/>
                </a:cubicBezTo>
                <a:cubicBezTo>
                  <a:pt x="932" y="157"/>
                  <a:pt x="932" y="151"/>
                  <a:pt x="932" y="141"/>
                </a:cubicBezTo>
                <a:cubicBezTo>
                  <a:pt x="944" y="155"/>
                  <a:pt x="953" y="166"/>
                  <a:pt x="961" y="175"/>
                </a:cubicBezTo>
                <a:cubicBezTo>
                  <a:pt x="972" y="171"/>
                  <a:pt x="983" y="167"/>
                  <a:pt x="993" y="164"/>
                </a:cubicBezTo>
                <a:cubicBezTo>
                  <a:pt x="994" y="165"/>
                  <a:pt x="994" y="167"/>
                  <a:pt x="995" y="168"/>
                </a:cubicBezTo>
                <a:cubicBezTo>
                  <a:pt x="989" y="172"/>
                  <a:pt x="977" y="177"/>
                  <a:pt x="977" y="179"/>
                </a:cubicBezTo>
                <a:cubicBezTo>
                  <a:pt x="981" y="192"/>
                  <a:pt x="987" y="204"/>
                  <a:pt x="992" y="217"/>
                </a:cubicBezTo>
                <a:cubicBezTo>
                  <a:pt x="1000" y="208"/>
                  <a:pt x="1006" y="200"/>
                  <a:pt x="1013" y="193"/>
                </a:cubicBezTo>
                <a:cubicBezTo>
                  <a:pt x="999" y="216"/>
                  <a:pt x="1020" y="231"/>
                  <a:pt x="1021" y="254"/>
                </a:cubicBezTo>
                <a:cubicBezTo>
                  <a:pt x="1027" y="244"/>
                  <a:pt x="1031" y="238"/>
                  <a:pt x="1035" y="232"/>
                </a:cubicBezTo>
                <a:cubicBezTo>
                  <a:pt x="1035" y="248"/>
                  <a:pt x="1035" y="263"/>
                  <a:pt x="1035" y="282"/>
                </a:cubicBezTo>
                <a:cubicBezTo>
                  <a:pt x="1039" y="276"/>
                  <a:pt x="1041" y="275"/>
                  <a:pt x="1043" y="272"/>
                </a:cubicBezTo>
                <a:cubicBezTo>
                  <a:pt x="1052" y="279"/>
                  <a:pt x="1045" y="303"/>
                  <a:pt x="1068" y="293"/>
                </a:cubicBezTo>
                <a:cubicBezTo>
                  <a:pt x="1061" y="279"/>
                  <a:pt x="1054" y="266"/>
                  <a:pt x="1047" y="253"/>
                </a:cubicBezTo>
                <a:cubicBezTo>
                  <a:pt x="1061" y="245"/>
                  <a:pt x="1058" y="234"/>
                  <a:pt x="1027" y="185"/>
                </a:cubicBezTo>
                <a:cubicBezTo>
                  <a:pt x="1036" y="193"/>
                  <a:pt x="1046" y="201"/>
                  <a:pt x="1055" y="209"/>
                </a:cubicBezTo>
                <a:cubicBezTo>
                  <a:pt x="1055" y="208"/>
                  <a:pt x="1056" y="208"/>
                  <a:pt x="1057" y="208"/>
                </a:cubicBezTo>
                <a:cubicBezTo>
                  <a:pt x="1039" y="182"/>
                  <a:pt x="1021" y="155"/>
                  <a:pt x="1005" y="132"/>
                </a:cubicBezTo>
                <a:cubicBezTo>
                  <a:pt x="1002" y="137"/>
                  <a:pt x="997" y="146"/>
                  <a:pt x="988" y="160"/>
                </a:cubicBezTo>
                <a:cubicBezTo>
                  <a:pt x="985" y="128"/>
                  <a:pt x="983" y="103"/>
                  <a:pt x="980" y="75"/>
                </a:cubicBezTo>
                <a:cubicBezTo>
                  <a:pt x="979" y="75"/>
                  <a:pt x="974" y="74"/>
                  <a:pt x="969" y="73"/>
                </a:cubicBezTo>
                <a:cubicBezTo>
                  <a:pt x="980" y="61"/>
                  <a:pt x="990" y="51"/>
                  <a:pt x="1001" y="39"/>
                </a:cubicBezTo>
                <a:cubicBezTo>
                  <a:pt x="1025" y="12"/>
                  <a:pt x="1074" y="0"/>
                  <a:pt x="1109" y="11"/>
                </a:cubicBezTo>
                <a:cubicBezTo>
                  <a:pt x="1117" y="14"/>
                  <a:pt x="1128" y="14"/>
                  <a:pt x="1136" y="12"/>
                </a:cubicBezTo>
                <a:cubicBezTo>
                  <a:pt x="1181" y="0"/>
                  <a:pt x="1220" y="9"/>
                  <a:pt x="1251" y="43"/>
                </a:cubicBezTo>
                <a:cubicBezTo>
                  <a:pt x="1260" y="52"/>
                  <a:pt x="1265" y="65"/>
                  <a:pt x="1273" y="76"/>
                </a:cubicBezTo>
                <a:cubicBezTo>
                  <a:pt x="1276" y="75"/>
                  <a:pt x="1278" y="73"/>
                  <a:pt x="1281" y="72"/>
                </a:cubicBezTo>
                <a:cubicBezTo>
                  <a:pt x="1276" y="73"/>
                  <a:pt x="1270" y="75"/>
                  <a:pt x="1269" y="75"/>
                </a:cubicBezTo>
                <a:cubicBezTo>
                  <a:pt x="1266" y="102"/>
                  <a:pt x="1264" y="128"/>
                  <a:pt x="1261" y="159"/>
                </a:cubicBezTo>
                <a:cubicBezTo>
                  <a:pt x="1253" y="147"/>
                  <a:pt x="1247" y="137"/>
                  <a:pt x="1242" y="130"/>
                </a:cubicBezTo>
                <a:cubicBezTo>
                  <a:pt x="1236" y="141"/>
                  <a:pt x="1230" y="156"/>
                  <a:pt x="1221" y="169"/>
                </a:cubicBezTo>
                <a:cubicBezTo>
                  <a:pt x="1212" y="182"/>
                  <a:pt x="1201" y="193"/>
                  <a:pt x="1191" y="205"/>
                </a:cubicBezTo>
                <a:cubicBezTo>
                  <a:pt x="1192" y="207"/>
                  <a:pt x="1193" y="208"/>
                  <a:pt x="1194" y="209"/>
                </a:cubicBezTo>
                <a:cubicBezTo>
                  <a:pt x="1203" y="201"/>
                  <a:pt x="1212" y="193"/>
                  <a:pt x="1225" y="181"/>
                </a:cubicBezTo>
                <a:cubicBezTo>
                  <a:pt x="1212" y="206"/>
                  <a:pt x="1201" y="226"/>
                  <a:pt x="1189" y="248"/>
                </a:cubicBezTo>
                <a:cubicBezTo>
                  <a:pt x="1196" y="249"/>
                  <a:pt x="1199" y="250"/>
                  <a:pt x="1204" y="251"/>
                </a:cubicBezTo>
                <a:cubicBezTo>
                  <a:pt x="1201" y="255"/>
                  <a:pt x="1199" y="258"/>
                  <a:pt x="1197" y="261"/>
                </a:cubicBezTo>
                <a:cubicBezTo>
                  <a:pt x="1190" y="283"/>
                  <a:pt x="1183" y="305"/>
                  <a:pt x="1176" y="327"/>
                </a:cubicBezTo>
                <a:cubicBezTo>
                  <a:pt x="1178" y="328"/>
                  <a:pt x="1180" y="329"/>
                  <a:pt x="1182" y="330"/>
                </a:cubicBezTo>
                <a:cubicBezTo>
                  <a:pt x="1193" y="311"/>
                  <a:pt x="1204" y="292"/>
                  <a:pt x="1214" y="274"/>
                </a:cubicBezTo>
                <a:cubicBezTo>
                  <a:pt x="1215" y="275"/>
                  <a:pt x="1216" y="277"/>
                  <a:pt x="1218" y="280"/>
                </a:cubicBezTo>
                <a:cubicBezTo>
                  <a:pt x="1219" y="279"/>
                  <a:pt x="1220" y="279"/>
                  <a:pt x="1222" y="278"/>
                </a:cubicBezTo>
                <a:cubicBezTo>
                  <a:pt x="1222" y="263"/>
                  <a:pt x="1222" y="249"/>
                  <a:pt x="1222" y="232"/>
                </a:cubicBezTo>
                <a:cubicBezTo>
                  <a:pt x="1226" y="239"/>
                  <a:pt x="1229" y="244"/>
                  <a:pt x="1236" y="253"/>
                </a:cubicBezTo>
                <a:cubicBezTo>
                  <a:pt x="1236" y="231"/>
                  <a:pt x="1258" y="216"/>
                  <a:pt x="1244" y="193"/>
                </a:cubicBezTo>
                <a:cubicBezTo>
                  <a:pt x="1250" y="200"/>
                  <a:pt x="1256" y="207"/>
                  <a:pt x="1262" y="214"/>
                </a:cubicBezTo>
                <a:cubicBezTo>
                  <a:pt x="1291" y="178"/>
                  <a:pt x="1285" y="174"/>
                  <a:pt x="1262" y="170"/>
                </a:cubicBezTo>
                <a:cubicBezTo>
                  <a:pt x="1262" y="168"/>
                  <a:pt x="1263" y="166"/>
                  <a:pt x="1263" y="165"/>
                </a:cubicBezTo>
                <a:cubicBezTo>
                  <a:pt x="1273" y="168"/>
                  <a:pt x="1284" y="171"/>
                  <a:pt x="1296" y="174"/>
                </a:cubicBezTo>
                <a:cubicBezTo>
                  <a:pt x="1303" y="167"/>
                  <a:pt x="1312" y="156"/>
                  <a:pt x="1323" y="142"/>
                </a:cubicBezTo>
                <a:cubicBezTo>
                  <a:pt x="1323" y="151"/>
                  <a:pt x="1323" y="157"/>
                  <a:pt x="1323" y="164"/>
                </a:cubicBezTo>
                <a:cubicBezTo>
                  <a:pt x="1365" y="148"/>
                  <a:pt x="1403" y="148"/>
                  <a:pt x="1436" y="181"/>
                </a:cubicBezTo>
                <a:cubicBezTo>
                  <a:pt x="1439" y="184"/>
                  <a:pt x="1446" y="185"/>
                  <a:pt x="1451" y="186"/>
                </a:cubicBezTo>
                <a:cubicBezTo>
                  <a:pt x="1490" y="190"/>
                  <a:pt x="1527" y="229"/>
                  <a:pt x="1527" y="268"/>
                </a:cubicBezTo>
                <a:cubicBezTo>
                  <a:pt x="1527" y="276"/>
                  <a:pt x="1520" y="284"/>
                  <a:pt x="1517" y="293"/>
                </a:cubicBezTo>
                <a:cubicBezTo>
                  <a:pt x="1514" y="306"/>
                  <a:pt x="1512" y="319"/>
                  <a:pt x="1509" y="334"/>
                </a:cubicBezTo>
                <a:cubicBezTo>
                  <a:pt x="1505" y="327"/>
                  <a:pt x="1501" y="319"/>
                  <a:pt x="1498" y="312"/>
                </a:cubicBezTo>
                <a:cubicBezTo>
                  <a:pt x="1486" y="332"/>
                  <a:pt x="1474" y="352"/>
                  <a:pt x="1462" y="373"/>
                </a:cubicBezTo>
                <a:cubicBezTo>
                  <a:pt x="1459" y="367"/>
                  <a:pt x="1457" y="362"/>
                  <a:pt x="1454" y="355"/>
                </a:cubicBezTo>
                <a:cubicBezTo>
                  <a:pt x="1435" y="377"/>
                  <a:pt x="1412" y="390"/>
                  <a:pt x="1380" y="389"/>
                </a:cubicBezTo>
                <a:cubicBezTo>
                  <a:pt x="1383" y="385"/>
                  <a:pt x="1385" y="382"/>
                  <a:pt x="1385" y="383"/>
                </a:cubicBezTo>
                <a:cubicBezTo>
                  <a:pt x="1372" y="379"/>
                  <a:pt x="1359" y="373"/>
                  <a:pt x="1345" y="372"/>
                </a:cubicBezTo>
                <a:cubicBezTo>
                  <a:pt x="1335" y="371"/>
                  <a:pt x="1324" y="377"/>
                  <a:pt x="1315" y="384"/>
                </a:cubicBezTo>
                <a:cubicBezTo>
                  <a:pt x="1320" y="385"/>
                  <a:pt x="1325" y="386"/>
                  <a:pt x="1331" y="387"/>
                </a:cubicBezTo>
                <a:cubicBezTo>
                  <a:pt x="1318" y="395"/>
                  <a:pt x="1304" y="400"/>
                  <a:pt x="1294" y="409"/>
                </a:cubicBezTo>
                <a:cubicBezTo>
                  <a:pt x="1286" y="417"/>
                  <a:pt x="1284" y="430"/>
                  <a:pt x="1278" y="441"/>
                </a:cubicBezTo>
                <a:cubicBezTo>
                  <a:pt x="1280" y="443"/>
                  <a:pt x="1284" y="445"/>
                  <a:pt x="1291" y="449"/>
                </a:cubicBezTo>
                <a:cubicBezTo>
                  <a:pt x="1251" y="473"/>
                  <a:pt x="1247" y="513"/>
                  <a:pt x="1241" y="551"/>
                </a:cubicBezTo>
                <a:cubicBezTo>
                  <a:pt x="1242" y="552"/>
                  <a:pt x="1244" y="554"/>
                  <a:pt x="1246" y="555"/>
                </a:cubicBezTo>
                <a:cubicBezTo>
                  <a:pt x="1258" y="541"/>
                  <a:pt x="1269" y="526"/>
                  <a:pt x="1282" y="513"/>
                </a:cubicBezTo>
                <a:cubicBezTo>
                  <a:pt x="1308" y="487"/>
                  <a:pt x="1333" y="461"/>
                  <a:pt x="1360" y="437"/>
                </a:cubicBezTo>
                <a:cubicBezTo>
                  <a:pt x="1370" y="428"/>
                  <a:pt x="1382" y="422"/>
                  <a:pt x="1395" y="416"/>
                </a:cubicBezTo>
                <a:cubicBezTo>
                  <a:pt x="1418" y="406"/>
                  <a:pt x="1437" y="409"/>
                  <a:pt x="1451" y="424"/>
                </a:cubicBezTo>
                <a:cubicBezTo>
                  <a:pt x="1471" y="446"/>
                  <a:pt x="1474" y="465"/>
                  <a:pt x="1462" y="490"/>
                </a:cubicBezTo>
                <a:cubicBezTo>
                  <a:pt x="1457" y="498"/>
                  <a:pt x="1452" y="507"/>
                  <a:pt x="1448" y="516"/>
                </a:cubicBezTo>
                <a:cubicBezTo>
                  <a:pt x="1436" y="543"/>
                  <a:pt x="1448" y="576"/>
                  <a:pt x="1474" y="590"/>
                </a:cubicBezTo>
                <a:cubicBezTo>
                  <a:pt x="1494" y="601"/>
                  <a:pt x="1523" y="590"/>
                  <a:pt x="1540" y="568"/>
                </a:cubicBezTo>
                <a:cubicBezTo>
                  <a:pt x="1550" y="554"/>
                  <a:pt x="1560" y="539"/>
                  <a:pt x="1572" y="527"/>
                </a:cubicBezTo>
                <a:cubicBezTo>
                  <a:pt x="1580" y="519"/>
                  <a:pt x="1592" y="511"/>
                  <a:pt x="1603" y="511"/>
                </a:cubicBezTo>
                <a:cubicBezTo>
                  <a:pt x="1637" y="512"/>
                  <a:pt x="1648" y="489"/>
                  <a:pt x="1660" y="465"/>
                </a:cubicBezTo>
                <a:cubicBezTo>
                  <a:pt x="1618" y="413"/>
                  <a:pt x="1586" y="398"/>
                  <a:pt x="1567" y="422"/>
                </a:cubicBezTo>
                <a:cubicBezTo>
                  <a:pt x="1546" y="389"/>
                  <a:pt x="1551" y="372"/>
                  <a:pt x="1587" y="358"/>
                </a:cubicBezTo>
                <a:cubicBezTo>
                  <a:pt x="1608" y="350"/>
                  <a:pt x="1628" y="340"/>
                  <a:pt x="1650" y="333"/>
                </a:cubicBezTo>
                <a:cubicBezTo>
                  <a:pt x="1665" y="329"/>
                  <a:pt x="1669" y="319"/>
                  <a:pt x="1670" y="305"/>
                </a:cubicBezTo>
                <a:cubicBezTo>
                  <a:pt x="1671" y="294"/>
                  <a:pt x="1672" y="282"/>
                  <a:pt x="1674" y="269"/>
                </a:cubicBezTo>
                <a:cubicBezTo>
                  <a:pt x="1683" y="270"/>
                  <a:pt x="1690" y="270"/>
                  <a:pt x="1700" y="271"/>
                </a:cubicBezTo>
                <a:cubicBezTo>
                  <a:pt x="1700" y="278"/>
                  <a:pt x="1700" y="284"/>
                  <a:pt x="1701" y="289"/>
                </a:cubicBezTo>
                <a:cubicBezTo>
                  <a:pt x="1701" y="295"/>
                  <a:pt x="1704" y="300"/>
                  <a:pt x="1706" y="305"/>
                </a:cubicBezTo>
                <a:cubicBezTo>
                  <a:pt x="1710" y="301"/>
                  <a:pt x="1714" y="298"/>
                  <a:pt x="1718" y="294"/>
                </a:cubicBezTo>
                <a:cubicBezTo>
                  <a:pt x="1720" y="292"/>
                  <a:pt x="1722" y="289"/>
                  <a:pt x="1725" y="286"/>
                </a:cubicBezTo>
                <a:cubicBezTo>
                  <a:pt x="1735" y="292"/>
                  <a:pt x="1745" y="297"/>
                  <a:pt x="1754" y="302"/>
                </a:cubicBezTo>
                <a:cubicBezTo>
                  <a:pt x="1753" y="312"/>
                  <a:pt x="1752" y="321"/>
                  <a:pt x="1751" y="330"/>
                </a:cubicBezTo>
                <a:cubicBezTo>
                  <a:pt x="1760" y="327"/>
                  <a:pt x="1769" y="324"/>
                  <a:pt x="1782" y="321"/>
                </a:cubicBezTo>
                <a:cubicBezTo>
                  <a:pt x="1786" y="325"/>
                  <a:pt x="1791" y="332"/>
                  <a:pt x="1796" y="338"/>
                </a:cubicBezTo>
                <a:cubicBezTo>
                  <a:pt x="1795" y="340"/>
                  <a:pt x="1794" y="341"/>
                  <a:pt x="1794" y="341"/>
                </a:cubicBezTo>
                <a:cubicBezTo>
                  <a:pt x="1764" y="358"/>
                  <a:pt x="1746" y="378"/>
                  <a:pt x="1752" y="417"/>
                </a:cubicBezTo>
                <a:cubicBezTo>
                  <a:pt x="1755" y="437"/>
                  <a:pt x="1747" y="458"/>
                  <a:pt x="1744" y="480"/>
                </a:cubicBezTo>
                <a:cubicBezTo>
                  <a:pt x="1744" y="486"/>
                  <a:pt x="1744" y="495"/>
                  <a:pt x="1748" y="498"/>
                </a:cubicBezTo>
                <a:cubicBezTo>
                  <a:pt x="1777" y="526"/>
                  <a:pt x="1770" y="552"/>
                  <a:pt x="1745" y="580"/>
                </a:cubicBezTo>
                <a:cubicBezTo>
                  <a:pt x="1780" y="578"/>
                  <a:pt x="1806" y="566"/>
                  <a:pt x="1826" y="541"/>
                </a:cubicBezTo>
                <a:cubicBezTo>
                  <a:pt x="1843" y="520"/>
                  <a:pt x="1847" y="498"/>
                  <a:pt x="1835" y="472"/>
                </a:cubicBezTo>
                <a:cubicBezTo>
                  <a:pt x="1830" y="460"/>
                  <a:pt x="1829" y="443"/>
                  <a:pt x="1832" y="430"/>
                </a:cubicBezTo>
                <a:cubicBezTo>
                  <a:pt x="1842" y="394"/>
                  <a:pt x="1876" y="379"/>
                  <a:pt x="1906" y="401"/>
                </a:cubicBezTo>
                <a:cubicBezTo>
                  <a:pt x="1927" y="416"/>
                  <a:pt x="1947" y="437"/>
                  <a:pt x="1961" y="458"/>
                </a:cubicBezTo>
                <a:cubicBezTo>
                  <a:pt x="2001" y="520"/>
                  <a:pt x="2022" y="590"/>
                  <a:pt x="2036" y="661"/>
                </a:cubicBezTo>
                <a:cubicBezTo>
                  <a:pt x="2070" y="835"/>
                  <a:pt x="2068" y="1008"/>
                  <a:pt x="2016" y="1178"/>
                </a:cubicBezTo>
                <a:cubicBezTo>
                  <a:pt x="1999" y="1233"/>
                  <a:pt x="1979" y="1286"/>
                  <a:pt x="1945" y="1333"/>
                </a:cubicBezTo>
                <a:cubicBezTo>
                  <a:pt x="1946" y="1326"/>
                  <a:pt x="1947" y="1319"/>
                  <a:pt x="1948" y="1312"/>
                </a:cubicBezTo>
                <a:cubicBezTo>
                  <a:pt x="1955" y="1284"/>
                  <a:pt x="1962" y="1256"/>
                  <a:pt x="1969" y="1227"/>
                </a:cubicBezTo>
                <a:cubicBezTo>
                  <a:pt x="1946" y="1258"/>
                  <a:pt x="1930" y="1293"/>
                  <a:pt x="1896" y="1312"/>
                </a:cubicBezTo>
                <a:cubicBezTo>
                  <a:pt x="1900" y="1301"/>
                  <a:pt x="1907" y="1291"/>
                  <a:pt x="1911" y="1281"/>
                </a:cubicBezTo>
                <a:cubicBezTo>
                  <a:pt x="1916" y="1270"/>
                  <a:pt x="1918" y="1259"/>
                  <a:pt x="1922" y="1246"/>
                </a:cubicBezTo>
                <a:cubicBezTo>
                  <a:pt x="1886" y="1270"/>
                  <a:pt x="1880" y="1303"/>
                  <a:pt x="1885" y="1338"/>
                </a:cubicBezTo>
                <a:cubicBezTo>
                  <a:pt x="1896" y="1338"/>
                  <a:pt x="1907" y="1339"/>
                  <a:pt x="1918" y="1338"/>
                </a:cubicBezTo>
                <a:cubicBezTo>
                  <a:pt x="1927" y="1337"/>
                  <a:pt x="1937" y="1334"/>
                  <a:pt x="1946" y="1333"/>
                </a:cubicBezTo>
                <a:close/>
                <a:moveTo>
                  <a:pt x="850" y="1136"/>
                </a:moveTo>
                <a:cubicBezTo>
                  <a:pt x="809" y="1096"/>
                  <a:pt x="803" y="1083"/>
                  <a:pt x="802" y="1030"/>
                </a:cubicBezTo>
                <a:cubicBezTo>
                  <a:pt x="801" y="1020"/>
                  <a:pt x="796" y="1010"/>
                  <a:pt x="795" y="1000"/>
                </a:cubicBezTo>
                <a:cubicBezTo>
                  <a:pt x="793" y="988"/>
                  <a:pt x="792" y="976"/>
                  <a:pt x="792" y="964"/>
                </a:cubicBezTo>
                <a:cubicBezTo>
                  <a:pt x="792" y="953"/>
                  <a:pt x="794" y="943"/>
                  <a:pt x="795" y="932"/>
                </a:cubicBezTo>
                <a:cubicBezTo>
                  <a:pt x="824" y="888"/>
                  <a:pt x="824" y="834"/>
                  <a:pt x="789" y="789"/>
                </a:cubicBezTo>
                <a:cubicBezTo>
                  <a:pt x="767" y="759"/>
                  <a:pt x="738" y="750"/>
                  <a:pt x="703" y="757"/>
                </a:cubicBezTo>
                <a:cubicBezTo>
                  <a:pt x="698" y="758"/>
                  <a:pt x="691" y="761"/>
                  <a:pt x="689" y="765"/>
                </a:cubicBezTo>
                <a:cubicBezTo>
                  <a:pt x="656" y="820"/>
                  <a:pt x="604" y="851"/>
                  <a:pt x="550" y="878"/>
                </a:cubicBezTo>
                <a:cubicBezTo>
                  <a:pt x="538" y="884"/>
                  <a:pt x="527" y="890"/>
                  <a:pt x="515" y="896"/>
                </a:cubicBezTo>
                <a:cubicBezTo>
                  <a:pt x="534" y="935"/>
                  <a:pt x="534" y="943"/>
                  <a:pt x="521" y="979"/>
                </a:cubicBezTo>
                <a:cubicBezTo>
                  <a:pt x="519" y="986"/>
                  <a:pt x="517" y="992"/>
                  <a:pt x="514" y="998"/>
                </a:cubicBezTo>
                <a:cubicBezTo>
                  <a:pt x="502" y="1017"/>
                  <a:pt x="507" y="1034"/>
                  <a:pt x="523" y="1047"/>
                </a:cubicBezTo>
                <a:cubicBezTo>
                  <a:pt x="568" y="1085"/>
                  <a:pt x="612" y="1123"/>
                  <a:pt x="657" y="1161"/>
                </a:cubicBezTo>
                <a:cubicBezTo>
                  <a:pt x="667" y="1170"/>
                  <a:pt x="676" y="1170"/>
                  <a:pt x="689" y="1163"/>
                </a:cubicBezTo>
                <a:cubicBezTo>
                  <a:pt x="712" y="1152"/>
                  <a:pt x="737" y="1141"/>
                  <a:pt x="762" y="1137"/>
                </a:cubicBezTo>
                <a:cubicBezTo>
                  <a:pt x="789" y="1133"/>
                  <a:pt x="817" y="1136"/>
                  <a:pt x="850" y="1136"/>
                </a:cubicBezTo>
                <a:close/>
                <a:moveTo>
                  <a:pt x="374" y="1342"/>
                </a:moveTo>
                <a:cubicBezTo>
                  <a:pt x="360" y="1272"/>
                  <a:pt x="406" y="1239"/>
                  <a:pt x="451" y="1202"/>
                </a:cubicBezTo>
                <a:cubicBezTo>
                  <a:pt x="457" y="1215"/>
                  <a:pt x="462" y="1225"/>
                  <a:pt x="467" y="1235"/>
                </a:cubicBezTo>
                <a:cubicBezTo>
                  <a:pt x="474" y="1221"/>
                  <a:pt x="476" y="1208"/>
                  <a:pt x="478" y="1195"/>
                </a:cubicBezTo>
                <a:cubicBezTo>
                  <a:pt x="479" y="1181"/>
                  <a:pt x="485" y="1168"/>
                  <a:pt x="499" y="1168"/>
                </a:cubicBezTo>
                <a:cubicBezTo>
                  <a:pt x="511" y="1168"/>
                  <a:pt x="526" y="1173"/>
                  <a:pt x="534" y="1182"/>
                </a:cubicBezTo>
                <a:cubicBezTo>
                  <a:pt x="545" y="1192"/>
                  <a:pt x="534" y="1203"/>
                  <a:pt x="526" y="1212"/>
                </a:cubicBezTo>
                <a:cubicBezTo>
                  <a:pt x="517" y="1222"/>
                  <a:pt x="519" y="1231"/>
                  <a:pt x="531" y="1233"/>
                </a:cubicBezTo>
                <a:cubicBezTo>
                  <a:pt x="548" y="1236"/>
                  <a:pt x="568" y="1238"/>
                  <a:pt x="585" y="1233"/>
                </a:cubicBezTo>
                <a:cubicBezTo>
                  <a:pt x="604" y="1227"/>
                  <a:pt x="621" y="1213"/>
                  <a:pt x="640" y="1203"/>
                </a:cubicBezTo>
                <a:cubicBezTo>
                  <a:pt x="640" y="1200"/>
                  <a:pt x="641" y="1198"/>
                  <a:pt x="642" y="1195"/>
                </a:cubicBezTo>
                <a:cubicBezTo>
                  <a:pt x="625" y="1186"/>
                  <a:pt x="609" y="1176"/>
                  <a:pt x="593" y="1167"/>
                </a:cubicBezTo>
                <a:cubicBezTo>
                  <a:pt x="590" y="1165"/>
                  <a:pt x="586" y="1162"/>
                  <a:pt x="585" y="1159"/>
                </a:cubicBezTo>
                <a:cubicBezTo>
                  <a:pt x="571" y="1123"/>
                  <a:pt x="540" y="1106"/>
                  <a:pt x="507" y="1096"/>
                </a:cubicBezTo>
                <a:cubicBezTo>
                  <a:pt x="467" y="1083"/>
                  <a:pt x="440" y="1064"/>
                  <a:pt x="443" y="1016"/>
                </a:cubicBezTo>
                <a:cubicBezTo>
                  <a:pt x="444" y="1001"/>
                  <a:pt x="430" y="995"/>
                  <a:pt x="419" y="1005"/>
                </a:cubicBezTo>
                <a:cubicBezTo>
                  <a:pt x="380" y="1038"/>
                  <a:pt x="341" y="1072"/>
                  <a:pt x="304" y="1107"/>
                </a:cubicBezTo>
                <a:cubicBezTo>
                  <a:pt x="296" y="1115"/>
                  <a:pt x="290" y="1133"/>
                  <a:pt x="292" y="1144"/>
                </a:cubicBezTo>
                <a:cubicBezTo>
                  <a:pt x="299" y="1194"/>
                  <a:pt x="309" y="1244"/>
                  <a:pt x="320" y="1293"/>
                </a:cubicBezTo>
                <a:cubicBezTo>
                  <a:pt x="326" y="1318"/>
                  <a:pt x="345" y="1334"/>
                  <a:pt x="374" y="1342"/>
                </a:cubicBezTo>
                <a:close/>
                <a:moveTo>
                  <a:pt x="1405" y="1134"/>
                </a:moveTo>
                <a:cubicBezTo>
                  <a:pt x="1425" y="1134"/>
                  <a:pt x="1439" y="1135"/>
                  <a:pt x="1454" y="1134"/>
                </a:cubicBezTo>
                <a:cubicBezTo>
                  <a:pt x="1509" y="1131"/>
                  <a:pt x="1555" y="1149"/>
                  <a:pt x="1597" y="1184"/>
                </a:cubicBezTo>
                <a:cubicBezTo>
                  <a:pt x="1616" y="1200"/>
                  <a:pt x="1636" y="1214"/>
                  <a:pt x="1657" y="1227"/>
                </a:cubicBezTo>
                <a:cubicBezTo>
                  <a:pt x="1666" y="1233"/>
                  <a:pt x="1678" y="1236"/>
                  <a:pt x="1688" y="1238"/>
                </a:cubicBezTo>
                <a:cubicBezTo>
                  <a:pt x="1694" y="1239"/>
                  <a:pt x="1703" y="1237"/>
                  <a:pt x="1706" y="1233"/>
                </a:cubicBezTo>
                <a:cubicBezTo>
                  <a:pt x="1708" y="1229"/>
                  <a:pt x="1706" y="1220"/>
                  <a:pt x="1704" y="1215"/>
                </a:cubicBezTo>
                <a:cubicBezTo>
                  <a:pt x="1698" y="1202"/>
                  <a:pt x="1690" y="1191"/>
                  <a:pt x="1682" y="1178"/>
                </a:cubicBezTo>
                <a:cubicBezTo>
                  <a:pt x="1679" y="1182"/>
                  <a:pt x="1676" y="1186"/>
                  <a:pt x="1673" y="1191"/>
                </a:cubicBezTo>
                <a:cubicBezTo>
                  <a:pt x="1645" y="1172"/>
                  <a:pt x="1654" y="1135"/>
                  <a:pt x="1633" y="1112"/>
                </a:cubicBezTo>
                <a:cubicBezTo>
                  <a:pt x="1621" y="1133"/>
                  <a:pt x="1610" y="1153"/>
                  <a:pt x="1600" y="1172"/>
                </a:cubicBezTo>
                <a:cubicBezTo>
                  <a:pt x="1598" y="1171"/>
                  <a:pt x="1596" y="1170"/>
                  <a:pt x="1594" y="1169"/>
                </a:cubicBezTo>
                <a:cubicBezTo>
                  <a:pt x="1592" y="1157"/>
                  <a:pt x="1590" y="1145"/>
                  <a:pt x="1588" y="1132"/>
                </a:cubicBezTo>
                <a:cubicBezTo>
                  <a:pt x="1582" y="1135"/>
                  <a:pt x="1578" y="1138"/>
                  <a:pt x="1573" y="1142"/>
                </a:cubicBezTo>
                <a:cubicBezTo>
                  <a:pt x="1569" y="1130"/>
                  <a:pt x="1567" y="1111"/>
                  <a:pt x="1562" y="1110"/>
                </a:cubicBezTo>
                <a:cubicBezTo>
                  <a:pt x="1539" y="1105"/>
                  <a:pt x="1542" y="1082"/>
                  <a:pt x="1530" y="1070"/>
                </a:cubicBezTo>
                <a:cubicBezTo>
                  <a:pt x="1514" y="1054"/>
                  <a:pt x="1509" y="1028"/>
                  <a:pt x="1500" y="1006"/>
                </a:cubicBezTo>
                <a:cubicBezTo>
                  <a:pt x="1490" y="1008"/>
                  <a:pt x="1480" y="1010"/>
                  <a:pt x="1467" y="1012"/>
                </a:cubicBezTo>
                <a:cubicBezTo>
                  <a:pt x="1473" y="1000"/>
                  <a:pt x="1476" y="992"/>
                  <a:pt x="1480" y="984"/>
                </a:cubicBezTo>
                <a:cubicBezTo>
                  <a:pt x="1479" y="982"/>
                  <a:pt x="1478" y="981"/>
                  <a:pt x="1477" y="979"/>
                </a:cubicBezTo>
                <a:cubicBezTo>
                  <a:pt x="1472" y="982"/>
                  <a:pt x="1464" y="984"/>
                  <a:pt x="1463" y="989"/>
                </a:cubicBezTo>
                <a:cubicBezTo>
                  <a:pt x="1458" y="1001"/>
                  <a:pt x="1453" y="1015"/>
                  <a:pt x="1453" y="1029"/>
                </a:cubicBezTo>
                <a:cubicBezTo>
                  <a:pt x="1455" y="1070"/>
                  <a:pt x="1442" y="1105"/>
                  <a:pt x="1405" y="1134"/>
                </a:cubicBezTo>
                <a:close/>
                <a:moveTo>
                  <a:pt x="866" y="777"/>
                </a:moveTo>
                <a:cubicBezTo>
                  <a:pt x="863" y="720"/>
                  <a:pt x="826" y="685"/>
                  <a:pt x="795" y="645"/>
                </a:cubicBezTo>
                <a:cubicBezTo>
                  <a:pt x="821" y="617"/>
                  <a:pt x="847" y="590"/>
                  <a:pt x="872" y="562"/>
                </a:cubicBezTo>
                <a:cubicBezTo>
                  <a:pt x="899" y="584"/>
                  <a:pt x="923" y="602"/>
                  <a:pt x="962" y="597"/>
                </a:cubicBezTo>
                <a:cubicBezTo>
                  <a:pt x="953" y="589"/>
                  <a:pt x="946" y="580"/>
                  <a:pt x="942" y="581"/>
                </a:cubicBezTo>
                <a:cubicBezTo>
                  <a:pt x="911" y="588"/>
                  <a:pt x="896" y="566"/>
                  <a:pt x="878" y="549"/>
                </a:cubicBezTo>
                <a:cubicBezTo>
                  <a:pt x="849" y="521"/>
                  <a:pt x="821" y="521"/>
                  <a:pt x="794" y="551"/>
                </a:cubicBezTo>
                <a:cubicBezTo>
                  <a:pt x="784" y="561"/>
                  <a:pt x="777" y="573"/>
                  <a:pt x="772" y="586"/>
                </a:cubicBezTo>
                <a:cubicBezTo>
                  <a:pt x="763" y="609"/>
                  <a:pt x="756" y="632"/>
                  <a:pt x="749" y="656"/>
                </a:cubicBezTo>
                <a:cubicBezTo>
                  <a:pt x="747" y="660"/>
                  <a:pt x="749" y="668"/>
                  <a:pt x="752" y="671"/>
                </a:cubicBezTo>
                <a:cubicBezTo>
                  <a:pt x="789" y="706"/>
                  <a:pt x="827" y="741"/>
                  <a:pt x="866" y="777"/>
                </a:cubicBezTo>
                <a:close/>
                <a:moveTo>
                  <a:pt x="969" y="1218"/>
                </a:moveTo>
                <a:cubicBezTo>
                  <a:pt x="933" y="1215"/>
                  <a:pt x="900" y="1212"/>
                  <a:pt x="868" y="1210"/>
                </a:cubicBezTo>
                <a:cubicBezTo>
                  <a:pt x="861" y="1210"/>
                  <a:pt x="852" y="1211"/>
                  <a:pt x="847" y="1214"/>
                </a:cubicBezTo>
                <a:cubicBezTo>
                  <a:pt x="812" y="1240"/>
                  <a:pt x="772" y="1248"/>
                  <a:pt x="729" y="1251"/>
                </a:cubicBezTo>
                <a:cubicBezTo>
                  <a:pt x="694" y="1253"/>
                  <a:pt x="671" y="1277"/>
                  <a:pt x="665" y="1315"/>
                </a:cubicBezTo>
                <a:cubicBezTo>
                  <a:pt x="681" y="1318"/>
                  <a:pt x="698" y="1319"/>
                  <a:pt x="713" y="1324"/>
                </a:cubicBezTo>
                <a:cubicBezTo>
                  <a:pt x="731" y="1329"/>
                  <a:pt x="740" y="1323"/>
                  <a:pt x="748" y="1308"/>
                </a:cubicBezTo>
                <a:cubicBezTo>
                  <a:pt x="765" y="1272"/>
                  <a:pt x="792" y="1247"/>
                  <a:pt x="834" y="1247"/>
                </a:cubicBezTo>
                <a:cubicBezTo>
                  <a:pt x="850" y="1247"/>
                  <a:pt x="867" y="1251"/>
                  <a:pt x="884" y="1253"/>
                </a:cubicBezTo>
                <a:cubicBezTo>
                  <a:pt x="885" y="1243"/>
                  <a:pt x="887" y="1233"/>
                  <a:pt x="888" y="1223"/>
                </a:cubicBezTo>
                <a:cubicBezTo>
                  <a:pt x="920" y="1244"/>
                  <a:pt x="934" y="1284"/>
                  <a:pt x="978" y="1290"/>
                </a:cubicBezTo>
                <a:cubicBezTo>
                  <a:pt x="939" y="1260"/>
                  <a:pt x="938" y="1253"/>
                  <a:pt x="969" y="1218"/>
                </a:cubicBezTo>
                <a:close/>
                <a:moveTo>
                  <a:pt x="1373" y="1255"/>
                </a:moveTo>
                <a:cubicBezTo>
                  <a:pt x="1379" y="1253"/>
                  <a:pt x="1383" y="1252"/>
                  <a:pt x="1387" y="1251"/>
                </a:cubicBezTo>
                <a:cubicBezTo>
                  <a:pt x="1442" y="1240"/>
                  <a:pt x="1474" y="1253"/>
                  <a:pt x="1501" y="1294"/>
                </a:cubicBezTo>
                <a:cubicBezTo>
                  <a:pt x="1524" y="1329"/>
                  <a:pt x="1524" y="1329"/>
                  <a:pt x="1567" y="1319"/>
                </a:cubicBezTo>
                <a:cubicBezTo>
                  <a:pt x="1586" y="1315"/>
                  <a:pt x="1591" y="1301"/>
                  <a:pt x="1581" y="1284"/>
                </a:cubicBezTo>
                <a:cubicBezTo>
                  <a:pt x="1568" y="1261"/>
                  <a:pt x="1547" y="1251"/>
                  <a:pt x="1522" y="1250"/>
                </a:cubicBezTo>
                <a:cubicBezTo>
                  <a:pt x="1483" y="1249"/>
                  <a:pt x="1447" y="1241"/>
                  <a:pt x="1415" y="1217"/>
                </a:cubicBezTo>
                <a:cubicBezTo>
                  <a:pt x="1410" y="1214"/>
                  <a:pt x="1404" y="1210"/>
                  <a:pt x="1399" y="1211"/>
                </a:cubicBezTo>
                <a:cubicBezTo>
                  <a:pt x="1363" y="1212"/>
                  <a:pt x="1327" y="1215"/>
                  <a:pt x="1287" y="1218"/>
                </a:cubicBezTo>
                <a:cubicBezTo>
                  <a:pt x="1319" y="1253"/>
                  <a:pt x="1317" y="1261"/>
                  <a:pt x="1278" y="1291"/>
                </a:cubicBezTo>
                <a:cubicBezTo>
                  <a:pt x="1322" y="1284"/>
                  <a:pt x="1337" y="1244"/>
                  <a:pt x="1368" y="1223"/>
                </a:cubicBezTo>
                <a:cubicBezTo>
                  <a:pt x="1370" y="1234"/>
                  <a:pt x="1371" y="1243"/>
                  <a:pt x="1373" y="1255"/>
                </a:cubicBezTo>
                <a:close/>
                <a:moveTo>
                  <a:pt x="1265" y="1286"/>
                </a:moveTo>
                <a:cubicBezTo>
                  <a:pt x="1267" y="1277"/>
                  <a:pt x="1270" y="1269"/>
                  <a:pt x="1270" y="1262"/>
                </a:cubicBezTo>
                <a:cubicBezTo>
                  <a:pt x="1269" y="1259"/>
                  <a:pt x="1260" y="1254"/>
                  <a:pt x="1255" y="1255"/>
                </a:cubicBezTo>
                <a:cubicBezTo>
                  <a:pt x="1217" y="1261"/>
                  <a:pt x="1167" y="1323"/>
                  <a:pt x="1166" y="1366"/>
                </a:cubicBezTo>
                <a:cubicBezTo>
                  <a:pt x="1210" y="1363"/>
                  <a:pt x="1254" y="1360"/>
                  <a:pt x="1300" y="1357"/>
                </a:cubicBezTo>
                <a:cubicBezTo>
                  <a:pt x="1299" y="1325"/>
                  <a:pt x="1281" y="1305"/>
                  <a:pt x="1265" y="1286"/>
                </a:cubicBezTo>
                <a:close/>
                <a:moveTo>
                  <a:pt x="1094" y="1366"/>
                </a:moveTo>
                <a:cubicBezTo>
                  <a:pt x="1082" y="1317"/>
                  <a:pt x="1057" y="1283"/>
                  <a:pt x="1015" y="1261"/>
                </a:cubicBezTo>
                <a:cubicBezTo>
                  <a:pt x="1006" y="1257"/>
                  <a:pt x="996" y="1248"/>
                  <a:pt x="989" y="1260"/>
                </a:cubicBezTo>
                <a:cubicBezTo>
                  <a:pt x="985" y="1266"/>
                  <a:pt x="990" y="1277"/>
                  <a:pt x="991" y="1287"/>
                </a:cubicBezTo>
                <a:cubicBezTo>
                  <a:pt x="975" y="1305"/>
                  <a:pt x="956" y="1325"/>
                  <a:pt x="956" y="1357"/>
                </a:cubicBezTo>
                <a:cubicBezTo>
                  <a:pt x="1003" y="1360"/>
                  <a:pt x="1047" y="1363"/>
                  <a:pt x="1094" y="1366"/>
                </a:cubicBezTo>
                <a:close/>
                <a:moveTo>
                  <a:pt x="1862" y="1025"/>
                </a:moveTo>
                <a:cubicBezTo>
                  <a:pt x="1866" y="1012"/>
                  <a:pt x="1870" y="1001"/>
                  <a:pt x="1873" y="989"/>
                </a:cubicBezTo>
                <a:cubicBezTo>
                  <a:pt x="1864" y="989"/>
                  <a:pt x="1856" y="990"/>
                  <a:pt x="1847" y="991"/>
                </a:cubicBezTo>
                <a:cubicBezTo>
                  <a:pt x="1856" y="976"/>
                  <a:pt x="1863" y="966"/>
                  <a:pt x="1873" y="951"/>
                </a:cubicBezTo>
                <a:cubicBezTo>
                  <a:pt x="1857" y="954"/>
                  <a:pt x="1847" y="956"/>
                  <a:pt x="1835" y="958"/>
                </a:cubicBezTo>
                <a:cubicBezTo>
                  <a:pt x="1845" y="942"/>
                  <a:pt x="1853" y="930"/>
                  <a:pt x="1863" y="915"/>
                </a:cubicBezTo>
                <a:cubicBezTo>
                  <a:pt x="1850" y="915"/>
                  <a:pt x="1841" y="915"/>
                  <a:pt x="1832" y="915"/>
                </a:cubicBezTo>
                <a:cubicBezTo>
                  <a:pt x="1832" y="907"/>
                  <a:pt x="1833" y="900"/>
                  <a:pt x="1833" y="894"/>
                </a:cubicBezTo>
                <a:cubicBezTo>
                  <a:pt x="1833" y="887"/>
                  <a:pt x="1832" y="880"/>
                  <a:pt x="1831" y="873"/>
                </a:cubicBezTo>
                <a:cubicBezTo>
                  <a:pt x="1805" y="881"/>
                  <a:pt x="1796" y="901"/>
                  <a:pt x="1804" y="920"/>
                </a:cubicBezTo>
                <a:cubicBezTo>
                  <a:pt x="1827" y="976"/>
                  <a:pt x="1851" y="1032"/>
                  <a:pt x="1872" y="1089"/>
                </a:cubicBezTo>
                <a:cubicBezTo>
                  <a:pt x="1884" y="1119"/>
                  <a:pt x="1892" y="1150"/>
                  <a:pt x="1901" y="1180"/>
                </a:cubicBezTo>
                <a:cubicBezTo>
                  <a:pt x="1902" y="1180"/>
                  <a:pt x="1904" y="1180"/>
                  <a:pt x="1905" y="1180"/>
                </a:cubicBezTo>
                <a:cubicBezTo>
                  <a:pt x="1910" y="1142"/>
                  <a:pt x="1914" y="1105"/>
                  <a:pt x="1919" y="1065"/>
                </a:cubicBezTo>
                <a:cubicBezTo>
                  <a:pt x="1910" y="1073"/>
                  <a:pt x="1903" y="1080"/>
                  <a:pt x="1895" y="1087"/>
                </a:cubicBezTo>
                <a:cubicBezTo>
                  <a:pt x="1894" y="1086"/>
                  <a:pt x="1894" y="1085"/>
                  <a:pt x="1893" y="1085"/>
                </a:cubicBezTo>
                <a:cubicBezTo>
                  <a:pt x="1896" y="1072"/>
                  <a:pt x="1900" y="1060"/>
                  <a:pt x="1904" y="1046"/>
                </a:cubicBezTo>
                <a:cubicBezTo>
                  <a:pt x="1892" y="1050"/>
                  <a:pt x="1883" y="1053"/>
                  <a:pt x="1872" y="1056"/>
                </a:cubicBezTo>
                <a:cubicBezTo>
                  <a:pt x="1878" y="1045"/>
                  <a:pt x="1882" y="1037"/>
                  <a:pt x="1886" y="1027"/>
                </a:cubicBezTo>
                <a:cubicBezTo>
                  <a:pt x="1876" y="1026"/>
                  <a:pt x="1869" y="1026"/>
                  <a:pt x="1862" y="1025"/>
                </a:cubicBezTo>
                <a:close/>
                <a:moveTo>
                  <a:pt x="1488" y="1435"/>
                </a:moveTo>
                <a:cubicBezTo>
                  <a:pt x="1455" y="1440"/>
                  <a:pt x="1426" y="1443"/>
                  <a:pt x="1399" y="1447"/>
                </a:cubicBezTo>
                <a:cubicBezTo>
                  <a:pt x="1393" y="1485"/>
                  <a:pt x="1396" y="1496"/>
                  <a:pt x="1418" y="1516"/>
                </a:cubicBezTo>
                <a:cubicBezTo>
                  <a:pt x="1444" y="1497"/>
                  <a:pt x="1472" y="1521"/>
                  <a:pt x="1501" y="1514"/>
                </a:cubicBezTo>
                <a:cubicBezTo>
                  <a:pt x="1479" y="1491"/>
                  <a:pt x="1476" y="1466"/>
                  <a:pt x="1488" y="1435"/>
                </a:cubicBezTo>
                <a:close/>
                <a:moveTo>
                  <a:pt x="754" y="1514"/>
                </a:moveTo>
                <a:cubicBezTo>
                  <a:pt x="787" y="1513"/>
                  <a:pt x="813" y="1512"/>
                  <a:pt x="846" y="1510"/>
                </a:cubicBezTo>
                <a:cubicBezTo>
                  <a:pt x="862" y="1494"/>
                  <a:pt x="866" y="1477"/>
                  <a:pt x="856" y="1446"/>
                </a:cubicBezTo>
                <a:cubicBezTo>
                  <a:pt x="829" y="1443"/>
                  <a:pt x="801" y="1440"/>
                  <a:pt x="770" y="1436"/>
                </a:cubicBezTo>
                <a:cubicBezTo>
                  <a:pt x="779" y="1466"/>
                  <a:pt x="779" y="1491"/>
                  <a:pt x="754" y="1514"/>
                </a:cubicBezTo>
                <a:close/>
                <a:moveTo>
                  <a:pt x="1487" y="845"/>
                </a:moveTo>
                <a:cubicBezTo>
                  <a:pt x="1475" y="839"/>
                  <a:pt x="1466" y="835"/>
                  <a:pt x="1453" y="829"/>
                </a:cubicBezTo>
                <a:cubicBezTo>
                  <a:pt x="1458" y="840"/>
                  <a:pt x="1461" y="847"/>
                  <a:pt x="1463" y="855"/>
                </a:cubicBezTo>
                <a:cubicBezTo>
                  <a:pt x="1462" y="856"/>
                  <a:pt x="1461" y="857"/>
                  <a:pt x="1460" y="858"/>
                </a:cubicBezTo>
                <a:cubicBezTo>
                  <a:pt x="1451" y="852"/>
                  <a:pt x="1443" y="845"/>
                  <a:pt x="1432" y="838"/>
                </a:cubicBezTo>
                <a:cubicBezTo>
                  <a:pt x="1430" y="844"/>
                  <a:pt x="1425" y="851"/>
                  <a:pt x="1427" y="856"/>
                </a:cubicBezTo>
                <a:cubicBezTo>
                  <a:pt x="1432" y="875"/>
                  <a:pt x="1438" y="894"/>
                  <a:pt x="1447" y="912"/>
                </a:cubicBezTo>
                <a:cubicBezTo>
                  <a:pt x="1454" y="924"/>
                  <a:pt x="1466" y="934"/>
                  <a:pt x="1478" y="947"/>
                </a:cubicBezTo>
                <a:cubicBezTo>
                  <a:pt x="1490" y="906"/>
                  <a:pt x="1464" y="858"/>
                  <a:pt x="1518" y="837"/>
                </a:cubicBezTo>
                <a:cubicBezTo>
                  <a:pt x="1507" y="830"/>
                  <a:pt x="1499" y="824"/>
                  <a:pt x="1488" y="818"/>
                </a:cubicBezTo>
                <a:cubicBezTo>
                  <a:pt x="1488" y="826"/>
                  <a:pt x="1488" y="833"/>
                  <a:pt x="1487" y="845"/>
                </a:cubicBezTo>
                <a:close/>
                <a:moveTo>
                  <a:pt x="1456" y="1338"/>
                </a:moveTo>
                <a:cubicBezTo>
                  <a:pt x="1443" y="1302"/>
                  <a:pt x="1421" y="1281"/>
                  <a:pt x="1401" y="1283"/>
                </a:cubicBezTo>
                <a:cubicBezTo>
                  <a:pt x="1380" y="1285"/>
                  <a:pt x="1360" y="1314"/>
                  <a:pt x="1354" y="1351"/>
                </a:cubicBezTo>
                <a:cubicBezTo>
                  <a:pt x="1388" y="1346"/>
                  <a:pt x="1421" y="1342"/>
                  <a:pt x="1456" y="1338"/>
                </a:cubicBezTo>
                <a:close/>
                <a:moveTo>
                  <a:pt x="901" y="1351"/>
                </a:moveTo>
                <a:cubicBezTo>
                  <a:pt x="903" y="1349"/>
                  <a:pt x="905" y="1347"/>
                  <a:pt x="907" y="1345"/>
                </a:cubicBezTo>
                <a:cubicBezTo>
                  <a:pt x="897" y="1328"/>
                  <a:pt x="889" y="1310"/>
                  <a:pt x="877" y="1295"/>
                </a:cubicBezTo>
                <a:cubicBezTo>
                  <a:pt x="864" y="1279"/>
                  <a:pt x="845" y="1278"/>
                  <a:pt x="831" y="1292"/>
                </a:cubicBezTo>
                <a:cubicBezTo>
                  <a:pt x="819" y="1304"/>
                  <a:pt x="810" y="1319"/>
                  <a:pt x="796" y="1337"/>
                </a:cubicBezTo>
                <a:cubicBezTo>
                  <a:pt x="835" y="1342"/>
                  <a:pt x="868" y="1346"/>
                  <a:pt x="901" y="1351"/>
                </a:cubicBezTo>
                <a:close/>
                <a:moveTo>
                  <a:pt x="1784" y="1094"/>
                </a:moveTo>
                <a:cubicBezTo>
                  <a:pt x="1780" y="1094"/>
                  <a:pt x="1777" y="1093"/>
                  <a:pt x="1774" y="1093"/>
                </a:cubicBezTo>
                <a:cubicBezTo>
                  <a:pt x="1767" y="1114"/>
                  <a:pt x="1759" y="1134"/>
                  <a:pt x="1753" y="1155"/>
                </a:cubicBezTo>
                <a:cubicBezTo>
                  <a:pt x="1752" y="1158"/>
                  <a:pt x="1755" y="1165"/>
                  <a:pt x="1758" y="1166"/>
                </a:cubicBezTo>
                <a:cubicBezTo>
                  <a:pt x="1779" y="1173"/>
                  <a:pt x="1779" y="1191"/>
                  <a:pt x="1781" y="1208"/>
                </a:cubicBezTo>
                <a:cubicBezTo>
                  <a:pt x="1782" y="1217"/>
                  <a:pt x="1784" y="1226"/>
                  <a:pt x="1786" y="1239"/>
                </a:cubicBezTo>
                <a:cubicBezTo>
                  <a:pt x="1797" y="1222"/>
                  <a:pt x="1812" y="1208"/>
                  <a:pt x="1810" y="1197"/>
                </a:cubicBezTo>
                <a:cubicBezTo>
                  <a:pt x="1805" y="1162"/>
                  <a:pt x="1793" y="1128"/>
                  <a:pt x="1784" y="1094"/>
                </a:cubicBezTo>
                <a:close/>
                <a:moveTo>
                  <a:pt x="503" y="1268"/>
                </a:moveTo>
                <a:cubicBezTo>
                  <a:pt x="495" y="1279"/>
                  <a:pt x="492" y="1290"/>
                  <a:pt x="485" y="1293"/>
                </a:cubicBezTo>
                <a:cubicBezTo>
                  <a:pt x="473" y="1299"/>
                  <a:pt x="466" y="1289"/>
                  <a:pt x="462" y="1278"/>
                </a:cubicBezTo>
                <a:cubicBezTo>
                  <a:pt x="460" y="1275"/>
                  <a:pt x="450" y="1272"/>
                  <a:pt x="447" y="1274"/>
                </a:cubicBezTo>
                <a:cubicBezTo>
                  <a:pt x="435" y="1281"/>
                  <a:pt x="421" y="1287"/>
                  <a:pt x="416" y="1298"/>
                </a:cubicBezTo>
                <a:cubicBezTo>
                  <a:pt x="407" y="1316"/>
                  <a:pt x="411" y="1335"/>
                  <a:pt x="427" y="1353"/>
                </a:cubicBezTo>
                <a:cubicBezTo>
                  <a:pt x="454" y="1320"/>
                  <a:pt x="484" y="1292"/>
                  <a:pt x="531" y="1289"/>
                </a:cubicBezTo>
                <a:cubicBezTo>
                  <a:pt x="531" y="1287"/>
                  <a:pt x="531" y="1284"/>
                  <a:pt x="531" y="1281"/>
                </a:cubicBezTo>
                <a:cubicBezTo>
                  <a:pt x="521" y="1276"/>
                  <a:pt x="510" y="1271"/>
                  <a:pt x="503" y="1268"/>
                </a:cubicBezTo>
                <a:close/>
                <a:moveTo>
                  <a:pt x="1774" y="1298"/>
                </a:moveTo>
                <a:cubicBezTo>
                  <a:pt x="1791" y="1315"/>
                  <a:pt x="1811" y="1332"/>
                  <a:pt x="1830" y="1350"/>
                </a:cubicBezTo>
                <a:cubicBezTo>
                  <a:pt x="1844" y="1336"/>
                  <a:pt x="1851" y="1316"/>
                  <a:pt x="1842" y="1300"/>
                </a:cubicBezTo>
                <a:cubicBezTo>
                  <a:pt x="1836" y="1290"/>
                  <a:pt x="1824" y="1281"/>
                  <a:pt x="1812" y="1275"/>
                </a:cubicBezTo>
                <a:cubicBezTo>
                  <a:pt x="1809" y="1273"/>
                  <a:pt x="1799" y="1279"/>
                  <a:pt x="1793" y="1283"/>
                </a:cubicBezTo>
                <a:cubicBezTo>
                  <a:pt x="1786" y="1287"/>
                  <a:pt x="1780" y="1293"/>
                  <a:pt x="1774" y="1298"/>
                </a:cubicBezTo>
                <a:close/>
                <a:moveTo>
                  <a:pt x="707" y="1448"/>
                </a:moveTo>
                <a:cubicBezTo>
                  <a:pt x="713" y="1443"/>
                  <a:pt x="718" y="1438"/>
                  <a:pt x="727" y="1430"/>
                </a:cubicBezTo>
                <a:cubicBezTo>
                  <a:pt x="703" y="1426"/>
                  <a:pt x="683" y="1423"/>
                  <a:pt x="661" y="1420"/>
                </a:cubicBezTo>
                <a:cubicBezTo>
                  <a:pt x="674" y="1467"/>
                  <a:pt x="703" y="1487"/>
                  <a:pt x="733" y="1467"/>
                </a:cubicBezTo>
                <a:cubicBezTo>
                  <a:pt x="724" y="1460"/>
                  <a:pt x="716" y="1454"/>
                  <a:pt x="707" y="1448"/>
                </a:cubicBezTo>
                <a:close/>
                <a:moveTo>
                  <a:pt x="1524" y="1467"/>
                </a:moveTo>
                <a:cubicBezTo>
                  <a:pt x="1553" y="1487"/>
                  <a:pt x="1589" y="1463"/>
                  <a:pt x="1594" y="1420"/>
                </a:cubicBezTo>
                <a:cubicBezTo>
                  <a:pt x="1573" y="1423"/>
                  <a:pt x="1553" y="1426"/>
                  <a:pt x="1529" y="1430"/>
                </a:cubicBezTo>
                <a:cubicBezTo>
                  <a:pt x="1539" y="1439"/>
                  <a:pt x="1544" y="1443"/>
                  <a:pt x="1550" y="1448"/>
                </a:cubicBezTo>
                <a:cubicBezTo>
                  <a:pt x="1541" y="1454"/>
                  <a:pt x="1533" y="1460"/>
                  <a:pt x="1524" y="1467"/>
                </a:cubicBezTo>
                <a:close/>
                <a:moveTo>
                  <a:pt x="1874" y="1266"/>
                </a:moveTo>
                <a:cubicBezTo>
                  <a:pt x="1900" y="1216"/>
                  <a:pt x="1898" y="1222"/>
                  <a:pt x="1869" y="1202"/>
                </a:cubicBezTo>
                <a:cubicBezTo>
                  <a:pt x="1864" y="1223"/>
                  <a:pt x="1844" y="1245"/>
                  <a:pt x="1874" y="1266"/>
                </a:cubicBezTo>
                <a:close/>
                <a:moveTo>
                  <a:pt x="632" y="1271"/>
                </a:moveTo>
                <a:cubicBezTo>
                  <a:pt x="611" y="1270"/>
                  <a:pt x="596" y="1278"/>
                  <a:pt x="586" y="1295"/>
                </a:cubicBezTo>
                <a:cubicBezTo>
                  <a:pt x="616" y="1307"/>
                  <a:pt x="617" y="1306"/>
                  <a:pt x="632" y="1271"/>
                </a:cubicBezTo>
                <a:close/>
                <a:moveTo>
                  <a:pt x="1196" y="1234"/>
                </a:moveTo>
                <a:cubicBezTo>
                  <a:pt x="1196" y="1231"/>
                  <a:pt x="1195" y="1228"/>
                  <a:pt x="1195" y="1226"/>
                </a:cubicBezTo>
                <a:cubicBezTo>
                  <a:pt x="1175" y="1214"/>
                  <a:pt x="1162" y="1216"/>
                  <a:pt x="1148" y="1240"/>
                </a:cubicBezTo>
                <a:cubicBezTo>
                  <a:pt x="1164" y="1238"/>
                  <a:pt x="1180" y="1236"/>
                  <a:pt x="1196" y="1234"/>
                </a:cubicBezTo>
                <a:close/>
                <a:moveTo>
                  <a:pt x="1111" y="1237"/>
                </a:moveTo>
                <a:cubicBezTo>
                  <a:pt x="1090" y="1215"/>
                  <a:pt x="1078" y="1214"/>
                  <a:pt x="1061" y="1228"/>
                </a:cubicBezTo>
                <a:cubicBezTo>
                  <a:pt x="1074" y="1244"/>
                  <a:pt x="1091" y="1238"/>
                  <a:pt x="1111" y="1237"/>
                </a:cubicBezTo>
                <a:close/>
                <a:moveTo>
                  <a:pt x="1419" y="886"/>
                </a:moveTo>
                <a:cubicBezTo>
                  <a:pt x="1410" y="866"/>
                  <a:pt x="1402" y="849"/>
                  <a:pt x="1394" y="832"/>
                </a:cubicBezTo>
                <a:cubicBezTo>
                  <a:pt x="1384" y="848"/>
                  <a:pt x="1392" y="867"/>
                  <a:pt x="1419" y="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2E7227-16D3-4E14-ADEE-3D193F312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052426" y="302664"/>
            <a:ext cx="10544391" cy="724247"/>
          </a:xfrm>
        </p:spPr>
        <p:txBody>
          <a:bodyPr/>
          <a:lstStyle/>
          <a:p>
            <a:r>
              <a:rPr lang="es-ES" dirty="0"/>
              <a:t>Simple portafolio presentación</a:t>
            </a:r>
            <a:endParaRPr lang="es-PE" dirty="0"/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id="{4EB6920F-CAFD-4502-93BA-E4C9FE32D066}"/>
              </a:ext>
            </a:extLst>
          </p:cNvPr>
          <p:cNvSpPr/>
          <p:nvPr/>
        </p:nvSpPr>
        <p:spPr>
          <a:xfrm>
            <a:off x="679457" y="1635285"/>
            <a:ext cx="366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8AF07AFC-0276-46C3-AF76-A83DA1F1BB4F}"/>
              </a:ext>
            </a:extLst>
          </p:cNvPr>
          <p:cNvSpPr/>
          <p:nvPr/>
        </p:nvSpPr>
        <p:spPr>
          <a:xfrm>
            <a:off x="679456" y="2096950"/>
            <a:ext cx="383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C642BE1-B42F-4013-8C2F-197B26E39A11}"/>
              </a:ext>
            </a:extLst>
          </p:cNvPr>
          <p:cNvSpPr txBox="1"/>
          <p:nvPr/>
        </p:nvSpPr>
        <p:spPr>
          <a:xfrm>
            <a:off x="9836484" y="4522097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58F367C-E32E-427E-9676-F211D4F1CC83}"/>
              </a:ext>
            </a:extLst>
          </p:cNvPr>
          <p:cNvGrpSpPr/>
          <p:nvPr/>
        </p:nvGrpSpPr>
        <p:grpSpPr>
          <a:xfrm>
            <a:off x="9836486" y="4941462"/>
            <a:ext cx="2531918" cy="945505"/>
            <a:chOff x="6565696" y="2005884"/>
            <a:chExt cx="2055605" cy="945505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6693CDC-B1B6-4C4D-8BC9-79BACC19D2B6}"/>
                </a:ext>
              </a:extLst>
            </p:cNvPr>
            <p:cNvSpPr txBox="1"/>
            <p:nvPr/>
          </p:nvSpPr>
          <p:spPr>
            <a:xfrm>
              <a:off x="6565696" y="2305058"/>
              <a:ext cx="1626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appeal.  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9B266B2-65CF-428B-8747-5CEF06B9195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F149912D-8B4C-4687-A460-C5C3876A4D73}"/>
              </a:ext>
            </a:extLst>
          </p:cNvPr>
          <p:cNvSpPr txBox="1"/>
          <p:nvPr/>
        </p:nvSpPr>
        <p:spPr>
          <a:xfrm>
            <a:off x="6960045" y="452568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5D1FE1C-657A-49AA-8841-402BEBDFFEE3}"/>
              </a:ext>
            </a:extLst>
          </p:cNvPr>
          <p:cNvGrpSpPr/>
          <p:nvPr/>
        </p:nvGrpSpPr>
        <p:grpSpPr>
          <a:xfrm>
            <a:off x="6960047" y="4945046"/>
            <a:ext cx="2531918" cy="945505"/>
            <a:chOff x="6565696" y="2005884"/>
            <a:chExt cx="2055605" cy="945505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A680962-3FEA-463D-B460-41C4811BE061}"/>
                </a:ext>
              </a:extLst>
            </p:cNvPr>
            <p:cNvSpPr txBox="1"/>
            <p:nvPr/>
          </p:nvSpPr>
          <p:spPr>
            <a:xfrm>
              <a:off x="6565696" y="2305058"/>
              <a:ext cx="1626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513AD56-ABC4-46E6-9814-84EF0617B1A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7" name="Grupo 346">
            <a:extLst>
              <a:ext uri="{FF2B5EF4-FFF2-40B4-BE49-F238E27FC236}">
                <a16:creationId xmlns:a16="http://schemas.microsoft.com/office/drawing/2014/main" id="{30EB02AF-86FF-6ADB-3DA4-C06A8C74118F}"/>
              </a:ext>
            </a:extLst>
          </p:cNvPr>
          <p:cNvGrpSpPr/>
          <p:nvPr/>
        </p:nvGrpSpPr>
        <p:grpSpPr>
          <a:xfrm>
            <a:off x="1322388" y="3230563"/>
            <a:ext cx="4038600" cy="2801938"/>
            <a:chOff x="1322388" y="3230563"/>
            <a:chExt cx="4038600" cy="2801938"/>
          </a:xfrm>
        </p:grpSpPr>
        <p:grpSp>
          <p:nvGrpSpPr>
            <p:cNvPr id="15" name="Group 205">
              <a:extLst>
                <a:ext uri="{FF2B5EF4-FFF2-40B4-BE49-F238E27FC236}">
                  <a16:creationId xmlns:a16="http://schemas.microsoft.com/office/drawing/2014/main" id="{61B37437-4EBC-6FC7-6780-5603F810A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388" y="3230563"/>
              <a:ext cx="4038600" cy="2801938"/>
              <a:chOff x="833" y="2035"/>
              <a:chExt cx="2544" cy="1765"/>
            </a:xfrm>
          </p:grpSpPr>
          <p:sp>
            <p:nvSpPr>
              <p:cNvPr id="147" name="Freeform 5">
                <a:extLst>
                  <a:ext uri="{FF2B5EF4-FFF2-40B4-BE49-F238E27FC236}">
                    <a16:creationId xmlns:a16="http://schemas.microsoft.com/office/drawing/2014/main" id="{856E2B68-47CC-C39B-F796-9A739F06C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3055"/>
                <a:ext cx="87" cy="119"/>
              </a:xfrm>
              <a:custGeom>
                <a:avLst/>
                <a:gdLst>
                  <a:gd name="T0" fmla="*/ 42 w 87"/>
                  <a:gd name="T1" fmla="*/ 7 h 119"/>
                  <a:gd name="T2" fmla="*/ 0 w 87"/>
                  <a:gd name="T3" fmla="*/ 53 h 119"/>
                  <a:gd name="T4" fmla="*/ 42 w 87"/>
                  <a:gd name="T5" fmla="*/ 119 h 119"/>
                  <a:gd name="T6" fmla="*/ 87 w 87"/>
                  <a:gd name="T7" fmla="*/ 60 h 119"/>
                  <a:gd name="T8" fmla="*/ 84 w 87"/>
                  <a:gd name="T9" fmla="*/ 0 h 119"/>
                  <a:gd name="T10" fmla="*/ 42 w 87"/>
                  <a:gd name="T11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19">
                    <a:moveTo>
                      <a:pt x="42" y="7"/>
                    </a:moveTo>
                    <a:lnTo>
                      <a:pt x="0" y="53"/>
                    </a:lnTo>
                    <a:lnTo>
                      <a:pt x="42" y="119"/>
                    </a:lnTo>
                    <a:lnTo>
                      <a:pt x="87" y="60"/>
                    </a:lnTo>
                    <a:lnTo>
                      <a:pt x="84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1E1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6">
                <a:extLst>
                  <a:ext uri="{FF2B5EF4-FFF2-40B4-BE49-F238E27FC236}">
                    <a16:creationId xmlns:a16="http://schemas.microsoft.com/office/drawing/2014/main" id="{CF48B4E0-4C98-14B2-15BA-558CCD631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" y="2615"/>
                <a:ext cx="133" cy="87"/>
              </a:xfrm>
              <a:custGeom>
                <a:avLst/>
                <a:gdLst>
                  <a:gd name="T0" fmla="*/ 11 w 133"/>
                  <a:gd name="T1" fmla="*/ 45 h 87"/>
                  <a:gd name="T2" fmla="*/ 60 w 133"/>
                  <a:gd name="T3" fmla="*/ 87 h 87"/>
                  <a:gd name="T4" fmla="*/ 133 w 133"/>
                  <a:gd name="T5" fmla="*/ 42 h 87"/>
                  <a:gd name="T6" fmla="*/ 67 w 133"/>
                  <a:gd name="T7" fmla="*/ 0 h 87"/>
                  <a:gd name="T8" fmla="*/ 0 w 133"/>
                  <a:gd name="T9" fmla="*/ 3 h 87"/>
                  <a:gd name="T10" fmla="*/ 11 w 133"/>
                  <a:gd name="T11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87">
                    <a:moveTo>
                      <a:pt x="11" y="45"/>
                    </a:moveTo>
                    <a:lnTo>
                      <a:pt x="60" y="87"/>
                    </a:lnTo>
                    <a:lnTo>
                      <a:pt x="133" y="42"/>
                    </a:lnTo>
                    <a:lnTo>
                      <a:pt x="67" y="0"/>
                    </a:lnTo>
                    <a:lnTo>
                      <a:pt x="0" y="3"/>
                    </a:lnTo>
                    <a:lnTo>
                      <a:pt x="11" y="45"/>
                    </a:lnTo>
                    <a:close/>
                  </a:path>
                </a:pathLst>
              </a:custGeom>
              <a:solidFill>
                <a:srgbClr val="1E1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7">
                <a:extLst>
                  <a:ext uri="{FF2B5EF4-FFF2-40B4-BE49-F238E27FC236}">
                    <a16:creationId xmlns:a16="http://schemas.microsoft.com/office/drawing/2014/main" id="{B8AC6C8D-7FF9-7636-5ECD-36C4DB3A2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3321"/>
                <a:ext cx="140" cy="91"/>
              </a:xfrm>
              <a:custGeom>
                <a:avLst/>
                <a:gdLst>
                  <a:gd name="T0" fmla="*/ 14 w 140"/>
                  <a:gd name="T1" fmla="*/ 53 h 91"/>
                  <a:gd name="T2" fmla="*/ 66 w 140"/>
                  <a:gd name="T3" fmla="*/ 91 h 91"/>
                  <a:gd name="T4" fmla="*/ 140 w 140"/>
                  <a:gd name="T5" fmla="*/ 39 h 91"/>
                  <a:gd name="T6" fmla="*/ 66 w 140"/>
                  <a:gd name="T7" fmla="*/ 0 h 91"/>
                  <a:gd name="T8" fmla="*/ 0 w 140"/>
                  <a:gd name="T9" fmla="*/ 11 h 91"/>
                  <a:gd name="T10" fmla="*/ 14 w 140"/>
                  <a:gd name="T11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91">
                    <a:moveTo>
                      <a:pt x="14" y="53"/>
                    </a:moveTo>
                    <a:lnTo>
                      <a:pt x="66" y="91"/>
                    </a:lnTo>
                    <a:lnTo>
                      <a:pt x="140" y="39"/>
                    </a:lnTo>
                    <a:lnTo>
                      <a:pt x="66" y="0"/>
                    </a:lnTo>
                    <a:lnTo>
                      <a:pt x="0" y="11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1E1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8">
                <a:extLst>
                  <a:ext uri="{FF2B5EF4-FFF2-40B4-BE49-F238E27FC236}">
                    <a16:creationId xmlns:a16="http://schemas.microsoft.com/office/drawing/2014/main" id="{8A0B256D-74D2-4628-B548-2823BCC11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440"/>
                <a:ext cx="116" cy="98"/>
              </a:xfrm>
              <a:custGeom>
                <a:avLst/>
                <a:gdLst>
                  <a:gd name="T0" fmla="*/ 0 w 116"/>
                  <a:gd name="T1" fmla="*/ 38 h 98"/>
                  <a:gd name="T2" fmla="*/ 25 w 116"/>
                  <a:gd name="T3" fmla="*/ 98 h 98"/>
                  <a:gd name="T4" fmla="*/ 116 w 116"/>
                  <a:gd name="T5" fmla="*/ 94 h 98"/>
                  <a:gd name="T6" fmla="*/ 70 w 116"/>
                  <a:gd name="T7" fmla="*/ 24 h 98"/>
                  <a:gd name="T8" fmla="*/ 11 w 116"/>
                  <a:gd name="T9" fmla="*/ 0 h 98"/>
                  <a:gd name="T10" fmla="*/ 0 w 116"/>
                  <a:gd name="T11" fmla="*/ 3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98">
                    <a:moveTo>
                      <a:pt x="0" y="38"/>
                    </a:moveTo>
                    <a:lnTo>
                      <a:pt x="25" y="98"/>
                    </a:lnTo>
                    <a:lnTo>
                      <a:pt x="116" y="94"/>
                    </a:lnTo>
                    <a:lnTo>
                      <a:pt x="70" y="24"/>
                    </a:lnTo>
                    <a:lnTo>
                      <a:pt x="1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E1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9">
                <a:extLst>
                  <a:ext uri="{FF2B5EF4-FFF2-40B4-BE49-F238E27FC236}">
                    <a16:creationId xmlns:a16="http://schemas.microsoft.com/office/drawing/2014/main" id="{7B8825AD-2B1F-2BA4-2F21-23B49A07A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458"/>
                <a:ext cx="84" cy="83"/>
              </a:xfrm>
              <a:custGeom>
                <a:avLst/>
                <a:gdLst>
                  <a:gd name="T0" fmla="*/ 8 w 24"/>
                  <a:gd name="T1" fmla="*/ 3 h 24"/>
                  <a:gd name="T2" fmla="*/ 12 w 24"/>
                  <a:gd name="T3" fmla="*/ 14 h 24"/>
                  <a:gd name="T4" fmla="*/ 2 w 24"/>
                  <a:gd name="T5" fmla="*/ 16 h 24"/>
                  <a:gd name="T6" fmla="*/ 2 w 24"/>
                  <a:gd name="T7" fmla="*/ 10 h 24"/>
                  <a:gd name="T8" fmla="*/ 3 w 24"/>
                  <a:gd name="T9" fmla="*/ 4 h 24"/>
                  <a:gd name="T10" fmla="*/ 2 w 24"/>
                  <a:gd name="T11" fmla="*/ 0 h 24"/>
                  <a:gd name="T12" fmla="*/ 8 w 24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8" y="3"/>
                    </a:moveTo>
                    <a:cubicBezTo>
                      <a:pt x="8" y="3"/>
                      <a:pt x="24" y="5"/>
                      <a:pt x="12" y="14"/>
                    </a:cubicBezTo>
                    <a:cubicBezTo>
                      <a:pt x="0" y="24"/>
                      <a:pt x="2" y="16"/>
                      <a:pt x="2" y="1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1E1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10">
                <a:extLst>
                  <a:ext uri="{FF2B5EF4-FFF2-40B4-BE49-F238E27FC236}">
                    <a16:creationId xmlns:a16="http://schemas.microsoft.com/office/drawing/2014/main" id="{6B73E1D2-9319-1859-8907-E159DDEC7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433"/>
                <a:ext cx="631" cy="1059"/>
              </a:xfrm>
              <a:custGeom>
                <a:avLst/>
                <a:gdLst>
                  <a:gd name="T0" fmla="*/ 172 w 181"/>
                  <a:gd name="T1" fmla="*/ 246 h 303"/>
                  <a:gd name="T2" fmla="*/ 161 w 181"/>
                  <a:gd name="T3" fmla="*/ 270 h 303"/>
                  <a:gd name="T4" fmla="*/ 161 w 181"/>
                  <a:gd name="T5" fmla="*/ 247 h 303"/>
                  <a:gd name="T6" fmla="*/ 149 w 181"/>
                  <a:gd name="T7" fmla="*/ 283 h 303"/>
                  <a:gd name="T8" fmla="*/ 137 w 181"/>
                  <a:gd name="T9" fmla="*/ 303 h 303"/>
                  <a:gd name="T10" fmla="*/ 130 w 181"/>
                  <a:gd name="T11" fmla="*/ 285 h 303"/>
                  <a:gd name="T12" fmla="*/ 129 w 181"/>
                  <a:gd name="T13" fmla="*/ 273 h 303"/>
                  <a:gd name="T14" fmla="*/ 99 w 181"/>
                  <a:gd name="T15" fmla="*/ 257 h 303"/>
                  <a:gd name="T16" fmla="*/ 87 w 181"/>
                  <a:gd name="T17" fmla="*/ 251 h 303"/>
                  <a:gd name="T18" fmla="*/ 79 w 181"/>
                  <a:gd name="T19" fmla="*/ 264 h 303"/>
                  <a:gd name="T20" fmla="*/ 61 w 181"/>
                  <a:gd name="T21" fmla="*/ 252 h 303"/>
                  <a:gd name="T22" fmla="*/ 35 w 181"/>
                  <a:gd name="T23" fmla="*/ 217 h 303"/>
                  <a:gd name="T24" fmla="*/ 27 w 181"/>
                  <a:gd name="T25" fmla="*/ 223 h 303"/>
                  <a:gd name="T26" fmla="*/ 9 w 181"/>
                  <a:gd name="T27" fmla="*/ 211 h 303"/>
                  <a:gd name="T28" fmla="*/ 0 w 181"/>
                  <a:gd name="T29" fmla="*/ 195 h 303"/>
                  <a:gd name="T30" fmla="*/ 0 w 181"/>
                  <a:gd name="T31" fmla="*/ 180 h 303"/>
                  <a:gd name="T32" fmla="*/ 6 w 181"/>
                  <a:gd name="T33" fmla="*/ 144 h 303"/>
                  <a:gd name="T34" fmla="*/ 12 w 181"/>
                  <a:gd name="T35" fmla="*/ 141 h 303"/>
                  <a:gd name="T36" fmla="*/ 17 w 181"/>
                  <a:gd name="T37" fmla="*/ 149 h 303"/>
                  <a:gd name="T38" fmla="*/ 24 w 181"/>
                  <a:gd name="T39" fmla="*/ 126 h 303"/>
                  <a:gd name="T40" fmla="*/ 36 w 181"/>
                  <a:gd name="T41" fmla="*/ 74 h 303"/>
                  <a:gd name="T42" fmla="*/ 40 w 181"/>
                  <a:gd name="T43" fmla="*/ 68 h 303"/>
                  <a:gd name="T44" fmla="*/ 75 w 181"/>
                  <a:gd name="T45" fmla="*/ 68 h 303"/>
                  <a:gd name="T46" fmla="*/ 99 w 181"/>
                  <a:gd name="T47" fmla="*/ 73 h 303"/>
                  <a:gd name="T48" fmla="*/ 116 w 181"/>
                  <a:gd name="T49" fmla="*/ 14 h 303"/>
                  <a:gd name="T50" fmla="*/ 152 w 181"/>
                  <a:gd name="T51" fmla="*/ 19 h 303"/>
                  <a:gd name="T52" fmla="*/ 167 w 181"/>
                  <a:gd name="T53" fmla="*/ 55 h 303"/>
                  <a:gd name="T54" fmla="*/ 180 w 181"/>
                  <a:gd name="T55" fmla="*/ 134 h 303"/>
                  <a:gd name="T56" fmla="*/ 180 w 181"/>
                  <a:gd name="T57" fmla="*/ 190 h 303"/>
                  <a:gd name="T58" fmla="*/ 176 w 181"/>
                  <a:gd name="T59" fmla="*/ 232 h 303"/>
                  <a:gd name="T60" fmla="*/ 173 w 181"/>
                  <a:gd name="T61" fmla="*/ 236 h 303"/>
                  <a:gd name="T62" fmla="*/ 174 w 181"/>
                  <a:gd name="T63" fmla="*/ 24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303">
                    <a:moveTo>
                      <a:pt x="174" y="243"/>
                    </a:moveTo>
                    <a:cubicBezTo>
                      <a:pt x="174" y="244"/>
                      <a:pt x="173" y="245"/>
                      <a:pt x="172" y="246"/>
                    </a:cubicBezTo>
                    <a:cubicBezTo>
                      <a:pt x="170" y="252"/>
                      <a:pt x="169" y="258"/>
                      <a:pt x="167" y="265"/>
                    </a:cubicBezTo>
                    <a:cubicBezTo>
                      <a:pt x="167" y="268"/>
                      <a:pt x="165" y="270"/>
                      <a:pt x="161" y="270"/>
                    </a:cubicBezTo>
                    <a:cubicBezTo>
                      <a:pt x="158" y="269"/>
                      <a:pt x="158" y="266"/>
                      <a:pt x="158" y="263"/>
                    </a:cubicBezTo>
                    <a:cubicBezTo>
                      <a:pt x="159" y="258"/>
                      <a:pt x="159" y="253"/>
                      <a:pt x="161" y="247"/>
                    </a:cubicBezTo>
                    <a:cubicBezTo>
                      <a:pt x="158" y="258"/>
                      <a:pt x="154" y="267"/>
                      <a:pt x="152" y="277"/>
                    </a:cubicBezTo>
                    <a:cubicBezTo>
                      <a:pt x="152" y="279"/>
                      <a:pt x="152" y="283"/>
                      <a:pt x="149" y="283"/>
                    </a:cubicBezTo>
                    <a:cubicBezTo>
                      <a:pt x="147" y="282"/>
                      <a:pt x="147" y="284"/>
                      <a:pt x="147" y="285"/>
                    </a:cubicBezTo>
                    <a:cubicBezTo>
                      <a:pt x="143" y="291"/>
                      <a:pt x="142" y="298"/>
                      <a:pt x="137" y="303"/>
                    </a:cubicBezTo>
                    <a:cubicBezTo>
                      <a:pt x="132" y="302"/>
                      <a:pt x="132" y="299"/>
                      <a:pt x="132" y="295"/>
                    </a:cubicBezTo>
                    <a:cubicBezTo>
                      <a:pt x="133" y="291"/>
                      <a:pt x="133" y="288"/>
                      <a:pt x="130" y="285"/>
                    </a:cubicBezTo>
                    <a:cubicBezTo>
                      <a:pt x="127" y="283"/>
                      <a:pt x="127" y="279"/>
                      <a:pt x="128" y="275"/>
                    </a:cubicBezTo>
                    <a:cubicBezTo>
                      <a:pt x="128" y="275"/>
                      <a:pt x="129" y="274"/>
                      <a:pt x="129" y="273"/>
                    </a:cubicBezTo>
                    <a:cubicBezTo>
                      <a:pt x="131" y="268"/>
                      <a:pt x="130" y="269"/>
                      <a:pt x="125" y="267"/>
                    </a:cubicBezTo>
                    <a:cubicBezTo>
                      <a:pt x="116" y="264"/>
                      <a:pt x="107" y="263"/>
                      <a:pt x="99" y="257"/>
                    </a:cubicBezTo>
                    <a:cubicBezTo>
                      <a:pt x="91" y="251"/>
                      <a:pt x="90" y="243"/>
                      <a:pt x="89" y="236"/>
                    </a:cubicBezTo>
                    <a:cubicBezTo>
                      <a:pt x="91" y="240"/>
                      <a:pt x="90" y="246"/>
                      <a:pt x="87" y="251"/>
                    </a:cubicBezTo>
                    <a:cubicBezTo>
                      <a:pt x="85" y="256"/>
                      <a:pt x="83" y="260"/>
                      <a:pt x="82" y="265"/>
                    </a:cubicBezTo>
                    <a:cubicBezTo>
                      <a:pt x="80" y="267"/>
                      <a:pt x="79" y="265"/>
                      <a:pt x="79" y="264"/>
                    </a:cubicBezTo>
                    <a:cubicBezTo>
                      <a:pt x="78" y="260"/>
                      <a:pt x="75" y="259"/>
                      <a:pt x="71" y="260"/>
                    </a:cubicBezTo>
                    <a:cubicBezTo>
                      <a:pt x="66" y="259"/>
                      <a:pt x="63" y="256"/>
                      <a:pt x="61" y="252"/>
                    </a:cubicBezTo>
                    <a:cubicBezTo>
                      <a:pt x="56" y="243"/>
                      <a:pt x="50" y="235"/>
                      <a:pt x="42" y="229"/>
                    </a:cubicBezTo>
                    <a:cubicBezTo>
                      <a:pt x="39" y="226"/>
                      <a:pt x="37" y="221"/>
                      <a:pt x="35" y="217"/>
                    </a:cubicBezTo>
                    <a:cubicBezTo>
                      <a:pt x="33" y="218"/>
                      <a:pt x="33" y="220"/>
                      <a:pt x="32" y="221"/>
                    </a:cubicBezTo>
                    <a:cubicBezTo>
                      <a:pt x="31" y="224"/>
                      <a:pt x="29" y="224"/>
                      <a:pt x="27" y="223"/>
                    </a:cubicBezTo>
                    <a:cubicBezTo>
                      <a:pt x="24" y="220"/>
                      <a:pt x="20" y="219"/>
                      <a:pt x="16" y="219"/>
                    </a:cubicBezTo>
                    <a:cubicBezTo>
                      <a:pt x="11" y="218"/>
                      <a:pt x="9" y="215"/>
                      <a:pt x="9" y="211"/>
                    </a:cubicBezTo>
                    <a:cubicBezTo>
                      <a:pt x="9" y="206"/>
                      <a:pt x="9" y="203"/>
                      <a:pt x="3" y="202"/>
                    </a:cubicBezTo>
                    <a:cubicBezTo>
                      <a:pt x="1" y="201"/>
                      <a:pt x="0" y="198"/>
                      <a:pt x="0" y="195"/>
                    </a:cubicBezTo>
                    <a:cubicBezTo>
                      <a:pt x="0" y="193"/>
                      <a:pt x="1" y="191"/>
                      <a:pt x="1" y="189"/>
                    </a:cubicBezTo>
                    <a:cubicBezTo>
                      <a:pt x="2" y="186"/>
                      <a:pt x="0" y="183"/>
                      <a:pt x="0" y="180"/>
                    </a:cubicBezTo>
                    <a:cubicBezTo>
                      <a:pt x="0" y="173"/>
                      <a:pt x="4" y="169"/>
                      <a:pt x="7" y="164"/>
                    </a:cubicBezTo>
                    <a:cubicBezTo>
                      <a:pt x="10" y="157"/>
                      <a:pt x="6" y="151"/>
                      <a:pt x="6" y="144"/>
                    </a:cubicBezTo>
                    <a:cubicBezTo>
                      <a:pt x="6" y="142"/>
                      <a:pt x="5" y="140"/>
                      <a:pt x="7" y="138"/>
                    </a:cubicBezTo>
                    <a:cubicBezTo>
                      <a:pt x="10" y="136"/>
                      <a:pt x="11" y="139"/>
                      <a:pt x="12" y="141"/>
                    </a:cubicBezTo>
                    <a:cubicBezTo>
                      <a:pt x="13" y="143"/>
                      <a:pt x="13" y="145"/>
                      <a:pt x="14" y="147"/>
                    </a:cubicBezTo>
                    <a:cubicBezTo>
                      <a:pt x="15" y="148"/>
                      <a:pt x="15" y="150"/>
                      <a:pt x="17" y="149"/>
                    </a:cubicBezTo>
                    <a:cubicBezTo>
                      <a:pt x="19" y="149"/>
                      <a:pt x="19" y="148"/>
                      <a:pt x="19" y="146"/>
                    </a:cubicBezTo>
                    <a:cubicBezTo>
                      <a:pt x="21" y="140"/>
                      <a:pt x="22" y="133"/>
                      <a:pt x="24" y="126"/>
                    </a:cubicBezTo>
                    <a:cubicBezTo>
                      <a:pt x="27" y="114"/>
                      <a:pt x="28" y="101"/>
                      <a:pt x="33" y="89"/>
                    </a:cubicBezTo>
                    <a:cubicBezTo>
                      <a:pt x="35" y="85"/>
                      <a:pt x="34" y="79"/>
                      <a:pt x="36" y="74"/>
                    </a:cubicBezTo>
                    <a:cubicBezTo>
                      <a:pt x="36" y="72"/>
                      <a:pt x="36" y="71"/>
                      <a:pt x="37" y="69"/>
                    </a:cubicBezTo>
                    <a:cubicBezTo>
                      <a:pt x="38" y="69"/>
                      <a:pt x="39" y="69"/>
                      <a:pt x="40" y="68"/>
                    </a:cubicBezTo>
                    <a:cubicBezTo>
                      <a:pt x="48" y="70"/>
                      <a:pt x="56" y="69"/>
                      <a:pt x="64" y="69"/>
                    </a:cubicBezTo>
                    <a:cubicBezTo>
                      <a:pt x="68" y="69"/>
                      <a:pt x="71" y="69"/>
                      <a:pt x="75" y="68"/>
                    </a:cubicBezTo>
                    <a:cubicBezTo>
                      <a:pt x="77" y="67"/>
                      <a:pt x="78" y="67"/>
                      <a:pt x="80" y="68"/>
                    </a:cubicBezTo>
                    <a:cubicBezTo>
                      <a:pt x="83" y="75"/>
                      <a:pt x="91" y="77"/>
                      <a:pt x="99" y="73"/>
                    </a:cubicBezTo>
                    <a:cubicBezTo>
                      <a:pt x="110" y="68"/>
                      <a:pt x="115" y="59"/>
                      <a:pt x="115" y="48"/>
                    </a:cubicBezTo>
                    <a:cubicBezTo>
                      <a:pt x="115" y="37"/>
                      <a:pt x="117" y="26"/>
                      <a:pt x="116" y="14"/>
                    </a:cubicBezTo>
                    <a:cubicBezTo>
                      <a:pt x="115" y="4"/>
                      <a:pt x="122" y="0"/>
                      <a:pt x="132" y="3"/>
                    </a:cubicBezTo>
                    <a:cubicBezTo>
                      <a:pt x="141" y="6"/>
                      <a:pt x="147" y="12"/>
                      <a:pt x="152" y="19"/>
                    </a:cubicBezTo>
                    <a:cubicBezTo>
                      <a:pt x="153" y="20"/>
                      <a:pt x="153" y="21"/>
                      <a:pt x="154" y="22"/>
                    </a:cubicBezTo>
                    <a:cubicBezTo>
                      <a:pt x="158" y="33"/>
                      <a:pt x="166" y="43"/>
                      <a:pt x="167" y="55"/>
                    </a:cubicBezTo>
                    <a:cubicBezTo>
                      <a:pt x="169" y="72"/>
                      <a:pt x="173" y="88"/>
                      <a:pt x="175" y="105"/>
                    </a:cubicBezTo>
                    <a:cubicBezTo>
                      <a:pt x="176" y="115"/>
                      <a:pt x="179" y="124"/>
                      <a:pt x="180" y="134"/>
                    </a:cubicBezTo>
                    <a:cubicBezTo>
                      <a:pt x="180" y="140"/>
                      <a:pt x="180" y="146"/>
                      <a:pt x="180" y="152"/>
                    </a:cubicBezTo>
                    <a:cubicBezTo>
                      <a:pt x="181" y="165"/>
                      <a:pt x="181" y="178"/>
                      <a:pt x="180" y="190"/>
                    </a:cubicBezTo>
                    <a:cubicBezTo>
                      <a:pt x="179" y="201"/>
                      <a:pt x="180" y="211"/>
                      <a:pt x="177" y="221"/>
                    </a:cubicBezTo>
                    <a:cubicBezTo>
                      <a:pt x="176" y="225"/>
                      <a:pt x="174" y="228"/>
                      <a:pt x="176" y="232"/>
                    </a:cubicBezTo>
                    <a:cubicBezTo>
                      <a:pt x="175" y="234"/>
                      <a:pt x="175" y="236"/>
                      <a:pt x="174" y="238"/>
                    </a:cubicBezTo>
                    <a:cubicBezTo>
                      <a:pt x="174" y="237"/>
                      <a:pt x="173" y="237"/>
                      <a:pt x="173" y="236"/>
                    </a:cubicBezTo>
                    <a:cubicBezTo>
                      <a:pt x="173" y="236"/>
                      <a:pt x="173" y="237"/>
                      <a:pt x="173" y="237"/>
                    </a:cubicBezTo>
                    <a:cubicBezTo>
                      <a:pt x="174" y="239"/>
                      <a:pt x="171" y="241"/>
                      <a:pt x="174" y="243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11">
                <a:extLst>
                  <a:ext uri="{FF2B5EF4-FFF2-40B4-BE49-F238E27FC236}">
                    <a16:creationId xmlns:a16="http://schemas.microsoft.com/office/drawing/2014/main" id="{CA1C3033-7361-14BA-6AA9-B716F8343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2566"/>
                <a:ext cx="614" cy="706"/>
              </a:xfrm>
              <a:custGeom>
                <a:avLst/>
                <a:gdLst>
                  <a:gd name="T0" fmla="*/ 143 w 176"/>
                  <a:gd name="T1" fmla="*/ 22 h 202"/>
                  <a:gd name="T2" fmla="*/ 153 w 176"/>
                  <a:gd name="T3" fmla="*/ 10 h 202"/>
                  <a:gd name="T4" fmla="*/ 172 w 176"/>
                  <a:gd name="T5" fmla="*/ 1 h 202"/>
                  <a:gd name="T6" fmla="*/ 175 w 176"/>
                  <a:gd name="T7" fmla="*/ 1 h 202"/>
                  <a:gd name="T8" fmla="*/ 173 w 176"/>
                  <a:gd name="T9" fmla="*/ 6 h 202"/>
                  <a:gd name="T10" fmla="*/ 169 w 176"/>
                  <a:gd name="T11" fmla="*/ 13 h 202"/>
                  <a:gd name="T12" fmla="*/ 175 w 176"/>
                  <a:gd name="T13" fmla="*/ 14 h 202"/>
                  <a:gd name="T14" fmla="*/ 172 w 176"/>
                  <a:gd name="T15" fmla="*/ 17 h 202"/>
                  <a:gd name="T16" fmla="*/ 164 w 176"/>
                  <a:gd name="T17" fmla="*/ 25 h 202"/>
                  <a:gd name="T18" fmla="*/ 156 w 176"/>
                  <a:gd name="T19" fmla="*/ 45 h 202"/>
                  <a:gd name="T20" fmla="*/ 156 w 176"/>
                  <a:gd name="T21" fmla="*/ 64 h 202"/>
                  <a:gd name="T22" fmla="*/ 160 w 176"/>
                  <a:gd name="T23" fmla="*/ 68 h 202"/>
                  <a:gd name="T24" fmla="*/ 166 w 176"/>
                  <a:gd name="T25" fmla="*/ 73 h 202"/>
                  <a:gd name="T26" fmla="*/ 165 w 176"/>
                  <a:gd name="T27" fmla="*/ 81 h 202"/>
                  <a:gd name="T28" fmla="*/ 155 w 176"/>
                  <a:gd name="T29" fmla="*/ 90 h 202"/>
                  <a:gd name="T30" fmla="*/ 150 w 176"/>
                  <a:gd name="T31" fmla="*/ 92 h 202"/>
                  <a:gd name="T32" fmla="*/ 134 w 176"/>
                  <a:gd name="T33" fmla="*/ 95 h 202"/>
                  <a:gd name="T34" fmla="*/ 117 w 176"/>
                  <a:gd name="T35" fmla="*/ 90 h 202"/>
                  <a:gd name="T36" fmla="*/ 113 w 176"/>
                  <a:gd name="T37" fmla="*/ 93 h 202"/>
                  <a:gd name="T38" fmla="*/ 70 w 176"/>
                  <a:gd name="T39" fmla="*/ 126 h 202"/>
                  <a:gd name="T40" fmla="*/ 55 w 176"/>
                  <a:gd name="T41" fmla="*/ 124 h 202"/>
                  <a:gd name="T42" fmla="*/ 58 w 176"/>
                  <a:gd name="T43" fmla="*/ 147 h 202"/>
                  <a:gd name="T44" fmla="*/ 53 w 176"/>
                  <a:gd name="T45" fmla="*/ 168 h 202"/>
                  <a:gd name="T46" fmla="*/ 50 w 176"/>
                  <a:gd name="T47" fmla="*/ 171 h 202"/>
                  <a:gd name="T48" fmla="*/ 40 w 176"/>
                  <a:gd name="T49" fmla="*/ 181 h 202"/>
                  <a:gd name="T50" fmla="*/ 29 w 176"/>
                  <a:gd name="T51" fmla="*/ 196 h 202"/>
                  <a:gd name="T52" fmla="*/ 26 w 176"/>
                  <a:gd name="T53" fmla="*/ 200 h 202"/>
                  <a:gd name="T54" fmla="*/ 23 w 176"/>
                  <a:gd name="T55" fmla="*/ 201 h 202"/>
                  <a:gd name="T56" fmla="*/ 22 w 176"/>
                  <a:gd name="T57" fmla="*/ 197 h 202"/>
                  <a:gd name="T58" fmla="*/ 24 w 176"/>
                  <a:gd name="T59" fmla="*/ 193 h 202"/>
                  <a:gd name="T60" fmla="*/ 28 w 176"/>
                  <a:gd name="T61" fmla="*/ 183 h 202"/>
                  <a:gd name="T62" fmla="*/ 23 w 176"/>
                  <a:gd name="T63" fmla="*/ 171 h 202"/>
                  <a:gd name="T64" fmla="*/ 15 w 176"/>
                  <a:gd name="T65" fmla="*/ 166 h 202"/>
                  <a:gd name="T66" fmla="*/ 11 w 176"/>
                  <a:gd name="T67" fmla="*/ 162 h 202"/>
                  <a:gd name="T68" fmla="*/ 3 w 176"/>
                  <a:gd name="T69" fmla="*/ 117 h 202"/>
                  <a:gd name="T70" fmla="*/ 6 w 176"/>
                  <a:gd name="T71" fmla="*/ 113 h 202"/>
                  <a:gd name="T72" fmla="*/ 50 w 176"/>
                  <a:gd name="T73" fmla="*/ 82 h 202"/>
                  <a:gd name="T74" fmla="*/ 62 w 176"/>
                  <a:gd name="T75" fmla="*/ 69 h 202"/>
                  <a:gd name="T76" fmla="*/ 72 w 176"/>
                  <a:gd name="T77" fmla="*/ 58 h 202"/>
                  <a:gd name="T78" fmla="*/ 89 w 176"/>
                  <a:gd name="T79" fmla="*/ 41 h 202"/>
                  <a:gd name="T80" fmla="*/ 90 w 176"/>
                  <a:gd name="T81" fmla="*/ 25 h 202"/>
                  <a:gd name="T82" fmla="*/ 87 w 176"/>
                  <a:gd name="T83" fmla="*/ 17 h 202"/>
                  <a:gd name="T84" fmla="*/ 86 w 176"/>
                  <a:gd name="T85" fmla="*/ 12 h 202"/>
                  <a:gd name="T86" fmla="*/ 89 w 176"/>
                  <a:gd name="T87" fmla="*/ 7 h 202"/>
                  <a:gd name="T88" fmla="*/ 91 w 176"/>
                  <a:gd name="T89" fmla="*/ 8 h 202"/>
                  <a:gd name="T90" fmla="*/ 112 w 176"/>
                  <a:gd name="T91" fmla="*/ 21 h 202"/>
                  <a:gd name="T92" fmla="*/ 126 w 176"/>
                  <a:gd name="T93" fmla="*/ 25 h 202"/>
                  <a:gd name="T94" fmla="*/ 132 w 176"/>
                  <a:gd name="T95" fmla="*/ 29 h 202"/>
                  <a:gd name="T96" fmla="*/ 142 w 176"/>
                  <a:gd name="T97" fmla="*/ 39 h 202"/>
                  <a:gd name="T98" fmla="*/ 149 w 176"/>
                  <a:gd name="T99" fmla="*/ 44 h 202"/>
                  <a:gd name="T100" fmla="*/ 150 w 176"/>
                  <a:gd name="T101" fmla="*/ 43 h 202"/>
                  <a:gd name="T102" fmla="*/ 145 w 176"/>
                  <a:gd name="T103" fmla="*/ 27 h 202"/>
                  <a:gd name="T104" fmla="*/ 143 w 176"/>
                  <a:gd name="T105" fmla="*/ 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6" h="202">
                    <a:moveTo>
                      <a:pt x="143" y="22"/>
                    </a:moveTo>
                    <a:cubicBezTo>
                      <a:pt x="148" y="19"/>
                      <a:pt x="150" y="15"/>
                      <a:pt x="153" y="10"/>
                    </a:cubicBezTo>
                    <a:cubicBezTo>
                      <a:pt x="158" y="4"/>
                      <a:pt x="163" y="0"/>
                      <a:pt x="172" y="1"/>
                    </a:cubicBezTo>
                    <a:cubicBezTo>
                      <a:pt x="173" y="1"/>
                      <a:pt x="174" y="1"/>
                      <a:pt x="175" y="1"/>
                    </a:cubicBezTo>
                    <a:cubicBezTo>
                      <a:pt x="176" y="3"/>
                      <a:pt x="176" y="5"/>
                      <a:pt x="173" y="6"/>
                    </a:cubicBezTo>
                    <a:cubicBezTo>
                      <a:pt x="169" y="6"/>
                      <a:pt x="168" y="9"/>
                      <a:pt x="169" y="13"/>
                    </a:cubicBezTo>
                    <a:cubicBezTo>
                      <a:pt x="171" y="14"/>
                      <a:pt x="173" y="11"/>
                      <a:pt x="175" y="14"/>
                    </a:cubicBezTo>
                    <a:cubicBezTo>
                      <a:pt x="174" y="16"/>
                      <a:pt x="173" y="17"/>
                      <a:pt x="172" y="17"/>
                    </a:cubicBezTo>
                    <a:cubicBezTo>
                      <a:pt x="167" y="18"/>
                      <a:pt x="165" y="21"/>
                      <a:pt x="164" y="25"/>
                    </a:cubicBezTo>
                    <a:cubicBezTo>
                      <a:pt x="162" y="32"/>
                      <a:pt x="159" y="38"/>
                      <a:pt x="156" y="45"/>
                    </a:cubicBezTo>
                    <a:cubicBezTo>
                      <a:pt x="153" y="51"/>
                      <a:pt x="155" y="57"/>
                      <a:pt x="156" y="64"/>
                    </a:cubicBezTo>
                    <a:cubicBezTo>
                      <a:pt x="156" y="66"/>
                      <a:pt x="159" y="67"/>
                      <a:pt x="160" y="68"/>
                    </a:cubicBezTo>
                    <a:cubicBezTo>
                      <a:pt x="163" y="69"/>
                      <a:pt x="165" y="70"/>
                      <a:pt x="166" y="73"/>
                    </a:cubicBezTo>
                    <a:cubicBezTo>
                      <a:pt x="166" y="76"/>
                      <a:pt x="165" y="79"/>
                      <a:pt x="165" y="81"/>
                    </a:cubicBezTo>
                    <a:cubicBezTo>
                      <a:pt x="164" y="87"/>
                      <a:pt x="161" y="90"/>
                      <a:pt x="155" y="90"/>
                    </a:cubicBezTo>
                    <a:cubicBezTo>
                      <a:pt x="154" y="91"/>
                      <a:pt x="151" y="90"/>
                      <a:pt x="150" y="92"/>
                    </a:cubicBezTo>
                    <a:cubicBezTo>
                      <a:pt x="145" y="95"/>
                      <a:pt x="140" y="95"/>
                      <a:pt x="134" y="95"/>
                    </a:cubicBezTo>
                    <a:cubicBezTo>
                      <a:pt x="128" y="94"/>
                      <a:pt x="123" y="93"/>
                      <a:pt x="117" y="90"/>
                    </a:cubicBezTo>
                    <a:cubicBezTo>
                      <a:pt x="115" y="90"/>
                      <a:pt x="114" y="91"/>
                      <a:pt x="113" y="93"/>
                    </a:cubicBezTo>
                    <a:cubicBezTo>
                      <a:pt x="105" y="113"/>
                      <a:pt x="89" y="121"/>
                      <a:pt x="70" y="126"/>
                    </a:cubicBezTo>
                    <a:cubicBezTo>
                      <a:pt x="65" y="127"/>
                      <a:pt x="60" y="125"/>
                      <a:pt x="55" y="124"/>
                    </a:cubicBezTo>
                    <a:cubicBezTo>
                      <a:pt x="57" y="131"/>
                      <a:pt x="59" y="139"/>
                      <a:pt x="58" y="147"/>
                    </a:cubicBezTo>
                    <a:cubicBezTo>
                      <a:pt x="59" y="154"/>
                      <a:pt x="56" y="161"/>
                      <a:pt x="53" y="168"/>
                    </a:cubicBezTo>
                    <a:cubicBezTo>
                      <a:pt x="52" y="169"/>
                      <a:pt x="51" y="171"/>
                      <a:pt x="50" y="171"/>
                    </a:cubicBezTo>
                    <a:cubicBezTo>
                      <a:pt x="46" y="174"/>
                      <a:pt x="43" y="177"/>
                      <a:pt x="40" y="181"/>
                    </a:cubicBezTo>
                    <a:cubicBezTo>
                      <a:pt x="37" y="186"/>
                      <a:pt x="33" y="191"/>
                      <a:pt x="29" y="196"/>
                    </a:cubicBezTo>
                    <a:cubicBezTo>
                      <a:pt x="29" y="198"/>
                      <a:pt x="28" y="199"/>
                      <a:pt x="26" y="200"/>
                    </a:cubicBezTo>
                    <a:cubicBezTo>
                      <a:pt x="25" y="201"/>
                      <a:pt x="24" y="202"/>
                      <a:pt x="23" y="201"/>
                    </a:cubicBezTo>
                    <a:cubicBezTo>
                      <a:pt x="22" y="200"/>
                      <a:pt x="22" y="198"/>
                      <a:pt x="22" y="197"/>
                    </a:cubicBezTo>
                    <a:cubicBezTo>
                      <a:pt x="23" y="196"/>
                      <a:pt x="23" y="194"/>
                      <a:pt x="24" y="193"/>
                    </a:cubicBezTo>
                    <a:cubicBezTo>
                      <a:pt x="26" y="190"/>
                      <a:pt x="27" y="187"/>
                      <a:pt x="28" y="183"/>
                    </a:cubicBezTo>
                    <a:cubicBezTo>
                      <a:pt x="31" y="175"/>
                      <a:pt x="31" y="174"/>
                      <a:pt x="23" y="171"/>
                    </a:cubicBezTo>
                    <a:cubicBezTo>
                      <a:pt x="20" y="170"/>
                      <a:pt x="17" y="168"/>
                      <a:pt x="15" y="166"/>
                    </a:cubicBezTo>
                    <a:cubicBezTo>
                      <a:pt x="14" y="165"/>
                      <a:pt x="12" y="164"/>
                      <a:pt x="11" y="162"/>
                    </a:cubicBezTo>
                    <a:cubicBezTo>
                      <a:pt x="5" y="148"/>
                      <a:pt x="0" y="133"/>
                      <a:pt x="3" y="117"/>
                    </a:cubicBezTo>
                    <a:cubicBezTo>
                      <a:pt x="4" y="116"/>
                      <a:pt x="5" y="114"/>
                      <a:pt x="6" y="113"/>
                    </a:cubicBezTo>
                    <a:cubicBezTo>
                      <a:pt x="19" y="101"/>
                      <a:pt x="33" y="90"/>
                      <a:pt x="50" y="82"/>
                    </a:cubicBezTo>
                    <a:cubicBezTo>
                      <a:pt x="55" y="79"/>
                      <a:pt x="58" y="74"/>
                      <a:pt x="62" y="69"/>
                    </a:cubicBezTo>
                    <a:cubicBezTo>
                      <a:pt x="65" y="65"/>
                      <a:pt x="68" y="61"/>
                      <a:pt x="72" y="58"/>
                    </a:cubicBezTo>
                    <a:cubicBezTo>
                      <a:pt x="78" y="53"/>
                      <a:pt x="84" y="47"/>
                      <a:pt x="89" y="41"/>
                    </a:cubicBezTo>
                    <a:cubicBezTo>
                      <a:pt x="93" y="36"/>
                      <a:pt x="94" y="30"/>
                      <a:pt x="90" y="25"/>
                    </a:cubicBezTo>
                    <a:cubicBezTo>
                      <a:pt x="90" y="22"/>
                      <a:pt x="88" y="20"/>
                      <a:pt x="87" y="17"/>
                    </a:cubicBezTo>
                    <a:cubicBezTo>
                      <a:pt x="87" y="15"/>
                      <a:pt x="87" y="14"/>
                      <a:pt x="86" y="12"/>
                    </a:cubicBezTo>
                    <a:cubicBezTo>
                      <a:pt x="86" y="10"/>
                      <a:pt x="86" y="8"/>
                      <a:pt x="89" y="7"/>
                    </a:cubicBezTo>
                    <a:cubicBezTo>
                      <a:pt x="90" y="7"/>
                      <a:pt x="90" y="8"/>
                      <a:pt x="91" y="8"/>
                    </a:cubicBezTo>
                    <a:cubicBezTo>
                      <a:pt x="96" y="16"/>
                      <a:pt x="103" y="19"/>
                      <a:pt x="112" y="21"/>
                    </a:cubicBezTo>
                    <a:cubicBezTo>
                      <a:pt x="117" y="22"/>
                      <a:pt x="121" y="24"/>
                      <a:pt x="126" y="25"/>
                    </a:cubicBezTo>
                    <a:cubicBezTo>
                      <a:pt x="128" y="26"/>
                      <a:pt x="131" y="27"/>
                      <a:pt x="132" y="29"/>
                    </a:cubicBezTo>
                    <a:cubicBezTo>
                      <a:pt x="134" y="33"/>
                      <a:pt x="136" y="37"/>
                      <a:pt x="142" y="39"/>
                    </a:cubicBezTo>
                    <a:cubicBezTo>
                      <a:pt x="145" y="39"/>
                      <a:pt x="147" y="42"/>
                      <a:pt x="149" y="44"/>
                    </a:cubicBezTo>
                    <a:cubicBezTo>
                      <a:pt x="150" y="44"/>
                      <a:pt x="150" y="44"/>
                      <a:pt x="150" y="43"/>
                    </a:cubicBezTo>
                    <a:cubicBezTo>
                      <a:pt x="149" y="37"/>
                      <a:pt x="148" y="32"/>
                      <a:pt x="145" y="27"/>
                    </a:cubicBezTo>
                    <a:cubicBezTo>
                      <a:pt x="144" y="26"/>
                      <a:pt x="143" y="24"/>
                      <a:pt x="143" y="22"/>
                    </a:cubicBezTo>
                    <a:close/>
                  </a:path>
                </a:pathLst>
              </a:custGeom>
              <a:solidFill>
                <a:srgbClr val="B2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12">
                <a:extLst>
                  <a:ext uri="{FF2B5EF4-FFF2-40B4-BE49-F238E27FC236}">
                    <a16:creationId xmlns:a16="http://schemas.microsoft.com/office/drawing/2014/main" id="{B7B5357A-BD37-63B2-732A-CE124EC8A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2625"/>
                <a:ext cx="782" cy="920"/>
              </a:xfrm>
              <a:custGeom>
                <a:avLst/>
                <a:gdLst>
                  <a:gd name="T0" fmla="*/ 148 w 224"/>
                  <a:gd name="T1" fmla="*/ 7 h 263"/>
                  <a:gd name="T2" fmla="*/ 191 w 224"/>
                  <a:gd name="T3" fmla="*/ 4 h 263"/>
                  <a:gd name="T4" fmla="*/ 222 w 224"/>
                  <a:gd name="T5" fmla="*/ 44 h 263"/>
                  <a:gd name="T6" fmla="*/ 205 w 224"/>
                  <a:gd name="T7" fmla="*/ 66 h 263"/>
                  <a:gd name="T8" fmla="*/ 204 w 224"/>
                  <a:gd name="T9" fmla="*/ 98 h 263"/>
                  <a:gd name="T10" fmla="*/ 194 w 224"/>
                  <a:gd name="T11" fmla="*/ 98 h 263"/>
                  <a:gd name="T12" fmla="*/ 191 w 224"/>
                  <a:gd name="T13" fmla="*/ 72 h 263"/>
                  <a:gd name="T14" fmla="*/ 204 w 224"/>
                  <a:gd name="T15" fmla="*/ 35 h 263"/>
                  <a:gd name="T16" fmla="*/ 179 w 224"/>
                  <a:gd name="T17" fmla="*/ 16 h 263"/>
                  <a:gd name="T18" fmla="*/ 82 w 224"/>
                  <a:gd name="T19" fmla="*/ 17 h 263"/>
                  <a:gd name="T20" fmla="*/ 39 w 224"/>
                  <a:gd name="T21" fmla="*/ 17 h 263"/>
                  <a:gd name="T22" fmla="*/ 20 w 224"/>
                  <a:gd name="T23" fmla="*/ 44 h 263"/>
                  <a:gd name="T24" fmla="*/ 19 w 224"/>
                  <a:gd name="T25" fmla="*/ 139 h 263"/>
                  <a:gd name="T26" fmla="*/ 37 w 224"/>
                  <a:gd name="T27" fmla="*/ 185 h 263"/>
                  <a:gd name="T28" fmla="*/ 72 w 224"/>
                  <a:gd name="T29" fmla="*/ 196 h 263"/>
                  <a:gd name="T30" fmla="*/ 118 w 224"/>
                  <a:gd name="T31" fmla="*/ 211 h 263"/>
                  <a:gd name="T32" fmla="*/ 197 w 224"/>
                  <a:gd name="T33" fmla="*/ 178 h 263"/>
                  <a:gd name="T34" fmla="*/ 214 w 224"/>
                  <a:gd name="T35" fmla="*/ 154 h 263"/>
                  <a:gd name="T36" fmla="*/ 218 w 224"/>
                  <a:gd name="T37" fmla="*/ 162 h 263"/>
                  <a:gd name="T38" fmla="*/ 156 w 224"/>
                  <a:gd name="T39" fmla="*/ 207 h 263"/>
                  <a:gd name="T40" fmla="*/ 131 w 224"/>
                  <a:gd name="T41" fmla="*/ 215 h 263"/>
                  <a:gd name="T42" fmla="*/ 126 w 224"/>
                  <a:gd name="T43" fmla="*/ 228 h 263"/>
                  <a:gd name="T44" fmla="*/ 118 w 224"/>
                  <a:gd name="T45" fmla="*/ 237 h 263"/>
                  <a:gd name="T46" fmla="*/ 117 w 224"/>
                  <a:gd name="T47" fmla="*/ 257 h 263"/>
                  <a:gd name="T48" fmla="*/ 108 w 224"/>
                  <a:gd name="T49" fmla="*/ 257 h 263"/>
                  <a:gd name="T50" fmla="*/ 105 w 224"/>
                  <a:gd name="T51" fmla="*/ 235 h 263"/>
                  <a:gd name="T52" fmla="*/ 101 w 224"/>
                  <a:gd name="T53" fmla="*/ 225 h 263"/>
                  <a:gd name="T54" fmla="*/ 93 w 224"/>
                  <a:gd name="T55" fmla="*/ 214 h 263"/>
                  <a:gd name="T56" fmla="*/ 70 w 224"/>
                  <a:gd name="T57" fmla="*/ 207 h 263"/>
                  <a:gd name="T58" fmla="*/ 30 w 224"/>
                  <a:gd name="T59" fmla="*/ 194 h 263"/>
                  <a:gd name="T60" fmla="*/ 9 w 224"/>
                  <a:gd name="T61" fmla="*/ 137 h 263"/>
                  <a:gd name="T62" fmla="*/ 18 w 224"/>
                  <a:gd name="T63" fmla="*/ 114 h 263"/>
                  <a:gd name="T64" fmla="*/ 23 w 224"/>
                  <a:gd name="T65" fmla="*/ 78 h 263"/>
                  <a:gd name="T66" fmla="*/ 4 w 224"/>
                  <a:gd name="T67" fmla="*/ 44 h 263"/>
                  <a:gd name="T68" fmla="*/ 38 w 224"/>
                  <a:gd name="T69" fmla="*/ 2 h 263"/>
                  <a:gd name="T70" fmla="*/ 48 w 224"/>
                  <a:gd name="T71" fmla="*/ 6 h 263"/>
                  <a:gd name="T72" fmla="*/ 60 w 224"/>
                  <a:gd name="T73" fmla="*/ 12 h 263"/>
                  <a:gd name="T74" fmla="*/ 73 w 224"/>
                  <a:gd name="T75" fmla="*/ 9 h 263"/>
                  <a:gd name="T76" fmla="*/ 92 w 224"/>
                  <a:gd name="T77" fmla="*/ 4 h 263"/>
                  <a:gd name="T78" fmla="*/ 103 w 224"/>
                  <a:gd name="T79" fmla="*/ 1 h 263"/>
                  <a:gd name="T80" fmla="*/ 117 w 224"/>
                  <a:gd name="T81" fmla="*/ 1 h 263"/>
                  <a:gd name="T82" fmla="*/ 131 w 224"/>
                  <a:gd name="T83" fmla="*/ 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4" h="263">
                    <a:moveTo>
                      <a:pt x="143" y="5"/>
                    </a:moveTo>
                    <a:cubicBezTo>
                      <a:pt x="144" y="6"/>
                      <a:pt x="146" y="6"/>
                      <a:pt x="148" y="7"/>
                    </a:cubicBezTo>
                    <a:cubicBezTo>
                      <a:pt x="159" y="8"/>
                      <a:pt x="171" y="7"/>
                      <a:pt x="182" y="2"/>
                    </a:cubicBezTo>
                    <a:cubicBezTo>
                      <a:pt x="185" y="0"/>
                      <a:pt x="188" y="1"/>
                      <a:pt x="191" y="4"/>
                    </a:cubicBezTo>
                    <a:cubicBezTo>
                      <a:pt x="201" y="14"/>
                      <a:pt x="211" y="25"/>
                      <a:pt x="222" y="36"/>
                    </a:cubicBezTo>
                    <a:cubicBezTo>
                      <a:pt x="224" y="39"/>
                      <a:pt x="224" y="41"/>
                      <a:pt x="222" y="44"/>
                    </a:cubicBezTo>
                    <a:cubicBezTo>
                      <a:pt x="220" y="47"/>
                      <a:pt x="217" y="49"/>
                      <a:pt x="215" y="52"/>
                    </a:cubicBezTo>
                    <a:cubicBezTo>
                      <a:pt x="211" y="56"/>
                      <a:pt x="207" y="60"/>
                      <a:pt x="205" y="66"/>
                    </a:cubicBezTo>
                    <a:cubicBezTo>
                      <a:pt x="202" y="74"/>
                      <a:pt x="202" y="82"/>
                      <a:pt x="205" y="91"/>
                    </a:cubicBezTo>
                    <a:cubicBezTo>
                      <a:pt x="205" y="93"/>
                      <a:pt x="206" y="96"/>
                      <a:pt x="204" y="98"/>
                    </a:cubicBezTo>
                    <a:cubicBezTo>
                      <a:pt x="201" y="100"/>
                      <a:pt x="199" y="97"/>
                      <a:pt x="196" y="98"/>
                    </a:cubicBezTo>
                    <a:cubicBezTo>
                      <a:pt x="195" y="98"/>
                      <a:pt x="195" y="98"/>
                      <a:pt x="194" y="98"/>
                    </a:cubicBezTo>
                    <a:cubicBezTo>
                      <a:pt x="193" y="97"/>
                      <a:pt x="191" y="97"/>
                      <a:pt x="191" y="95"/>
                    </a:cubicBezTo>
                    <a:cubicBezTo>
                      <a:pt x="192" y="88"/>
                      <a:pt x="189" y="80"/>
                      <a:pt x="191" y="72"/>
                    </a:cubicBezTo>
                    <a:cubicBezTo>
                      <a:pt x="192" y="62"/>
                      <a:pt x="197" y="53"/>
                      <a:pt x="204" y="46"/>
                    </a:cubicBezTo>
                    <a:cubicBezTo>
                      <a:pt x="209" y="40"/>
                      <a:pt x="209" y="40"/>
                      <a:pt x="204" y="35"/>
                    </a:cubicBezTo>
                    <a:cubicBezTo>
                      <a:pt x="198" y="29"/>
                      <a:pt x="193" y="24"/>
                      <a:pt x="187" y="18"/>
                    </a:cubicBezTo>
                    <a:cubicBezTo>
                      <a:pt x="185" y="16"/>
                      <a:pt x="182" y="15"/>
                      <a:pt x="179" y="16"/>
                    </a:cubicBezTo>
                    <a:cubicBezTo>
                      <a:pt x="167" y="21"/>
                      <a:pt x="154" y="20"/>
                      <a:pt x="142" y="17"/>
                    </a:cubicBezTo>
                    <a:cubicBezTo>
                      <a:pt x="122" y="11"/>
                      <a:pt x="102" y="11"/>
                      <a:pt x="82" y="17"/>
                    </a:cubicBezTo>
                    <a:cubicBezTo>
                      <a:pt x="70" y="21"/>
                      <a:pt x="58" y="21"/>
                      <a:pt x="47" y="16"/>
                    </a:cubicBezTo>
                    <a:cubicBezTo>
                      <a:pt x="44" y="15"/>
                      <a:pt x="41" y="15"/>
                      <a:pt x="39" y="17"/>
                    </a:cubicBezTo>
                    <a:cubicBezTo>
                      <a:pt x="34" y="24"/>
                      <a:pt x="27" y="30"/>
                      <a:pt x="20" y="37"/>
                    </a:cubicBezTo>
                    <a:cubicBezTo>
                      <a:pt x="18" y="39"/>
                      <a:pt x="18" y="41"/>
                      <a:pt x="20" y="44"/>
                    </a:cubicBezTo>
                    <a:cubicBezTo>
                      <a:pt x="37" y="61"/>
                      <a:pt x="38" y="81"/>
                      <a:pt x="31" y="103"/>
                    </a:cubicBezTo>
                    <a:cubicBezTo>
                      <a:pt x="26" y="114"/>
                      <a:pt x="21" y="126"/>
                      <a:pt x="19" y="139"/>
                    </a:cubicBezTo>
                    <a:cubicBezTo>
                      <a:pt x="18" y="148"/>
                      <a:pt x="17" y="157"/>
                      <a:pt x="20" y="166"/>
                    </a:cubicBezTo>
                    <a:cubicBezTo>
                      <a:pt x="24" y="174"/>
                      <a:pt x="30" y="180"/>
                      <a:pt x="37" y="185"/>
                    </a:cubicBezTo>
                    <a:cubicBezTo>
                      <a:pt x="40" y="187"/>
                      <a:pt x="44" y="189"/>
                      <a:pt x="47" y="190"/>
                    </a:cubicBezTo>
                    <a:cubicBezTo>
                      <a:pt x="55" y="193"/>
                      <a:pt x="63" y="195"/>
                      <a:pt x="72" y="196"/>
                    </a:cubicBezTo>
                    <a:cubicBezTo>
                      <a:pt x="85" y="197"/>
                      <a:pt x="98" y="201"/>
                      <a:pt x="108" y="211"/>
                    </a:cubicBezTo>
                    <a:cubicBezTo>
                      <a:pt x="111" y="214"/>
                      <a:pt x="114" y="214"/>
                      <a:pt x="118" y="211"/>
                    </a:cubicBezTo>
                    <a:cubicBezTo>
                      <a:pt x="130" y="199"/>
                      <a:pt x="146" y="196"/>
                      <a:pt x="162" y="194"/>
                    </a:cubicBezTo>
                    <a:cubicBezTo>
                      <a:pt x="176" y="192"/>
                      <a:pt x="188" y="187"/>
                      <a:pt x="197" y="178"/>
                    </a:cubicBezTo>
                    <a:cubicBezTo>
                      <a:pt x="202" y="172"/>
                      <a:pt x="205" y="165"/>
                      <a:pt x="207" y="158"/>
                    </a:cubicBezTo>
                    <a:cubicBezTo>
                      <a:pt x="209" y="155"/>
                      <a:pt x="212" y="155"/>
                      <a:pt x="214" y="154"/>
                    </a:cubicBezTo>
                    <a:cubicBezTo>
                      <a:pt x="215" y="153"/>
                      <a:pt x="217" y="153"/>
                      <a:pt x="218" y="154"/>
                    </a:cubicBezTo>
                    <a:cubicBezTo>
                      <a:pt x="220" y="157"/>
                      <a:pt x="219" y="159"/>
                      <a:pt x="218" y="162"/>
                    </a:cubicBezTo>
                    <a:cubicBezTo>
                      <a:pt x="215" y="176"/>
                      <a:pt x="207" y="187"/>
                      <a:pt x="195" y="194"/>
                    </a:cubicBezTo>
                    <a:cubicBezTo>
                      <a:pt x="183" y="201"/>
                      <a:pt x="170" y="205"/>
                      <a:pt x="156" y="207"/>
                    </a:cubicBezTo>
                    <a:cubicBezTo>
                      <a:pt x="152" y="208"/>
                      <a:pt x="148" y="208"/>
                      <a:pt x="144" y="209"/>
                    </a:cubicBezTo>
                    <a:cubicBezTo>
                      <a:pt x="139" y="210"/>
                      <a:pt x="135" y="212"/>
                      <a:pt x="131" y="215"/>
                    </a:cubicBezTo>
                    <a:cubicBezTo>
                      <a:pt x="128" y="218"/>
                      <a:pt x="124" y="220"/>
                      <a:pt x="121" y="223"/>
                    </a:cubicBezTo>
                    <a:cubicBezTo>
                      <a:pt x="123" y="224"/>
                      <a:pt x="125" y="225"/>
                      <a:pt x="126" y="228"/>
                    </a:cubicBezTo>
                    <a:cubicBezTo>
                      <a:pt x="127" y="232"/>
                      <a:pt x="125" y="235"/>
                      <a:pt x="121" y="234"/>
                    </a:cubicBezTo>
                    <a:cubicBezTo>
                      <a:pt x="118" y="234"/>
                      <a:pt x="118" y="236"/>
                      <a:pt x="118" y="237"/>
                    </a:cubicBezTo>
                    <a:cubicBezTo>
                      <a:pt x="118" y="243"/>
                      <a:pt x="119" y="249"/>
                      <a:pt x="118" y="255"/>
                    </a:cubicBezTo>
                    <a:cubicBezTo>
                      <a:pt x="118" y="256"/>
                      <a:pt x="117" y="256"/>
                      <a:pt x="117" y="257"/>
                    </a:cubicBezTo>
                    <a:cubicBezTo>
                      <a:pt x="117" y="260"/>
                      <a:pt x="117" y="263"/>
                      <a:pt x="113" y="263"/>
                    </a:cubicBezTo>
                    <a:cubicBezTo>
                      <a:pt x="109" y="263"/>
                      <a:pt x="109" y="260"/>
                      <a:pt x="108" y="257"/>
                    </a:cubicBezTo>
                    <a:cubicBezTo>
                      <a:pt x="107" y="251"/>
                      <a:pt x="108" y="244"/>
                      <a:pt x="108" y="238"/>
                    </a:cubicBezTo>
                    <a:cubicBezTo>
                      <a:pt x="108" y="236"/>
                      <a:pt x="108" y="234"/>
                      <a:pt x="105" y="235"/>
                    </a:cubicBezTo>
                    <a:cubicBezTo>
                      <a:pt x="103" y="235"/>
                      <a:pt x="101" y="235"/>
                      <a:pt x="100" y="233"/>
                    </a:cubicBezTo>
                    <a:cubicBezTo>
                      <a:pt x="99" y="230"/>
                      <a:pt x="99" y="228"/>
                      <a:pt x="101" y="225"/>
                    </a:cubicBezTo>
                    <a:cubicBezTo>
                      <a:pt x="102" y="224"/>
                      <a:pt x="103" y="224"/>
                      <a:pt x="105" y="223"/>
                    </a:cubicBezTo>
                    <a:cubicBezTo>
                      <a:pt x="101" y="220"/>
                      <a:pt x="97" y="217"/>
                      <a:pt x="93" y="214"/>
                    </a:cubicBezTo>
                    <a:cubicBezTo>
                      <a:pt x="90" y="212"/>
                      <a:pt x="86" y="210"/>
                      <a:pt x="82" y="209"/>
                    </a:cubicBezTo>
                    <a:cubicBezTo>
                      <a:pt x="77" y="209"/>
                      <a:pt x="74" y="208"/>
                      <a:pt x="70" y="207"/>
                    </a:cubicBezTo>
                    <a:cubicBezTo>
                      <a:pt x="65" y="205"/>
                      <a:pt x="60" y="205"/>
                      <a:pt x="55" y="204"/>
                    </a:cubicBezTo>
                    <a:cubicBezTo>
                      <a:pt x="46" y="202"/>
                      <a:pt x="38" y="198"/>
                      <a:pt x="30" y="194"/>
                    </a:cubicBezTo>
                    <a:cubicBezTo>
                      <a:pt x="12" y="183"/>
                      <a:pt x="6" y="166"/>
                      <a:pt x="6" y="146"/>
                    </a:cubicBezTo>
                    <a:cubicBezTo>
                      <a:pt x="6" y="143"/>
                      <a:pt x="7" y="140"/>
                      <a:pt x="9" y="137"/>
                    </a:cubicBezTo>
                    <a:cubicBezTo>
                      <a:pt x="10" y="135"/>
                      <a:pt x="11" y="133"/>
                      <a:pt x="11" y="132"/>
                    </a:cubicBezTo>
                    <a:cubicBezTo>
                      <a:pt x="13" y="125"/>
                      <a:pt x="17" y="120"/>
                      <a:pt x="18" y="114"/>
                    </a:cubicBezTo>
                    <a:cubicBezTo>
                      <a:pt x="19" y="109"/>
                      <a:pt x="18" y="104"/>
                      <a:pt x="19" y="100"/>
                    </a:cubicBezTo>
                    <a:cubicBezTo>
                      <a:pt x="21" y="92"/>
                      <a:pt x="23" y="85"/>
                      <a:pt x="23" y="78"/>
                    </a:cubicBezTo>
                    <a:cubicBezTo>
                      <a:pt x="22" y="69"/>
                      <a:pt x="20" y="62"/>
                      <a:pt x="14" y="56"/>
                    </a:cubicBezTo>
                    <a:cubicBezTo>
                      <a:pt x="11" y="52"/>
                      <a:pt x="7" y="48"/>
                      <a:pt x="4" y="44"/>
                    </a:cubicBezTo>
                    <a:cubicBezTo>
                      <a:pt x="1" y="42"/>
                      <a:pt x="0" y="39"/>
                      <a:pt x="3" y="36"/>
                    </a:cubicBezTo>
                    <a:cubicBezTo>
                      <a:pt x="15" y="25"/>
                      <a:pt x="26" y="12"/>
                      <a:pt x="38" y="2"/>
                    </a:cubicBezTo>
                    <a:cubicBezTo>
                      <a:pt x="41" y="1"/>
                      <a:pt x="42" y="2"/>
                      <a:pt x="44" y="3"/>
                    </a:cubicBezTo>
                    <a:cubicBezTo>
                      <a:pt x="45" y="5"/>
                      <a:pt x="46" y="6"/>
                      <a:pt x="48" y="6"/>
                    </a:cubicBezTo>
                    <a:cubicBezTo>
                      <a:pt x="50" y="5"/>
                      <a:pt x="51" y="7"/>
                      <a:pt x="52" y="9"/>
                    </a:cubicBezTo>
                    <a:cubicBezTo>
                      <a:pt x="54" y="12"/>
                      <a:pt x="56" y="14"/>
                      <a:pt x="60" y="12"/>
                    </a:cubicBezTo>
                    <a:cubicBezTo>
                      <a:pt x="62" y="11"/>
                      <a:pt x="64" y="11"/>
                      <a:pt x="66" y="12"/>
                    </a:cubicBezTo>
                    <a:cubicBezTo>
                      <a:pt x="69" y="12"/>
                      <a:pt x="71" y="11"/>
                      <a:pt x="73" y="9"/>
                    </a:cubicBezTo>
                    <a:cubicBezTo>
                      <a:pt x="76" y="6"/>
                      <a:pt x="80" y="5"/>
                      <a:pt x="84" y="6"/>
                    </a:cubicBezTo>
                    <a:cubicBezTo>
                      <a:pt x="87" y="7"/>
                      <a:pt x="90" y="6"/>
                      <a:pt x="92" y="4"/>
                    </a:cubicBezTo>
                    <a:cubicBezTo>
                      <a:pt x="93" y="2"/>
                      <a:pt x="95" y="2"/>
                      <a:pt x="97" y="2"/>
                    </a:cubicBezTo>
                    <a:cubicBezTo>
                      <a:pt x="99" y="2"/>
                      <a:pt x="101" y="2"/>
                      <a:pt x="103" y="1"/>
                    </a:cubicBezTo>
                    <a:cubicBezTo>
                      <a:pt x="104" y="1"/>
                      <a:pt x="105" y="1"/>
                      <a:pt x="105" y="1"/>
                    </a:cubicBezTo>
                    <a:cubicBezTo>
                      <a:pt x="109" y="1"/>
                      <a:pt x="113" y="0"/>
                      <a:pt x="117" y="1"/>
                    </a:cubicBezTo>
                    <a:cubicBezTo>
                      <a:pt x="119" y="2"/>
                      <a:pt x="121" y="2"/>
                      <a:pt x="123" y="2"/>
                    </a:cubicBezTo>
                    <a:cubicBezTo>
                      <a:pt x="125" y="3"/>
                      <a:pt x="128" y="2"/>
                      <a:pt x="131" y="2"/>
                    </a:cubicBezTo>
                    <a:cubicBezTo>
                      <a:pt x="135" y="3"/>
                      <a:pt x="139" y="4"/>
                      <a:pt x="143" y="5"/>
                    </a:cubicBezTo>
                    <a:close/>
                  </a:path>
                </a:pathLst>
              </a:custGeom>
              <a:solidFill>
                <a:srgbClr val="DA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13">
                <a:extLst>
                  <a:ext uri="{FF2B5EF4-FFF2-40B4-BE49-F238E27FC236}">
                    <a16:creationId xmlns:a16="http://schemas.microsoft.com/office/drawing/2014/main" id="{51B02164-54CB-47E6-665A-D72E021A0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2035"/>
                <a:ext cx="376" cy="471"/>
              </a:xfrm>
              <a:custGeom>
                <a:avLst/>
                <a:gdLst>
                  <a:gd name="T0" fmla="*/ 70 w 108"/>
                  <a:gd name="T1" fmla="*/ 3 h 135"/>
                  <a:gd name="T2" fmla="*/ 107 w 108"/>
                  <a:gd name="T3" fmla="*/ 9 h 135"/>
                  <a:gd name="T4" fmla="*/ 96 w 108"/>
                  <a:gd name="T5" fmla="*/ 24 h 135"/>
                  <a:gd name="T6" fmla="*/ 91 w 108"/>
                  <a:gd name="T7" fmla="*/ 27 h 135"/>
                  <a:gd name="T8" fmla="*/ 82 w 108"/>
                  <a:gd name="T9" fmla="*/ 28 h 135"/>
                  <a:gd name="T10" fmla="*/ 88 w 108"/>
                  <a:gd name="T11" fmla="*/ 35 h 135"/>
                  <a:gd name="T12" fmla="*/ 93 w 108"/>
                  <a:gd name="T13" fmla="*/ 38 h 135"/>
                  <a:gd name="T14" fmla="*/ 103 w 108"/>
                  <a:gd name="T15" fmla="*/ 40 h 135"/>
                  <a:gd name="T16" fmla="*/ 92 w 108"/>
                  <a:gd name="T17" fmla="*/ 48 h 135"/>
                  <a:gd name="T18" fmla="*/ 107 w 108"/>
                  <a:gd name="T19" fmla="*/ 46 h 135"/>
                  <a:gd name="T20" fmla="*/ 97 w 108"/>
                  <a:gd name="T21" fmla="*/ 57 h 135"/>
                  <a:gd name="T22" fmla="*/ 91 w 108"/>
                  <a:gd name="T23" fmla="*/ 75 h 135"/>
                  <a:gd name="T24" fmla="*/ 89 w 108"/>
                  <a:gd name="T25" fmla="*/ 79 h 135"/>
                  <a:gd name="T26" fmla="*/ 78 w 108"/>
                  <a:gd name="T27" fmla="*/ 93 h 135"/>
                  <a:gd name="T28" fmla="*/ 75 w 108"/>
                  <a:gd name="T29" fmla="*/ 90 h 135"/>
                  <a:gd name="T30" fmla="*/ 77 w 108"/>
                  <a:gd name="T31" fmla="*/ 80 h 135"/>
                  <a:gd name="T32" fmla="*/ 71 w 108"/>
                  <a:gd name="T33" fmla="*/ 76 h 135"/>
                  <a:gd name="T34" fmla="*/ 56 w 108"/>
                  <a:gd name="T35" fmla="*/ 70 h 135"/>
                  <a:gd name="T36" fmla="*/ 66 w 108"/>
                  <a:gd name="T37" fmla="*/ 90 h 135"/>
                  <a:gd name="T38" fmla="*/ 75 w 108"/>
                  <a:gd name="T39" fmla="*/ 100 h 135"/>
                  <a:gd name="T40" fmla="*/ 84 w 108"/>
                  <a:gd name="T41" fmla="*/ 102 h 135"/>
                  <a:gd name="T42" fmla="*/ 89 w 108"/>
                  <a:gd name="T43" fmla="*/ 105 h 135"/>
                  <a:gd name="T44" fmla="*/ 82 w 108"/>
                  <a:gd name="T45" fmla="*/ 120 h 135"/>
                  <a:gd name="T46" fmla="*/ 80 w 108"/>
                  <a:gd name="T47" fmla="*/ 134 h 135"/>
                  <a:gd name="T48" fmla="*/ 70 w 108"/>
                  <a:gd name="T49" fmla="*/ 106 h 135"/>
                  <a:gd name="T50" fmla="*/ 58 w 108"/>
                  <a:gd name="T51" fmla="*/ 95 h 135"/>
                  <a:gd name="T52" fmla="*/ 54 w 108"/>
                  <a:gd name="T53" fmla="*/ 92 h 135"/>
                  <a:gd name="T54" fmla="*/ 55 w 108"/>
                  <a:gd name="T55" fmla="*/ 95 h 135"/>
                  <a:gd name="T56" fmla="*/ 37 w 108"/>
                  <a:gd name="T57" fmla="*/ 90 h 135"/>
                  <a:gd name="T58" fmla="*/ 61 w 108"/>
                  <a:gd name="T59" fmla="*/ 104 h 135"/>
                  <a:gd name="T60" fmla="*/ 61 w 108"/>
                  <a:gd name="T61" fmla="*/ 111 h 135"/>
                  <a:gd name="T62" fmla="*/ 61 w 108"/>
                  <a:gd name="T63" fmla="*/ 114 h 135"/>
                  <a:gd name="T64" fmla="*/ 54 w 108"/>
                  <a:gd name="T65" fmla="*/ 117 h 135"/>
                  <a:gd name="T66" fmla="*/ 48 w 108"/>
                  <a:gd name="T67" fmla="*/ 118 h 135"/>
                  <a:gd name="T68" fmla="*/ 42 w 108"/>
                  <a:gd name="T69" fmla="*/ 116 h 135"/>
                  <a:gd name="T70" fmla="*/ 39 w 108"/>
                  <a:gd name="T71" fmla="*/ 109 h 135"/>
                  <a:gd name="T72" fmla="*/ 38 w 108"/>
                  <a:gd name="T73" fmla="*/ 103 h 135"/>
                  <a:gd name="T74" fmla="*/ 31 w 108"/>
                  <a:gd name="T75" fmla="*/ 102 h 135"/>
                  <a:gd name="T76" fmla="*/ 26 w 108"/>
                  <a:gd name="T77" fmla="*/ 93 h 135"/>
                  <a:gd name="T78" fmla="*/ 13 w 108"/>
                  <a:gd name="T79" fmla="*/ 75 h 135"/>
                  <a:gd name="T80" fmla="*/ 27 w 108"/>
                  <a:gd name="T81" fmla="*/ 80 h 135"/>
                  <a:gd name="T82" fmla="*/ 28 w 108"/>
                  <a:gd name="T83" fmla="*/ 72 h 135"/>
                  <a:gd name="T84" fmla="*/ 30 w 108"/>
                  <a:gd name="T85" fmla="*/ 63 h 135"/>
                  <a:gd name="T86" fmla="*/ 34 w 108"/>
                  <a:gd name="T87" fmla="*/ 52 h 135"/>
                  <a:gd name="T88" fmla="*/ 18 w 108"/>
                  <a:gd name="T89" fmla="*/ 49 h 135"/>
                  <a:gd name="T90" fmla="*/ 10 w 108"/>
                  <a:gd name="T91" fmla="*/ 66 h 135"/>
                  <a:gd name="T92" fmla="*/ 5 w 108"/>
                  <a:gd name="T93" fmla="*/ 56 h 135"/>
                  <a:gd name="T94" fmla="*/ 1 w 108"/>
                  <a:gd name="T95" fmla="*/ 45 h 135"/>
                  <a:gd name="T96" fmla="*/ 11 w 108"/>
                  <a:gd name="T97" fmla="*/ 21 h 135"/>
                  <a:gd name="T98" fmla="*/ 26 w 108"/>
                  <a:gd name="T99" fmla="*/ 11 h 135"/>
                  <a:gd name="T100" fmla="*/ 28 w 108"/>
                  <a:gd name="T101" fmla="*/ 17 h 135"/>
                  <a:gd name="T102" fmla="*/ 49 w 108"/>
                  <a:gd name="T103" fmla="*/ 18 h 135"/>
                  <a:gd name="T104" fmla="*/ 53 w 108"/>
                  <a:gd name="T105" fmla="*/ 18 h 135"/>
                  <a:gd name="T106" fmla="*/ 51 w 108"/>
                  <a:gd name="T107" fmla="*/ 27 h 135"/>
                  <a:gd name="T108" fmla="*/ 42 w 108"/>
                  <a:gd name="T109" fmla="*/ 35 h 135"/>
                  <a:gd name="T110" fmla="*/ 34 w 108"/>
                  <a:gd name="T111" fmla="*/ 36 h 135"/>
                  <a:gd name="T112" fmla="*/ 40 w 108"/>
                  <a:gd name="T113" fmla="*/ 45 h 135"/>
                  <a:gd name="T114" fmla="*/ 65 w 108"/>
                  <a:gd name="T115" fmla="*/ 45 h 135"/>
                  <a:gd name="T116" fmla="*/ 66 w 108"/>
                  <a:gd name="T117" fmla="*/ 41 h 135"/>
                  <a:gd name="T118" fmla="*/ 66 w 108"/>
                  <a:gd name="T119" fmla="*/ 41 h 135"/>
                  <a:gd name="T120" fmla="*/ 65 w 108"/>
                  <a:gd name="T121" fmla="*/ 45 h 135"/>
                  <a:gd name="T122" fmla="*/ 51 w 108"/>
                  <a:gd name="T123" fmla="*/ 31 h 135"/>
                  <a:gd name="T124" fmla="*/ 63 w 108"/>
                  <a:gd name="T125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35">
                    <a:moveTo>
                      <a:pt x="63" y="6"/>
                    </a:moveTo>
                    <a:cubicBezTo>
                      <a:pt x="65" y="4"/>
                      <a:pt x="66" y="2"/>
                      <a:pt x="70" y="3"/>
                    </a:cubicBezTo>
                    <a:cubicBezTo>
                      <a:pt x="73" y="4"/>
                      <a:pt x="76" y="1"/>
                      <a:pt x="79" y="1"/>
                    </a:cubicBezTo>
                    <a:cubicBezTo>
                      <a:pt x="89" y="0"/>
                      <a:pt x="99" y="0"/>
                      <a:pt x="107" y="9"/>
                    </a:cubicBezTo>
                    <a:cubicBezTo>
                      <a:pt x="102" y="11"/>
                      <a:pt x="98" y="9"/>
                      <a:pt x="93" y="7"/>
                    </a:cubicBezTo>
                    <a:cubicBezTo>
                      <a:pt x="94" y="13"/>
                      <a:pt x="93" y="19"/>
                      <a:pt x="96" y="24"/>
                    </a:cubicBezTo>
                    <a:cubicBezTo>
                      <a:pt x="98" y="28"/>
                      <a:pt x="95" y="27"/>
                      <a:pt x="92" y="27"/>
                    </a:cubicBezTo>
                    <a:cubicBezTo>
                      <a:pt x="92" y="27"/>
                      <a:pt x="92" y="27"/>
                      <a:pt x="91" y="27"/>
                    </a:cubicBezTo>
                    <a:cubicBezTo>
                      <a:pt x="88" y="25"/>
                      <a:pt x="86" y="27"/>
                      <a:pt x="83" y="27"/>
                    </a:cubicBezTo>
                    <a:cubicBezTo>
                      <a:pt x="82" y="27"/>
                      <a:pt x="81" y="27"/>
                      <a:pt x="82" y="28"/>
                    </a:cubicBezTo>
                    <a:cubicBezTo>
                      <a:pt x="83" y="31"/>
                      <a:pt x="83" y="36"/>
                      <a:pt x="86" y="38"/>
                    </a:cubicBezTo>
                    <a:cubicBezTo>
                      <a:pt x="87" y="38"/>
                      <a:pt x="88" y="36"/>
                      <a:pt x="88" y="35"/>
                    </a:cubicBezTo>
                    <a:cubicBezTo>
                      <a:pt x="89" y="33"/>
                      <a:pt x="91" y="33"/>
                      <a:pt x="92" y="35"/>
                    </a:cubicBezTo>
                    <a:cubicBezTo>
                      <a:pt x="92" y="36"/>
                      <a:pt x="93" y="37"/>
                      <a:pt x="93" y="38"/>
                    </a:cubicBezTo>
                    <a:cubicBezTo>
                      <a:pt x="93" y="42"/>
                      <a:pt x="95" y="42"/>
                      <a:pt x="98" y="41"/>
                    </a:cubicBezTo>
                    <a:cubicBezTo>
                      <a:pt x="100" y="40"/>
                      <a:pt x="102" y="37"/>
                      <a:pt x="103" y="40"/>
                    </a:cubicBezTo>
                    <a:cubicBezTo>
                      <a:pt x="105" y="43"/>
                      <a:pt x="103" y="45"/>
                      <a:pt x="101" y="46"/>
                    </a:cubicBezTo>
                    <a:cubicBezTo>
                      <a:pt x="98" y="49"/>
                      <a:pt x="95" y="49"/>
                      <a:pt x="92" y="48"/>
                    </a:cubicBezTo>
                    <a:cubicBezTo>
                      <a:pt x="96" y="49"/>
                      <a:pt x="100" y="48"/>
                      <a:pt x="103" y="46"/>
                    </a:cubicBezTo>
                    <a:cubicBezTo>
                      <a:pt x="105" y="46"/>
                      <a:pt x="106" y="44"/>
                      <a:pt x="107" y="46"/>
                    </a:cubicBezTo>
                    <a:cubicBezTo>
                      <a:pt x="108" y="47"/>
                      <a:pt x="108" y="48"/>
                      <a:pt x="108" y="50"/>
                    </a:cubicBezTo>
                    <a:cubicBezTo>
                      <a:pt x="107" y="54"/>
                      <a:pt x="103" y="57"/>
                      <a:pt x="97" y="57"/>
                    </a:cubicBezTo>
                    <a:cubicBezTo>
                      <a:pt x="94" y="57"/>
                      <a:pt x="91" y="56"/>
                      <a:pt x="93" y="60"/>
                    </a:cubicBezTo>
                    <a:cubicBezTo>
                      <a:pt x="95" y="66"/>
                      <a:pt x="95" y="71"/>
                      <a:pt x="91" y="75"/>
                    </a:cubicBezTo>
                    <a:cubicBezTo>
                      <a:pt x="90" y="76"/>
                      <a:pt x="90" y="77"/>
                      <a:pt x="90" y="78"/>
                    </a:cubicBezTo>
                    <a:cubicBezTo>
                      <a:pt x="89" y="78"/>
                      <a:pt x="89" y="78"/>
                      <a:pt x="89" y="79"/>
                    </a:cubicBezTo>
                    <a:cubicBezTo>
                      <a:pt x="86" y="80"/>
                      <a:pt x="85" y="82"/>
                      <a:pt x="84" y="84"/>
                    </a:cubicBezTo>
                    <a:cubicBezTo>
                      <a:pt x="83" y="88"/>
                      <a:pt x="81" y="91"/>
                      <a:pt x="78" y="93"/>
                    </a:cubicBezTo>
                    <a:cubicBezTo>
                      <a:pt x="77" y="94"/>
                      <a:pt x="75" y="94"/>
                      <a:pt x="74" y="93"/>
                    </a:cubicBezTo>
                    <a:cubicBezTo>
                      <a:pt x="74" y="92"/>
                      <a:pt x="74" y="91"/>
                      <a:pt x="75" y="90"/>
                    </a:cubicBezTo>
                    <a:cubicBezTo>
                      <a:pt x="76" y="88"/>
                      <a:pt x="77" y="86"/>
                      <a:pt x="76" y="84"/>
                    </a:cubicBezTo>
                    <a:cubicBezTo>
                      <a:pt x="76" y="83"/>
                      <a:pt x="76" y="82"/>
                      <a:pt x="77" y="80"/>
                    </a:cubicBezTo>
                    <a:cubicBezTo>
                      <a:pt x="77" y="79"/>
                      <a:pt x="78" y="78"/>
                      <a:pt x="76" y="79"/>
                    </a:cubicBezTo>
                    <a:cubicBezTo>
                      <a:pt x="73" y="80"/>
                      <a:pt x="71" y="82"/>
                      <a:pt x="71" y="76"/>
                    </a:cubicBezTo>
                    <a:cubicBezTo>
                      <a:pt x="71" y="75"/>
                      <a:pt x="70" y="75"/>
                      <a:pt x="69" y="74"/>
                    </a:cubicBezTo>
                    <a:cubicBezTo>
                      <a:pt x="65" y="72"/>
                      <a:pt x="60" y="72"/>
                      <a:pt x="56" y="70"/>
                    </a:cubicBezTo>
                    <a:cubicBezTo>
                      <a:pt x="53" y="68"/>
                      <a:pt x="50" y="66"/>
                      <a:pt x="48" y="63"/>
                    </a:cubicBezTo>
                    <a:cubicBezTo>
                      <a:pt x="53" y="73"/>
                      <a:pt x="59" y="81"/>
                      <a:pt x="66" y="90"/>
                    </a:cubicBezTo>
                    <a:cubicBezTo>
                      <a:pt x="67" y="93"/>
                      <a:pt x="69" y="95"/>
                      <a:pt x="71" y="97"/>
                    </a:cubicBezTo>
                    <a:cubicBezTo>
                      <a:pt x="72" y="98"/>
                      <a:pt x="74" y="99"/>
                      <a:pt x="75" y="100"/>
                    </a:cubicBezTo>
                    <a:cubicBezTo>
                      <a:pt x="77" y="102"/>
                      <a:pt x="76" y="106"/>
                      <a:pt x="78" y="108"/>
                    </a:cubicBezTo>
                    <a:cubicBezTo>
                      <a:pt x="81" y="108"/>
                      <a:pt x="82" y="104"/>
                      <a:pt x="84" y="102"/>
                    </a:cubicBezTo>
                    <a:cubicBezTo>
                      <a:pt x="85" y="101"/>
                      <a:pt x="86" y="99"/>
                      <a:pt x="88" y="100"/>
                    </a:cubicBezTo>
                    <a:cubicBezTo>
                      <a:pt x="90" y="101"/>
                      <a:pt x="89" y="103"/>
                      <a:pt x="89" y="105"/>
                    </a:cubicBezTo>
                    <a:cubicBezTo>
                      <a:pt x="88" y="108"/>
                      <a:pt x="86" y="111"/>
                      <a:pt x="84" y="114"/>
                    </a:cubicBezTo>
                    <a:cubicBezTo>
                      <a:pt x="83" y="116"/>
                      <a:pt x="82" y="118"/>
                      <a:pt x="82" y="120"/>
                    </a:cubicBezTo>
                    <a:cubicBezTo>
                      <a:pt x="82" y="124"/>
                      <a:pt x="84" y="127"/>
                      <a:pt x="83" y="130"/>
                    </a:cubicBezTo>
                    <a:cubicBezTo>
                      <a:pt x="83" y="132"/>
                      <a:pt x="83" y="135"/>
                      <a:pt x="80" y="134"/>
                    </a:cubicBezTo>
                    <a:cubicBezTo>
                      <a:pt x="77" y="132"/>
                      <a:pt x="77" y="129"/>
                      <a:pt x="76" y="127"/>
                    </a:cubicBezTo>
                    <a:cubicBezTo>
                      <a:pt x="76" y="119"/>
                      <a:pt x="74" y="112"/>
                      <a:pt x="70" y="106"/>
                    </a:cubicBezTo>
                    <a:cubicBezTo>
                      <a:pt x="69" y="105"/>
                      <a:pt x="69" y="104"/>
                      <a:pt x="68" y="104"/>
                    </a:cubicBezTo>
                    <a:cubicBezTo>
                      <a:pt x="66" y="99"/>
                      <a:pt x="64" y="95"/>
                      <a:pt x="58" y="95"/>
                    </a:cubicBezTo>
                    <a:cubicBezTo>
                      <a:pt x="57" y="94"/>
                      <a:pt x="56" y="93"/>
                      <a:pt x="55" y="92"/>
                    </a:cubicBezTo>
                    <a:cubicBezTo>
                      <a:pt x="55" y="91"/>
                      <a:pt x="54" y="92"/>
                      <a:pt x="54" y="92"/>
                    </a:cubicBezTo>
                    <a:cubicBezTo>
                      <a:pt x="55" y="92"/>
                      <a:pt x="55" y="92"/>
                      <a:pt x="55" y="92"/>
                    </a:cubicBezTo>
                    <a:cubicBezTo>
                      <a:pt x="55" y="93"/>
                      <a:pt x="56" y="94"/>
                      <a:pt x="55" y="95"/>
                    </a:cubicBezTo>
                    <a:cubicBezTo>
                      <a:pt x="54" y="96"/>
                      <a:pt x="52" y="95"/>
                      <a:pt x="51" y="95"/>
                    </a:cubicBezTo>
                    <a:cubicBezTo>
                      <a:pt x="47" y="92"/>
                      <a:pt x="42" y="91"/>
                      <a:pt x="37" y="90"/>
                    </a:cubicBezTo>
                    <a:cubicBezTo>
                      <a:pt x="44" y="91"/>
                      <a:pt x="50" y="94"/>
                      <a:pt x="56" y="98"/>
                    </a:cubicBezTo>
                    <a:cubicBezTo>
                      <a:pt x="59" y="99"/>
                      <a:pt x="61" y="101"/>
                      <a:pt x="61" y="104"/>
                    </a:cubicBezTo>
                    <a:cubicBezTo>
                      <a:pt x="61" y="105"/>
                      <a:pt x="62" y="106"/>
                      <a:pt x="62" y="108"/>
                    </a:cubicBezTo>
                    <a:cubicBezTo>
                      <a:pt x="63" y="109"/>
                      <a:pt x="62" y="110"/>
                      <a:pt x="61" y="111"/>
                    </a:cubicBezTo>
                    <a:cubicBezTo>
                      <a:pt x="58" y="111"/>
                      <a:pt x="57" y="109"/>
                      <a:pt x="54" y="108"/>
                    </a:cubicBezTo>
                    <a:cubicBezTo>
                      <a:pt x="57" y="110"/>
                      <a:pt x="59" y="111"/>
                      <a:pt x="61" y="114"/>
                    </a:cubicBezTo>
                    <a:cubicBezTo>
                      <a:pt x="61" y="116"/>
                      <a:pt x="60" y="117"/>
                      <a:pt x="58" y="116"/>
                    </a:cubicBezTo>
                    <a:cubicBezTo>
                      <a:pt x="56" y="116"/>
                      <a:pt x="55" y="115"/>
                      <a:pt x="54" y="117"/>
                    </a:cubicBezTo>
                    <a:cubicBezTo>
                      <a:pt x="53" y="117"/>
                      <a:pt x="53" y="118"/>
                      <a:pt x="52" y="118"/>
                    </a:cubicBezTo>
                    <a:cubicBezTo>
                      <a:pt x="50" y="118"/>
                      <a:pt x="49" y="117"/>
                      <a:pt x="48" y="118"/>
                    </a:cubicBezTo>
                    <a:cubicBezTo>
                      <a:pt x="47" y="118"/>
                      <a:pt x="47" y="119"/>
                      <a:pt x="46" y="120"/>
                    </a:cubicBezTo>
                    <a:cubicBezTo>
                      <a:pt x="44" y="120"/>
                      <a:pt x="43" y="118"/>
                      <a:pt x="42" y="116"/>
                    </a:cubicBezTo>
                    <a:cubicBezTo>
                      <a:pt x="42" y="115"/>
                      <a:pt x="43" y="113"/>
                      <a:pt x="43" y="112"/>
                    </a:cubicBezTo>
                    <a:cubicBezTo>
                      <a:pt x="43" y="109"/>
                      <a:pt x="41" y="109"/>
                      <a:pt x="39" y="109"/>
                    </a:cubicBezTo>
                    <a:cubicBezTo>
                      <a:pt x="38" y="108"/>
                      <a:pt x="33" y="110"/>
                      <a:pt x="36" y="105"/>
                    </a:cubicBezTo>
                    <a:cubicBezTo>
                      <a:pt x="37" y="105"/>
                      <a:pt x="38" y="104"/>
                      <a:pt x="38" y="103"/>
                    </a:cubicBezTo>
                    <a:cubicBezTo>
                      <a:pt x="36" y="102"/>
                      <a:pt x="35" y="104"/>
                      <a:pt x="34" y="105"/>
                    </a:cubicBezTo>
                    <a:cubicBezTo>
                      <a:pt x="31" y="107"/>
                      <a:pt x="31" y="104"/>
                      <a:pt x="31" y="102"/>
                    </a:cubicBezTo>
                    <a:cubicBezTo>
                      <a:pt x="31" y="100"/>
                      <a:pt x="32" y="97"/>
                      <a:pt x="31" y="95"/>
                    </a:cubicBezTo>
                    <a:cubicBezTo>
                      <a:pt x="30" y="93"/>
                      <a:pt x="28" y="92"/>
                      <a:pt x="26" y="93"/>
                    </a:cubicBezTo>
                    <a:cubicBezTo>
                      <a:pt x="22" y="92"/>
                      <a:pt x="19" y="90"/>
                      <a:pt x="16" y="87"/>
                    </a:cubicBezTo>
                    <a:cubicBezTo>
                      <a:pt x="14" y="83"/>
                      <a:pt x="13" y="79"/>
                      <a:pt x="13" y="75"/>
                    </a:cubicBezTo>
                    <a:cubicBezTo>
                      <a:pt x="15" y="71"/>
                      <a:pt x="17" y="75"/>
                      <a:pt x="19" y="75"/>
                    </a:cubicBezTo>
                    <a:cubicBezTo>
                      <a:pt x="22" y="77"/>
                      <a:pt x="24" y="77"/>
                      <a:pt x="27" y="80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1" y="75"/>
                      <a:pt x="23" y="73"/>
                      <a:pt x="28" y="72"/>
                    </a:cubicBezTo>
                    <a:cubicBezTo>
                      <a:pt x="29" y="70"/>
                      <a:pt x="27" y="70"/>
                      <a:pt x="27" y="68"/>
                    </a:cubicBezTo>
                    <a:cubicBezTo>
                      <a:pt x="26" y="66"/>
                      <a:pt x="27" y="64"/>
                      <a:pt x="30" y="63"/>
                    </a:cubicBezTo>
                    <a:cubicBezTo>
                      <a:pt x="31" y="63"/>
                      <a:pt x="34" y="62"/>
                      <a:pt x="34" y="60"/>
                    </a:cubicBezTo>
                    <a:cubicBezTo>
                      <a:pt x="34" y="58"/>
                      <a:pt x="35" y="55"/>
                      <a:pt x="34" y="52"/>
                    </a:cubicBezTo>
                    <a:cubicBezTo>
                      <a:pt x="34" y="50"/>
                      <a:pt x="32" y="50"/>
                      <a:pt x="31" y="50"/>
                    </a:cubicBezTo>
                    <a:cubicBezTo>
                      <a:pt x="26" y="50"/>
                      <a:pt x="22" y="50"/>
                      <a:pt x="18" y="49"/>
                    </a:cubicBezTo>
                    <a:cubicBezTo>
                      <a:pt x="13" y="49"/>
                      <a:pt x="10" y="53"/>
                      <a:pt x="11" y="59"/>
                    </a:cubicBezTo>
                    <a:cubicBezTo>
                      <a:pt x="11" y="61"/>
                      <a:pt x="14" y="64"/>
                      <a:pt x="10" y="66"/>
                    </a:cubicBezTo>
                    <a:cubicBezTo>
                      <a:pt x="7" y="65"/>
                      <a:pt x="7" y="61"/>
                      <a:pt x="6" y="59"/>
                    </a:cubicBezTo>
                    <a:cubicBezTo>
                      <a:pt x="6" y="58"/>
                      <a:pt x="5" y="57"/>
                      <a:pt x="5" y="56"/>
                    </a:cubicBezTo>
                    <a:cubicBezTo>
                      <a:pt x="4" y="53"/>
                      <a:pt x="1" y="51"/>
                      <a:pt x="1" y="48"/>
                    </a:cubicBezTo>
                    <a:cubicBezTo>
                      <a:pt x="0" y="47"/>
                      <a:pt x="1" y="46"/>
                      <a:pt x="1" y="45"/>
                    </a:cubicBezTo>
                    <a:cubicBezTo>
                      <a:pt x="1" y="37"/>
                      <a:pt x="3" y="30"/>
                      <a:pt x="9" y="25"/>
                    </a:cubicBezTo>
                    <a:cubicBezTo>
                      <a:pt x="10" y="23"/>
                      <a:pt x="11" y="22"/>
                      <a:pt x="11" y="21"/>
                    </a:cubicBezTo>
                    <a:cubicBezTo>
                      <a:pt x="14" y="13"/>
                      <a:pt x="21" y="8"/>
                      <a:pt x="30" y="8"/>
                    </a:cubicBezTo>
                    <a:cubicBezTo>
                      <a:pt x="30" y="10"/>
                      <a:pt x="28" y="10"/>
                      <a:pt x="26" y="11"/>
                    </a:cubicBezTo>
                    <a:cubicBezTo>
                      <a:pt x="21" y="13"/>
                      <a:pt x="20" y="14"/>
                      <a:pt x="17" y="18"/>
                    </a:cubicBezTo>
                    <a:cubicBezTo>
                      <a:pt x="20" y="15"/>
                      <a:pt x="23" y="15"/>
                      <a:pt x="28" y="17"/>
                    </a:cubicBezTo>
                    <a:cubicBezTo>
                      <a:pt x="31" y="18"/>
                      <a:pt x="36" y="20"/>
                      <a:pt x="40" y="18"/>
                    </a:cubicBezTo>
                    <a:cubicBezTo>
                      <a:pt x="43" y="17"/>
                      <a:pt x="46" y="20"/>
                      <a:pt x="49" y="18"/>
                    </a:cubicBezTo>
                    <a:cubicBezTo>
                      <a:pt x="50" y="18"/>
                      <a:pt x="50" y="17"/>
                      <a:pt x="50" y="17"/>
                    </a:cubicBezTo>
                    <a:cubicBezTo>
                      <a:pt x="52" y="17"/>
                      <a:pt x="53" y="17"/>
                      <a:pt x="53" y="18"/>
                    </a:cubicBezTo>
                    <a:cubicBezTo>
                      <a:pt x="53" y="20"/>
                      <a:pt x="53" y="21"/>
                      <a:pt x="53" y="22"/>
                    </a:cubicBezTo>
                    <a:cubicBezTo>
                      <a:pt x="52" y="24"/>
                      <a:pt x="52" y="25"/>
                      <a:pt x="51" y="27"/>
                    </a:cubicBezTo>
                    <a:cubicBezTo>
                      <a:pt x="51" y="29"/>
                      <a:pt x="50" y="31"/>
                      <a:pt x="50" y="33"/>
                    </a:cubicBezTo>
                    <a:cubicBezTo>
                      <a:pt x="48" y="37"/>
                      <a:pt x="45" y="37"/>
                      <a:pt x="42" y="35"/>
                    </a:cubicBezTo>
                    <a:cubicBezTo>
                      <a:pt x="41" y="35"/>
                      <a:pt x="40" y="33"/>
                      <a:pt x="40" y="34"/>
                    </a:cubicBezTo>
                    <a:cubicBezTo>
                      <a:pt x="40" y="40"/>
                      <a:pt x="37" y="37"/>
                      <a:pt x="34" y="36"/>
                    </a:cubicBezTo>
                    <a:cubicBezTo>
                      <a:pt x="33" y="36"/>
                      <a:pt x="32" y="35"/>
                      <a:pt x="31" y="35"/>
                    </a:cubicBezTo>
                    <a:cubicBezTo>
                      <a:pt x="35" y="38"/>
                      <a:pt x="39" y="40"/>
                      <a:pt x="40" y="45"/>
                    </a:cubicBezTo>
                    <a:cubicBezTo>
                      <a:pt x="44" y="53"/>
                      <a:pt x="47" y="54"/>
                      <a:pt x="54" y="49"/>
                    </a:cubicBezTo>
                    <a:cubicBezTo>
                      <a:pt x="57" y="46"/>
                      <a:pt x="61" y="45"/>
                      <a:pt x="65" y="45"/>
                    </a:cubicBezTo>
                    <a:cubicBezTo>
                      <a:pt x="70" y="46"/>
                      <a:pt x="72" y="42"/>
                      <a:pt x="74" y="39"/>
                    </a:cubicBezTo>
                    <a:cubicBezTo>
                      <a:pt x="72" y="40"/>
                      <a:pt x="69" y="42"/>
                      <a:pt x="66" y="41"/>
                    </a:cubicBezTo>
                    <a:cubicBezTo>
                      <a:pt x="63" y="40"/>
                      <a:pt x="62" y="37"/>
                      <a:pt x="60" y="36"/>
                    </a:cubicBezTo>
                    <a:cubicBezTo>
                      <a:pt x="61" y="38"/>
                      <a:pt x="63" y="40"/>
                      <a:pt x="66" y="41"/>
                    </a:cubicBezTo>
                    <a:cubicBezTo>
                      <a:pt x="67" y="42"/>
                      <a:pt x="69" y="43"/>
                      <a:pt x="68" y="44"/>
                    </a:cubicBezTo>
                    <a:cubicBezTo>
                      <a:pt x="68" y="45"/>
                      <a:pt x="66" y="45"/>
                      <a:pt x="65" y="45"/>
                    </a:cubicBezTo>
                    <a:cubicBezTo>
                      <a:pt x="60" y="45"/>
                      <a:pt x="56" y="41"/>
                      <a:pt x="53" y="38"/>
                    </a:cubicBezTo>
                    <a:cubicBezTo>
                      <a:pt x="51" y="36"/>
                      <a:pt x="50" y="34"/>
                      <a:pt x="51" y="31"/>
                    </a:cubicBezTo>
                    <a:cubicBezTo>
                      <a:pt x="52" y="28"/>
                      <a:pt x="51" y="24"/>
                      <a:pt x="53" y="21"/>
                    </a:cubicBezTo>
                    <a:cubicBezTo>
                      <a:pt x="57" y="17"/>
                      <a:pt x="62" y="14"/>
                      <a:pt x="63" y="8"/>
                    </a:cubicBezTo>
                    <a:cubicBezTo>
                      <a:pt x="63" y="7"/>
                      <a:pt x="63" y="7"/>
                      <a:pt x="63" y="6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14">
                <a:extLst>
                  <a:ext uri="{FF2B5EF4-FFF2-40B4-BE49-F238E27FC236}">
                    <a16:creationId xmlns:a16="http://schemas.microsoft.com/office/drawing/2014/main" id="{3BC2CEDE-DBC1-2F15-EAAA-DC8B2D6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2185"/>
                <a:ext cx="286" cy="416"/>
              </a:xfrm>
              <a:custGeom>
                <a:avLst/>
                <a:gdLst>
                  <a:gd name="T0" fmla="*/ 1 w 82"/>
                  <a:gd name="T1" fmla="*/ 35 h 119"/>
                  <a:gd name="T2" fmla="*/ 2 w 82"/>
                  <a:gd name="T3" fmla="*/ 34 h 119"/>
                  <a:gd name="T4" fmla="*/ 10 w 82"/>
                  <a:gd name="T5" fmla="*/ 27 h 119"/>
                  <a:gd name="T6" fmla="*/ 13 w 82"/>
                  <a:gd name="T7" fmla="*/ 24 h 119"/>
                  <a:gd name="T8" fmla="*/ 21 w 82"/>
                  <a:gd name="T9" fmla="*/ 20 h 119"/>
                  <a:gd name="T10" fmla="*/ 24 w 82"/>
                  <a:gd name="T11" fmla="*/ 20 h 119"/>
                  <a:gd name="T12" fmla="*/ 30 w 82"/>
                  <a:gd name="T13" fmla="*/ 36 h 119"/>
                  <a:gd name="T14" fmla="*/ 34 w 82"/>
                  <a:gd name="T15" fmla="*/ 19 h 119"/>
                  <a:gd name="T16" fmla="*/ 30 w 82"/>
                  <a:gd name="T17" fmla="*/ 9 h 119"/>
                  <a:gd name="T18" fmla="*/ 34 w 82"/>
                  <a:gd name="T19" fmla="*/ 0 h 119"/>
                  <a:gd name="T20" fmla="*/ 37 w 82"/>
                  <a:gd name="T21" fmla="*/ 3 h 119"/>
                  <a:gd name="T22" fmla="*/ 42 w 82"/>
                  <a:gd name="T23" fmla="*/ 12 h 119"/>
                  <a:gd name="T24" fmla="*/ 46 w 82"/>
                  <a:gd name="T25" fmla="*/ 16 h 119"/>
                  <a:gd name="T26" fmla="*/ 49 w 82"/>
                  <a:gd name="T27" fmla="*/ 8 h 119"/>
                  <a:gd name="T28" fmla="*/ 55 w 82"/>
                  <a:gd name="T29" fmla="*/ 12 h 119"/>
                  <a:gd name="T30" fmla="*/ 56 w 82"/>
                  <a:gd name="T31" fmla="*/ 16 h 119"/>
                  <a:gd name="T32" fmla="*/ 57 w 82"/>
                  <a:gd name="T33" fmla="*/ 22 h 119"/>
                  <a:gd name="T34" fmla="*/ 61 w 82"/>
                  <a:gd name="T35" fmla="*/ 40 h 119"/>
                  <a:gd name="T36" fmla="*/ 62 w 82"/>
                  <a:gd name="T37" fmla="*/ 46 h 119"/>
                  <a:gd name="T38" fmla="*/ 68 w 82"/>
                  <a:gd name="T39" fmla="*/ 58 h 119"/>
                  <a:gd name="T40" fmla="*/ 77 w 82"/>
                  <a:gd name="T41" fmla="*/ 63 h 119"/>
                  <a:gd name="T42" fmla="*/ 72 w 82"/>
                  <a:gd name="T43" fmla="*/ 80 h 119"/>
                  <a:gd name="T44" fmla="*/ 62 w 82"/>
                  <a:gd name="T45" fmla="*/ 77 h 119"/>
                  <a:gd name="T46" fmla="*/ 47 w 82"/>
                  <a:gd name="T47" fmla="*/ 71 h 119"/>
                  <a:gd name="T48" fmla="*/ 41 w 82"/>
                  <a:gd name="T49" fmla="*/ 63 h 119"/>
                  <a:gd name="T50" fmla="*/ 36 w 82"/>
                  <a:gd name="T51" fmla="*/ 57 h 119"/>
                  <a:gd name="T52" fmla="*/ 42 w 82"/>
                  <a:gd name="T53" fmla="*/ 65 h 119"/>
                  <a:gd name="T54" fmla="*/ 42 w 82"/>
                  <a:gd name="T55" fmla="*/ 70 h 119"/>
                  <a:gd name="T56" fmla="*/ 40 w 82"/>
                  <a:gd name="T57" fmla="*/ 73 h 119"/>
                  <a:gd name="T58" fmla="*/ 12 w 82"/>
                  <a:gd name="T59" fmla="*/ 118 h 119"/>
                  <a:gd name="T60" fmla="*/ 10 w 82"/>
                  <a:gd name="T61" fmla="*/ 119 h 119"/>
                  <a:gd name="T62" fmla="*/ 3 w 82"/>
                  <a:gd name="T63" fmla="*/ 118 h 119"/>
                  <a:gd name="T64" fmla="*/ 2 w 82"/>
                  <a:gd name="T65" fmla="*/ 116 h 119"/>
                  <a:gd name="T66" fmla="*/ 5 w 82"/>
                  <a:gd name="T67" fmla="*/ 109 h 119"/>
                  <a:gd name="T68" fmla="*/ 7 w 82"/>
                  <a:gd name="T69" fmla="*/ 90 h 119"/>
                  <a:gd name="T70" fmla="*/ 8 w 82"/>
                  <a:gd name="T71" fmla="*/ 89 h 119"/>
                  <a:gd name="T72" fmla="*/ 9 w 82"/>
                  <a:gd name="T73" fmla="*/ 79 h 119"/>
                  <a:gd name="T74" fmla="*/ 6 w 82"/>
                  <a:gd name="T75" fmla="*/ 62 h 119"/>
                  <a:gd name="T76" fmla="*/ 19 w 82"/>
                  <a:gd name="T77" fmla="*/ 49 h 119"/>
                  <a:gd name="T78" fmla="*/ 9 w 82"/>
                  <a:gd name="T79" fmla="*/ 54 h 119"/>
                  <a:gd name="T80" fmla="*/ 7 w 82"/>
                  <a:gd name="T81" fmla="*/ 56 h 119"/>
                  <a:gd name="T82" fmla="*/ 0 w 82"/>
                  <a:gd name="T83" fmla="*/ 39 h 119"/>
                  <a:gd name="T84" fmla="*/ 1 w 82"/>
                  <a:gd name="T85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119">
                    <a:moveTo>
                      <a:pt x="1" y="35"/>
                    </a:moveTo>
                    <a:cubicBezTo>
                      <a:pt x="2" y="35"/>
                      <a:pt x="2" y="35"/>
                      <a:pt x="2" y="34"/>
                    </a:cubicBezTo>
                    <a:cubicBezTo>
                      <a:pt x="3" y="30"/>
                      <a:pt x="7" y="29"/>
                      <a:pt x="10" y="27"/>
                    </a:cubicBezTo>
                    <a:cubicBezTo>
                      <a:pt x="11" y="26"/>
                      <a:pt x="12" y="25"/>
                      <a:pt x="13" y="24"/>
                    </a:cubicBezTo>
                    <a:cubicBezTo>
                      <a:pt x="16" y="23"/>
                      <a:pt x="18" y="21"/>
                      <a:pt x="21" y="20"/>
                    </a:cubicBezTo>
                    <a:cubicBezTo>
                      <a:pt x="22" y="20"/>
                      <a:pt x="23" y="19"/>
                      <a:pt x="24" y="20"/>
                    </a:cubicBezTo>
                    <a:cubicBezTo>
                      <a:pt x="23" y="27"/>
                      <a:pt x="26" y="31"/>
                      <a:pt x="30" y="36"/>
                    </a:cubicBezTo>
                    <a:cubicBezTo>
                      <a:pt x="31" y="30"/>
                      <a:pt x="34" y="25"/>
                      <a:pt x="34" y="19"/>
                    </a:cubicBezTo>
                    <a:cubicBezTo>
                      <a:pt x="34" y="15"/>
                      <a:pt x="33" y="11"/>
                      <a:pt x="30" y="9"/>
                    </a:cubicBezTo>
                    <a:cubicBezTo>
                      <a:pt x="29" y="5"/>
                      <a:pt x="31" y="2"/>
                      <a:pt x="34" y="0"/>
                    </a:cubicBezTo>
                    <a:cubicBezTo>
                      <a:pt x="36" y="0"/>
                      <a:pt x="37" y="2"/>
                      <a:pt x="37" y="3"/>
                    </a:cubicBezTo>
                    <a:cubicBezTo>
                      <a:pt x="37" y="7"/>
                      <a:pt x="39" y="10"/>
                      <a:pt x="42" y="12"/>
                    </a:cubicBezTo>
                    <a:cubicBezTo>
                      <a:pt x="44" y="13"/>
                      <a:pt x="45" y="15"/>
                      <a:pt x="46" y="16"/>
                    </a:cubicBezTo>
                    <a:cubicBezTo>
                      <a:pt x="44" y="12"/>
                      <a:pt x="46" y="9"/>
                      <a:pt x="49" y="8"/>
                    </a:cubicBezTo>
                    <a:cubicBezTo>
                      <a:pt x="53" y="7"/>
                      <a:pt x="55" y="8"/>
                      <a:pt x="55" y="12"/>
                    </a:cubicBezTo>
                    <a:cubicBezTo>
                      <a:pt x="54" y="14"/>
                      <a:pt x="54" y="15"/>
                      <a:pt x="56" y="16"/>
                    </a:cubicBezTo>
                    <a:cubicBezTo>
                      <a:pt x="58" y="17"/>
                      <a:pt x="58" y="20"/>
                      <a:pt x="57" y="22"/>
                    </a:cubicBezTo>
                    <a:cubicBezTo>
                      <a:pt x="55" y="29"/>
                      <a:pt x="58" y="35"/>
                      <a:pt x="61" y="40"/>
                    </a:cubicBezTo>
                    <a:cubicBezTo>
                      <a:pt x="62" y="42"/>
                      <a:pt x="63" y="44"/>
                      <a:pt x="62" y="46"/>
                    </a:cubicBezTo>
                    <a:cubicBezTo>
                      <a:pt x="61" y="52"/>
                      <a:pt x="61" y="54"/>
                      <a:pt x="68" y="58"/>
                    </a:cubicBezTo>
                    <a:cubicBezTo>
                      <a:pt x="71" y="58"/>
                      <a:pt x="75" y="59"/>
                      <a:pt x="77" y="63"/>
                    </a:cubicBezTo>
                    <a:cubicBezTo>
                      <a:pt x="82" y="70"/>
                      <a:pt x="80" y="76"/>
                      <a:pt x="72" y="80"/>
                    </a:cubicBezTo>
                    <a:cubicBezTo>
                      <a:pt x="68" y="81"/>
                      <a:pt x="65" y="79"/>
                      <a:pt x="62" y="77"/>
                    </a:cubicBezTo>
                    <a:cubicBezTo>
                      <a:pt x="57" y="74"/>
                      <a:pt x="53" y="72"/>
                      <a:pt x="47" y="71"/>
                    </a:cubicBezTo>
                    <a:cubicBezTo>
                      <a:pt x="47" y="67"/>
                      <a:pt x="44" y="65"/>
                      <a:pt x="41" y="63"/>
                    </a:cubicBezTo>
                    <a:cubicBezTo>
                      <a:pt x="39" y="62"/>
                      <a:pt x="37" y="60"/>
                      <a:pt x="36" y="57"/>
                    </a:cubicBezTo>
                    <a:cubicBezTo>
                      <a:pt x="37" y="61"/>
                      <a:pt x="40" y="63"/>
                      <a:pt x="42" y="65"/>
                    </a:cubicBezTo>
                    <a:cubicBezTo>
                      <a:pt x="43" y="67"/>
                      <a:pt x="44" y="68"/>
                      <a:pt x="42" y="70"/>
                    </a:cubicBezTo>
                    <a:cubicBezTo>
                      <a:pt x="40" y="70"/>
                      <a:pt x="40" y="71"/>
                      <a:pt x="40" y="73"/>
                    </a:cubicBezTo>
                    <a:cubicBezTo>
                      <a:pt x="36" y="91"/>
                      <a:pt x="25" y="105"/>
                      <a:pt x="12" y="118"/>
                    </a:cubicBezTo>
                    <a:cubicBezTo>
                      <a:pt x="11" y="118"/>
                      <a:pt x="11" y="119"/>
                      <a:pt x="10" y="119"/>
                    </a:cubicBezTo>
                    <a:cubicBezTo>
                      <a:pt x="7" y="119"/>
                      <a:pt x="5" y="119"/>
                      <a:pt x="3" y="118"/>
                    </a:cubicBezTo>
                    <a:cubicBezTo>
                      <a:pt x="2" y="117"/>
                      <a:pt x="2" y="117"/>
                      <a:pt x="2" y="116"/>
                    </a:cubicBezTo>
                    <a:cubicBezTo>
                      <a:pt x="1" y="113"/>
                      <a:pt x="4" y="111"/>
                      <a:pt x="5" y="109"/>
                    </a:cubicBezTo>
                    <a:cubicBezTo>
                      <a:pt x="7" y="103"/>
                      <a:pt x="9" y="97"/>
                      <a:pt x="7" y="90"/>
                    </a:cubicBezTo>
                    <a:cubicBezTo>
                      <a:pt x="7" y="90"/>
                      <a:pt x="7" y="90"/>
                      <a:pt x="8" y="89"/>
                    </a:cubicBezTo>
                    <a:cubicBezTo>
                      <a:pt x="14" y="86"/>
                      <a:pt x="14" y="84"/>
                      <a:pt x="9" y="79"/>
                    </a:cubicBezTo>
                    <a:cubicBezTo>
                      <a:pt x="7" y="74"/>
                      <a:pt x="8" y="68"/>
                      <a:pt x="6" y="62"/>
                    </a:cubicBezTo>
                    <a:cubicBezTo>
                      <a:pt x="9" y="57"/>
                      <a:pt x="14" y="53"/>
                      <a:pt x="19" y="49"/>
                    </a:cubicBezTo>
                    <a:cubicBezTo>
                      <a:pt x="14" y="48"/>
                      <a:pt x="10" y="49"/>
                      <a:pt x="9" y="54"/>
                    </a:cubicBezTo>
                    <a:cubicBezTo>
                      <a:pt x="8" y="55"/>
                      <a:pt x="8" y="56"/>
                      <a:pt x="7" y="56"/>
                    </a:cubicBezTo>
                    <a:cubicBezTo>
                      <a:pt x="4" y="50"/>
                      <a:pt x="2" y="44"/>
                      <a:pt x="0" y="39"/>
                    </a:cubicBezTo>
                    <a:cubicBezTo>
                      <a:pt x="0" y="37"/>
                      <a:pt x="0" y="36"/>
                      <a:pt x="1" y="35"/>
                    </a:cubicBezTo>
                    <a:close/>
                  </a:path>
                </a:pathLst>
              </a:custGeom>
              <a:solidFill>
                <a:srgbClr val="DB1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15">
                <a:extLst>
                  <a:ext uri="{FF2B5EF4-FFF2-40B4-BE49-F238E27FC236}">
                    <a16:creationId xmlns:a16="http://schemas.microsoft.com/office/drawing/2014/main" id="{0C3D44D9-456E-A3B7-50ED-669EFE6C8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360"/>
                <a:ext cx="604" cy="363"/>
              </a:xfrm>
              <a:custGeom>
                <a:avLst/>
                <a:gdLst>
                  <a:gd name="T0" fmla="*/ 55 w 173"/>
                  <a:gd name="T1" fmla="*/ 22 h 104"/>
                  <a:gd name="T2" fmla="*/ 58 w 173"/>
                  <a:gd name="T3" fmla="*/ 38 h 104"/>
                  <a:gd name="T4" fmla="*/ 69 w 173"/>
                  <a:gd name="T5" fmla="*/ 49 h 104"/>
                  <a:gd name="T6" fmla="*/ 84 w 173"/>
                  <a:gd name="T7" fmla="*/ 60 h 104"/>
                  <a:gd name="T8" fmla="*/ 68 w 173"/>
                  <a:gd name="T9" fmla="*/ 64 h 104"/>
                  <a:gd name="T10" fmla="*/ 44 w 173"/>
                  <a:gd name="T11" fmla="*/ 62 h 104"/>
                  <a:gd name="T12" fmla="*/ 109 w 173"/>
                  <a:gd name="T13" fmla="*/ 77 h 104"/>
                  <a:gd name="T14" fmla="*/ 139 w 173"/>
                  <a:gd name="T15" fmla="*/ 43 h 104"/>
                  <a:gd name="T16" fmla="*/ 132 w 173"/>
                  <a:gd name="T17" fmla="*/ 49 h 104"/>
                  <a:gd name="T18" fmla="*/ 115 w 173"/>
                  <a:gd name="T19" fmla="*/ 47 h 104"/>
                  <a:gd name="T20" fmla="*/ 149 w 173"/>
                  <a:gd name="T21" fmla="*/ 43 h 104"/>
                  <a:gd name="T22" fmla="*/ 145 w 173"/>
                  <a:gd name="T23" fmla="*/ 63 h 104"/>
                  <a:gd name="T24" fmla="*/ 168 w 173"/>
                  <a:gd name="T25" fmla="*/ 56 h 104"/>
                  <a:gd name="T26" fmla="*/ 167 w 173"/>
                  <a:gd name="T27" fmla="*/ 70 h 104"/>
                  <a:gd name="T28" fmla="*/ 165 w 173"/>
                  <a:gd name="T29" fmla="*/ 63 h 104"/>
                  <a:gd name="T30" fmla="*/ 150 w 173"/>
                  <a:gd name="T31" fmla="*/ 68 h 104"/>
                  <a:gd name="T32" fmla="*/ 97 w 173"/>
                  <a:gd name="T33" fmla="*/ 85 h 104"/>
                  <a:gd name="T34" fmla="*/ 98 w 173"/>
                  <a:gd name="T35" fmla="*/ 102 h 104"/>
                  <a:gd name="T36" fmla="*/ 93 w 173"/>
                  <a:gd name="T37" fmla="*/ 95 h 104"/>
                  <a:gd name="T38" fmla="*/ 45 w 173"/>
                  <a:gd name="T39" fmla="*/ 70 h 104"/>
                  <a:gd name="T40" fmla="*/ 25 w 173"/>
                  <a:gd name="T41" fmla="*/ 69 h 104"/>
                  <a:gd name="T42" fmla="*/ 11 w 173"/>
                  <a:gd name="T43" fmla="*/ 69 h 104"/>
                  <a:gd name="T44" fmla="*/ 2 w 173"/>
                  <a:gd name="T45" fmla="*/ 61 h 104"/>
                  <a:gd name="T46" fmla="*/ 16 w 173"/>
                  <a:gd name="T47" fmla="*/ 59 h 104"/>
                  <a:gd name="T48" fmla="*/ 20 w 173"/>
                  <a:gd name="T49" fmla="*/ 56 h 104"/>
                  <a:gd name="T50" fmla="*/ 38 w 173"/>
                  <a:gd name="T51" fmla="*/ 53 h 104"/>
                  <a:gd name="T52" fmla="*/ 24 w 173"/>
                  <a:gd name="T53" fmla="*/ 22 h 104"/>
                  <a:gd name="T54" fmla="*/ 24 w 173"/>
                  <a:gd name="T55" fmla="*/ 22 h 104"/>
                  <a:gd name="T56" fmla="*/ 36 w 173"/>
                  <a:gd name="T57" fmla="*/ 27 h 104"/>
                  <a:gd name="T58" fmla="*/ 26 w 173"/>
                  <a:gd name="T59" fmla="*/ 35 h 104"/>
                  <a:gd name="T60" fmla="*/ 27 w 173"/>
                  <a:gd name="T61" fmla="*/ 9 h 104"/>
                  <a:gd name="T62" fmla="*/ 35 w 173"/>
                  <a:gd name="T63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3" h="104">
                    <a:moveTo>
                      <a:pt x="50" y="10"/>
                    </a:moveTo>
                    <a:cubicBezTo>
                      <a:pt x="51" y="14"/>
                      <a:pt x="49" y="19"/>
                      <a:pt x="55" y="22"/>
                    </a:cubicBezTo>
                    <a:cubicBezTo>
                      <a:pt x="57" y="22"/>
                      <a:pt x="56" y="26"/>
                      <a:pt x="55" y="28"/>
                    </a:cubicBezTo>
                    <a:cubicBezTo>
                      <a:pt x="54" y="32"/>
                      <a:pt x="54" y="35"/>
                      <a:pt x="58" y="38"/>
                    </a:cubicBezTo>
                    <a:cubicBezTo>
                      <a:pt x="57" y="42"/>
                      <a:pt x="54" y="46"/>
                      <a:pt x="52" y="51"/>
                    </a:cubicBezTo>
                    <a:cubicBezTo>
                      <a:pt x="58" y="50"/>
                      <a:pt x="64" y="49"/>
                      <a:pt x="69" y="49"/>
                    </a:cubicBezTo>
                    <a:cubicBezTo>
                      <a:pt x="73" y="49"/>
                      <a:pt x="76" y="49"/>
                      <a:pt x="79" y="51"/>
                    </a:cubicBezTo>
                    <a:cubicBezTo>
                      <a:pt x="82" y="53"/>
                      <a:pt x="84" y="56"/>
                      <a:pt x="84" y="60"/>
                    </a:cubicBezTo>
                    <a:cubicBezTo>
                      <a:pt x="83" y="63"/>
                      <a:pt x="81" y="66"/>
                      <a:pt x="78" y="67"/>
                    </a:cubicBezTo>
                    <a:cubicBezTo>
                      <a:pt x="74" y="68"/>
                      <a:pt x="69" y="67"/>
                      <a:pt x="68" y="64"/>
                    </a:cubicBezTo>
                    <a:cubicBezTo>
                      <a:pt x="67" y="59"/>
                      <a:pt x="70" y="58"/>
                      <a:pt x="75" y="57"/>
                    </a:cubicBezTo>
                    <a:cubicBezTo>
                      <a:pt x="63" y="54"/>
                      <a:pt x="54" y="58"/>
                      <a:pt x="44" y="62"/>
                    </a:cubicBezTo>
                    <a:cubicBezTo>
                      <a:pt x="54" y="67"/>
                      <a:pt x="64" y="70"/>
                      <a:pt x="74" y="72"/>
                    </a:cubicBezTo>
                    <a:cubicBezTo>
                      <a:pt x="85" y="75"/>
                      <a:pt x="97" y="77"/>
                      <a:pt x="109" y="77"/>
                    </a:cubicBezTo>
                    <a:cubicBezTo>
                      <a:pt x="124" y="78"/>
                      <a:pt x="133" y="74"/>
                      <a:pt x="140" y="59"/>
                    </a:cubicBezTo>
                    <a:cubicBezTo>
                      <a:pt x="143" y="53"/>
                      <a:pt x="143" y="48"/>
                      <a:pt x="139" y="43"/>
                    </a:cubicBezTo>
                    <a:cubicBezTo>
                      <a:pt x="135" y="37"/>
                      <a:pt x="130" y="36"/>
                      <a:pt x="125" y="42"/>
                    </a:cubicBezTo>
                    <a:cubicBezTo>
                      <a:pt x="129" y="42"/>
                      <a:pt x="132" y="44"/>
                      <a:pt x="132" y="49"/>
                    </a:cubicBezTo>
                    <a:cubicBezTo>
                      <a:pt x="132" y="52"/>
                      <a:pt x="128" y="55"/>
                      <a:pt x="124" y="55"/>
                    </a:cubicBezTo>
                    <a:cubicBezTo>
                      <a:pt x="118" y="55"/>
                      <a:pt x="115" y="52"/>
                      <a:pt x="115" y="47"/>
                    </a:cubicBezTo>
                    <a:cubicBezTo>
                      <a:pt x="114" y="40"/>
                      <a:pt x="120" y="32"/>
                      <a:pt x="129" y="30"/>
                    </a:cubicBezTo>
                    <a:cubicBezTo>
                      <a:pt x="137" y="28"/>
                      <a:pt x="146" y="34"/>
                      <a:pt x="149" y="43"/>
                    </a:cubicBezTo>
                    <a:cubicBezTo>
                      <a:pt x="151" y="47"/>
                      <a:pt x="150" y="51"/>
                      <a:pt x="149" y="55"/>
                    </a:cubicBezTo>
                    <a:cubicBezTo>
                      <a:pt x="148" y="58"/>
                      <a:pt x="147" y="60"/>
                      <a:pt x="145" y="63"/>
                    </a:cubicBezTo>
                    <a:cubicBezTo>
                      <a:pt x="148" y="61"/>
                      <a:pt x="151" y="59"/>
                      <a:pt x="154" y="58"/>
                    </a:cubicBezTo>
                    <a:cubicBezTo>
                      <a:pt x="158" y="55"/>
                      <a:pt x="163" y="54"/>
                      <a:pt x="168" y="56"/>
                    </a:cubicBezTo>
                    <a:cubicBezTo>
                      <a:pt x="171" y="57"/>
                      <a:pt x="173" y="59"/>
                      <a:pt x="173" y="63"/>
                    </a:cubicBezTo>
                    <a:cubicBezTo>
                      <a:pt x="173" y="67"/>
                      <a:pt x="170" y="69"/>
                      <a:pt x="167" y="70"/>
                    </a:cubicBezTo>
                    <a:cubicBezTo>
                      <a:pt x="166" y="70"/>
                      <a:pt x="165" y="70"/>
                      <a:pt x="163" y="70"/>
                    </a:cubicBezTo>
                    <a:cubicBezTo>
                      <a:pt x="164" y="68"/>
                      <a:pt x="167" y="66"/>
                      <a:pt x="165" y="63"/>
                    </a:cubicBezTo>
                    <a:cubicBezTo>
                      <a:pt x="163" y="61"/>
                      <a:pt x="160" y="62"/>
                      <a:pt x="157" y="63"/>
                    </a:cubicBezTo>
                    <a:cubicBezTo>
                      <a:pt x="154" y="64"/>
                      <a:pt x="152" y="65"/>
                      <a:pt x="150" y="68"/>
                    </a:cubicBezTo>
                    <a:cubicBezTo>
                      <a:pt x="136" y="81"/>
                      <a:pt x="120" y="86"/>
                      <a:pt x="102" y="85"/>
                    </a:cubicBezTo>
                    <a:cubicBezTo>
                      <a:pt x="100" y="85"/>
                      <a:pt x="99" y="85"/>
                      <a:pt x="97" y="85"/>
                    </a:cubicBezTo>
                    <a:cubicBezTo>
                      <a:pt x="100" y="90"/>
                      <a:pt x="103" y="94"/>
                      <a:pt x="101" y="99"/>
                    </a:cubicBezTo>
                    <a:cubicBezTo>
                      <a:pt x="101" y="101"/>
                      <a:pt x="99" y="102"/>
                      <a:pt x="98" y="102"/>
                    </a:cubicBezTo>
                    <a:cubicBezTo>
                      <a:pt x="94" y="104"/>
                      <a:pt x="89" y="102"/>
                      <a:pt x="86" y="97"/>
                    </a:cubicBezTo>
                    <a:cubicBezTo>
                      <a:pt x="89" y="97"/>
                      <a:pt x="93" y="100"/>
                      <a:pt x="93" y="95"/>
                    </a:cubicBezTo>
                    <a:cubicBezTo>
                      <a:pt x="94" y="91"/>
                      <a:pt x="91" y="89"/>
                      <a:pt x="88" y="87"/>
                    </a:cubicBezTo>
                    <a:cubicBezTo>
                      <a:pt x="74" y="81"/>
                      <a:pt x="59" y="76"/>
                      <a:pt x="45" y="70"/>
                    </a:cubicBezTo>
                    <a:cubicBezTo>
                      <a:pt x="43" y="71"/>
                      <a:pt x="41" y="70"/>
                      <a:pt x="39" y="70"/>
                    </a:cubicBezTo>
                    <a:cubicBezTo>
                      <a:pt x="35" y="67"/>
                      <a:pt x="30" y="67"/>
                      <a:pt x="25" y="69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18" y="69"/>
                      <a:pt x="15" y="69"/>
                      <a:pt x="11" y="69"/>
                    </a:cubicBezTo>
                    <a:cubicBezTo>
                      <a:pt x="8" y="68"/>
                      <a:pt x="5" y="68"/>
                      <a:pt x="4" y="65"/>
                    </a:cubicBezTo>
                    <a:cubicBezTo>
                      <a:pt x="3" y="64"/>
                      <a:pt x="0" y="64"/>
                      <a:pt x="2" y="61"/>
                    </a:cubicBezTo>
                    <a:cubicBezTo>
                      <a:pt x="4" y="58"/>
                      <a:pt x="7" y="59"/>
                      <a:pt x="10" y="58"/>
                    </a:cubicBezTo>
                    <a:cubicBezTo>
                      <a:pt x="12" y="59"/>
                      <a:pt x="14" y="58"/>
                      <a:pt x="16" y="59"/>
                    </a:cubicBezTo>
                    <a:cubicBezTo>
                      <a:pt x="17" y="58"/>
                      <a:pt x="20" y="61"/>
                      <a:pt x="19" y="57"/>
                    </a:cubicBezTo>
                    <a:cubicBezTo>
                      <a:pt x="19" y="56"/>
                      <a:pt x="20" y="56"/>
                      <a:pt x="20" y="56"/>
                    </a:cubicBezTo>
                    <a:cubicBezTo>
                      <a:pt x="25" y="54"/>
                      <a:pt x="29" y="53"/>
                      <a:pt x="33" y="54"/>
                    </a:cubicBezTo>
                    <a:cubicBezTo>
                      <a:pt x="35" y="55"/>
                      <a:pt x="37" y="53"/>
                      <a:pt x="38" y="53"/>
                    </a:cubicBezTo>
                    <a:cubicBezTo>
                      <a:pt x="51" y="44"/>
                      <a:pt x="53" y="29"/>
                      <a:pt x="41" y="20"/>
                    </a:cubicBezTo>
                    <a:cubicBezTo>
                      <a:pt x="35" y="15"/>
                      <a:pt x="29" y="16"/>
                      <a:pt x="24" y="22"/>
                    </a:cubicBezTo>
                    <a:cubicBezTo>
                      <a:pt x="24" y="23"/>
                      <a:pt x="25" y="23"/>
                      <a:pt x="24" y="23"/>
                    </a:cubicBezTo>
                    <a:cubicBezTo>
                      <a:pt x="24" y="23"/>
                      <a:pt x="24" y="22"/>
                      <a:pt x="24" y="22"/>
                    </a:cubicBezTo>
                    <a:cubicBezTo>
                      <a:pt x="26" y="19"/>
                      <a:pt x="29" y="19"/>
                      <a:pt x="32" y="20"/>
                    </a:cubicBezTo>
                    <a:cubicBezTo>
                      <a:pt x="35" y="21"/>
                      <a:pt x="36" y="24"/>
                      <a:pt x="36" y="27"/>
                    </a:cubicBezTo>
                    <a:cubicBezTo>
                      <a:pt x="36" y="31"/>
                      <a:pt x="34" y="34"/>
                      <a:pt x="30" y="35"/>
                    </a:cubicBezTo>
                    <a:cubicBezTo>
                      <a:pt x="29" y="35"/>
                      <a:pt x="27" y="35"/>
                      <a:pt x="26" y="35"/>
                    </a:cubicBezTo>
                    <a:cubicBezTo>
                      <a:pt x="24" y="32"/>
                      <a:pt x="20" y="31"/>
                      <a:pt x="17" y="29"/>
                    </a:cubicBezTo>
                    <a:cubicBezTo>
                      <a:pt x="15" y="21"/>
                      <a:pt x="19" y="13"/>
                      <a:pt x="27" y="9"/>
                    </a:cubicBezTo>
                    <a:cubicBezTo>
                      <a:pt x="29" y="8"/>
                      <a:pt x="31" y="7"/>
                      <a:pt x="31" y="4"/>
                    </a:cubicBezTo>
                    <a:cubicBezTo>
                      <a:pt x="31" y="2"/>
                      <a:pt x="33" y="0"/>
                      <a:pt x="35" y="1"/>
                    </a:cubicBezTo>
                    <a:cubicBezTo>
                      <a:pt x="40" y="3"/>
                      <a:pt x="46" y="5"/>
                      <a:pt x="50" y="10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16">
                <a:extLst>
                  <a:ext uri="{FF2B5EF4-FFF2-40B4-BE49-F238E27FC236}">
                    <a16:creationId xmlns:a16="http://schemas.microsoft.com/office/drawing/2014/main" id="{1DE53EB7-A620-12F1-692C-EA7E2C707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2482"/>
                <a:ext cx="297" cy="430"/>
              </a:xfrm>
              <a:custGeom>
                <a:avLst/>
                <a:gdLst>
                  <a:gd name="T0" fmla="*/ 56 w 85"/>
                  <a:gd name="T1" fmla="*/ 106 h 123"/>
                  <a:gd name="T2" fmla="*/ 68 w 85"/>
                  <a:gd name="T3" fmla="*/ 89 h 123"/>
                  <a:gd name="T4" fmla="*/ 68 w 85"/>
                  <a:gd name="T5" fmla="*/ 73 h 123"/>
                  <a:gd name="T6" fmla="*/ 41 w 85"/>
                  <a:gd name="T7" fmla="*/ 46 h 123"/>
                  <a:gd name="T8" fmla="*/ 34 w 85"/>
                  <a:gd name="T9" fmla="*/ 44 h 123"/>
                  <a:gd name="T10" fmla="*/ 2 w 85"/>
                  <a:gd name="T11" fmla="*/ 49 h 123"/>
                  <a:gd name="T12" fmla="*/ 0 w 85"/>
                  <a:gd name="T13" fmla="*/ 48 h 123"/>
                  <a:gd name="T14" fmla="*/ 4 w 85"/>
                  <a:gd name="T15" fmla="*/ 43 h 123"/>
                  <a:gd name="T16" fmla="*/ 27 w 85"/>
                  <a:gd name="T17" fmla="*/ 15 h 123"/>
                  <a:gd name="T18" fmla="*/ 46 w 85"/>
                  <a:gd name="T19" fmla="*/ 3 h 123"/>
                  <a:gd name="T20" fmla="*/ 59 w 85"/>
                  <a:gd name="T21" fmla="*/ 0 h 123"/>
                  <a:gd name="T22" fmla="*/ 66 w 85"/>
                  <a:gd name="T23" fmla="*/ 10 h 123"/>
                  <a:gd name="T24" fmla="*/ 62 w 85"/>
                  <a:gd name="T25" fmla="*/ 30 h 123"/>
                  <a:gd name="T26" fmla="*/ 83 w 85"/>
                  <a:gd name="T27" fmla="*/ 60 h 123"/>
                  <a:gd name="T28" fmla="*/ 85 w 85"/>
                  <a:gd name="T29" fmla="*/ 61 h 123"/>
                  <a:gd name="T30" fmla="*/ 84 w 85"/>
                  <a:gd name="T31" fmla="*/ 66 h 123"/>
                  <a:gd name="T32" fmla="*/ 80 w 85"/>
                  <a:gd name="T33" fmla="*/ 98 h 123"/>
                  <a:gd name="T34" fmla="*/ 82 w 85"/>
                  <a:gd name="T35" fmla="*/ 119 h 123"/>
                  <a:gd name="T36" fmla="*/ 81 w 85"/>
                  <a:gd name="T37" fmla="*/ 121 h 123"/>
                  <a:gd name="T38" fmla="*/ 76 w 85"/>
                  <a:gd name="T39" fmla="*/ 122 h 123"/>
                  <a:gd name="T40" fmla="*/ 74 w 85"/>
                  <a:gd name="T41" fmla="*/ 123 h 123"/>
                  <a:gd name="T42" fmla="*/ 64 w 85"/>
                  <a:gd name="T43" fmla="*/ 119 h 123"/>
                  <a:gd name="T44" fmla="*/ 62 w 85"/>
                  <a:gd name="T45" fmla="*/ 118 h 123"/>
                  <a:gd name="T46" fmla="*/ 56 w 85"/>
                  <a:gd name="T47" fmla="*/ 116 h 123"/>
                  <a:gd name="T48" fmla="*/ 56 w 85"/>
                  <a:gd name="T49" fmla="*/ 10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" h="123">
                    <a:moveTo>
                      <a:pt x="56" y="106"/>
                    </a:moveTo>
                    <a:cubicBezTo>
                      <a:pt x="58" y="99"/>
                      <a:pt x="64" y="94"/>
                      <a:pt x="68" y="89"/>
                    </a:cubicBezTo>
                    <a:cubicBezTo>
                      <a:pt x="76" y="81"/>
                      <a:pt x="76" y="81"/>
                      <a:pt x="68" y="73"/>
                    </a:cubicBezTo>
                    <a:cubicBezTo>
                      <a:pt x="59" y="64"/>
                      <a:pt x="50" y="55"/>
                      <a:pt x="41" y="46"/>
                    </a:cubicBezTo>
                    <a:cubicBezTo>
                      <a:pt x="39" y="43"/>
                      <a:pt x="37" y="43"/>
                      <a:pt x="34" y="44"/>
                    </a:cubicBezTo>
                    <a:cubicBezTo>
                      <a:pt x="24" y="50"/>
                      <a:pt x="13" y="52"/>
                      <a:pt x="2" y="49"/>
                    </a:cubicBezTo>
                    <a:cubicBezTo>
                      <a:pt x="1" y="48"/>
                      <a:pt x="0" y="48"/>
                      <a:pt x="0" y="48"/>
                    </a:cubicBezTo>
                    <a:cubicBezTo>
                      <a:pt x="3" y="47"/>
                      <a:pt x="3" y="45"/>
                      <a:pt x="4" y="43"/>
                    </a:cubicBezTo>
                    <a:cubicBezTo>
                      <a:pt x="11" y="33"/>
                      <a:pt x="18" y="23"/>
                      <a:pt x="27" y="15"/>
                    </a:cubicBezTo>
                    <a:cubicBezTo>
                      <a:pt x="33" y="11"/>
                      <a:pt x="40" y="7"/>
                      <a:pt x="46" y="3"/>
                    </a:cubicBezTo>
                    <a:cubicBezTo>
                      <a:pt x="50" y="0"/>
                      <a:pt x="55" y="0"/>
                      <a:pt x="59" y="0"/>
                    </a:cubicBezTo>
                    <a:cubicBezTo>
                      <a:pt x="66" y="1"/>
                      <a:pt x="68" y="4"/>
                      <a:pt x="66" y="10"/>
                    </a:cubicBezTo>
                    <a:cubicBezTo>
                      <a:pt x="64" y="17"/>
                      <a:pt x="62" y="23"/>
                      <a:pt x="62" y="30"/>
                    </a:cubicBezTo>
                    <a:cubicBezTo>
                      <a:pt x="62" y="45"/>
                      <a:pt x="69" y="54"/>
                      <a:pt x="83" y="60"/>
                    </a:cubicBezTo>
                    <a:cubicBezTo>
                      <a:pt x="84" y="60"/>
                      <a:pt x="84" y="61"/>
                      <a:pt x="85" y="61"/>
                    </a:cubicBezTo>
                    <a:cubicBezTo>
                      <a:pt x="85" y="63"/>
                      <a:pt x="85" y="64"/>
                      <a:pt x="84" y="66"/>
                    </a:cubicBezTo>
                    <a:cubicBezTo>
                      <a:pt x="80" y="76"/>
                      <a:pt x="79" y="87"/>
                      <a:pt x="80" y="98"/>
                    </a:cubicBezTo>
                    <a:cubicBezTo>
                      <a:pt x="81" y="105"/>
                      <a:pt x="81" y="112"/>
                      <a:pt x="82" y="119"/>
                    </a:cubicBezTo>
                    <a:cubicBezTo>
                      <a:pt x="82" y="119"/>
                      <a:pt x="82" y="120"/>
                      <a:pt x="81" y="121"/>
                    </a:cubicBezTo>
                    <a:cubicBezTo>
                      <a:pt x="79" y="121"/>
                      <a:pt x="77" y="119"/>
                      <a:pt x="76" y="122"/>
                    </a:cubicBezTo>
                    <a:cubicBezTo>
                      <a:pt x="76" y="123"/>
                      <a:pt x="74" y="123"/>
                      <a:pt x="74" y="123"/>
                    </a:cubicBezTo>
                    <a:cubicBezTo>
                      <a:pt x="72" y="119"/>
                      <a:pt x="67" y="122"/>
                      <a:pt x="64" y="119"/>
                    </a:cubicBezTo>
                    <a:cubicBezTo>
                      <a:pt x="64" y="117"/>
                      <a:pt x="63" y="118"/>
                      <a:pt x="62" y="118"/>
                    </a:cubicBezTo>
                    <a:cubicBezTo>
                      <a:pt x="59" y="121"/>
                      <a:pt x="57" y="119"/>
                      <a:pt x="56" y="116"/>
                    </a:cubicBezTo>
                    <a:cubicBezTo>
                      <a:pt x="55" y="113"/>
                      <a:pt x="56" y="110"/>
                      <a:pt x="56" y="106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17">
                <a:extLst>
                  <a:ext uri="{FF2B5EF4-FFF2-40B4-BE49-F238E27FC236}">
                    <a16:creationId xmlns:a16="http://schemas.microsoft.com/office/drawing/2014/main" id="{5311FAC6-7BB7-ACA6-B5F3-5D6C201F2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3583"/>
                <a:ext cx="635" cy="214"/>
              </a:xfrm>
              <a:custGeom>
                <a:avLst/>
                <a:gdLst>
                  <a:gd name="T0" fmla="*/ 143 w 182"/>
                  <a:gd name="T1" fmla="*/ 2 h 61"/>
                  <a:gd name="T2" fmla="*/ 147 w 182"/>
                  <a:gd name="T3" fmla="*/ 6 h 61"/>
                  <a:gd name="T4" fmla="*/ 138 w 182"/>
                  <a:gd name="T5" fmla="*/ 25 h 61"/>
                  <a:gd name="T6" fmla="*/ 139 w 182"/>
                  <a:gd name="T7" fmla="*/ 34 h 61"/>
                  <a:gd name="T8" fmla="*/ 154 w 182"/>
                  <a:gd name="T9" fmla="*/ 37 h 61"/>
                  <a:gd name="T10" fmla="*/ 164 w 182"/>
                  <a:gd name="T11" fmla="*/ 24 h 61"/>
                  <a:gd name="T12" fmla="*/ 156 w 182"/>
                  <a:gd name="T13" fmla="*/ 17 h 61"/>
                  <a:gd name="T14" fmla="*/ 153 w 182"/>
                  <a:gd name="T15" fmla="*/ 16 h 61"/>
                  <a:gd name="T16" fmla="*/ 154 w 182"/>
                  <a:gd name="T17" fmla="*/ 8 h 61"/>
                  <a:gd name="T18" fmla="*/ 163 w 182"/>
                  <a:gd name="T19" fmla="*/ 8 h 61"/>
                  <a:gd name="T20" fmla="*/ 172 w 182"/>
                  <a:gd name="T21" fmla="*/ 20 h 61"/>
                  <a:gd name="T22" fmla="*/ 177 w 182"/>
                  <a:gd name="T23" fmla="*/ 27 h 61"/>
                  <a:gd name="T24" fmla="*/ 182 w 182"/>
                  <a:gd name="T25" fmla="*/ 33 h 61"/>
                  <a:gd name="T26" fmla="*/ 171 w 182"/>
                  <a:gd name="T27" fmla="*/ 37 h 61"/>
                  <a:gd name="T28" fmla="*/ 172 w 182"/>
                  <a:gd name="T29" fmla="*/ 43 h 61"/>
                  <a:gd name="T30" fmla="*/ 171 w 182"/>
                  <a:gd name="T31" fmla="*/ 52 h 61"/>
                  <a:gd name="T32" fmla="*/ 162 w 182"/>
                  <a:gd name="T33" fmla="*/ 46 h 61"/>
                  <a:gd name="T34" fmla="*/ 135 w 182"/>
                  <a:gd name="T35" fmla="*/ 43 h 61"/>
                  <a:gd name="T36" fmla="*/ 128 w 182"/>
                  <a:gd name="T37" fmla="*/ 37 h 61"/>
                  <a:gd name="T38" fmla="*/ 120 w 182"/>
                  <a:gd name="T39" fmla="*/ 43 h 61"/>
                  <a:gd name="T40" fmla="*/ 88 w 182"/>
                  <a:gd name="T41" fmla="*/ 53 h 61"/>
                  <a:gd name="T42" fmla="*/ 83 w 182"/>
                  <a:gd name="T43" fmla="*/ 57 h 61"/>
                  <a:gd name="T44" fmla="*/ 77 w 182"/>
                  <a:gd name="T45" fmla="*/ 61 h 61"/>
                  <a:gd name="T46" fmla="*/ 73 w 182"/>
                  <a:gd name="T47" fmla="*/ 56 h 61"/>
                  <a:gd name="T48" fmla="*/ 66 w 182"/>
                  <a:gd name="T49" fmla="*/ 51 h 61"/>
                  <a:gd name="T50" fmla="*/ 48 w 182"/>
                  <a:gd name="T51" fmla="*/ 43 h 61"/>
                  <a:gd name="T52" fmla="*/ 26 w 182"/>
                  <a:gd name="T53" fmla="*/ 33 h 61"/>
                  <a:gd name="T54" fmla="*/ 22 w 182"/>
                  <a:gd name="T55" fmla="*/ 32 h 61"/>
                  <a:gd name="T56" fmla="*/ 12 w 182"/>
                  <a:gd name="T57" fmla="*/ 34 h 61"/>
                  <a:gd name="T58" fmla="*/ 14 w 182"/>
                  <a:gd name="T59" fmla="*/ 42 h 61"/>
                  <a:gd name="T60" fmla="*/ 8 w 182"/>
                  <a:gd name="T61" fmla="*/ 43 h 61"/>
                  <a:gd name="T62" fmla="*/ 2 w 182"/>
                  <a:gd name="T63" fmla="*/ 40 h 61"/>
                  <a:gd name="T64" fmla="*/ 2 w 182"/>
                  <a:gd name="T65" fmla="*/ 34 h 61"/>
                  <a:gd name="T66" fmla="*/ 12 w 182"/>
                  <a:gd name="T67" fmla="*/ 27 h 61"/>
                  <a:gd name="T68" fmla="*/ 19 w 182"/>
                  <a:gd name="T69" fmla="*/ 26 h 61"/>
                  <a:gd name="T70" fmla="*/ 12 w 182"/>
                  <a:gd name="T71" fmla="*/ 22 h 61"/>
                  <a:gd name="T72" fmla="*/ 33 w 182"/>
                  <a:gd name="T73" fmla="*/ 25 h 61"/>
                  <a:gd name="T74" fmla="*/ 33 w 182"/>
                  <a:gd name="T75" fmla="*/ 17 h 61"/>
                  <a:gd name="T76" fmla="*/ 40 w 182"/>
                  <a:gd name="T77" fmla="*/ 15 h 61"/>
                  <a:gd name="T78" fmla="*/ 51 w 182"/>
                  <a:gd name="T79" fmla="*/ 15 h 61"/>
                  <a:gd name="T80" fmla="*/ 52 w 182"/>
                  <a:gd name="T81" fmla="*/ 24 h 61"/>
                  <a:gd name="T82" fmla="*/ 69 w 182"/>
                  <a:gd name="T83" fmla="*/ 42 h 61"/>
                  <a:gd name="T84" fmla="*/ 73 w 182"/>
                  <a:gd name="T85" fmla="*/ 40 h 61"/>
                  <a:gd name="T86" fmla="*/ 83 w 182"/>
                  <a:gd name="T87" fmla="*/ 41 h 61"/>
                  <a:gd name="T88" fmla="*/ 91 w 182"/>
                  <a:gd name="T89" fmla="*/ 44 h 61"/>
                  <a:gd name="T90" fmla="*/ 102 w 182"/>
                  <a:gd name="T91" fmla="*/ 40 h 61"/>
                  <a:gd name="T92" fmla="*/ 96 w 182"/>
                  <a:gd name="T93" fmla="*/ 36 h 61"/>
                  <a:gd name="T94" fmla="*/ 100 w 182"/>
                  <a:gd name="T95" fmla="*/ 18 h 61"/>
                  <a:gd name="T96" fmla="*/ 107 w 182"/>
                  <a:gd name="T97" fmla="*/ 23 h 61"/>
                  <a:gd name="T98" fmla="*/ 110 w 182"/>
                  <a:gd name="T99" fmla="*/ 30 h 61"/>
                  <a:gd name="T100" fmla="*/ 119 w 182"/>
                  <a:gd name="T101" fmla="*/ 28 h 61"/>
                  <a:gd name="T102" fmla="*/ 120 w 182"/>
                  <a:gd name="T103" fmla="*/ 23 h 61"/>
                  <a:gd name="T104" fmla="*/ 122 w 182"/>
                  <a:gd name="T105" fmla="*/ 6 h 61"/>
                  <a:gd name="T106" fmla="*/ 123 w 182"/>
                  <a:gd name="T107" fmla="*/ 5 h 61"/>
                  <a:gd name="T108" fmla="*/ 130 w 182"/>
                  <a:gd name="T109" fmla="*/ 3 h 61"/>
                  <a:gd name="T110" fmla="*/ 133 w 182"/>
                  <a:gd name="T111" fmla="*/ 8 h 61"/>
                  <a:gd name="T112" fmla="*/ 133 w 182"/>
                  <a:gd name="T113" fmla="*/ 14 h 61"/>
                  <a:gd name="T114" fmla="*/ 141 w 182"/>
                  <a:gd name="T115" fmla="*/ 2 h 61"/>
                  <a:gd name="T116" fmla="*/ 143 w 182"/>
                  <a:gd name="T117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2" h="61">
                    <a:moveTo>
                      <a:pt x="143" y="2"/>
                    </a:moveTo>
                    <a:cubicBezTo>
                      <a:pt x="146" y="2"/>
                      <a:pt x="147" y="3"/>
                      <a:pt x="147" y="6"/>
                    </a:cubicBezTo>
                    <a:cubicBezTo>
                      <a:pt x="146" y="13"/>
                      <a:pt x="142" y="19"/>
                      <a:pt x="138" y="25"/>
                    </a:cubicBezTo>
                    <a:cubicBezTo>
                      <a:pt x="135" y="29"/>
                      <a:pt x="136" y="31"/>
                      <a:pt x="139" y="34"/>
                    </a:cubicBezTo>
                    <a:cubicBezTo>
                      <a:pt x="143" y="37"/>
                      <a:pt x="148" y="39"/>
                      <a:pt x="154" y="37"/>
                    </a:cubicBezTo>
                    <a:cubicBezTo>
                      <a:pt x="160" y="34"/>
                      <a:pt x="163" y="30"/>
                      <a:pt x="164" y="24"/>
                    </a:cubicBezTo>
                    <a:cubicBezTo>
                      <a:pt x="165" y="17"/>
                      <a:pt x="162" y="15"/>
                      <a:pt x="156" y="17"/>
                    </a:cubicBezTo>
                    <a:cubicBezTo>
                      <a:pt x="153" y="18"/>
                      <a:pt x="153" y="17"/>
                      <a:pt x="153" y="16"/>
                    </a:cubicBezTo>
                    <a:cubicBezTo>
                      <a:pt x="153" y="13"/>
                      <a:pt x="152" y="10"/>
                      <a:pt x="154" y="8"/>
                    </a:cubicBezTo>
                    <a:cubicBezTo>
                      <a:pt x="157" y="7"/>
                      <a:pt x="160" y="6"/>
                      <a:pt x="163" y="8"/>
                    </a:cubicBezTo>
                    <a:cubicBezTo>
                      <a:pt x="169" y="10"/>
                      <a:pt x="172" y="14"/>
                      <a:pt x="172" y="20"/>
                    </a:cubicBezTo>
                    <a:cubicBezTo>
                      <a:pt x="173" y="24"/>
                      <a:pt x="173" y="26"/>
                      <a:pt x="177" y="27"/>
                    </a:cubicBezTo>
                    <a:cubicBezTo>
                      <a:pt x="179" y="27"/>
                      <a:pt x="181" y="29"/>
                      <a:pt x="182" y="33"/>
                    </a:cubicBezTo>
                    <a:cubicBezTo>
                      <a:pt x="177" y="31"/>
                      <a:pt x="174" y="33"/>
                      <a:pt x="171" y="37"/>
                    </a:cubicBezTo>
                    <a:cubicBezTo>
                      <a:pt x="170" y="39"/>
                      <a:pt x="168" y="41"/>
                      <a:pt x="172" y="43"/>
                    </a:cubicBezTo>
                    <a:cubicBezTo>
                      <a:pt x="175" y="45"/>
                      <a:pt x="173" y="48"/>
                      <a:pt x="171" y="52"/>
                    </a:cubicBezTo>
                    <a:cubicBezTo>
                      <a:pt x="170" y="46"/>
                      <a:pt x="166" y="46"/>
                      <a:pt x="162" y="46"/>
                    </a:cubicBezTo>
                    <a:cubicBezTo>
                      <a:pt x="153" y="48"/>
                      <a:pt x="144" y="50"/>
                      <a:pt x="135" y="43"/>
                    </a:cubicBezTo>
                    <a:cubicBezTo>
                      <a:pt x="133" y="41"/>
                      <a:pt x="131" y="37"/>
                      <a:pt x="128" y="37"/>
                    </a:cubicBezTo>
                    <a:cubicBezTo>
                      <a:pt x="125" y="38"/>
                      <a:pt x="122" y="41"/>
                      <a:pt x="120" y="43"/>
                    </a:cubicBezTo>
                    <a:cubicBezTo>
                      <a:pt x="110" y="49"/>
                      <a:pt x="99" y="52"/>
                      <a:pt x="88" y="53"/>
                    </a:cubicBezTo>
                    <a:cubicBezTo>
                      <a:pt x="85" y="53"/>
                      <a:pt x="83" y="53"/>
                      <a:pt x="83" y="57"/>
                    </a:cubicBezTo>
                    <a:cubicBezTo>
                      <a:pt x="82" y="59"/>
                      <a:pt x="80" y="61"/>
                      <a:pt x="77" y="61"/>
                    </a:cubicBezTo>
                    <a:cubicBezTo>
                      <a:pt x="75" y="61"/>
                      <a:pt x="73" y="58"/>
                      <a:pt x="73" y="56"/>
                    </a:cubicBezTo>
                    <a:cubicBezTo>
                      <a:pt x="72" y="52"/>
                      <a:pt x="70" y="51"/>
                      <a:pt x="66" y="51"/>
                    </a:cubicBezTo>
                    <a:cubicBezTo>
                      <a:pt x="59" y="50"/>
                      <a:pt x="54" y="46"/>
                      <a:pt x="48" y="43"/>
                    </a:cubicBezTo>
                    <a:cubicBezTo>
                      <a:pt x="41" y="39"/>
                      <a:pt x="34" y="36"/>
                      <a:pt x="26" y="33"/>
                    </a:cubicBezTo>
                    <a:cubicBezTo>
                      <a:pt x="25" y="33"/>
                      <a:pt x="23" y="32"/>
                      <a:pt x="22" y="32"/>
                    </a:cubicBezTo>
                    <a:cubicBezTo>
                      <a:pt x="18" y="31"/>
                      <a:pt x="14" y="30"/>
                      <a:pt x="12" y="34"/>
                    </a:cubicBezTo>
                    <a:cubicBezTo>
                      <a:pt x="9" y="37"/>
                      <a:pt x="11" y="40"/>
                      <a:pt x="14" y="42"/>
                    </a:cubicBezTo>
                    <a:cubicBezTo>
                      <a:pt x="12" y="43"/>
                      <a:pt x="10" y="42"/>
                      <a:pt x="8" y="43"/>
                    </a:cubicBezTo>
                    <a:cubicBezTo>
                      <a:pt x="5" y="44"/>
                      <a:pt x="3" y="42"/>
                      <a:pt x="2" y="40"/>
                    </a:cubicBezTo>
                    <a:cubicBezTo>
                      <a:pt x="1" y="38"/>
                      <a:pt x="0" y="36"/>
                      <a:pt x="2" y="34"/>
                    </a:cubicBezTo>
                    <a:cubicBezTo>
                      <a:pt x="4" y="30"/>
                      <a:pt x="7" y="27"/>
                      <a:pt x="12" y="27"/>
                    </a:cubicBezTo>
                    <a:cubicBezTo>
                      <a:pt x="14" y="27"/>
                      <a:pt x="16" y="27"/>
                      <a:pt x="19" y="26"/>
                    </a:cubicBezTo>
                    <a:cubicBezTo>
                      <a:pt x="18" y="24"/>
                      <a:pt x="15" y="24"/>
                      <a:pt x="12" y="22"/>
                    </a:cubicBezTo>
                    <a:cubicBezTo>
                      <a:pt x="20" y="19"/>
                      <a:pt x="27" y="20"/>
                      <a:pt x="33" y="25"/>
                    </a:cubicBezTo>
                    <a:cubicBezTo>
                      <a:pt x="35" y="22"/>
                      <a:pt x="33" y="19"/>
                      <a:pt x="33" y="17"/>
                    </a:cubicBezTo>
                    <a:cubicBezTo>
                      <a:pt x="35" y="14"/>
                      <a:pt x="38" y="15"/>
                      <a:pt x="40" y="15"/>
                    </a:cubicBezTo>
                    <a:cubicBezTo>
                      <a:pt x="43" y="14"/>
                      <a:pt x="47" y="14"/>
                      <a:pt x="51" y="15"/>
                    </a:cubicBezTo>
                    <a:cubicBezTo>
                      <a:pt x="53" y="17"/>
                      <a:pt x="52" y="21"/>
                      <a:pt x="52" y="24"/>
                    </a:cubicBezTo>
                    <a:cubicBezTo>
                      <a:pt x="52" y="32"/>
                      <a:pt x="61" y="41"/>
                      <a:pt x="69" y="42"/>
                    </a:cubicBezTo>
                    <a:cubicBezTo>
                      <a:pt x="71" y="43"/>
                      <a:pt x="72" y="41"/>
                      <a:pt x="73" y="40"/>
                    </a:cubicBezTo>
                    <a:cubicBezTo>
                      <a:pt x="77" y="37"/>
                      <a:pt x="80" y="37"/>
                      <a:pt x="83" y="41"/>
                    </a:cubicBezTo>
                    <a:cubicBezTo>
                      <a:pt x="85" y="45"/>
                      <a:pt x="87" y="45"/>
                      <a:pt x="91" y="44"/>
                    </a:cubicBezTo>
                    <a:cubicBezTo>
                      <a:pt x="97" y="44"/>
                      <a:pt x="98" y="43"/>
                      <a:pt x="102" y="40"/>
                    </a:cubicBezTo>
                    <a:cubicBezTo>
                      <a:pt x="100" y="38"/>
                      <a:pt x="98" y="38"/>
                      <a:pt x="96" y="36"/>
                    </a:cubicBezTo>
                    <a:cubicBezTo>
                      <a:pt x="91" y="31"/>
                      <a:pt x="93" y="20"/>
                      <a:pt x="100" y="18"/>
                    </a:cubicBezTo>
                    <a:cubicBezTo>
                      <a:pt x="105" y="16"/>
                      <a:pt x="107" y="18"/>
                      <a:pt x="107" y="23"/>
                    </a:cubicBezTo>
                    <a:cubicBezTo>
                      <a:pt x="106" y="26"/>
                      <a:pt x="107" y="28"/>
                      <a:pt x="110" y="30"/>
                    </a:cubicBezTo>
                    <a:cubicBezTo>
                      <a:pt x="113" y="31"/>
                      <a:pt x="116" y="30"/>
                      <a:pt x="119" y="28"/>
                    </a:cubicBezTo>
                    <a:cubicBezTo>
                      <a:pt x="121" y="27"/>
                      <a:pt x="121" y="25"/>
                      <a:pt x="120" y="23"/>
                    </a:cubicBezTo>
                    <a:cubicBezTo>
                      <a:pt x="119" y="17"/>
                      <a:pt x="120" y="11"/>
                      <a:pt x="122" y="6"/>
                    </a:cubicBezTo>
                    <a:cubicBezTo>
                      <a:pt x="123" y="6"/>
                      <a:pt x="123" y="5"/>
                      <a:pt x="123" y="5"/>
                    </a:cubicBezTo>
                    <a:cubicBezTo>
                      <a:pt x="125" y="4"/>
                      <a:pt x="127" y="3"/>
                      <a:pt x="130" y="3"/>
                    </a:cubicBezTo>
                    <a:cubicBezTo>
                      <a:pt x="133" y="4"/>
                      <a:pt x="133" y="6"/>
                      <a:pt x="133" y="8"/>
                    </a:cubicBezTo>
                    <a:cubicBezTo>
                      <a:pt x="133" y="10"/>
                      <a:pt x="132" y="12"/>
                      <a:pt x="133" y="14"/>
                    </a:cubicBezTo>
                    <a:cubicBezTo>
                      <a:pt x="136" y="11"/>
                      <a:pt x="136" y="5"/>
                      <a:pt x="141" y="2"/>
                    </a:cubicBezTo>
                    <a:cubicBezTo>
                      <a:pt x="141" y="1"/>
                      <a:pt x="142" y="0"/>
                      <a:pt x="143" y="2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18">
                <a:extLst>
                  <a:ext uri="{FF2B5EF4-FFF2-40B4-BE49-F238E27FC236}">
                    <a16:creationId xmlns:a16="http://schemas.microsoft.com/office/drawing/2014/main" id="{A803069B-5C64-4CD1-5961-7F4553F5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3461"/>
                <a:ext cx="621" cy="262"/>
              </a:xfrm>
              <a:custGeom>
                <a:avLst/>
                <a:gdLst>
                  <a:gd name="T0" fmla="*/ 178 w 178"/>
                  <a:gd name="T1" fmla="*/ 29 h 75"/>
                  <a:gd name="T2" fmla="*/ 169 w 178"/>
                  <a:gd name="T3" fmla="*/ 36 h 75"/>
                  <a:gd name="T4" fmla="*/ 160 w 178"/>
                  <a:gd name="T5" fmla="*/ 40 h 75"/>
                  <a:gd name="T6" fmla="*/ 151 w 178"/>
                  <a:gd name="T7" fmla="*/ 40 h 75"/>
                  <a:gd name="T8" fmla="*/ 133 w 178"/>
                  <a:gd name="T9" fmla="*/ 41 h 75"/>
                  <a:gd name="T10" fmla="*/ 129 w 178"/>
                  <a:gd name="T11" fmla="*/ 42 h 75"/>
                  <a:gd name="T12" fmla="*/ 84 w 178"/>
                  <a:gd name="T13" fmla="*/ 59 h 75"/>
                  <a:gd name="T14" fmla="*/ 83 w 178"/>
                  <a:gd name="T15" fmla="*/ 60 h 75"/>
                  <a:gd name="T16" fmla="*/ 80 w 178"/>
                  <a:gd name="T17" fmla="*/ 67 h 75"/>
                  <a:gd name="T18" fmla="*/ 87 w 178"/>
                  <a:gd name="T19" fmla="*/ 68 h 75"/>
                  <a:gd name="T20" fmla="*/ 76 w 178"/>
                  <a:gd name="T21" fmla="*/ 73 h 75"/>
                  <a:gd name="T22" fmla="*/ 77 w 178"/>
                  <a:gd name="T23" fmla="*/ 56 h 75"/>
                  <a:gd name="T24" fmla="*/ 63 w 178"/>
                  <a:gd name="T25" fmla="*/ 56 h 75"/>
                  <a:gd name="T26" fmla="*/ 27 w 178"/>
                  <a:gd name="T27" fmla="*/ 41 h 75"/>
                  <a:gd name="T28" fmla="*/ 15 w 178"/>
                  <a:gd name="T29" fmla="*/ 34 h 75"/>
                  <a:gd name="T30" fmla="*/ 9 w 178"/>
                  <a:gd name="T31" fmla="*/ 34 h 75"/>
                  <a:gd name="T32" fmla="*/ 10 w 178"/>
                  <a:gd name="T33" fmla="*/ 41 h 75"/>
                  <a:gd name="T34" fmla="*/ 1 w 178"/>
                  <a:gd name="T35" fmla="*/ 35 h 75"/>
                  <a:gd name="T36" fmla="*/ 8 w 178"/>
                  <a:gd name="T37" fmla="*/ 27 h 75"/>
                  <a:gd name="T38" fmla="*/ 23 w 178"/>
                  <a:gd name="T39" fmla="*/ 30 h 75"/>
                  <a:gd name="T40" fmla="*/ 28 w 178"/>
                  <a:gd name="T41" fmla="*/ 34 h 75"/>
                  <a:gd name="T42" fmla="*/ 24 w 178"/>
                  <a:gd name="T43" fmla="*/ 20 h 75"/>
                  <a:gd name="T44" fmla="*/ 39 w 178"/>
                  <a:gd name="T45" fmla="*/ 1 h 75"/>
                  <a:gd name="T46" fmla="*/ 59 w 178"/>
                  <a:gd name="T47" fmla="*/ 14 h 75"/>
                  <a:gd name="T48" fmla="*/ 56 w 178"/>
                  <a:gd name="T49" fmla="*/ 24 h 75"/>
                  <a:gd name="T50" fmla="*/ 45 w 178"/>
                  <a:gd name="T51" fmla="*/ 25 h 75"/>
                  <a:gd name="T52" fmla="*/ 41 w 178"/>
                  <a:gd name="T53" fmla="*/ 19 h 75"/>
                  <a:gd name="T54" fmla="*/ 49 w 178"/>
                  <a:gd name="T55" fmla="*/ 13 h 75"/>
                  <a:gd name="T56" fmla="*/ 35 w 178"/>
                  <a:gd name="T57" fmla="*/ 13 h 75"/>
                  <a:gd name="T58" fmla="*/ 33 w 178"/>
                  <a:gd name="T59" fmla="*/ 30 h 75"/>
                  <a:gd name="T60" fmla="*/ 62 w 178"/>
                  <a:gd name="T61" fmla="*/ 48 h 75"/>
                  <a:gd name="T62" fmla="*/ 127 w 178"/>
                  <a:gd name="T63" fmla="*/ 34 h 75"/>
                  <a:gd name="T64" fmla="*/ 129 w 178"/>
                  <a:gd name="T65" fmla="*/ 33 h 75"/>
                  <a:gd name="T66" fmla="*/ 99 w 178"/>
                  <a:gd name="T67" fmla="*/ 28 h 75"/>
                  <a:gd name="T68" fmla="*/ 106 w 178"/>
                  <a:gd name="T69" fmla="*/ 33 h 75"/>
                  <a:gd name="T70" fmla="*/ 104 w 178"/>
                  <a:gd name="T71" fmla="*/ 37 h 75"/>
                  <a:gd name="T72" fmla="*/ 94 w 178"/>
                  <a:gd name="T73" fmla="*/ 37 h 75"/>
                  <a:gd name="T74" fmla="*/ 94 w 178"/>
                  <a:gd name="T75" fmla="*/ 22 h 75"/>
                  <a:gd name="T76" fmla="*/ 111 w 178"/>
                  <a:gd name="T77" fmla="*/ 23 h 75"/>
                  <a:gd name="T78" fmla="*/ 123 w 178"/>
                  <a:gd name="T79" fmla="*/ 23 h 75"/>
                  <a:gd name="T80" fmla="*/ 124 w 178"/>
                  <a:gd name="T81" fmla="*/ 22 h 75"/>
                  <a:gd name="T82" fmla="*/ 127 w 178"/>
                  <a:gd name="T83" fmla="*/ 19 h 75"/>
                  <a:gd name="T84" fmla="*/ 128 w 178"/>
                  <a:gd name="T85" fmla="*/ 19 h 75"/>
                  <a:gd name="T86" fmla="*/ 136 w 178"/>
                  <a:gd name="T87" fmla="*/ 24 h 75"/>
                  <a:gd name="T88" fmla="*/ 146 w 178"/>
                  <a:gd name="T89" fmla="*/ 22 h 75"/>
                  <a:gd name="T90" fmla="*/ 162 w 178"/>
                  <a:gd name="T91" fmla="*/ 24 h 75"/>
                  <a:gd name="T92" fmla="*/ 159 w 178"/>
                  <a:gd name="T93" fmla="*/ 29 h 75"/>
                  <a:gd name="T94" fmla="*/ 158 w 178"/>
                  <a:gd name="T95" fmla="*/ 29 h 75"/>
                  <a:gd name="T96" fmla="*/ 159 w 178"/>
                  <a:gd name="T97" fmla="*/ 30 h 75"/>
                  <a:gd name="T98" fmla="*/ 162 w 178"/>
                  <a:gd name="T99" fmla="*/ 29 h 75"/>
                  <a:gd name="T100" fmla="*/ 173 w 178"/>
                  <a:gd name="T101" fmla="*/ 26 h 75"/>
                  <a:gd name="T102" fmla="*/ 178 w 178"/>
                  <a:gd name="T103" fmla="*/ 2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" h="75">
                    <a:moveTo>
                      <a:pt x="178" y="29"/>
                    </a:moveTo>
                    <a:cubicBezTo>
                      <a:pt x="176" y="34"/>
                      <a:pt x="171" y="33"/>
                      <a:pt x="169" y="36"/>
                    </a:cubicBezTo>
                    <a:cubicBezTo>
                      <a:pt x="167" y="40"/>
                      <a:pt x="163" y="40"/>
                      <a:pt x="160" y="40"/>
                    </a:cubicBezTo>
                    <a:cubicBezTo>
                      <a:pt x="157" y="40"/>
                      <a:pt x="154" y="40"/>
                      <a:pt x="151" y="40"/>
                    </a:cubicBezTo>
                    <a:cubicBezTo>
                      <a:pt x="145" y="39"/>
                      <a:pt x="139" y="38"/>
                      <a:pt x="133" y="41"/>
                    </a:cubicBezTo>
                    <a:cubicBezTo>
                      <a:pt x="132" y="42"/>
                      <a:pt x="131" y="43"/>
                      <a:pt x="129" y="42"/>
                    </a:cubicBezTo>
                    <a:cubicBezTo>
                      <a:pt x="114" y="47"/>
                      <a:pt x="99" y="52"/>
                      <a:pt x="84" y="59"/>
                    </a:cubicBezTo>
                    <a:cubicBezTo>
                      <a:pt x="84" y="59"/>
                      <a:pt x="83" y="59"/>
                      <a:pt x="83" y="60"/>
                    </a:cubicBezTo>
                    <a:cubicBezTo>
                      <a:pt x="81" y="61"/>
                      <a:pt x="79" y="64"/>
                      <a:pt x="80" y="67"/>
                    </a:cubicBezTo>
                    <a:cubicBezTo>
                      <a:pt x="82" y="71"/>
                      <a:pt x="85" y="68"/>
                      <a:pt x="87" y="68"/>
                    </a:cubicBezTo>
                    <a:cubicBezTo>
                      <a:pt x="85" y="73"/>
                      <a:pt x="80" y="75"/>
                      <a:pt x="76" y="73"/>
                    </a:cubicBezTo>
                    <a:cubicBezTo>
                      <a:pt x="71" y="71"/>
                      <a:pt x="71" y="67"/>
                      <a:pt x="77" y="56"/>
                    </a:cubicBezTo>
                    <a:cubicBezTo>
                      <a:pt x="72" y="56"/>
                      <a:pt x="67" y="56"/>
                      <a:pt x="63" y="56"/>
                    </a:cubicBezTo>
                    <a:cubicBezTo>
                      <a:pt x="49" y="56"/>
                      <a:pt x="37" y="51"/>
                      <a:pt x="27" y="41"/>
                    </a:cubicBezTo>
                    <a:cubicBezTo>
                      <a:pt x="23" y="37"/>
                      <a:pt x="20" y="35"/>
                      <a:pt x="15" y="34"/>
                    </a:cubicBezTo>
                    <a:cubicBezTo>
                      <a:pt x="13" y="33"/>
                      <a:pt x="11" y="32"/>
                      <a:pt x="9" y="34"/>
                    </a:cubicBezTo>
                    <a:cubicBezTo>
                      <a:pt x="7" y="36"/>
                      <a:pt x="9" y="38"/>
                      <a:pt x="10" y="41"/>
                    </a:cubicBezTo>
                    <a:cubicBezTo>
                      <a:pt x="6" y="41"/>
                      <a:pt x="2" y="40"/>
                      <a:pt x="1" y="35"/>
                    </a:cubicBezTo>
                    <a:cubicBezTo>
                      <a:pt x="0" y="30"/>
                      <a:pt x="2" y="28"/>
                      <a:pt x="8" y="27"/>
                    </a:cubicBezTo>
                    <a:cubicBezTo>
                      <a:pt x="13" y="25"/>
                      <a:pt x="18" y="27"/>
                      <a:pt x="23" y="30"/>
                    </a:cubicBezTo>
                    <a:cubicBezTo>
                      <a:pt x="24" y="31"/>
                      <a:pt x="26" y="33"/>
                      <a:pt x="28" y="34"/>
                    </a:cubicBezTo>
                    <a:cubicBezTo>
                      <a:pt x="26" y="29"/>
                      <a:pt x="24" y="25"/>
                      <a:pt x="24" y="20"/>
                    </a:cubicBezTo>
                    <a:cubicBezTo>
                      <a:pt x="24" y="11"/>
                      <a:pt x="31" y="2"/>
                      <a:pt x="39" y="1"/>
                    </a:cubicBezTo>
                    <a:cubicBezTo>
                      <a:pt x="48" y="0"/>
                      <a:pt x="56" y="5"/>
                      <a:pt x="59" y="14"/>
                    </a:cubicBezTo>
                    <a:cubicBezTo>
                      <a:pt x="60" y="18"/>
                      <a:pt x="60" y="21"/>
                      <a:pt x="56" y="24"/>
                    </a:cubicBezTo>
                    <a:cubicBezTo>
                      <a:pt x="53" y="26"/>
                      <a:pt x="49" y="27"/>
                      <a:pt x="45" y="25"/>
                    </a:cubicBezTo>
                    <a:cubicBezTo>
                      <a:pt x="43" y="24"/>
                      <a:pt x="41" y="22"/>
                      <a:pt x="41" y="19"/>
                    </a:cubicBezTo>
                    <a:cubicBezTo>
                      <a:pt x="42" y="15"/>
                      <a:pt x="45" y="13"/>
                      <a:pt x="49" y="13"/>
                    </a:cubicBezTo>
                    <a:cubicBezTo>
                      <a:pt x="44" y="8"/>
                      <a:pt x="39" y="8"/>
                      <a:pt x="35" y="13"/>
                    </a:cubicBezTo>
                    <a:cubicBezTo>
                      <a:pt x="31" y="18"/>
                      <a:pt x="30" y="23"/>
                      <a:pt x="33" y="30"/>
                    </a:cubicBezTo>
                    <a:cubicBezTo>
                      <a:pt x="39" y="43"/>
                      <a:pt x="49" y="49"/>
                      <a:pt x="62" y="48"/>
                    </a:cubicBezTo>
                    <a:cubicBezTo>
                      <a:pt x="85" y="47"/>
                      <a:pt x="107" y="44"/>
                      <a:pt x="127" y="34"/>
                    </a:cubicBezTo>
                    <a:cubicBezTo>
                      <a:pt x="127" y="34"/>
                      <a:pt x="128" y="34"/>
                      <a:pt x="129" y="33"/>
                    </a:cubicBezTo>
                    <a:cubicBezTo>
                      <a:pt x="119" y="29"/>
                      <a:pt x="110" y="25"/>
                      <a:pt x="99" y="28"/>
                    </a:cubicBezTo>
                    <a:cubicBezTo>
                      <a:pt x="102" y="29"/>
                      <a:pt x="105" y="29"/>
                      <a:pt x="106" y="33"/>
                    </a:cubicBezTo>
                    <a:cubicBezTo>
                      <a:pt x="106" y="35"/>
                      <a:pt x="105" y="36"/>
                      <a:pt x="104" y="37"/>
                    </a:cubicBezTo>
                    <a:cubicBezTo>
                      <a:pt x="100" y="39"/>
                      <a:pt x="97" y="39"/>
                      <a:pt x="94" y="37"/>
                    </a:cubicBezTo>
                    <a:cubicBezTo>
                      <a:pt x="88" y="32"/>
                      <a:pt x="88" y="27"/>
                      <a:pt x="94" y="22"/>
                    </a:cubicBezTo>
                    <a:cubicBezTo>
                      <a:pt x="99" y="18"/>
                      <a:pt x="106" y="19"/>
                      <a:pt x="111" y="23"/>
                    </a:cubicBezTo>
                    <a:cubicBezTo>
                      <a:pt x="115" y="24"/>
                      <a:pt x="119" y="23"/>
                      <a:pt x="123" y="23"/>
                    </a:cubicBezTo>
                    <a:cubicBezTo>
                      <a:pt x="123" y="23"/>
                      <a:pt x="124" y="22"/>
                      <a:pt x="124" y="22"/>
                    </a:cubicBezTo>
                    <a:cubicBezTo>
                      <a:pt x="126" y="22"/>
                      <a:pt x="126" y="20"/>
                      <a:pt x="127" y="19"/>
                    </a:cubicBezTo>
                    <a:cubicBezTo>
                      <a:pt x="127" y="19"/>
                      <a:pt x="128" y="19"/>
                      <a:pt x="128" y="19"/>
                    </a:cubicBezTo>
                    <a:cubicBezTo>
                      <a:pt x="131" y="19"/>
                      <a:pt x="133" y="23"/>
                      <a:pt x="136" y="24"/>
                    </a:cubicBezTo>
                    <a:cubicBezTo>
                      <a:pt x="140" y="26"/>
                      <a:pt x="143" y="24"/>
                      <a:pt x="146" y="22"/>
                    </a:cubicBezTo>
                    <a:cubicBezTo>
                      <a:pt x="152" y="20"/>
                      <a:pt x="158" y="21"/>
                      <a:pt x="162" y="24"/>
                    </a:cubicBezTo>
                    <a:cubicBezTo>
                      <a:pt x="162" y="27"/>
                      <a:pt x="160" y="28"/>
                      <a:pt x="159" y="29"/>
                    </a:cubicBezTo>
                    <a:cubicBezTo>
                      <a:pt x="159" y="29"/>
                      <a:pt x="158" y="29"/>
                      <a:pt x="158" y="29"/>
                    </a:cubicBezTo>
                    <a:cubicBezTo>
                      <a:pt x="158" y="30"/>
                      <a:pt x="158" y="30"/>
                      <a:pt x="159" y="30"/>
                    </a:cubicBezTo>
                    <a:cubicBezTo>
                      <a:pt x="160" y="30"/>
                      <a:pt x="161" y="29"/>
                      <a:pt x="162" y="29"/>
                    </a:cubicBezTo>
                    <a:cubicBezTo>
                      <a:pt x="166" y="28"/>
                      <a:pt x="169" y="27"/>
                      <a:pt x="173" y="26"/>
                    </a:cubicBezTo>
                    <a:cubicBezTo>
                      <a:pt x="175" y="27"/>
                      <a:pt x="177" y="27"/>
                      <a:pt x="178" y="29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19">
                <a:extLst>
                  <a:ext uri="{FF2B5EF4-FFF2-40B4-BE49-F238E27FC236}">
                    <a16:creationId xmlns:a16="http://schemas.microsoft.com/office/drawing/2014/main" id="{E1649A72-F4AE-0443-F7E7-7FD2BEF6D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3496"/>
                <a:ext cx="370" cy="147"/>
              </a:xfrm>
              <a:custGeom>
                <a:avLst/>
                <a:gdLst>
                  <a:gd name="T0" fmla="*/ 32 w 106"/>
                  <a:gd name="T1" fmla="*/ 40 h 42"/>
                  <a:gd name="T2" fmla="*/ 14 w 106"/>
                  <a:gd name="T3" fmla="*/ 42 h 42"/>
                  <a:gd name="T4" fmla="*/ 6 w 106"/>
                  <a:gd name="T5" fmla="*/ 42 h 42"/>
                  <a:gd name="T6" fmla="*/ 4 w 106"/>
                  <a:gd name="T7" fmla="*/ 38 h 42"/>
                  <a:gd name="T8" fmla="*/ 0 w 106"/>
                  <a:gd name="T9" fmla="*/ 17 h 42"/>
                  <a:gd name="T10" fmla="*/ 1 w 106"/>
                  <a:gd name="T11" fmla="*/ 12 h 42"/>
                  <a:gd name="T12" fmla="*/ 6 w 106"/>
                  <a:gd name="T13" fmla="*/ 9 h 42"/>
                  <a:gd name="T14" fmla="*/ 25 w 106"/>
                  <a:gd name="T15" fmla="*/ 7 h 42"/>
                  <a:gd name="T16" fmla="*/ 34 w 106"/>
                  <a:gd name="T17" fmla="*/ 6 h 42"/>
                  <a:gd name="T18" fmla="*/ 73 w 106"/>
                  <a:gd name="T19" fmla="*/ 2 h 42"/>
                  <a:gd name="T20" fmla="*/ 84 w 106"/>
                  <a:gd name="T21" fmla="*/ 0 h 42"/>
                  <a:gd name="T22" fmla="*/ 89 w 106"/>
                  <a:gd name="T23" fmla="*/ 1 h 42"/>
                  <a:gd name="T24" fmla="*/ 92 w 106"/>
                  <a:gd name="T25" fmla="*/ 8 h 42"/>
                  <a:gd name="T26" fmla="*/ 86 w 106"/>
                  <a:gd name="T27" fmla="*/ 10 h 42"/>
                  <a:gd name="T28" fmla="*/ 81 w 106"/>
                  <a:gd name="T29" fmla="*/ 16 h 42"/>
                  <a:gd name="T30" fmla="*/ 81 w 106"/>
                  <a:gd name="T31" fmla="*/ 19 h 42"/>
                  <a:gd name="T32" fmla="*/ 76 w 106"/>
                  <a:gd name="T33" fmla="*/ 25 h 42"/>
                  <a:gd name="T34" fmla="*/ 71 w 106"/>
                  <a:gd name="T35" fmla="*/ 22 h 42"/>
                  <a:gd name="T36" fmla="*/ 69 w 106"/>
                  <a:gd name="T37" fmla="*/ 14 h 42"/>
                  <a:gd name="T38" fmla="*/ 71 w 106"/>
                  <a:gd name="T39" fmla="*/ 23 h 42"/>
                  <a:gd name="T40" fmla="*/ 77 w 106"/>
                  <a:gd name="T41" fmla="*/ 25 h 42"/>
                  <a:gd name="T42" fmla="*/ 81 w 106"/>
                  <a:gd name="T43" fmla="*/ 20 h 42"/>
                  <a:gd name="T44" fmla="*/ 80 w 106"/>
                  <a:gd name="T45" fmla="*/ 14 h 42"/>
                  <a:gd name="T46" fmla="*/ 83 w 106"/>
                  <a:gd name="T47" fmla="*/ 10 h 42"/>
                  <a:gd name="T48" fmla="*/ 87 w 106"/>
                  <a:gd name="T49" fmla="*/ 13 h 42"/>
                  <a:gd name="T50" fmla="*/ 88 w 106"/>
                  <a:gd name="T51" fmla="*/ 18 h 42"/>
                  <a:gd name="T52" fmla="*/ 93 w 106"/>
                  <a:gd name="T53" fmla="*/ 22 h 42"/>
                  <a:gd name="T54" fmla="*/ 99 w 106"/>
                  <a:gd name="T55" fmla="*/ 21 h 42"/>
                  <a:gd name="T56" fmla="*/ 101 w 106"/>
                  <a:gd name="T57" fmla="*/ 21 h 42"/>
                  <a:gd name="T58" fmla="*/ 105 w 106"/>
                  <a:gd name="T59" fmla="*/ 30 h 42"/>
                  <a:gd name="T60" fmla="*/ 105 w 106"/>
                  <a:gd name="T61" fmla="*/ 31 h 42"/>
                  <a:gd name="T62" fmla="*/ 99 w 106"/>
                  <a:gd name="T63" fmla="*/ 32 h 42"/>
                  <a:gd name="T64" fmla="*/ 38 w 106"/>
                  <a:gd name="T65" fmla="*/ 41 h 42"/>
                  <a:gd name="T66" fmla="*/ 32 w 106"/>
                  <a:gd name="T67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42">
                    <a:moveTo>
                      <a:pt x="32" y="40"/>
                    </a:moveTo>
                    <a:cubicBezTo>
                      <a:pt x="26" y="41"/>
                      <a:pt x="20" y="41"/>
                      <a:pt x="14" y="42"/>
                    </a:cubicBezTo>
                    <a:cubicBezTo>
                      <a:pt x="12" y="42"/>
                      <a:pt x="9" y="42"/>
                      <a:pt x="6" y="42"/>
                    </a:cubicBezTo>
                    <a:cubicBezTo>
                      <a:pt x="4" y="41"/>
                      <a:pt x="4" y="39"/>
                      <a:pt x="4" y="38"/>
                    </a:cubicBezTo>
                    <a:cubicBezTo>
                      <a:pt x="2" y="31"/>
                      <a:pt x="1" y="24"/>
                      <a:pt x="0" y="17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0"/>
                      <a:pt x="4" y="9"/>
                      <a:pt x="6" y="9"/>
                    </a:cubicBezTo>
                    <a:cubicBezTo>
                      <a:pt x="13" y="9"/>
                      <a:pt x="19" y="8"/>
                      <a:pt x="25" y="7"/>
                    </a:cubicBezTo>
                    <a:cubicBezTo>
                      <a:pt x="28" y="7"/>
                      <a:pt x="31" y="7"/>
                      <a:pt x="34" y="6"/>
                    </a:cubicBezTo>
                    <a:cubicBezTo>
                      <a:pt x="47" y="5"/>
                      <a:pt x="60" y="3"/>
                      <a:pt x="73" y="2"/>
                    </a:cubicBezTo>
                    <a:cubicBezTo>
                      <a:pt x="77" y="1"/>
                      <a:pt x="81" y="1"/>
                      <a:pt x="84" y="0"/>
                    </a:cubicBezTo>
                    <a:cubicBezTo>
                      <a:pt x="86" y="0"/>
                      <a:pt x="87" y="0"/>
                      <a:pt x="89" y="1"/>
                    </a:cubicBezTo>
                    <a:cubicBezTo>
                      <a:pt x="91" y="2"/>
                      <a:pt x="93" y="4"/>
                      <a:pt x="92" y="8"/>
                    </a:cubicBezTo>
                    <a:cubicBezTo>
                      <a:pt x="91" y="10"/>
                      <a:pt x="88" y="10"/>
                      <a:pt x="86" y="10"/>
                    </a:cubicBezTo>
                    <a:cubicBezTo>
                      <a:pt x="80" y="10"/>
                      <a:pt x="80" y="10"/>
                      <a:pt x="81" y="16"/>
                    </a:cubicBezTo>
                    <a:cubicBezTo>
                      <a:pt x="81" y="17"/>
                      <a:pt x="81" y="18"/>
                      <a:pt x="81" y="19"/>
                    </a:cubicBezTo>
                    <a:cubicBezTo>
                      <a:pt x="81" y="23"/>
                      <a:pt x="79" y="24"/>
                      <a:pt x="76" y="25"/>
                    </a:cubicBezTo>
                    <a:cubicBezTo>
                      <a:pt x="74" y="26"/>
                      <a:pt x="72" y="24"/>
                      <a:pt x="71" y="22"/>
                    </a:cubicBezTo>
                    <a:cubicBezTo>
                      <a:pt x="69" y="19"/>
                      <a:pt x="70" y="16"/>
                      <a:pt x="69" y="14"/>
                    </a:cubicBezTo>
                    <a:cubicBezTo>
                      <a:pt x="69" y="17"/>
                      <a:pt x="69" y="20"/>
                      <a:pt x="71" y="23"/>
                    </a:cubicBezTo>
                    <a:cubicBezTo>
                      <a:pt x="72" y="25"/>
                      <a:pt x="74" y="26"/>
                      <a:pt x="77" y="25"/>
                    </a:cubicBezTo>
                    <a:cubicBezTo>
                      <a:pt x="79" y="24"/>
                      <a:pt x="81" y="22"/>
                      <a:pt x="81" y="20"/>
                    </a:cubicBezTo>
                    <a:cubicBezTo>
                      <a:pt x="81" y="18"/>
                      <a:pt x="81" y="16"/>
                      <a:pt x="80" y="14"/>
                    </a:cubicBezTo>
                    <a:cubicBezTo>
                      <a:pt x="80" y="12"/>
                      <a:pt x="80" y="11"/>
                      <a:pt x="83" y="10"/>
                    </a:cubicBezTo>
                    <a:cubicBezTo>
                      <a:pt x="85" y="10"/>
                      <a:pt x="86" y="10"/>
                      <a:pt x="87" y="13"/>
                    </a:cubicBezTo>
                    <a:cubicBezTo>
                      <a:pt x="87" y="14"/>
                      <a:pt x="88" y="16"/>
                      <a:pt x="88" y="18"/>
                    </a:cubicBezTo>
                    <a:cubicBezTo>
                      <a:pt x="88" y="21"/>
                      <a:pt x="90" y="22"/>
                      <a:pt x="93" y="22"/>
                    </a:cubicBezTo>
                    <a:cubicBezTo>
                      <a:pt x="95" y="22"/>
                      <a:pt x="97" y="21"/>
                      <a:pt x="99" y="21"/>
                    </a:cubicBezTo>
                    <a:cubicBezTo>
                      <a:pt x="100" y="21"/>
                      <a:pt x="100" y="21"/>
                      <a:pt x="101" y="21"/>
                    </a:cubicBezTo>
                    <a:cubicBezTo>
                      <a:pt x="103" y="24"/>
                      <a:pt x="106" y="26"/>
                      <a:pt x="105" y="30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3" y="32"/>
                      <a:pt x="101" y="32"/>
                      <a:pt x="99" y="32"/>
                    </a:cubicBezTo>
                    <a:cubicBezTo>
                      <a:pt x="79" y="36"/>
                      <a:pt x="58" y="38"/>
                      <a:pt x="38" y="41"/>
                    </a:cubicBezTo>
                    <a:cubicBezTo>
                      <a:pt x="36" y="41"/>
                      <a:pt x="33" y="41"/>
                      <a:pt x="32" y="40"/>
                    </a:cubicBezTo>
                    <a:close/>
                  </a:path>
                </a:pathLst>
              </a:custGeom>
              <a:solidFill>
                <a:srgbClr val="ED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20">
                <a:extLst>
                  <a:ext uri="{FF2B5EF4-FFF2-40B4-BE49-F238E27FC236}">
                    <a16:creationId xmlns:a16="http://schemas.microsoft.com/office/drawing/2014/main" id="{9FED1603-AE42-2CFE-6B5D-728467A08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3531"/>
                <a:ext cx="346" cy="129"/>
              </a:xfrm>
              <a:custGeom>
                <a:avLst/>
                <a:gdLst>
                  <a:gd name="T0" fmla="*/ 94 w 99"/>
                  <a:gd name="T1" fmla="*/ 2 h 37"/>
                  <a:gd name="T2" fmla="*/ 98 w 99"/>
                  <a:gd name="T3" fmla="*/ 26 h 37"/>
                  <a:gd name="T4" fmla="*/ 99 w 99"/>
                  <a:gd name="T5" fmla="*/ 32 h 37"/>
                  <a:gd name="T6" fmla="*/ 63 w 99"/>
                  <a:gd name="T7" fmla="*/ 34 h 37"/>
                  <a:gd name="T8" fmla="*/ 44 w 99"/>
                  <a:gd name="T9" fmla="*/ 37 h 37"/>
                  <a:gd name="T10" fmla="*/ 37 w 99"/>
                  <a:gd name="T11" fmla="*/ 35 h 37"/>
                  <a:gd name="T12" fmla="*/ 2 w 99"/>
                  <a:gd name="T13" fmla="*/ 32 h 37"/>
                  <a:gd name="T14" fmla="*/ 3 w 99"/>
                  <a:gd name="T15" fmla="*/ 26 h 37"/>
                  <a:gd name="T16" fmla="*/ 14 w 99"/>
                  <a:gd name="T17" fmla="*/ 25 h 37"/>
                  <a:gd name="T18" fmla="*/ 14 w 99"/>
                  <a:gd name="T19" fmla="*/ 25 h 37"/>
                  <a:gd name="T20" fmla="*/ 14 w 99"/>
                  <a:gd name="T21" fmla="*/ 25 h 37"/>
                  <a:gd name="T22" fmla="*/ 8 w 99"/>
                  <a:gd name="T23" fmla="*/ 26 h 37"/>
                  <a:gd name="T24" fmla="*/ 7 w 99"/>
                  <a:gd name="T25" fmla="*/ 21 h 37"/>
                  <a:gd name="T26" fmla="*/ 13 w 99"/>
                  <a:gd name="T27" fmla="*/ 13 h 37"/>
                  <a:gd name="T28" fmla="*/ 6 w 99"/>
                  <a:gd name="T29" fmla="*/ 11 h 37"/>
                  <a:gd name="T30" fmla="*/ 5 w 99"/>
                  <a:gd name="T31" fmla="*/ 4 h 37"/>
                  <a:gd name="T32" fmla="*/ 12 w 99"/>
                  <a:gd name="T33" fmla="*/ 1 h 37"/>
                  <a:gd name="T34" fmla="*/ 47 w 99"/>
                  <a:gd name="T35" fmla="*/ 3 h 37"/>
                  <a:gd name="T36" fmla="*/ 66 w 99"/>
                  <a:gd name="T37" fmla="*/ 1 h 37"/>
                  <a:gd name="T38" fmla="*/ 88 w 99"/>
                  <a:gd name="T39" fmla="*/ 0 h 37"/>
                  <a:gd name="T40" fmla="*/ 94 w 99"/>
                  <a:gd name="T4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37">
                    <a:moveTo>
                      <a:pt x="94" y="2"/>
                    </a:moveTo>
                    <a:cubicBezTo>
                      <a:pt x="95" y="10"/>
                      <a:pt x="97" y="18"/>
                      <a:pt x="98" y="26"/>
                    </a:cubicBezTo>
                    <a:cubicBezTo>
                      <a:pt x="98" y="28"/>
                      <a:pt x="98" y="30"/>
                      <a:pt x="99" y="32"/>
                    </a:cubicBezTo>
                    <a:cubicBezTo>
                      <a:pt x="87" y="34"/>
                      <a:pt x="75" y="34"/>
                      <a:pt x="63" y="34"/>
                    </a:cubicBezTo>
                    <a:cubicBezTo>
                      <a:pt x="57" y="36"/>
                      <a:pt x="51" y="37"/>
                      <a:pt x="44" y="37"/>
                    </a:cubicBezTo>
                    <a:cubicBezTo>
                      <a:pt x="42" y="37"/>
                      <a:pt x="39" y="37"/>
                      <a:pt x="37" y="35"/>
                    </a:cubicBezTo>
                    <a:cubicBezTo>
                      <a:pt x="25" y="34"/>
                      <a:pt x="13" y="34"/>
                      <a:pt x="2" y="32"/>
                    </a:cubicBezTo>
                    <a:cubicBezTo>
                      <a:pt x="0" y="30"/>
                      <a:pt x="0" y="27"/>
                      <a:pt x="3" y="26"/>
                    </a:cubicBezTo>
                    <a:cubicBezTo>
                      <a:pt x="6" y="25"/>
                      <a:pt x="10" y="26"/>
                      <a:pt x="14" y="25"/>
                    </a:cubicBezTo>
                    <a:cubicBezTo>
                      <a:pt x="15" y="25"/>
                      <a:pt x="14" y="24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2" y="26"/>
                      <a:pt x="10" y="26"/>
                      <a:pt x="8" y="26"/>
                    </a:cubicBezTo>
                    <a:cubicBezTo>
                      <a:pt x="4" y="24"/>
                      <a:pt x="6" y="22"/>
                      <a:pt x="7" y="21"/>
                    </a:cubicBezTo>
                    <a:cubicBezTo>
                      <a:pt x="9" y="18"/>
                      <a:pt x="13" y="17"/>
                      <a:pt x="13" y="13"/>
                    </a:cubicBezTo>
                    <a:cubicBezTo>
                      <a:pt x="11" y="12"/>
                      <a:pt x="8" y="13"/>
                      <a:pt x="6" y="11"/>
                    </a:cubicBezTo>
                    <a:cubicBezTo>
                      <a:pt x="3" y="9"/>
                      <a:pt x="3" y="7"/>
                      <a:pt x="5" y="4"/>
                    </a:cubicBezTo>
                    <a:cubicBezTo>
                      <a:pt x="6" y="1"/>
                      <a:pt x="9" y="1"/>
                      <a:pt x="12" y="1"/>
                    </a:cubicBezTo>
                    <a:cubicBezTo>
                      <a:pt x="23" y="1"/>
                      <a:pt x="35" y="2"/>
                      <a:pt x="47" y="3"/>
                    </a:cubicBezTo>
                    <a:cubicBezTo>
                      <a:pt x="53" y="3"/>
                      <a:pt x="60" y="2"/>
                      <a:pt x="66" y="1"/>
                    </a:cubicBezTo>
                    <a:cubicBezTo>
                      <a:pt x="74" y="0"/>
                      <a:pt x="81" y="1"/>
                      <a:pt x="88" y="0"/>
                    </a:cubicBezTo>
                    <a:cubicBezTo>
                      <a:pt x="90" y="0"/>
                      <a:pt x="93" y="0"/>
                      <a:pt x="94" y="2"/>
                    </a:cubicBez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21">
                <a:extLst>
                  <a:ext uri="{FF2B5EF4-FFF2-40B4-BE49-F238E27FC236}">
                    <a16:creationId xmlns:a16="http://schemas.microsoft.com/office/drawing/2014/main" id="{3C0B3B41-74BE-99F8-7EAA-8A3639832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3569"/>
                <a:ext cx="363" cy="203"/>
              </a:xfrm>
              <a:custGeom>
                <a:avLst/>
                <a:gdLst>
                  <a:gd name="T0" fmla="*/ 93 w 104"/>
                  <a:gd name="T1" fmla="*/ 56 h 58"/>
                  <a:gd name="T2" fmla="*/ 56 w 104"/>
                  <a:gd name="T3" fmla="*/ 43 h 58"/>
                  <a:gd name="T4" fmla="*/ 52 w 104"/>
                  <a:gd name="T5" fmla="*/ 42 h 58"/>
                  <a:gd name="T6" fmla="*/ 20 w 104"/>
                  <a:gd name="T7" fmla="*/ 51 h 58"/>
                  <a:gd name="T8" fmla="*/ 11 w 104"/>
                  <a:gd name="T9" fmla="*/ 54 h 58"/>
                  <a:gd name="T10" fmla="*/ 10 w 104"/>
                  <a:gd name="T11" fmla="*/ 47 h 58"/>
                  <a:gd name="T12" fmla="*/ 11 w 104"/>
                  <a:gd name="T13" fmla="*/ 41 h 58"/>
                  <a:gd name="T14" fmla="*/ 3 w 104"/>
                  <a:gd name="T15" fmla="*/ 36 h 58"/>
                  <a:gd name="T16" fmla="*/ 0 w 104"/>
                  <a:gd name="T17" fmla="*/ 37 h 58"/>
                  <a:gd name="T18" fmla="*/ 4 w 104"/>
                  <a:gd name="T19" fmla="*/ 31 h 58"/>
                  <a:gd name="T20" fmla="*/ 10 w 104"/>
                  <a:gd name="T21" fmla="*/ 23 h 58"/>
                  <a:gd name="T22" fmla="*/ 23 w 104"/>
                  <a:gd name="T23" fmla="*/ 11 h 58"/>
                  <a:gd name="T24" fmla="*/ 28 w 104"/>
                  <a:gd name="T25" fmla="*/ 22 h 58"/>
                  <a:gd name="T26" fmla="*/ 20 w 104"/>
                  <a:gd name="T27" fmla="*/ 21 h 58"/>
                  <a:gd name="T28" fmla="*/ 18 w 104"/>
                  <a:gd name="T29" fmla="*/ 30 h 58"/>
                  <a:gd name="T30" fmla="*/ 30 w 104"/>
                  <a:gd name="T31" fmla="*/ 41 h 58"/>
                  <a:gd name="T32" fmla="*/ 45 w 104"/>
                  <a:gd name="T33" fmla="*/ 36 h 58"/>
                  <a:gd name="T34" fmla="*/ 45 w 104"/>
                  <a:gd name="T35" fmla="*/ 30 h 58"/>
                  <a:gd name="T36" fmla="*/ 38 w 104"/>
                  <a:gd name="T37" fmla="*/ 18 h 58"/>
                  <a:gd name="T38" fmla="*/ 35 w 104"/>
                  <a:gd name="T39" fmla="*/ 2 h 58"/>
                  <a:gd name="T40" fmla="*/ 43 w 104"/>
                  <a:gd name="T41" fmla="*/ 4 h 58"/>
                  <a:gd name="T42" fmla="*/ 50 w 104"/>
                  <a:gd name="T43" fmla="*/ 20 h 58"/>
                  <a:gd name="T44" fmla="*/ 48 w 104"/>
                  <a:gd name="T45" fmla="*/ 11 h 58"/>
                  <a:gd name="T46" fmla="*/ 50 w 104"/>
                  <a:gd name="T47" fmla="*/ 5 h 58"/>
                  <a:gd name="T48" fmla="*/ 58 w 104"/>
                  <a:gd name="T49" fmla="*/ 7 h 58"/>
                  <a:gd name="T50" fmla="*/ 61 w 104"/>
                  <a:gd name="T51" fmla="*/ 26 h 58"/>
                  <a:gd name="T52" fmla="*/ 63 w 104"/>
                  <a:gd name="T53" fmla="*/ 32 h 58"/>
                  <a:gd name="T54" fmla="*/ 72 w 104"/>
                  <a:gd name="T55" fmla="*/ 34 h 58"/>
                  <a:gd name="T56" fmla="*/ 75 w 104"/>
                  <a:gd name="T57" fmla="*/ 27 h 58"/>
                  <a:gd name="T58" fmla="*/ 76 w 104"/>
                  <a:gd name="T59" fmla="*/ 22 h 58"/>
                  <a:gd name="T60" fmla="*/ 83 w 104"/>
                  <a:gd name="T61" fmla="*/ 22 h 58"/>
                  <a:gd name="T62" fmla="*/ 85 w 104"/>
                  <a:gd name="T63" fmla="*/ 41 h 58"/>
                  <a:gd name="T64" fmla="*/ 81 w 104"/>
                  <a:gd name="T65" fmla="*/ 44 h 58"/>
                  <a:gd name="T66" fmla="*/ 86 w 104"/>
                  <a:gd name="T67" fmla="*/ 48 h 58"/>
                  <a:gd name="T68" fmla="*/ 99 w 104"/>
                  <a:gd name="T69" fmla="*/ 50 h 58"/>
                  <a:gd name="T70" fmla="*/ 103 w 104"/>
                  <a:gd name="T71" fmla="*/ 55 h 58"/>
                  <a:gd name="T72" fmla="*/ 98 w 104"/>
                  <a:gd name="T73" fmla="*/ 57 h 58"/>
                  <a:gd name="T74" fmla="*/ 93 w 104"/>
                  <a:gd name="T75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58">
                    <a:moveTo>
                      <a:pt x="93" y="56"/>
                    </a:moveTo>
                    <a:cubicBezTo>
                      <a:pt x="79" y="56"/>
                      <a:pt x="67" y="50"/>
                      <a:pt x="56" y="43"/>
                    </a:cubicBezTo>
                    <a:cubicBezTo>
                      <a:pt x="55" y="42"/>
                      <a:pt x="54" y="40"/>
                      <a:pt x="52" y="42"/>
                    </a:cubicBezTo>
                    <a:cubicBezTo>
                      <a:pt x="44" y="53"/>
                      <a:pt x="32" y="53"/>
                      <a:pt x="20" y="51"/>
                    </a:cubicBezTo>
                    <a:cubicBezTo>
                      <a:pt x="14" y="49"/>
                      <a:pt x="14" y="50"/>
                      <a:pt x="11" y="54"/>
                    </a:cubicBezTo>
                    <a:cubicBezTo>
                      <a:pt x="8" y="51"/>
                      <a:pt x="7" y="49"/>
                      <a:pt x="10" y="47"/>
                    </a:cubicBezTo>
                    <a:cubicBezTo>
                      <a:pt x="12" y="45"/>
                      <a:pt x="12" y="44"/>
                      <a:pt x="11" y="41"/>
                    </a:cubicBezTo>
                    <a:cubicBezTo>
                      <a:pt x="9" y="39"/>
                      <a:pt x="7" y="36"/>
                      <a:pt x="3" y="36"/>
                    </a:cubicBezTo>
                    <a:cubicBezTo>
                      <a:pt x="2" y="36"/>
                      <a:pt x="1" y="36"/>
                      <a:pt x="0" y="37"/>
                    </a:cubicBezTo>
                    <a:cubicBezTo>
                      <a:pt x="0" y="34"/>
                      <a:pt x="2" y="32"/>
                      <a:pt x="4" y="31"/>
                    </a:cubicBezTo>
                    <a:cubicBezTo>
                      <a:pt x="8" y="30"/>
                      <a:pt x="9" y="26"/>
                      <a:pt x="10" y="23"/>
                    </a:cubicBezTo>
                    <a:cubicBezTo>
                      <a:pt x="11" y="15"/>
                      <a:pt x="17" y="10"/>
                      <a:pt x="23" y="11"/>
                    </a:cubicBezTo>
                    <a:cubicBezTo>
                      <a:pt x="29" y="12"/>
                      <a:pt x="30" y="15"/>
                      <a:pt x="28" y="22"/>
                    </a:cubicBezTo>
                    <a:cubicBezTo>
                      <a:pt x="25" y="21"/>
                      <a:pt x="23" y="18"/>
                      <a:pt x="20" y="21"/>
                    </a:cubicBezTo>
                    <a:cubicBezTo>
                      <a:pt x="17" y="23"/>
                      <a:pt x="17" y="27"/>
                      <a:pt x="18" y="30"/>
                    </a:cubicBezTo>
                    <a:cubicBezTo>
                      <a:pt x="20" y="36"/>
                      <a:pt x="24" y="40"/>
                      <a:pt x="30" y="41"/>
                    </a:cubicBezTo>
                    <a:cubicBezTo>
                      <a:pt x="36" y="42"/>
                      <a:pt x="41" y="40"/>
                      <a:pt x="45" y="36"/>
                    </a:cubicBezTo>
                    <a:cubicBezTo>
                      <a:pt x="46" y="34"/>
                      <a:pt x="47" y="32"/>
                      <a:pt x="45" y="30"/>
                    </a:cubicBezTo>
                    <a:cubicBezTo>
                      <a:pt x="42" y="26"/>
                      <a:pt x="40" y="22"/>
                      <a:pt x="38" y="18"/>
                    </a:cubicBezTo>
                    <a:cubicBezTo>
                      <a:pt x="35" y="13"/>
                      <a:pt x="34" y="8"/>
                      <a:pt x="35" y="2"/>
                    </a:cubicBezTo>
                    <a:cubicBezTo>
                      <a:pt x="38" y="0"/>
                      <a:pt x="41" y="1"/>
                      <a:pt x="43" y="4"/>
                    </a:cubicBezTo>
                    <a:cubicBezTo>
                      <a:pt x="44" y="9"/>
                      <a:pt x="46" y="15"/>
                      <a:pt x="50" y="20"/>
                    </a:cubicBezTo>
                    <a:cubicBezTo>
                      <a:pt x="49" y="17"/>
                      <a:pt x="49" y="14"/>
                      <a:pt x="48" y="11"/>
                    </a:cubicBezTo>
                    <a:cubicBezTo>
                      <a:pt x="48" y="9"/>
                      <a:pt x="48" y="6"/>
                      <a:pt x="50" y="5"/>
                    </a:cubicBezTo>
                    <a:cubicBezTo>
                      <a:pt x="53" y="5"/>
                      <a:pt x="55" y="5"/>
                      <a:pt x="58" y="7"/>
                    </a:cubicBezTo>
                    <a:cubicBezTo>
                      <a:pt x="62" y="13"/>
                      <a:pt x="63" y="19"/>
                      <a:pt x="61" y="26"/>
                    </a:cubicBezTo>
                    <a:cubicBezTo>
                      <a:pt x="61" y="29"/>
                      <a:pt x="61" y="31"/>
                      <a:pt x="63" y="32"/>
                    </a:cubicBezTo>
                    <a:cubicBezTo>
                      <a:pt x="66" y="34"/>
                      <a:pt x="69" y="35"/>
                      <a:pt x="72" y="34"/>
                    </a:cubicBezTo>
                    <a:cubicBezTo>
                      <a:pt x="75" y="32"/>
                      <a:pt x="75" y="30"/>
                      <a:pt x="75" y="27"/>
                    </a:cubicBezTo>
                    <a:cubicBezTo>
                      <a:pt x="75" y="25"/>
                      <a:pt x="74" y="23"/>
                      <a:pt x="76" y="22"/>
                    </a:cubicBezTo>
                    <a:cubicBezTo>
                      <a:pt x="79" y="21"/>
                      <a:pt x="81" y="21"/>
                      <a:pt x="83" y="22"/>
                    </a:cubicBezTo>
                    <a:cubicBezTo>
                      <a:pt x="89" y="26"/>
                      <a:pt x="90" y="36"/>
                      <a:pt x="85" y="41"/>
                    </a:cubicBezTo>
                    <a:cubicBezTo>
                      <a:pt x="83" y="42"/>
                      <a:pt x="80" y="42"/>
                      <a:pt x="81" y="44"/>
                    </a:cubicBezTo>
                    <a:cubicBezTo>
                      <a:pt x="81" y="47"/>
                      <a:pt x="84" y="47"/>
                      <a:pt x="86" y="48"/>
                    </a:cubicBezTo>
                    <a:cubicBezTo>
                      <a:pt x="90" y="49"/>
                      <a:pt x="95" y="49"/>
                      <a:pt x="99" y="50"/>
                    </a:cubicBezTo>
                    <a:cubicBezTo>
                      <a:pt x="102" y="50"/>
                      <a:pt x="104" y="52"/>
                      <a:pt x="103" y="55"/>
                    </a:cubicBezTo>
                    <a:cubicBezTo>
                      <a:pt x="102" y="57"/>
                      <a:pt x="100" y="58"/>
                      <a:pt x="98" y="57"/>
                    </a:cubicBezTo>
                    <a:cubicBezTo>
                      <a:pt x="96" y="57"/>
                      <a:pt x="94" y="57"/>
                      <a:pt x="93" y="56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A8ABD491-ACD0-AC11-FADC-67503B69F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395"/>
                <a:ext cx="360" cy="335"/>
              </a:xfrm>
              <a:custGeom>
                <a:avLst/>
                <a:gdLst>
                  <a:gd name="T0" fmla="*/ 39 w 103"/>
                  <a:gd name="T1" fmla="*/ 57 h 96"/>
                  <a:gd name="T2" fmla="*/ 37 w 103"/>
                  <a:gd name="T3" fmla="*/ 61 h 96"/>
                  <a:gd name="T4" fmla="*/ 37 w 103"/>
                  <a:gd name="T5" fmla="*/ 66 h 96"/>
                  <a:gd name="T6" fmla="*/ 26 w 103"/>
                  <a:gd name="T7" fmla="*/ 33 h 96"/>
                  <a:gd name="T8" fmla="*/ 19 w 103"/>
                  <a:gd name="T9" fmla="*/ 26 h 96"/>
                  <a:gd name="T10" fmla="*/ 0 w 103"/>
                  <a:gd name="T11" fmla="*/ 10 h 96"/>
                  <a:gd name="T12" fmla="*/ 5 w 103"/>
                  <a:gd name="T13" fmla="*/ 15 h 96"/>
                  <a:gd name="T14" fmla="*/ 17 w 103"/>
                  <a:gd name="T15" fmla="*/ 21 h 96"/>
                  <a:gd name="T16" fmla="*/ 20 w 103"/>
                  <a:gd name="T17" fmla="*/ 21 h 96"/>
                  <a:gd name="T18" fmla="*/ 18 w 103"/>
                  <a:gd name="T19" fmla="*/ 18 h 96"/>
                  <a:gd name="T20" fmla="*/ 15 w 103"/>
                  <a:gd name="T21" fmla="*/ 12 h 96"/>
                  <a:gd name="T22" fmla="*/ 17 w 103"/>
                  <a:gd name="T23" fmla="*/ 12 h 96"/>
                  <a:gd name="T24" fmla="*/ 29 w 103"/>
                  <a:gd name="T25" fmla="*/ 10 h 96"/>
                  <a:gd name="T26" fmla="*/ 50 w 103"/>
                  <a:gd name="T27" fmla="*/ 2 h 96"/>
                  <a:gd name="T28" fmla="*/ 56 w 103"/>
                  <a:gd name="T29" fmla="*/ 2 h 96"/>
                  <a:gd name="T30" fmla="*/ 64 w 103"/>
                  <a:gd name="T31" fmla="*/ 11 h 96"/>
                  <a:gd name="T32" fmla="*/ 60 w 103"/>
                  <a:gd name="T33" fmla="*/ 13 h 96"/>
                  <a:gd name="T34" fmla="*/ 44 w 103"/>
                  <a:gd name="T35" fmla="*/ 13 h 96"/>
                  <a:gd name="T36" fmla="*/ 48 w 103"/>
                  <a:gd name="T37" fmla="*/ 14 h 96"/>
                  <a:gd name="T38" fmla="*/ 63 w 103"/>
                  <a:gd name="T39" fmla="*/ 18 h 96"/>
                  <a:gd name="T40" fmla="*/ 67 w 103"/>
                  <a:gd name="T41" fmla="*/ 22 h 96"/>
                  <a:gd name="T42" fmla="*/ 71 w 103"/>
                  <a:gd name="T43" fmla="*/ 29 h 96"/>
                  <a:gd name="T44" fmla="*/ 73 w 103"/>
                  <a:gd name="T45" fmla="*/ 32 h 96"/>
                  <a:gd name="T46" fmla="*/ 70 w 103"/>
                  <a:gd name="T47" fmla="*/ 37 h 96"/>
                  <a:gd name="T48" fmla="*/ 61 w 103"/>
                  <a:gd name="T49" fmla="*/ 39 h 96"/>
                  <a:gd name="T50" fmla="*/ 54 w 103"/>
                  <a:gd name="T51" fmla="*/ 41 h 96"/>
                  <a:gd name="T52" fmla="*/ 48 w 103"/>
                  <a:gd name="T53" fmla="*/ 40 h 96"/>
                  <a:gd name="T54" fmla="*/ 44 w 103"/>
                  <a:gd name="T55" fmla="*/ 39 h 96"/>
                  <a:gd name="T56" fmla="*/ 40 w 103"/>
                  <a:gd name="T57" fmla="*/ 43 h 96"/>
                  <a:gd name="T58" fmla="*/ 44 w 103"/>
                  <a:gd name="T59" fmla="*/ 53 h 96"/>
                  <a:gd name="T60" fmla="*/ 55 w 103"/>
                  <a:gd name="T61" fmla="*/ 62 h 96"/>
                  <a:gd name="T62" fmla="*/ 74 w 103"/>
                  <a:gd name="T63" fmla="*/ 68 h 96"/>
                  <a:gd name="T64" fmla="*/ 100 w 103"/>
                  <a:gd name="T65" fmla="*/ 91 h 96"/>
                  <a:gd name="T66" fmla="*/ 102 w 103"/>
                  <a:gd name="T67" fmla="*/ 92 h 96"/>
                  <a:gd name="T68" fmla="*/ 101 w 103"/>
                  <a:gd name="T69" fmla="*/ 95 h 96"/>
                  <a:gd name="T70" fmla="*/ 99 w 103"/>
                  <a:gd name="T71" fmla="*/ 94 h 96"/>
                  <a:gd name="T72" fmla="*/ 86 w 103"/>
                  <a:gd name="T73" fmla="*/ 87 h 96"/>
                  <a:gd name="T74" fmla="*/ 82 w 103"/>
                  <a:gd name="T75" fmla="*/ 79 h 96"/>
                  <a:gd name="T76" fmla="*/ 84 w 103"/>
                  <a:gd name="T77" fmla="*/ 79 h 96"/>
                  <a:gd name="T78" fmla="*/ 83 w 103"/>
                  <a:gd name="T79" fmla="*/ 78 h 96"/>
                  <a:gd name="T80" fmla="*/ 67 w 103"/>
                  <a:gd name="T81" fmla="*/ 71 h 96"/>
                  <a:gd name="T82" fmla="*/ 60 w 103"/>
                  <a:gd name="T83" fmla="*/ 70 h 96"/>
                  <a:gd name="T84" fmla="*/ 38 w 103"/>
                  <a:gd name="T85" fmla="*/ 49 h 96"/>
                  <a:gd name="T86" fmla="*/ 39 w 103"/>
                  <a:gd name="T87" fmla="*/ 53 h 96"/>
                  <a:gd name="T88" fmla="*/ 39 w 103"/>
                  <a:gd name="T89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3" h="96">
                    <a:moveTo>
                      <a:pt x="39" y="57"/>
                    </a:moveTo>
                    <a:cubicBezTo>
                      <a:pt x="36" y="57"/>
                      <a:pt x="37" y="59"/>
                      <a:pt x="37" y="61"/>
                    </a:cubicBezTo>
                    <a:cubicBezTo>
                      <a:pt x="38" y="63"/>
                      <a:pt x="39" y="64"/>
                      <a:pt x="37" y="66"/>
                    </a:cubicBezTo>
                    <a:cubicBezTo>
                      <a:pt x="31" y="56"/>
                      <a:pt x="27" y="45"/>
                      <a:pt x="26" y="33"/>
                    </a:cubicBezTo>
                    <a:cubicBezTo>
                      <a:pt x="25" y="29"/>
                      <a:pt x="24" y="26"/>
                      <a:pt x="19" y="26"/>
                    </a:cubicBezTo>
                    <a:cubicBezTo>
                      <a:pt x="9" y="25"/>
                      <a:pt x="2" y="18"/>
                      <a:pt x="0" y="10"/>
                    </a:cubicBezTo>
                    <a:cubicBezTo>
                      <a:pt x="4" y="10"/>
                      <a:pt x="4" y="13"/>
                      <a:pt x="5" y="15"/>
                    </a:cubicBezTo>
                    <a:cubicBezTo>
                      <a:pt x="8" y="19"/>
                      <a:pt x="12" y="21"/>
                      <a:pt x="17" y="21"/>
                    </a:cubicBezTo>
                    <a:cubicBezTo>
                      <a:pt x="18" y="22"/>
                      <a:pt x="19" y="21"/>
                      <a:pt x="20" y="21"/>
                    </a:cubicBezTo>
                    <a:cubicBezTo>
                      <a:pt x="20" y="19"/>
                      <a:pt x="19" y="19"/>
                      <a:pt x="18" y="18"/>
                    </a:cubicBezTo>
                    <a:cubicBezTo>
                      <a:pt x="17" y="16"/>
                      <a:pt x="14" y="15"/>
                      <a:pt x="15" y="12"/>
                    </a:cubicBezTo>
                    <a:cubicBezTo>
                      <a:pt x="16" y="12"/>
                      <a:pt x="16" y="11"/>
                      <a:pt x="17" y="12"/>
                    </a:cubicBezTo>
                    <a:cubicBezTo>
                      <a:pt x="21" y="16"/>
                      <a:pt x="25" y="13"/>
                      <a:pt x="29" y="10"/>
                    </a:cubicBezTo>
                    <a:cubicBezTo>
                      <a:pt x="35" y="6"/>
                      <a:pt x="43" y="4"/>
                      <a:pt x="50" y="2"/>
                    </a:cubicBezTo>
                    <a:cubicBezTo>
                      <a:pt x="52" y="1"/>
                      <a:pt x="54" y="0"/>
                      <a:pt x="56" y="2"/>
                    </a:cubicBezTo>
                    <a:cubicBezTo>
                      <a:pt x="60" y="3"/>
                      <a:pt x="61" y="8"/>
                      <a:pt x="64" y="11"/>
                    </a:cubicBezTo>
                    <a:cubicBezTo>
                      <a:pt x="64" y="14"/>
                      <a:pt x="61" y="14"/>
                      <a:pt x="60" y="13"/>
                    </a:cubicBezTo>
                    <a:cubicBezTo>
                      <a:pt x="55" y="13"/>
                      <a:pt x="49" y="12"/>
                      <a:pt x="44" y="13"/>
                    </a:cubicBezTo>
                    <a:cubicBezTo>
                      <a:pt x="45" y="14"/>
                      <a:pt x="46" y="15"/>
                      <a:pt x="48" y="14"/>
                    </a:cubicBezTo>
                    <a:cubicBezTo>
                      <a:pt x="55" y="11"/>
                      <a:pt x="58" y="12"/>
                      <a:pt x="63" y="18"/>
                    </a:cubicBezTo>
                    <a:cubicBezTo>
                      <a:pt x="64" y="20"/>
                      <a:pt x="65" y="21"/>
                      <a:pt x="67" y="22"/>
                    </a:cubicBezTo>
                    <a:cubicBezTo>
                      <a:pt x="69" y="23"/>
                      <a:pt x="71" y="25"/>
                      <a:pt x="71" y="29"/>
                    </a:cubicBezTo>
                    <a:cubicBezTo>
                      <a:pt x="70" y="30"/>
                      <a:pt x="72" y="31"/>
                      <a:pt x="73" y="32"/>
                    </a:cubicBezTo>
                    <a:cubicBezTo>
                      <a:pt x="73" y="34"/>
                      <a:pt x="71" y="35"/>
                      <a:pt x="70" y="37"/>
                    </a:cubicBezTo>
                    <a:cubicBezTo>
                      <a:pt x="67" y="37"/>
                      <a:pt x="64" y="38"/>
                      <a:pt x="61" y="39"/>
                    </a:cubicBezTo>
                    <a:cubicBezTo>
                      <a:pt x="59" y="42"/>
                      <a:pt x="57" y="42"/>
                      <a:pt x="54" y="41"/>
                    </a:cubicBezTo>
                    <a:cubicBezTo>
                      <a:pt x="52" y="41"/>
                      <a:pt x="50" y="40"/>
                      <a:pt x="48" y="40"/>
                    </a:cubicBezTo>
                    <a:cubicBezTo>
                      <a:pt x="47" y="40"/>
                      <a:pt x="45" y="40"/>
                      <a:pt x="44" y="39"/>
                    </a:cubicBezTo>
                    <a:cubicBezTo>
                      <a:pt x="40" y="38"/>
                      <a:pt x="40" y="40"/>
                      <a:pt x="40" y="43"/>
                    </a:cubicBezTo>
                    <a:cubicBezTo>
                      <a:pt x="41" y="46"/>
                      <a:pt x="43" y="50"/>
                      <a:pt x="44" y="53"/>
                    </a:cubicBezTo>
                    <a:cubicBezTo>
                      <a:pt x="46" y="58"/>
                      <a:pt x="50" y="61"/>
                      <a:pt x="55" y="62"/>
                    </a:cubicBezTo>
                    <a:cubicBezTo>
                      <a:pt x="61" y="64"/>
                      <a:pt x="68" y="66"/>
                      <a:pt x="74" y="68"/>
                    </a:cubicBezTo>
                    <a:cubicBezTo>
                      <a:pt x="87" y="71"/>
                      <a:pt x="95" y="79"/>
                      <a:pt x="100" y="91"/>
                    </a:cubicBezTo>
                    <a:cubicBezTo>
                      <a:pt x="101" y="91"/>
                      <a:pt x="101" y="92"/>
                      <a:pt x="102" y="92"/>
                    </a:cubicBezTo>
                    <a:cubicBezTo>
                      <a:pt x="103" y="93"/>
                      <a:pt x="102" y="95"/>
                      <a:pt x="101" y="95"/>
                    </a:cubicBezTo>
                    <a:cubicBezTo>
                      <a:pt x="100" y="96"/>
                      <a:pt x="100" y="95"/>
                      <a:pt x="99" y="94"/>
                    </a:cubicBezTo>
                    <a:cubicBezTo>
                      <a:pt x="95" y="92"/>
                      <a:pt x="92" y="88"/>
                      <a:pt x="86" y="87"/>
                    </a:cubicBezTo>
                    <a:cubicBezTo>
                      <a:pt x="83" y="86"/>
                      <a:pt x="83" y="82"/>
                      <a:pt x="82" y="79"/>
                    </a:cubicBezTo>
                    <a:cubicBezTo>
                      <a:pt x="82" y="78"/>
                      <a:pt x="83" y="78"/>
                      <a:pt x="84" y="79"/>
                    </a:cubicBezTo>
                    <a:cubicBezTo>
                      <a:pt x="84" y="78"/>
                      <a:pt x="83" y="78"/>
                      <a:pt x="83" y="78"/>
                    </a:cubicBezTo>
                    <a:cubicBezTo>
                      <a:pt x="78" y="75"/>
                      <a:pt x="73" y="72"/>
                      <a:pt x="67" y="71"/>
                    </a:cubicBezTo>
                    <a:cubicBezTo>
                      <a:pt x="65" y="70"/>
                      <a:pt x="62" y="70"/>
                      <a:pt x="60" y="70"/>
                    </a:cubicBezTo>
                    <a:cubicBezTo>
                      <a:pt x="49" y="67"/>
                      <a:pt x="40" y="62"/>
                      <a:pt x="38" y="49"/>
                    </a:cubicBezTo>
                    <a:cubicBezTo>
                      <a:pt x="38" y="50"/>
                      <a:pt x="39" y="51"/>
                      <a:pt x="39" y="53"/>
                    </a:cubicBezTo>
                    <a:cubicBezTo>
                      <a:pt x="39" y="54"/>
                      <a:pt x="41" y="55"/>
                      <a:pt x="39" y="57"/>
                    </a:cubicBezTo>
                    <a:close/>
                  </a:path>
                </a:pathLst>
              </a:custGeom>
              <a:solidFill>
                <a:srgbClr val="B9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23">
                <a:extLst>
                  <a:ext uri="{FF2B5EF4-FFF2-40B4-BE49-F238E27FC236}">
                    <a16:creationId xmlns:a16="http://schemas.microsoft.com/office/drawing/2014/main" id="{70265BB8-DBC3-AFEA-C9E1-C61DE0B5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3146"/>
                <a:ext cx="181" cy="371"/>
              </a:xfrm>
              <a:custGeom>
                <a:avLst/>
                <a:gdLst>
                  <a:gd name="T0" fmla="*/ 17 w 52"/>
                  <a:gd name="T1" fmla="*/ 0 h 106"/>
                  <a:gd name="T2" fmla="*/ 31 w 52"/>
                  <a:gd name="T3" fmla="*/ 6 h 106"/>
                  <a:gd name="T4" fmla="*/ 33 w 52"/>
                  <a:gd name="T5" fmla="*/ 11 h 106"/>
                  <a:gd name="T6" fmla="*/ 27 w 52"/>
                  <a:gd name="T7" fmla="*/ 28 h 106"/>
                  <a:gd name="T8" fmla="*/ 25 w 52"/>
                  <a:gd name="T9" fmla="*/ 35 h 106"/>
                  <a:gd name="T10" fmla="*/ 37 w 52"/>
                  <a:gd name="T11" fmla="*/ 20 h 106"/>
                  <a:gd name="T12" fmla="*/ 47 w 52"/>
                  <a:gd name="T13" fmla="*/ 7 h 106"/>
                  <a:gd name="T14" fmla="*/ 52 w 52"/>
                  <a:gd name="T15" fmla="*/ 4 h 106"/>
                  <a:gd name="T16" fmla="*/ 49 w 52"/>
                  <a:gd name="T17" fmla="*/ 10 h 106"/>
                  <a:gd name="T18" fmla="*/ 37 w 52"/>
                  <a:gd name="T19" fmla="*/ 27 h 106"/>
                  <a:gd name="T20" fmla="*/ 23 w 52"/>
                  <a:gd name="T21" fmla="*/ 46 h 106"/>
                  <a:gd name="T22" fmla="*/ 21 w 52"/>
                  <a:gd name="T23" fmla="*/ 53 h 106"/>
                  <a:gd name="T24" fmla="*/ 21 w 52"/>
                  <a:gd name="T25" fmla="*/ 71 h 106"/>
                  <a:gd name="T26" fmla="*/ 29 w 52"/>
                  <a:gd name="T27" fmla="*/ 93 h 106"/>
                  <a:gd name="T28" fmla="*/ 32 w 52"/>
                  <a:gd name="T29" fmla="*/ 97 h 106"/>
                  <a:gd name="T30" fmla="*/ 31 w 52"/>
                  <a:gd name="T31" fmla="*/ 99 h 106"/>
                  <a:gd name="T32" fmla="*/ 29 w 52"/>
                  <a:gd name="T33" fmla="*/ 99 h 106"/>
                  <a:gd name="T34" fmla="*/ 18 w 52"/>
                  <a:gd name="T35" fmla="*/ 103 h 106"/>
                  <a:gd name="T36" fmla="*/ 10 w 52"/>
                  <a:gd name="T37" fmla="*/ 89 h 106"/>
                  <a:gd name="T38" fmla="*/ 7 w 52"/>
                  <a:gd name="T39" fmla="*/ 65 h 106"/>
                  <a:gd name="T40" fmla="*/ 5 w 52"/>
                  <a:gd name="T41" fmla="*/ 50 h 106"/>
                  <a:gd name="T42" fmla="*/ 4 w 52"/>
                  <a:gd name="T43" fmla="*/ 47 h 106"/>
                  <a:gd name="T44" fmla="*/ 9 w 52"/>
                  <a:gd name="T45" fmla="*/ 29 h 106"/>
                  <a:gd name="T46" fmla="*/ 17 w 52"/>
                  <a:gd name="T4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106">
                    <a:moveTo>
                      <a:pt x="17" y="0"/>
                    </a:moveTo>
                    <a:cubicBezTo>
                      <a:pt x="22" y="1"/>
                      <a:pt x="26" y="5"/>
                      <a:pt x="31" y="6"/>
                    </a:cubicBezTo>
                    <a:cubicBezTo>
                      <a:pt x="34" y="6"/>
                      <a:pt x="34" y="9"/>
                      <a:pt x="33" y="11"/>
                    </a:cubicBezTo>
                    <a:cubicBezTo>
                      <a:pt x="32" y="17"/>
                      <a:pt x="30" y="23"/>
                      <a:pt x="27" y="28"/>
                    </a:cubicBezTo>
                    <a:cubicBezTo>
                      <a:pt x="26" y="30"/>
                      <a:pt x="25" y="32"/>
                      <a:pt x="25" y="35"/>
                    </a:cubicBezTo>
                    <a:cubicBezTo>
                      <a:pt x="30" y="31"/>
                      <a:pt x="33" y="25"/>
                      <a:pt x="37" y="20"/>
                    </a:cubicBezTo>
                    <a:cubicBezTo>
                      <a:pt x="40" y="16"/>
                      <a:pt x="43" y="11"/>
                      <a:pt x="47" y="7"/>
                    </a:cubicBezTo>
                    <a:cubicBezTo>
                      <a:pt x="49" y="6"/>
                      <a:pt x="50" y="4"/>
                      <a:pt x="52" y="4"/>
                    </a:cubicBezTo>
                    <a:cubicBezTo>
                      <a:pt x="52" y="7"/>
                      <a:pt x="51" y="8"/>
                      <a:pt x="49" y="10"/>
                    </a:cubicBezTo>
                    <a:cubicBezTo>
                      <a:pt x="45" y="15"/>
                      <a:pt x="41" y="21"/>
                      <a:pt x="37" y="27"/>
                    </a:cubicBezTo>
                    <a:cubicBezTo>
                      <a:pt x="33" y="34"/>
                      <a:pt x="29" y="41"/>
                      <a:pt x="23" y="46"/>
                    </a:cubicBezTo>
                    <a:cubicBezTo>
                      <a:pt x="21" y="48"/>
                      <a:pt x="20" y="50"/>
                      <a:pt x="21" y="53"/>
                    </a:cubicBezTo>
                    <a:cubicBezTo>
                      <a:pt x="22" y="59"/>
                      <a:pt x="22" y="65"/>
                      <a:pt x="21" y="71"/>
                    </a:cubicBezTo>
                    <a:cubicBezTo>
                      <a:pt x="20" y="80"/>
                      <a:pt x="22" y="87"/>
                      <a:pt x="29" y="93"/>
                    </a:cubicBezTo>
                    <a:cubicBezTo>
                      <a:pt x="30" y="94"/>
                      <a:pt x="31" y="95"/>
                      <a:pt x="32" y="97"/>
                    </a:cubicBezTo>
                    <a:cubicBezTo>
                      <a:pt x="32" y="98"/>
                      <a:pt x="31" y="99"/>
                      <a:pt x="31" y="99"/>
                    </a:cubicBezTo>
                    <a:cubicBezTo>
                      <a:pt x="30" y="100"/>
                      <a:pt x="29" y="100"/>
                      <a:pt x="29" y="99"/>
                    </a:cubicBezTo>
                    <a:cubicBezTo>
                      <a:pt x="26" y="101"/>
                      <a:pt x="23" y="106"/>
                      <a:pt x="18" y="103"/>
                    </a:cubicBezTo>
                    <a:cubicBezTo>
                      <a:pt x="10" y="97"/>
                      <a:pt x="10" y="97"/>
                      <a:pt x="10" y="89"/>
                    </a:cubicBezTo>
                    <a:cubicBezTo>
                      <a:pt x="11" y="81"/>
                      <a:pt x="9" y="73"/>
                      <a:pt x="7" y="65"/>
                    </a:cubicBezTo>
                    <a:cubicBezTo>
                      <a:pt x="7" y="60"/>
                      <a:pt x="5" y="55"/>
                      <a:pt x="5" y="50"/>
                    </a:cubicBezTo>
                    <a:cubicBezTo>
                      <a:pt x="5" y="49"/>
                      <a:pt x="5" y="48"/>
                      <a:pt x="4" y="47"/>
                    </a:cubicBezTo>
                    <a:cubicBezTo>
                      <a:pt x="0" y="40"/>
                      <a:pt x="2" y="33"/>
                      <a:pt x="9" y="29"/>
                    </a:cubicBezTo>
                    <a:cubicBezTo>
                      <a:pt x="21" y="24"/>
                      <a:pt x="24" y="14"/>
                      <a:pt x="17" y="0"/>
                    </a:cubicBezTo>
                    <a:close/>
                  </a:path>
                </a:pathLst>
              </a:custGeom>
              <a:solidFill>
                <a:srgbClr val="B98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24">
                <a:extLst>
                  <a:ext uri="{FF2B5EF4-FFF2-40B4-BE49-F238E27FC236}">
                    <a16:creationId xmlns:a16="http://schemas.microsoft.com/office/drawing/2014/main" id="{948492C9-4AD1-066B-5C8C-7616A3C2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2566"/>
                <a:ext cx="251" cy="119"/>
              </a:xfrm>
              <a:custGeom>
                <a:avLst/>
                <a:gdLst>
                  <a:gd name="T0" fmla="*/ 66 w 72"/>
                  <a:gd name="T1" fmla="*/ 30 h 34"/>
                  <a:gd name="T2" fmla="*/ 32 w 72"/>
                  <a:gd name="T3" fmla="*/ 32 h 34"/>
                  <a:gd name="T4" fmla="*/ 28 w 72"/>
                  <a:gd name="T5" fmla="*/ 32 h 34"/>
                  <a:gd name="T6" fmla="*/ 14 w 72"/>
                  <a:gd name="T7" fmla="*/ 31 h 34"/>
                  <a:gd name="T8" fmla="*/ 7 w 72"/>
                  <a:gd name="T9" fmla="*/ 30 h 34"/>
                  <a:gd name="T10" fmla="*/ 2 w 72"/>
                  <a:gd name="T11" fmla="*/ 27 h 34"/>
                  <a:gd name="T12" fmla="*/ 0 w 72"/>
                  <a:gd name="T13" fmla="*/ 25 h 34"/>
                  <a:gd name="T14" fmla="*/ 9 w 72"/>
                  <a:gd name="T15" fmla="*/ 10 h 34"/>
                  <a:gd name="T16" fmla="*/ 13 w 72"/>
                  <a:gd name="T17" fmla="*/ 6 h 34"/>
                  <a:gd name="T18" fmla="*/ 18 w 72"/>
                  <a:gd name="T19" fmla="*/ 3 h 34"/>
                  <a:gd name="T20" fmla="*/ 24 w 72"/>
                  <a:gd name="T21" fmla="*/ 0 h 34"/>
                  <a:gd name="T22" fmla="*/ 36 w 72"/>
                  <a:gd name="T23" fmla="*/ 8 h 34"/>
                  <a:gd name="T24" fmla="*/ 31 w 72"/>
                  <a:gd name="T25" fmla="*/ 8 h 34"/>
                  <a:gd name="T26" fmla="*/ 24 w 72"/>
                  <a:gd name="T27" fmla="*/ 7 h 34"/>
                  <a:gd name="T28" fmla="*/ 41 w 72"/>
                  <a:gd name="T29" fmla="*/ 7 h 34"/>
                  <a:gd name="T30" fmla="*/ 57 w 72"/>
                  <a:gd name="T31" fmla="*/ 1 h 34"/>
                  <a:gd name="T32" fmla="*/ 60 w 72"/>
                  <a:gd name="T33" fmla="*/ 0 h 34"/>
                  <a:gd name="T34" fmla="*/ 71 w 72"/>
                  <a:gd name="T35" fmla="*/ 12 h 34"/>
                  <a:gd name="T36" fmla="*/ 72 w 72"/>
                  <a:gd name="T37" fmla="*/ 25 h 34"/>
                  <a:gd name="T38" fmla="*/ 66 w 72"/>
                  <a:gd name="T3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34">
                    <a:moveTo>
                      <a:pt x="66" y="30"/>
                    </a:moveTo>
                    <a:cubicBezTo>
                      <a:pt x="55" y="34"/>
                      <a:pt x="43" y="32"/>
                      <a:pt x="32" y="32"/>
                    </a:cubicBezTo>
                    <a:cubicBezTo>
                      <a:pt x="31" y="32"/>
                      <a:pt x="29" y="32"/>
                      <a:pt x="28" y="32"/>
                    </a:cubicBezTo>
                    <a:cubicBezTo>
                      <a:pt x="23" y="31"/>
                      <a:pt x="19" y="29"/>
                      <a:pt x="14" y="31"/>
                    </a:cubicBezTo>
                    <a:cubicBezTo>
                      <a:pt x="12" y="31"/>
                      <a:pt x="9" y="31"/>
                      <a:pt x="7" y="30"/>
                    </a:cubicBezTo>
                    <a:cubicBezTo>
                      <a:pt x="6" y="28"/>
                      <a:pt x="3" y="28"/>
                      <a:pt x="2" y="27"/>
                    </a:cubicBezTo>
                    <a:cubicBezTo>
                      <a:pt x="1" y="26"/>
                      <a:pt x="0" y="26"/>
                      <a:pt x="0" y="25"/>
                    </a:cubicBezTo>
                    <a:cubicBezTo>
                      <a:pt x="3" y="20"/>
                      <a:pt x="6" y="15"/>
                      <a:pt x="9" y="10"/>
                    </a:cubicBezTo>
                    <a:cubicBezTo>
                      <a:pt x="10" y="8"/>
                      <a:pt x="11" y="6"/>
                      <a:pt x="13" y="6"/>
                    </a:cubicBezTo>
                    <a:cubicBezTo>
                      <a:pt x="16" y="7"/>
                      <a:pt x="17" y="5"/>
                      <a:pt x="18" y="3"/>
                    </a:cubicBezTo>
                    <a:cubicBezTo>
                      <a:pt x="20" y="2"/>
                      <a:pt x="22" y="1"/>
                      <a:pt x="24" y="0"/>
                    </a:cubicBezTo>
                    <a:cubicBezTo>
                      <a:pt x="29" y="2"/>
                      <a:pt x="33" y="4"/>
                      <a:pt x="36" y="8"/>
                    </a:cubicBezTo>
                    <a:cubicBezTo>
                      <a:pt x="34" y="11"/>
                      <a:pt x="32" y="9"/>
                      <a:pt x="31" y="8"/>
                    </a:cubicBezTo>
                    <a:cubicBezTo>
                      <a:pt x="28" y="7"/>
                      <a:pt x="26" y="6"/>
                      <a:pt x="24" y="7"/>
                    </a:cubicBezTo>
                    <a:cubicBezTo>
                      <a:pt x="29" y="6"/>
                      <a:pt x="35" y="12"/>
                      <a:pt x="41" y="7"/>
                    </a:cubicBezTo>
                    <a:cubicBezTo>
                      <a:pt x="47" y="7"/>
                      <a:pt x="52" y="6"/>
                      <a:pt x="57" y="1"/>
                    </a:cubicBezTo>
                    <a:cubicBezTo>
                      <a:pt x="57" y="1"/>
                      <a:pt x="59" y="0"/>
                      <a:pt x="60" y="0"/>
                    </a:cubicBezTo>
                    <a:cubicBezTo>
                      <a:pt x="65" y="1"/>
                      <a:pt x="72" y="6"/>
                      <a:pt x="71" y="12"/>
                    </a:cubicBezTo>
                    <a:cubicBezTo>
                      <a:pt x="71" y="17"/>
                      <a:pt x="71" y="21"/>
                      <a:pt x="72" y="25"/>
                    </a:cubicBezTo>
                    <a:cubicBezTo>
                      <a:pt x="71" y="28"/>
                      <a:pt x="69" y="30"/>
                      <a:pt x="66" y="30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5792F054-4CAF-6355-1AA5-2C316B6E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3517"/>
                <a:ext cx="234" cy="133"/>
              </a:xfrm>
              <a:custGeom>
                <a:avLst/>
                <a:gdLst>
                  <a:gd name="T0" fmla="*/ 59 w 67"/>
                  <a:gd name="T1" fmla="*/ 30 h 38"/>
                  <a:gd name="T2" fmla="*/ 57 w 67"/>
                  <a:gd name="T3" fmla="*/ 36 h 38"/>
                  <a:gd name="T4" fmla="*/ 40 w 67"/>
                  <a:gd name="T5" fmla="*/ 35 h 38"/>
                  <a:gd name="T6" fmla="*/ 24 w 67"/>
                  <a:gd name="T7" fmla="*/ 35 h 38"/>
                  <a:gd name="T8" fmla="*/ 4 w 67"/>
                  <a:gd name="T9" fmla="*/ 32 h 38"/>
                  <a:gd name="T10" fmla="*/ 3 w 67"/>
                  <a:gd name="T11" fmla="*/ 23 h 38"/>
                  <a:gd name="T12" fmla="*/ 4 w 67"/>
                  <a:gd name="T13" fmla="*/ 20 h 38"/>
                  <a:gd name="T14" fmla="*/ 9 w 67"/>
                  <a:gd name="T15" fmla="*/ 5 h 38"/>
                  <a:gd name="T16" fmla="*/ 17 w 67"/>
                  <a:gd name="T17" fmla="*/ 0 h 38"/>
                  <a:gd name="T18" fmla="*/ 33 w 67"/>
                  <a:gd name="T19" fmla="*/ 1 h 38"/>
                  <a:gd name="T20" fmla="*/ 47 w 67"/>
                  <a:gd name="T21" fmla="*/ 3 h 38"/>
                  <a:gd name="T22" fmla="*/ 56 w 67"/>
                  <a:gd name="T23" fmla="*/ 3 h 38"/>
                  <a:gd name="T24" fmla="*/ 62 w 67"/>
                  <a:gd name="T25" fmla="*/ 4 h 38"/>
                  <a:gd name="T26" fmla="*/ 66 w 67"/>
                  <a:gd name="T27" fmla="*/ 7 h 38"/>
                  <a:gd name="T28" fmla="*/ 61 w 67"/>
                  <a:gd name="T29" fmla="*/ 9 h 38"/>
                  <a:gd name="T30" fmla="*/ 62 w 67"/>
                  <a:gd name="T31" fmla="*/ 15 h 38"/>
                  <a:gd name="T32" fmla="*/ 60 w 67"/>
                  <a:gd name="T33" fmla="*/ 16 h 38"/>
                  <a:gd name="T34" fmla="*/ 62 w 67"/>
                  <a:gd name="T35" fmla="*/ 16 h 38"/>
                  <a:gd name="T36" fmla="*/ 66 w 67"/>
                  <a:gd name="T37" fmla="*/ 17 h 38"/>
                  <a:gd name="T38" fmla="*/ 63 w 67"/>
                  <a:gd name="T39" fmla="*/ 23 h 38"/>
                  <a:gd name="T40" fmla="*/ 59 w 67"/>
                  <a:gd name="T41" fmla="*/ 29 h 38"/>
                  <a:gd name="T42" fmla="*/ 59 w 67"/>
                  <a:gd name="T43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38">
                    <a:moveTo>
                      <a:pt x="59" y="30"/>
                    </a:moveTo>
                    <a:cubicBezTo>
                      <a:pt x="56" y="31"/>
                      <a:pt x="57" y="34"/>
                      <a:pt x="57" y="36"/>
                    </a:cubicBezTo>
                    <a:cubicBezTo>
                      <a:pt x="51" y="37"/>
                      <a:pt x="46" y="35"/>
                      <a:pt x="40" y="35"/>
                    </a:cubicBezTo>
                    <a:cubicBezTo>
                      <a:pt x="35" y="38"/>
                      <a:pt x="30" y="36"/>
                      <a:pt x="24" y="35"/>
                    </a:cubicBezTo>
                    <a:cubicBezTo>
                      <a:pt x="18" y="34"/>
                      <a:pt x="11" y="34"/>
                      <a:pt x="4" y="32"/>
                    </a:cubicBezTo>
                    <a:cubicBezTo>
                      <a:pt x="0" y="29"/>
                      <a:pt x="2" y="26"/>
                      <a:pt x="3" y="23"/>
                    </a:cubicBezTo>
                    <a:cubicBezTo>
                      <a:pt x="3" y="22"/>
                      <a:pt x="3" y="21"/>
                      <a:pt x="4" y="20"/>
                    </a:cubicBezTo>
                    <a:cubicBezTo>
                      <a:pt x="6" y="15"/>
                      <a:pt x="7" y="10"/>
                      <a:pt x="9" y="5"/>
                    </a:cubicBezTo>
                    <a:cubicBezTo>
                      <a:pt x="11" y="2"/>
                      <a:pt x="13" y="0"/>
                      <a:pt x="17" y="0"/>
                    </a:cubicBezTo>
                    <a:cubicBezTo>
                      <a:pt x="22" y="0"/>
                      <a:pt x="27" y="1"/>
                      <a:pt x="33" y="1"/>
                    </a:cubicBezTo>
                    <a:cubicBezTo>
                      <a:pt x="37" y="2"/>
                      <a:pt x="42" y="2"/>
                      <a:pt x="47" y="3"/>
                    </a:cubicBezTo>
                    <a:cubicBezTo>
                      <a:pt x="50" y="4"/>
                      <a:pt x="53" y="2"/>
                      <a:pt x="56" y="3"/>
                    </a:cubicBezTo>
                    <a:cubicBezTo>
                      <a:pt x="58" y="4"/>
                      <a:pt x="60" y="4"/>
                      <a:pt x="62" y="4"/>
                    </a:cubicBezTo>
                    <a:cubicBezTo>
                      <a:pt x="64" y="4"/>
                      <a:pt x="66" y="4"/>
                      <a:pt x="66" y="7"/>
                    </a:cubicBezTo>
                    <a:cubicBezTo>
                      <a:pt x="65" y="7"/>
                      <a:pt x="62" y="6"/>
                      <a:pt x="61" y="9"/>
                    </a:cubicBezTo>
                    <a:cubicBezTo>
                      <a:pt x="60" y="11"/>
                      <a:pt x="59" y="13"/>
                      <a:pt x="62" y="15"/>
                    </a:cubicBezTo>
                    <a:cubicBezTo>
                      <a:pt x="62" y="16"/>
                      <a:pt x="61" y="16"/>
                      <a:pt x="60" y="16"/>
                    </a:cubicBezTo>
                    <a:cubicBezTo>
                      <a:pt x="61" y="16"/>
                      <a:pt x="61" y="16"/>
                      <a:pt x="62" y="16"/>
                    </a:cubicBezTo>
                    <a:cubicBezTo>
                      <a:pt x="63" y="16"/>
                      <a:pt x="65" y="16"/>
                      <a:pt x="66" y="17"/>
                    </a:cubicBezTo>
                    <a:cubicBezTo>
                      <a:pt x="67" y="20"/>
                      <a:pt x="64" y="21"/>
                      <a:pt x="63" y="23"/>
                    </a:cubicBezTo>
                    <a:cubicBezTo>
                      <a:pt x="61" y="25"/>
                      <a:pt x="58" y="26"/>
                      <a:pt x="59" y="29"/>
                    </a:cubicBezTo>
                    <a:cubicBezTo>
                      <a:pt x="59" y="30"/>
                      <a:pt x="59" y="30"/>
                      <a:pt x="59" y="30"/>
                    </a:cubicBezTo>
                    <a:close/>
                  </a:path>
                </a:pathLst>
              </a:custGeom>
              <a:solidFill>
                <a:srgbClr val="EF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26">
                <a:extLst>
                  <a:ext uri="{FF2B5EF4-FFF2-40B4-BE49-F238E27FC236}">
                    <a16:creationId xmlns:a16="http://schemas.microsoft.com/office/drawing/2014/main" id="{F579F7EB-7CF0-2EC0-B04E-BABB0CF72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2164"/>
                <a:ext cx="185" cy="182"/>
              </a:xfrm>
              <a:custGeom>
                <a:avLst/>
                <a:gdLst>
                  <a:gd name="T0" fmla="*/ 6 w 53"/>
                  <a:gd name="T1" fmla="*/ 7 h 52"/>
                  <a:gd name="T2" fmla="*/ 31 w 53"/>
                  <a:gd name="T3" fmla="*/ 3 h 52"/>
                  <a:gd name="T4" fmla="*/ 51 w 53"/>
                  <a:gd name="T5" fmla="*/ 14 h 52"/>
                  <a:gd name="T6" fmla="*/ 51 w 53"/>
                  <a:gd name="T7" fmla="*/ 22 h 52"/>
                  <a:gd name="T8" fmla="*/ 48 w 53"/>
                  <a:gd name="T9" fmla="*/ 30 h 52"/>
                  <a:gd name="T10" fmla="*/ 44 w 53"/>
                  <a:gd name="T11" fmla="*/ 34 h 52"/>
                  <a:gd name="T12" fmla="*/ 41 w 53"/>
                  <a:gd name="T13" fmla="*/ 37 h 52"/>
                  <a:gd name="T14" fmla="*/ 35 w 53"/>
                  <a:gd name="T15" fmla="*/ 43 h 52"/>
                  <a:gd name="T16" fmla="*/ 33 w 53"/>
                  <a:gd name="T17" fmla="*/ 49 h 52"/>
                  <a:gd name="T18" fmla="*/ 27 w 53"/>
                  <a:gd name="T19" fmla="*/ 46 h 52"/>
                  <a:gd name="T20" fmla="*/ 26 w 53"/>
                  <a:gd name="T21" fmla="*/ 44 h 52"/>
                  <a:gd name="T22" fmla="*/ 19 w 53"/>
                  <a:gd name="T23" fmla="*/ 44 h 52"/>
                  <a:gd name="T24" fmla="*/ 16 w 53"/>
                  <a:gd name="T25" fmla="*/ 49 h 52"/>
                  <a:gd name="T26" fmla="*/ 11 w 53"/>
                  <a:gd name="T27" fmla="*/ 51 h 52"/>
                  <a:gd name="T28" fmla="*/ 9 w 53"/>
                  <a:gd name="T29" fmla="*/ 46 h 52"/>
                  <a:gd name="T30" fmla="*/ 12 w 53"/>
                  <a:gd name="T31" fmla="*/ 40 h 52"/>
                  <a:gd name="T32" fmla="*/ 12 w 53"/>
                  <a:gd name="T33" fmla="*/ 33 h 52"/>
                  <a:gd name="T34" fmla="*/ 11 w 53"/>
                  <a:gd name="T35" fmla="*/ 27 h 52"/>
                  <a:gd name="T36" fmla="*/ 14 w 53"/>
                  <a:gd name="T37" fmla="*/ 18 h 52"/>
                  <a:gd name="T38" fmla="*/ 13 w 53"/>
                  <a:gd name="T39" fmla="*/ 15 h 52"/>
                  <a:gd name="T40" fmla="*/ 10 w 53"/>
                  <a:gd name="T41" fmla="*/ 17 h 52"/>
                  <a:gd name="T42" fmla="*/ 9 w 53"/>
                  <a:gd name="T43" fmla="*/ 21 h 52"/>
                  <a:gd name="T44" fmla="*/ 6 w 53"/>
                  <a:gd name="T45" fmla="*/ 26 h 52"/>
                  <a:gd name="T46" fmla="*/ 1 w 53"/>
                  <a:gd name="T47" fmla="*/ 22 h 52"/>
                  <a:gd name="T48" fmla="*/ 3 w 53"/>
                  <a:gd name="T49" fmla="*/ 12 h 52"/>
                  <a:gd name="T50" fmla="*/ 6 w 53"/>
                  <a:gd name="T51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52">
                    <a:moveTo>
                      <a:pt x="6" y="7"/>
                    </a:moveTo>
                    <a:cubicBezTo>
                      <a:pt x="13" y="2"/>
                      <a:pt x="22" y="0"/>
                      <a:pt x="31" y="3"/>
                    </a:cubicBezTo>
                    <a:cubicBezTo>
                      <a:pt x="38" y="6"/>
                      <a:pt x="45" y="9"/>
                      <a:pt x="51" y="14"/>
                    </a:cubicBezTo>
                    <a:cubicBezTo>
                      <a:pt x="51" y="17"/>
                      <a:pt x="53" y="19"/>
                      <a:pt x="51" y="22"/>
                    </a:cubicBezTo>
                    <a:cubicBezTo>
                      <a:pt x="50" y="24"/>
                      <a:pt x="51" y="28"/>
                      <a:pt x="48" y="30"/>
                    </a:cubicBezTo>
                    <a:cubicBezTo>
                      <a:pt x="46" y="30"/>
                      <a:pt x="43" y="30"/>
                      <a:pt x="44" y="34"/>
                    </a:cubicBezTo>
                    <a:cubicBezTo>
                      <a:pt x="44" y="35"/>
                      <a:pt x="43" y="37"/>
                      <a:pt x="41" y="37"/>
                    </a:cubicBezTo>
                    <a:cubicBezTo>
                      <a:pt x="36" y="36"/>
                      <a:pt x="34" y="38"/>
                      <a:pt x="35" y="43"/>
                    </a:cubicBezTo>
                    <a:cubicBezTo>
                      <a:pt x="35" y="45"/>
                      <a:pt x="37" y="48"/>
                      <a:pt x="33" y="49"/>
                    </a:cubicBezTo>
                    <a:cubicBezTo>
                      <a:pt x="30" y="51"/>
                      <a:pt x="28" y="48"/>
                      <a:pt x="27" y="46"/>
                    </a:cubicBezTo>
                    <a:cubicBezTo>
                      <a:pt x="26" y="45"/>
                      <a:pt x="26" y="45"/>
                      <a:pt x="26" y="44"/>
                    </a:cubicBezTo>
                    <a:cubicBezTo>
                      <a:pt x="23" y="40"/>
                      <a:pt x="22" y="40"/>
                      <a:pt x="19" y="44"/>
                    </a:cubicBezTo>
                    <a:cubicBezTo>
                      <a:pt x="18" y="45"/>
                      <a:pt x="17" y="48"/>
                      <a:pt x="16" y="49"/>
                    </a:cubicBezTo>
                    <a:cubicBezTo>
                      <a:pt x="15" y="51"/>
                      <a:pt x="13" y="52"/>
                      <a:pt x="11" y="51"/>
                    </a:cubicBezTo>
                    <a:cubicBezTo>
                      <a:pt x="9" y="50"/>
                      <a:pt x="9" y="48"/>
                      <a:pt x="9" y="46"/>
                    </a:cubicBezTo>
                    <a:cubicBezTo>
                      <a:pt x="10" y="44"/>
                      <a:pt x="11" y="42"/>
                      <a:pt x="12" y="40"/>
                    </a:cubicBezTo>
                    <a:cubicBezTo>
                      <a:pt x="14" y="38"/>
                      <a:pt x="15" y="36"/>
                      <a:pt x="12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4"/>
                      <a:pt x="14" y="21"/>
                      <a:pt x="14" y="18"/>
                    </a:cubicBezTo>
                    <a:cubicBezTo>
                      <a:pt x="15" y="17"/>
                      <a:pt x="15" y="16"/>
                      <a:pt x="13" y="15"/>
                    </a:cubicBezTo>
                    <a:cubicBezTo>
                      <a:pt x="12" y="15"/>
                      <a:pt x="11" y="16"/>
                      <a:pt x="10" y="17"/>
                    </a:cubicBezTo>
                    <a:cubicBezTo>
                      <a:pt x="10" y="18"/>
                      <a:pt x="10" y="20"/>
                      <a:pt x="9" y="21"/>
                    </a:cubicBezTo>
                    <a:cubicBezTo>
                      <a:pt x="9" y="23"/>
                      <a:pt x="8" y="25"/>
                      <a:pt x="6" y="26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8"/>
                      <a:pt x="0" y="15"/>
                      <a:pt x="3" y="12"/>
                    </a:cubicBezTo>
                    <a:cubicBezTo>
                      <a:pt x="4" y="10"/>
                      <a:pt x="5" y="9"/>
                      <a:pt x="6" y="7"/>
                    </a:cubicBezTo>
                    <a:close/>
                  </a:path>
                </a:pathLst>
              </a:custGeom>
              <a:solidFill>
                <a:srgbClr val="DE5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27">
                <a:extLst>
                  <a:ext uri="{FF2B5EF4-FFF2-40B4-BE49-F238E27FC236}">
                    <a16:creationId xmlns:a16="http://schemas.microsoft.com/office/drawing/2014/main" id="{EEDDB3F6-A42D-A6B3-9428-13F1A0F78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164"/>
                <a:ext cx="188" cy="171"/>
              </a:xfrm>
              <a:custGeom>
                <a:avLst/>
                <a:gdLst>
                  <a:gd name="T0" fmla="*/ 0 w 54"/>
                  <a:gd name="T1" fmla="*/ 21 h 49"/>
                  <a:gd name="T2" fmla="*/ 37 w 54"/>
                  <a:gd name="T3" fmla="*/ 2 h 49"/>
                  <a:gd name="T4" fmla="*/ 39 w 54"/>
                  <a:gd name="T5" fmla="*/ 3 h 49"/>
                  <a:gd name="T6" fmla="*/ 48 w 54"/>
                  <a:gd name="T7" fmla="*/ 7 h 49"/>
                  <a:gd name="T8" fmla="*/ 51 w 54"/>
                  <a:gd name="T9" fmla="*/ 14 h 49"/>
                  <a:gd name="T10" fmla="*/ 49 w 54"/>
                  <a:gd name="T11" fmla="*/ 31 h 49"/>
                  <a:gd name="T12" fmla="*/ 37 w 54"/>
                  <a:gd name="T13" fmla="*/ 27 h 49"/>
                  <a:gd name="T14" fmla="*/ 39 w 54"/>
                  <a:gd name="T15" fmla="*/ 31 h 49"/>
                  <a:gd name="T16" fmla="*/ 33 w 54"/>
                  <a:gd name="T17" fmla="*/ 32 h 49"/>
                  <a:gd name="T18" fmla="*/ 27 w 54"/>
                  <a:gd name="T19" fmla="*/ 26 h 49"/>
                  <a:gd name="T20" fmla="*/ 32 w 54"/>
                  <a:gd name="T21" fmla="*/ 31 h 49"/>
                  <a:gd name="T22" fmla="*/ 21 w 54"/>
                  <a:gd name="T23" fmla="*/ 46 h 49"/>
                  <a:gd name="T24" fmla="*/ 14 w 54"/>
                  <a:gd name="T25" fmla="*/ 48 h 49"/>
                  <a:gd name="T26" fmla="*/ 12 w 54"/>
                  <a:gd name="T27" fmla="*/ 43 h 49"/>
                  <a:gd name="T28" fmla="*/ 17 w 54"/>
                  <a:gd name="T29" fmla="*/ 27 h 49"/>
                  <a:gd name="T30" fmla="*/ 18 w 54"/>
                  <a:gd name="T31" fmla="*/ 24 h 49"/>
                  <a:gd name="T32" fmla="*/ 19 w 54"/>
                  <a:gd name="T33" fmla="*/ 20 h 49"/>
                  <a:gd name="T34" fmla="*/ 14 w 54"/>
                  <a:gd name="T35" fmla="*/ 22 h 49"/>
                  <a:gd name="T36" fmla="*/ 12 w 54"/>
                  <a:gd name="T37" fmla="*/ 28 h 49"/>
                  <a:gd name="T38" fmla="*/ 2 w 54"/>
                  <a:gd name="T39" fmla="*/ 29 h 49"/>
                  <a:gd name="T40" fmla="*/ 0 w 54"/>
                  <a:gd name="T4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49">
                    <a:moveTo>
                      <a:pt x="0" y="21"/>
                    </a:moveTo>
                    <a:cubicBezTo>
                      <a:pt x="10" y="9"/>
                      <a:pt x="20" y="0"/>
                      <a:pt x="37" y="2"/>
                    </a:cubicBezTo>
                    <a:cubicBezTo>
                      <a:pt x="37" y="2"/>
                      <a:pt x="38" y="3"/>
                      <a:pt x="39" y="3"/>
                    </a:cubicBezTo>
                    <a:cubicBezTo>
                      <a:pt x="41" y="5"/>
                      <a:pt x="46" y="3"/>
                      <a:pt x="48" y="7"/>
                    </a:cubicBezTo>
                    <a:cubicBezTo>
                      <a:pt x="48" y="9"/>
                      <a:pt x="49" y="12"/>
                      <a:pt x="51" y="14"/>
                    </a:cubicBezTo>
                    <a:cubicBezTo>
                      <a:pt x="54" y="20"/>
                      <a:pt x="54" y="26"/>
                      <a:pt x="49" y="31"/>
                    </a:cubicBezTo>
                    <a:cubicBezTo>
                      <a:pt x="44" y="33"/>
                      <a:pt x="42" y="28"/>
                      <a:pt x="37" y="27"/>
                    </a:cubicBezTo>
                    <a:cubicBezTo>
                      <a:pt x="38" y="28"/>
                      <a:pt x="40" y="29"/>
                      <a:pt x="39" y="31"/>
                    </a:cubicBezTo>
                    <a:cubicBezTo>
                      <a:pt x="37" y="32"/>
                      <a:pt x="36" y="34"/>
                      <a:pt x="33" y="32"/>
                    </a:cubicBezTo>
                    <a:cubicBezTo>
                      <a:pt x="33" y="29"/>
                      <a:pt x="30" y="27"/>
                      <a:pt x="27" y="26"/>
                    </a:cubicBezTo>
                    <a:cubicBezTo>
                      <a:pt x="29" y="27"/>
                      <a:pt x="32" y="28"/>
                      <a:pt x="32" y="31"/>
                    </a:cubicBezTo>
                    <a:cubicBezTo>
                      <a:pt x="29" y="36"/>
                      <a:pt x="25" y="41"/>
                      <a:pt x="21" y="46"/>
                    </a:cubicBezTo>
                    <a:cubicBezTo>
                      <a:pt x="20" y="48"/>
                      <a:pt x="17" y="49"/>
                      <a:pt x="14" y="48"/>
                    </a:cubicBezTo>
                    <a:cubicBezTo>
                      <a:pt x="12" y="47"/>
                      <a:pt x="12" y="45"/>
                      <a:pt x="12" y="43"/>
                    </a:cubicBezTo>
                    <a:cubicBezTo>
                      <a:pt x="10" y="36"/>
                      <a:pt x="14" y="32"/>
                      <a:pt x="17" y="27"/>
                    </a:cubicBezTo>
                    <a:cubicBezTo>
                      <a:pt x="18" y="26"/>
                      <a:pt x="18" y="25"/>
                      <a:pt x="18" y="24"/>
                    </a:cubicBezTo>
                    <a:cubicBezTo>
                      <a:pt x="19" y="22"/>
                      <a:pt x="20" y="21"/>
                      <a:pt x="19" y="20"/>
                    </a:cubicBezTo>
                    <a:cubicBezTo>
                      <a:pt x="17" y="19"/>
                      <a:pt x="15" y="21"/>
                      <a:pt x="14" y="22"/>
                    </a:cubicBezTo>
                    <a:cubicBezTo>
                      <a:pt x="14" y="24"/>
                      <a:pt x="13" y="26"/>
                      <a:pt x="12" y="28"/>
                    </a:cubicBezTo>
                    <a:cubicBezTo>
                      <a:pt x="8" y="34"/>
                      <a:pt x="7" y="34"/>
                      <a:pt x="2" y="29"/>
                    </a:cubicBezTo>
                    <a:cubicBezTo>
                      <a:pt x="0" y="27"/>
                      <a:pt x="2" y="23"/>
                      <a:pt x="0" y="21"/>
                    </a:cubicBezTo>
                    <a:close/>
                  </a:path>
                </a:pathLst>
              </a:custGeom>
              <a:solidFill>
                <a:srgbClr val="2E5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28">
                <a:extLst>
                  <a:ext uri="{FF2B5EF4-FFF2-40B4-BE49-F238E27FC236}">
                    <a16:creationId xmlns:a16="http://schemas.microsoft.com/office/drawing/2014/main" id="{E2E81EC5-93AA-84E6-E655-49A3EBF4E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160"/>
                <a:ext cx="192" cy="231"/>
              </a:xfrm>
              <a:custGeom>
                <a:avLst/>
                <a:gdLst>
                  <a:gd name="T0" fmla="*/ 34 w 55"/>
                  <a:gd name="T1" fmla="*/ 8 h 66"/>
                  <a:gd name="T2" fmla="*/ 32 w 55"/>
                  <a:gd name="T3" fmla="*/ 13 h 66"/>
                  <a:gd name="T4" fmla="*/ 30 w 55"/>
                  <a:gd name="T5" fmla="*/ 23 h 66"/>
                  <a:gd name="T6" fmla="*/ 34 w 55"/>
                  <a:gd name="T7" fmla="*/ 26 h 66"/>
                  <a:gd name="T8" fmla="*/ 36 w 55"/>
                  <a:gd name="T9" fmla="*/ 22 h 66"/>
                  <a:gd name="T10" fmla="*/ 40 w 55"/>
                  <a:gd name="T11" fmla="*/ 14 h 66"/>
                  <a:gd name="T12" fmla="*/ 44 w 55"/>
                  <a:gd name="T13" fmla="*/ 17 h 66"/>
                  <a:gd name="T14" fmla="*/ 41 w 55"/>
                  <a:gd name="T15" fmla="*/ 30 h 66"/>
                  <a:gd name="T16" fmla="*/ 41 w 55"/>
                  <a:gd name="T17" fmla="*/ 33 h 66"/>
                  <a:gd name="T18" fmla="*/ 42 w 55"/>
                  <a:gd name="T19" fmla="*/ 42 h 66"/>
                  <a:gd name="T20" fmla="*/ 40 w 55"/>
                  <a:gd name="T21" fmla="*/ 51 h 66"/>
                  <a:gd name="T22" fmla="*/ 45 w 55"/>
                  <a:gd name="T23" fmla="*/ 45 h 66"/>
                  <a:gd name="T24" fmla="*/ 50 w 55"/>
                  <a:gd name="T25" fmla="*/ 40 h 66"/>
                  <a:gd name="T26" fmla="*/ 55 w 55"/>
                  <a:gd name="T27" fmla="*/ 45 h 66"/>
                  <a:gd name="T28" fmla="*/ 54 w 55"/>
                  <a:gd name="T29" fmla="*/ 45 h 66"/>
                  <a:gd name="T30" fmla="*/ 40 w 55"/>
                  <a:gd name="T31" fmla="*/ 59 h 66"/>
                  <a:gd name="T32" fmla="*/ 36 w 55"/>
                  <a:gd name="T33" fmla="*/ 64 h 66"/>
                  <a:gd name="T34" fmla="*/ 34 w 55"/>
                  <a:gd name="T35" fmla="*/ 66 h 66"/>
                  <a:gd name="T36" fmla="*/ 26 w 55"/>
                  <a:gd name="T37" fmla="*/ 58 h 66"/>
                  <a:gd name="T38" fmla="*/ 26 w 55"/>
                  <a:gd name="T39" fmla="*/ 56 h 66"/>
                  <a:gd name="T40" fmla="*/ 22 w 55"/>
                  <a:gd name="T41" fmla="*/ 36 h 66"/>
                  <a:gd name="T42" fmla="*/ 23 w 55"/>
                  <a:gd name="T43" fmla="*/ 30 h 66"/>
                  <a:gd name="T44" fmla="*/ 23 w 55"/>
                  <a:gd name="T45" fmla="*/ 25 h 66"/>
                  <a:gd name="T46" fmla="*/ 21 w 55"/>
                  <a:gd name="T47" fmla="*/ 25 h 66"/>
                  <a:gd name="T48" fmla="*/ 19 w 55"/>
                  <a:gd name="T49" fmla="*/ 20 h 66"/>
                  <a:gd name="T50" fmla="*/ 20 w 55"/>
                  <a:gd name="T51" fmla="*/ 16 h 66"/>
                  <a:gd name="T52" fmla="*/ 14 w 55"/>
                  <a:gd name="T53" fmla="*/ 18 h 66"/>
                  <a:gd name="T54" fmla="*/ 13 w 55"/>
                  <a:gd name="T55" fmla="*/ 23 h 66"/>
                  <a:gd name="T56" fmla="*/ 16 w 55"/>
                  <a:gd name="T57" fmla="*/ 27 h 66"/>
                  <a:gd name="T58" fmla="*/ 12 w 55"/>
                  <a:gd name="T59" fmla="*/ 23 h 66"/>
                  <a:gd name="T60" fmla="*/ 10 w 55"/>
                  <a:gd name="T61" fmla="*/ 21 h 66"/>
                  <a:gd name="T62" fmla="*/ 1 w 55"/>
                  <a:gd name="T63" fmla="*/ 7 h 66"/>
                  <a:gd name="T64" fmla="*/ 4 w 55"/>
                  <a:gd name="T65" fmla="*/ 1 h 66"/>
                  <a:gd name="T66" fmla="*/ 12 w 55"/>
                  <a:gd name="T67" fmla="*/ 2 h 66"/>
                  <a:gd name="T68" fmla="*/ 9 w 55"/>
                  <a:gd name="T69" fmla="*/ 7 h 66"/>
                  <a:gd name="T70" fmla="*/ 19 w 55"/>
                  <a:gd name="T71" fmla="*/ 5 h 66"/>
                  <a:gd name="T72" fmla="*/ 25 w 55"/>
                  <a:gd name="T73" fmla="*/ 10 h 66"/>
                  <a:gd name="T74" fmla="*/ 30 w 55"/>
                  <a:gd name="T75" fmla="*/ 11 h 66"/>
                  <a:gd name="T76" fmla="*/ 34 w 55"/>
                  <a:gd name="T77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66">
                    <a:moveTo>
                      <a:pt x="34" y="8"/>
                    </a:moveTo>
                    <a:cubicBezTo>
                      <a:pt x="34" y="10"/>
                      <a:pt x="33" y="12"/>
                      <a:pt x="32" y="13"/>
                    </a:cubicBezTo>
                    <a:cubicBezTo>
                      <a:pt x="30" y="16"/>
                      <a:pt x="29" y="19"/>
                      <a:pt x="30" y="23"/>
                    </a:cubicBezTo>
                    <a:cubicBezTo>
                      <a:pt x="31" y="24"/>
                      <a:pt x="32" y="26"/>
                      <a:pt x="34" y="26"/>
                    </a:cubicBezTo>
                    <a:cubicBezTo>
                      <a:pt x="36" y="25"/>
                      <a:pt x="36" y="23"/>
                      <a:pt x="36" y="22"/>
                    </a:cubicBezTo>
                    <a:cubicBezTo>
                      <a:pt x="36" y="19"/>
                      <a:pt x="36" y="16"/>
                      <a:pt x="40" y="14"/>
                    </a:cubicBezTo>
                    <a:cubicBezTo>
                      <a:pt x="43" y="13"/>
                      <a:pt x="44" y="14"/>
                      <a:pt x="44" y="17"/>
                    </a:cubicBezTo>
                    <a:cubicBezTo>
                      <a:pt x="45" y="22"/>
                      <a:pt x="41" y="25"/>
                      <a:pt x="41" y="30"/>
                    </a:cubicBezTo>
                    <a:cubicBezTo>
                      <a:pt x="40" y="31"/>
                      <a:pt x="40" y="32"/>
                      <a:pt x="41" y="33"/>
                    </a:cubicBezTo>
                    <a:cubicBezTo>
                      <a:pt x="46" y="36"/>
                      <a:pt x="44" y="39"/>
                      <a:pt x="42" y="42"/>
                    </a:cubicBezTo>
                    <a:cubicBezTo>
                      <a:pt x="40" y="45"/>
                      <a:pt x="36" y="49"/>
                      <a:pt x="40" y="51"/>
                    </a:cubicBezTo>
                    <a:cubicBezTo>
                      <a:pt x="43" y="53"/>
                      <a:pt x="43" y="47"/>
                      <a:pt x="45" y="45"/>
                    </a:cubicBezTo>
                    <a:cubicBezTo>
                      <a:pt x="47" y="43"/>
                      <a:pt x="47" y="40"/>
                      <a:pt x="50" y="40"/>
                    </a:cubicBezTo>
                    <a:cubicBezTo>
                      <a:pt x="53" y="40"/>
                      <a:pt x="55" y="42"/>
                      <a:pt x="55" y="45"/>
                    </a:cubicBezTo>
                    <a:cubicBezTo>
                      <a:pt x="55" y="45"/>
                      <a:pt x="55" y="45"/>
                      <a:pt x="54" y="45"/>
                    </a:cubicBezTo>
                    <a:cubicBezTo>
                      <a:pt x="54" y="55"/>
                      <a:pt x="46" y="56"/>
                      <a:pt x="40" y="59"/>
                    </a:cubicBezTo>
                    <a:cubicBezTo>
                      <a:pt x="37" y="60"/>
                      <a:pt x="35" y="61"/>
                      <a:pt x="36" y="64"/>
                    </a:cubicBezTo>
                    <a:cubicBezTo>
                      <a:pt x="36" y="65"/>
                      <a:pt x="35" y="66"/>
                      <a:pt x="34" y="66"/>
                    </a:cubicBezTo>
                    <a:cubicBezTo>
                      <a:pt x="30" y="64"/>
                      <a:pt x="28" y="62"/>
                      <a:pt x="26" y="58"/>
                    </a:cubicBezTo>
                    <a:cubicBezTo>
                      <a:pt x="26" y="57"/>
                      <a:pt x="26" y="57"/>
                      <a:pt x="26" y="56"/>
                    </a:cubicBezTo>
                    <a:cubicBezTo>
                      <a:pt x="31" y="48"/>
                      <a:pt x="21" y="43"/>
                      <a:pt x="22" y="36"/>
                    </a:cubicBezTo>
                    <a:cubicBezTo>
                      <a:pt x="22" y="34"/>
                      <a:pt x="19" y="31"/>
                      <a:pt x="23" y="30"/>
                    </a:cubicBezTo>
                    <a:cubicBezTo>
                      <a:pt x="24" y="30"/>
                      <a:pt x="23" y="27"/>
                      <a:pt x="23" y="25"/>
                    </a:cubicBezTo>
                    <a:cubicBezTo>
                      <a:pt x="23" y="22"/>
                      <a:pt x="22" y="25"/>
                      <a:pt x="21" y="25"/>
                    </a:cubicBezTo>
                    <a:cubicBezTo>
                      <a:pt x="17" y="24"/>
                      <a:pt x="19" y="22"/>
                      <a:pt x="19" y="20"/>
                    </a:cubicBezTo>
                    <a:cubicBezTo>
                      <a:pt x="20" y="19"/>
                      <a:pt x="22" y="17"/>
                      <a:pt x="20" y="16"/>
                    </a:cubicBezTo>
                    <a:cubicBezTo>
                      <a:pt x="18" y="15"/>
                      <a:pt x="16" y="16"/>
                      <a:pt x="14" y="18"/>
                    </a:cubicBezTo>
                    <a:cubicBezTo>
                      <a:pt x="13" y="19"/>
                      <a:pt x="12" y="21"/>
                      <a:pt x="13" y="23"/>
                    </a:cubicBezTo>
                    <a:cubicBezTo>
                      <a:pt x="14" y="24"/>
                      <a:pt x="18" y="25"/>
                      <a:pt x="16" y="27"/>
                    </a:cubicBezTo>
                    <a:cubicBezTo>
                      <a:pt x="14" y="29"/>
                      <a:pt x="13" y="25"/>
                      <a:pt x="12" y="23"/>
                    </a:cubicBezTo>
                    <a:cubicBezTo>
                      <a:pt x="11" y="23"/>
                      <a:pt x="11" y="22"/>
                      <a:pt x="10" y="21"/>
                    </a:cubicBezTo>
                    <a:cubicBezTo>
                      <a:pt x="4" y="19"/>
                      <a:pt x="2" y="13"/>
                      <a:pt x="1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7" y="1"/>
                      <a:pt x="10" y="0"/>
                      <a:pt x="12" y="2"/>
                    </a:cubicBezTo>
                    <a:cubicBezTo>
                      <a:pt x="12" y="4"/>
                      <a:pt x="9" y="4"/>
                      <a:pt x="9" y="7"/>
                    </a:cubicBezTo>
                    <a:cubicBezTo>
                      <a:pt x="12" y="7"/>
                      <a:pt x="16" y="4"/>
                      <a:pt x="19" y="5"/>
                    </a:cubicBezTo>
                    <a:cubicBezTo>
                      <a:pt x="21" y="6"/>
                      <a:pt x="24" y="7"/>
                      <a:pt x="25" y="10"/>
                    </a:cubicBezTo>
                    <a:cubicBezTo>
                      <a:pt x="26" y="14"/>
                      <a:pt x="28" y="13"/>
                      <a:pt x="30" y="11"/>
                    </a:cubicBezTo>
                    <a:cubicBezTo>
                      <a:pt x="31" y="10"/>
                      <a:pt x="33" y="9"/>
                      <a:pt x="34" y="8"/>
                    </a:cubicBezTo>
                    <a:close/>
                  </a:path>
                </a:pathLst>
              </a:custGeom>
              <a:solidFill>
                <a:srgbClr val="DE4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29">
                <a:extLst>
                  <a:ext uri="{FF2B5EF4-FFF2-40B4-BE49-F238E27FC236}">
                    <a16:creationId xmlns:a16="http://schemas.microsoft.com/office/drawing/2014/main" id="{0911718E-99E2-AEEB-7733-CB6E1E4D5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416"/>
                <a:ext cx="265" cy="293"/>
              </a:xfrm>
              <a:custGeom>
                <a:avLst/>
                <a:gdLst>
                  <a:gd name="T0" fmla="*/ 1 w 76"/>
                  <a:gd name="T1" fmla="*/ 73 h 84"/>
                  <a:gd name="T2" fmla="*/ 7 w 76"/>
                  <a:gd name="T3" fmla="*/ 68 h 84"/>
                  <a:gd name="T4" fmla="*/ 13 w 76"/>
                  <a:gd name="T5" fmla="*/ 72 h 84"/>
                  <a:gd name="T6" fmla="*/ 31 w 76"/>
                  <a:gd name="T7" fmla="*/ 49 h 84"/>
                  <a:gd name="T8" fmla="*/ 32 w 76"/>
                  <a:gd name="T9" fmla="*/ 15 h 84"/>
                  <a:gd name="T10" fmla="*/ 38 w 76"/>
                  <a:gd name="T11" fmla="*/ 4 h 84"/>
                  <a:gd name="T12" fmla="*/ 63 w 76"/>
                  <a:gd name="T13" fmla="*/ 7 h 84"/>
                  <a:gd name="T14" fmla="*/ 76 w 76"/>
                  <a:gd name="T15" fmla="*/ 27 h 84"/>
                  <a:gd name="T16" fmla="*/ 73 w 76"/>
                  <a:gd name="T17" fmla="*/ 25 h 84"/>
                  <a:gd name="T18" fmla="*/ 53 w 76"/>
                  <a:gd name="T19" fmla="*/ 9 h 84"/>
                  <a:gd name="T20" fmla="*/ 39 w 76"/>
                  <a:gd name="T21" fmla="*/ 20 h 84"/>
                  <a:gd name="T22" fmla="*/ 37 w 76"/>
                  <a:gd name="T23" fmla="*/ 62 h 84"/>
                  <a:gd name="T24" fmla="*/ 7 w 76"/>
                  <a:gd name="T25" fmla="*/ 81 h 84"/>
                  <a:gd name="T26" fmla="*/ 1 w 76"/>
                  <a:gd name="T27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84">
                    <a:moveTo>
                      <a:pt x="1" y="73"/>
                    </a:moveTo>
                    <a:cubicBezTo>
                      <a:pt x="3" y="71"/>
                      <a:pt x="5" y="70"/>
                      <a:pt x="7" y="68"/>
                    </a:cubicBezTo>
                    <a:cubicBezTo>
                      <a:pt x="7" y="73"/>
                      <a:pt x="10" y="73"/>
                      <a:pt x="13" y="72"/>
                    </a:cubicBezTo>
                    <a:cubicBezTo>
                      <a:pt x="23" y="68"/>
                      <a:pt x="29" y="60"/>
                      <a:pt x="31" y="49"/>
                    </a:cubicBezTo>
                    <a:cubicBezTo>
                      <a:pt x="34" y="38"/>
                      <a:pt x="35" y="26"/>
                      <a:pt x="32" y="15"/>
                    </a:cubicBezTo>
                    <a:cubicBezTo>
                      <a:pt x="30" y="9"/>
                      <a:pt x="34" y="7"/>
                      <a:pt x="38" y="4"/>
                    </a:cubicBezTo>
                    <a:cubicBezTo>
                      <a:pt x="44" y="0"/>
                      <a:pt x="58" y="0"/>
                      <a:pt x="63" y="7"/>
                    </a:cubicBezTo>
                    <a:cubicBezTo>
                      <a:pt x="68" y="13"/>
                      <a:pt x="73" y="20"/>
                      <a:pt x="76" y="27"/>
                    </a:cubicBezTo>
                    <a:cubicBezTo>
                      <a:pt x="74" y="28"/>
                      <a:pt x="74" y="26"/>
                      <a:pt x="73" y="25"/>
                    </a:cubicBezTo>
                    <a:cubicBezTo>
                      <a:pt x="67" y="18"/>
                      <a:pt x="62" y="12"/>
                      <a:pt x="53" y="9"/>
                    </a:cubicBezTo>
                    <a:cubicBezTo>
                      <a:pt x="45" y="6"/>
                      <a:pt x="38" y="11"/>
                      <a:pt x="39" y="20"/>
                    </a:cubicBezTo>
                    <a:cubicBezTo>
                      <a:pt x="41" y="34"/>
                      <a:pt x="39" y="48"/>
                      <a:pt x="37" y="62"/>
                    </a:cubicBezTo>
                    <a:cubicBezTo>
                      <a:pt x="36" y="71"/>
                      <a:pt x="21" y="84"/>
                      <a:pt x="7" y="81"/>
                    </a:cubicBezTo>
                    <a:cubicBezTo>
                      <a:pt x="2" y="80"/>
                      <a:pt x="0" y="77"/>
                      <a:pt x="1" y="73"/>
                    </a:cubicBez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30">
                <a:extLst>
                  <a:ext uri="{FF2B5EF4-FFF2-40B4-BE49-F238E27FC236}">
                    <a16:creationId xmlns:a16="http://schemas.microsoft.com/office/drawing/2014/main" id="{61DE0D8F-1455-9629-1A93-53880149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" y="3632"/>
                <a:ext cx="252" cy="133"/>
              </a:xfrm>
              <a:custGeom>
                <a:avLst/>
                <a:gdLst>
                  <a:gd name="T0" fmla="*/ 22 w 72"/>
                  <a:gd name="T1" fmla="*/ 0 h 38"/>
                  <a:gd name="T2" fmla="*/ 36 w 72"/>
                  <a:gd name="T3" fmla="*/ 2 h 38"/>
                  <a:gd name="T4" fmla="*/ 40 w 72"/>
                  <a:gd name="T5" fmla="*/ 10 h 38"/>
                  <a:gd name="T6" fmla="*/ 60 w 72"/>
                  <a:gd name="T7" fmla="*/ 8 h 38"/>
                  <a:gd name="T8" fmla="*/ 54 w 72"/>
                  <a:gd name="T9" fmla="*/ 12 h 38"/>
                  <a:gd name="T10" fmla="*/ 61 w 72"/>
                  <a:gd name="T11" fmla="*/ 13 h 38"/>
                  <a:gd name="T12" fmla="*/ 71 w 72"/>
                  <a:gd name="T13" fmla="*/ 19 h 38"/>
                  <a:gd name="T14" fmla="*/ 71 w 72"/>
                  <a:gd name="T15" fmla="*/ 26 h 38"/>
                  <a:gd name="T16" fmla="*/ 64 w 72"/>
                  <a:gd name="T17" fmla="*/ 28 h 38"/>
                  <a:gd name="T18" fmla="*/ 59 w 72"/>
                  <a:gd name="T19" fmla="*/ 28 h 38"/>
                  <a:gd name="T20" fmla="*/ 61 w 72"/>
                  <a:gd name="T21" fmla="*/ 26 h 38"/>
                  <a:gd name="T22" fmla="*/ 57 w 72"/>
                  <a:gd name="T23" fmla="*/ 18 h 38"/>
                  <a:gd name="T24" fmla="*/ 47 w 72"/>
                  <a:gd name="T25" fmla="*/ 19 h 38"/>
                  <a:gd name="T26" fmla="*/ 17 w 72"/>
                  <a:gd name="T27" fmla="*/ 33 h 38"/>
                  <a:gd name="T28" fmla="*/ 2 w 72"/>
                  <a:gd name="T29" fmla="*/ 37 h 38"/>
                  <a:gd name="T30" fmla="*/ 1 w 72"/>
                  <a:gd name="T31" fmla="*/ 31 h 38"/>
                  <a:gd name="T32" fmla="*/ 6 w 72"/>
                  <a:gd name="T33" fmla="*/ 28 h 38"/>
                  <a:gd name="T34" fmla="*/ 21 w 72"/>
                  <a:gd name="T35" fmla="*/ 4 h 38"/>
                  <a:gd name="T36" fmla="*/ 22 w 72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38">
                    <a:moveTo>
                      <a:pt x="22" y="0"/>
                    </a:moveTo>
                    <a:cubicBezTo>
                      <a:pt x="27" y="2"/>
                      <a:pt x="32" y="1"/>
                      <a:pt x="36" y="2"/>
                    </a:cubicBezTo>
                    <a:cubicBezTo>
                      <a:pt x="42" y="3"/>
                      <a:pt x="38" y="7"/>
                      <a:pt x="40" y="10"/>
                    </a:cubicBezTo>
                    <a:cubicBezTo>
                      <a:pt x="46" y="6"/>
                      <a:pt x="53" y="4"/>
                      <a:pt x="60" y="8"/>
                    </a:cubicBezTo>
                    <a:cubicBezTo>
                      <a:pt x="58" y="10"/>
                      <a:pt x="55" y="10"/>
                      <a:pt x="54" y="12"/>
                    </a:cubicBezTo>
                    <a:cubicBezTo>
                      <a:pt x="56" y="13"/>
                      <a:pt x="59" y="13"/>
                      <a:pt x="61" y="13"/>
                    </a:cubicBezTo>
                    <a:cubicBezTo>
                      <a:pt x="65" y="14"/>
                      <a:pt x="68" y="16"/>
                      <a:pt x="71" y="19"/>
                    </a:cubicBezTo>
                    <a:cubicBezTo>
                      <a:pt x="72" y="22"/>
                      <a:pt x="72" y="24"/>
                      <a:pt x="71" y="26"/>
                    </a:cubicBezTo>
                    <a:cubicBezTo>
                      <a:pt x="69" y="28"/>
                      <a:pt x="67" y="30"/>
                      <a:pt x="64" y="28"/>
                    </a:cubicBezTo>
                    <a:cubicBezTo>
                      <a:pt x="62" y="27"/>
                      <a:pt x="61" y="29"/>
                      <a:pt x="59" y="28"/>
                    </a:cubicBezTo>
                    <a:cubicBezTo>
                      <a:pt x="59" y="28"/>
                      <a:pt x="60" y="27"/>
                      <a:pt x="61" y="26"/>
                    </a:cubicBezTo>
                    <a:cubicBezTo>
                      <a:pt x="63" y="22"/>
                      <a:pt x="62" y="18"/>
                      <a:pt x="57" y="18"/>
                    </a:cubicBezTo>
                    <a:cubicBezTo>
                      <a:pt x="53" y="17"/>
                      <a:pt x="50" y="18"/>
                      <a:pt x="47" y="19"/>
                    </a:cubicBezTo>
                    <a:cubicBezTo>
                      <a:pt x="37" y="23"/>
                      <a:pt x="27" y="28"/>
                      <a:pt x="17" y="33"/>
                    </a:cubicBezTo>
                    <a:cubicBezTo>
                      <a:pt x="12" y="35"/>
                      <a:pt x="7" y="38"/>
                      <a:pt x="2" y="37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29"/>
                      <a:pt x="4" y="29"/>
                      <a:pt x="6" y="28"/>
                    </a:cubicBezTo>
                    <a:cubicBezTo>
                      <a:pt x="18" y="23"/>
                      <a:pt x="21" y="17"/>
                      <a:pt x="21" y="4"/>
                    </a:cubicBezTo>
                    <a:cubicBezTo>
                      <a:pt x="21" y="3"/>
                      <a:pt x="19" y="1"/>
                      <a:pt x="22" y="0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31">
                <a:extLst>
                  <a:ext uri="{FF2B5EF4-FFF2-40B4-BE49-F238E27FC236}">
                    <a16:creationId xmlns:a16="http://schemas.microsoft.com/office/drawing/2014/main" id="{26B95141-2928-40C8-A3AE-6324E62A1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517"/>
                <a:ext cx="227" cy="199"/>
              </a:xfrm>
              <a:custGeom>
                <a:avLst/>
                <a:gdLst>
                  <a:gd name="T0" fmla="*/ 65 w 65"/>
                  <a:gd name="T1" fmla="*/ 57 h 57"/>
                  <a:gd name="T2" fmla="*/ 59 w 65"/>
                  <a:gd name="T3" fmla="*/ 51 h 57"/>
                  <a:gd name="T4" fmla="*/ 44 w 65"/>
                  <a:gd name="T5" fmla="*/ 37 h 57"/>
                  <a:gd name="T6" fmla="*/ 20 w 65"/>
                  <a:gd name="T7" fmla="*/ 30 h 57"/>
                  <a:gd name="T8" fmla="*/ 4 w 65"/>
                  <a:gd name="T9" fmla="*/ 14 h 57"/>
                  <a:gd name="T10" fmla="*/ 2 w 65"/>
                  <a:gd name="T11" fmla="*/ 7 h 57"/>
                  <a:gd name="T12" fmla="*/ 2 w 65"/>
                  <a:gd name="T13" fmla="*/ 2 h 57"/>
                  <a:gd name="T14" fmla="*/ 6 w 65"/>
                  <a:gd name="T15" fmla="*/ 3 h 57"/>
                  <a:gd name="T16" fmla="*/ 11 w 65"/>
                  <a:gd name="T17" fmla="*/ 4 h 57"/>
                  <a:gd name="T18" fmla="*/ 15 w 65"/>
                  <a:gd name="T19" fmla="*/ 6 h 57"/>
                  <a:gd name="T20" fmla="*/ 28 w 65"/>
                  <a:gd name="T21" fmla="*/ 13 h 57"/>
                  <a:gd name="T22" fmla="*/ 31 w 65"/>
                  <a:gd name="T23" fmla="*/ 14 h 57"/>
                  <a:gd name="T24" fmla="*/ 56 w 65"/>
                  <a:gd name="T25" fmla="*/ 36 h 57"/>
                  <a:gd name="T26" fmla="*/ 65 w 65"/>
                  <a:gd name="T2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57">
                    <a:moveTo>
                      <a:pt x="65" y="57"/>
                    </a:moveTo>
                    <a:cubicBezTo>
                      <a:pt x="61" y="56"/>
                      <a:pt x="60" y="53"/>
                      <a:pt x="59" y="51"/>
                    </a:cubicBezTo>
                    <a:cubicBezTo>
                      <a:pt x="55" y="44"/>
                      <a:pt x="51" y="40"/>
                      <a:pt x="44" y="37"/>
                    </a:cubicBezTo>
                    <a:cubicBezTo>
                      <a:pt x="36" y="34"/>
                      <a:pt x="28" y="31"/>
                      <a:pt x="20" y="30"/>
                    </a:cubicBezTo>
                    <a:cubicBezTo>
                      <a:pt x="11" y="28"/>
                      <a:pt x="6" y="23"/>
                      <a:pt x="4" y="14"/>
                    </a:cubicBezTo>
                    <a:cubicBezTo>
                      <a:pt x="3" y="12"/>
                      <a:pt x="2" y="9"/>
                      <a:pt x="2" y="7"/>
                    </a:cubicBezTo>
                    <a:cubicBezTo>
                      <a:pt x="1" y="5"/>
                      <a:pt x="0" y="3"/>
                      <a:pt x="2" y="2"/>
                    </a:cubicBezTo>
                    <a:cubicBezTo>
                      <a:pt x="3" y="0"/>
                      <a:pt x="5" y="2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3" y="5"/>
                      <a:pt x="14" y="5"/>
                      <a:pt x="15" y="6"/>
                    </a:cubicBezTo>
                    <a:cubicBezTo>
                      <a:pt x="18" y="10"/>
                      <a:pt x="23" y="12"/>
                      <a:pt x="28" y="13"/>
                    </a:cubicBezTo>
                    <a:cubicBezTo>
                      <a:pt x="29" y="13"/>
                      <a:pt x="30" y="14"/>
                      <a:pt x="31" y="14"/>
                    </a:cubicBezTo>
                    <a:cubicBezTo>
                      <a:pt x="38" y="23"/>
                      <a:pt x="49" y="28"/>
                      <a:pt x="56" y="36"/>
                    </a:cubicBezTo>
                    <a:cubicBezTo>
                      <a:pt x="61" y="42"/>
                      <a:pt x="64" y="49"/>
                      <a:pt x="65" y="57"/>
                    </a:cubicBezTo>
                    <a:close/>
                  </a:path>
                </a:pathLst>
              </a:custGeom>
              <a:solidFill>
                <a:srgbClr val="C0A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32">
                <a:extLst>
                  <a:ext uri="{FF2B5EF4-FFF2-40B4-BE49-F238E27FC236}">
                    <a16:creationId xmlns:a16="http://schemas.microsoft.com/office/drawing/2014/main" id="{15BD8139-FF5F-CF6E-EB89-A9F42CC13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650"/>
                <a:ext cx="137" cy="136"/>
              </a:xfrm>
              <a:custGeom>
                <a:avLst/>
                <a:gdLst>
                  <a:gd name="T0" fmla="*/ 8 w 39"/>
                  <a:gd name="T1" fmla="*/ 1 h 39"/>
                  <a:gd name="T2" fmla="*/ 34 w 39"/>
                  <a:gd name="T3" fmla="*/ 0 h 39"/>
                  <a:gd name="T4" fmla="*/ 30 w 39"/>
                  <a:gd name="T5" fmla="*/ 4 h 39"/>
                  <a:gd name="T6" fmla="*/ 25 w 39"/>
                  <a:gd name="T7" fmla="*/ 15 h 39"/>
                  <a:gd name="T8" fmla="*/ 24 w 39"/>
                  <a:gd name="T9" fmla="*/ 18 h 39"/>
                  <a:gd name="T10" fmla="*/ 26 w 39"/>
                  <a:gd name="T11" fmla="*/ 21 h 39"/>
                  <a:gd name="T12" fmla="*/ 29 w 39"/>
                  <a:gd name="T13" fmla="*/ 19 h 39"/>
                  <a:gd name="T14" fmla="*/ 33 w 39"/>
                  <a:gd name="T15" fmla="*/ 16 h 39"/>
                  <a:gd name="T16" fmla="*/ 36 w 39"/>
                  <a:gd name="T17" fmla="*/ 26 h 39"/>
                  <a:gd name="T18" fmla="*/ 30 w 39"/>
                  <a:gd name="T19" fmla="*/ 29 h 39"/>
                  <a:gd name="T20" fmla="*/ 25 w 39"/>
                  <a:gd name="T21" fmla="*/ 31 h 39"/>
                  <a:gd name="T22" fmla="*/ 19 w 39"/>
                  <a:gd name="T23" fmla="*/ 39 h 39"/>
                  <a:gd name="T24" fmla="*/ 13 w 39"/>
                  <a:gd name="T25" fmla="*/ 32 h 39"/>
                  <a:gd name="T26" fmla="*/ 7 w 39"/>
                  <a:gd name="T27" fmla="*/ 29 h 39"/>
                  <a:gd name="T28" fmla="*/ 1 w 39"/>
                  <a:gd name="T29" fmla="*/ 26 h 39"/>
                  <a:gd name="T30" fmla="*/ 1 w 39"/>
                  <a:gd name="T31" fmla="*/ 20 h 39"/>
                  <a:gd name="T32" fmla="*/ 6 w 39"/>
                  <a:gd name="T33" fmla="*/ 15 h 39"/>
                  <a:gd name="T34" fmla="*/ 8 w 39"/>
                  <a:gd name="T35" fmla="*/ 18 h 39"/>
                  <a:gd name="T36" fmla="*/ 11 w 39"/>
                  <a:gd name="T37" fmla="*/ 21 h 39"/>
                  <a:gd name="T38" fmla="*/ 14 w 39"/>
                  <a:gd name="T39" fmla="*/ 18 h 39"/>
                  <a:gd name="T40" fmla="*/ 13 w 39"/>
                  <a:gd name="T41" fmla="*/ 15 h 39"/>
                  <a:gd name="T42" fmla="*/ 8 w 39"/>
                  <a:gd name="T4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39">
                    <a:moveTo>
                      <a:pt x="8" y="1"/>
                    </a:moveTo>
                    <a:cubicBezTo>
                      <a:pt x="16" y="0"/>
                      <a:pt x="25" y="0"/>
                      <a:pt x="34" y="0"/>
                    </a:cubicBezTo>
                    <a:cubicBezTo>
                      <a:pt x="32" y="1"/>
                      <a:pt x="31" y="1"/>
                      <a:pt x="30" y="4"/>
                    </a:cubicBezTo>
                    <a:cubicBezTo>
                      <a:pt x="30" y="8"/>
                      <a:pt x="28" y="12"/>
                      <a:pt x="25" y="15"/>
                    </a:cubicBezTo>
                    <a:cubicBezTo>
                      <a:pt x="23" y="16"/>
                      <a:pt x="23" y="17"/>
                      <a:pt x="24" y="18"/>
                    </a:cubicBezTo>
                    <a:cubicBezTo>
                      <a:pt x="24" y="19"/>
                      <a:pt x="25" y="20"/>
                      <a:pt x="26" y="21"/>
                    </a:cubicBezTo>
                    <a:cubicBezTo>
                      <a:pt x="28" y="21"/>
                      <a:pt x="28" y="20"/>
                      <a:pt x="29" y="19"/>
                    </a:cubicBezTo>
                    <a:cubicBezTo>
                      <a:pt x="31" y="18"/>
                      <a:pt x="28" y="13"/>
                      <a:pt x="33" y="16"/>
                    </a:cubicBezTo>
                    <a:cubicBezTo>
                      <a:pt x="37" y="18"/>
                      <a:pt x="39" y="23"/>
                      <a:pt x="36" y="26"/>
                    </a:cubicBezTo>
                    <a:cubicBezTo>
                      <a:pt x="35" y="28"/>
                      <a:pt x="32" y="30"/>
                      <a:pt x="30" y="29"/>
                    </a:cubicBezTo>
                    <a:cubicBezTo>
                      <a:pt x="27" y="27"/>
                      <a:pt x="26" y="29"/>
                      <a:pt x="25" y="31"/>
                    </a:cubicBezTo>
                    <a:cubicBezTo>
                      <a:pt x="24" y="34"/>
                      <a:pt x="22" y="39"/>
                      <a:pt x="19" y="39"/>
                    </a:cubicBezTo>
                    <a:cubicBezTo>
                      <a:pt x="16" y="39"/>
                      <a:pt x="14" y="35"/>
                      <a:pt x="13" y="32"/>
                    </a:cubicBezTo>
                    <a:cubicBezTo>
                      <a:pt x="12" y="29"/>
                      <a:pt x="11" y="27"/>
                      <a:pt x="7" y="29"/>
                    </a:cubicBezTo>
                    <a:cubicBezTo>
                      <a:pt x="5" y="30"/>
                      <a:pt x="2" y="28"/>
                      <a:pt x="1" y="26"/>
                    </a:cubicBezTo>
                    <a:cubicBezTo>
                      <a:pt x="0" y="24"/>
                      <a:pt x="0" y="22"/>
                      <a:pt x="1" y="20"/>
                    </a:cubicBezTo>
                    <a:cubicBezTo>
                      <a:pt x="2" y="18"/>
                      <a:pt x="4" y="16"/>
                      <a:pt x="6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9" y="19"/>
                      <a:pt x="9" y="21"/>
                      <a:pt x="11" y="21"/>
                    </a:cubicBezTo>
                    <a:cubicBezTo>
                      <a:pt x="13" y="21"/>
                      <a:pt x="13" y="19"/>
                      <a:pt x="14" y="18"/>
                    </a:cubicBezTo>
                    <a:cubicBezTo>
                      <a:pt x="15" y="16"/>
                      <a:pt x="14" y="16"/>
                      <a:pt x="13" y="15"/>
                    </a:cubicBezTo>
                    <a:cubicBezTo>
                      <a:pt x="8" y="11"/>
                      <a:pt x="6" y="6"/>
                      <a:pt x="8" y="1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33">
                <a:extLst>
                  <a:ext uri="{FF2B5EF4-FFF2-40B4-BE49-F238E27FC236}">
                    <a16:creationId xmlns:a16="http://schemas.microsoft.com/office/drawing/2014/main" id="{F3B00D61-1673-AF4D-CC3E-CB3123C96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3279"/>
                <a:ext cx="101" cy="227"/>
              </a:xfrm>
              <a:custGeom>
                <a:avLst/>
                <a:gdLst>
                  <a:gd name="T0" fmla="*/ 3 w 29"/>
                  <a:gd name="T1" fmla="*/ 41 h 65"/>
                  <a:gd name="T2" fmla="*/ 9 w 29"/>
                  <a:gd name="T3" fmla="*/ 18 h 65"/>
                  <a:gd name="T4" fmla="*/ 16 w 29"/>
                  <a:gd name="T5" fmla="*/ 0 h 65"/>
                  <a:gd name="T6" fmla="*/ 15 w 29"/>
                  <a:gd name="T7" fmla="*/ 12 h 65"/>
                  <a:gd name="T8" fmla="*/ 13 w 29"/>
                  <a:gd name="T9" fmla="*/ 23 h 65"/>
                  <a:gd name="T10" fmla="*/ 16 w 29"/>
                  <a:gd name="T11" fmla="*/ 27 h 65"/>
                  <a:gd name="T12" fmla="*/ 20 w 29"/>
                  <a:gd name="T13" fmla="*/ 24 h 65"/>
                  <a:gd name="T14" fmla="*/ 24 w 29"/>
                  <a:gd name="T15" fmla="*/ 5 h 65"/>
                  <a:gd name="T16" fmla="*/ 26 w 29"/>
                  <a:gd name="T17" fmla="*/ 4 h 65"/>
                  <a:gd name="T18" fmla="*/ 26 w 29"/>
                  <a:gd name="T19" fmla="*/ 18 h 65"/>
                  <a:gd name="T20" fmla="*/ 20 w 29"/>
                  <a:gd name="T21" fmla="*/ 47 h 65"/>
                  <a:gd name="T22" fmla="*/ 19 w 29"/>
                  <a:gd name="T23" fmla="*/ 49 h 65"/>
                  <a:gd name="T24" fmla="*/ 16 w 29"/>
                  <a:gd name="T25" fmla="*/ 53 h 65"/>
                  <a:gd name="T26" fmla="*/ 13 w 29"/>
                  <a:gd name="T27" fmla="*/ 48 h 65"/>
                  <a:gd name="T28" fmla="*/ 13 w 29"/>
                  <a:gd name="T29" fmla="*/ 46 h 65"/>
                  <a:gd name="T30" fmla="*/ 9 w 29"/>
                  <a:gd name="T31" fmla="*/ 56 h 65"/>
                  <a:gd name="T32" fmla="*/ 7 w 29"/>
                  <a:gd name="T33" fmla="*/ 61 h 65"/>
                  <a:gd name="T34" fmla="*/ 3 w 29"/>
                  <a:gd name="T35" fmla="*/ 64 h 65"/>
                  <a:gd name="T36" fmla="*/ 1 w 29"/>
                  <a:gd name="T37" fmla="*/ 59 h 65"/>
                  <a:gd name="T38" fmla="*/ 3 w 29"/>
                  <a:gd name="T39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65">
                    <a:moveTo>
                      <a:pt x="3" y="41"/>
                    </a:moveTo>
                    <a:cubicBezTo>
                      <a:pt x="5" y="34"/>
                      <a:pt x="6" y="25"/>
                      <a:pt x="9" y="18"/>
                    </a:cubicBezTo>
                    <a:cubicBezTo>
                      <a:pt x="12" y="12"/>
                      <a:pt x="12" y="6"/>
                      <a:pt x="16" y="0"/>
                    </a:cubicBezTo>
                    <a:cubicBezTo>
                      <a:pt x="17" y="4"/>
                      <a:pt x="15" y="8"/>
                      <a:pt x="15" y="12"/>
                    </a:cubicBezTo>
                    <a:cubicBezTo>
                      <a:pt x="15" y="16"/>
                      <a:pt x="14" y="19"/>
                      <a:pt x="13" y="23"/>
                    </a:cubicBezTo>
                    <a:cubicBezTo>
                      <a:pt x="13" y="25"/>
                      <a:pt x="13" y="27"/>
                      <a:pt x="16" y="27"/>
                    </a:cubicBezTo>
                    <a:cubicBezTo>
                      <a:pt x="18" y="26"/>
                      <a:pt x="19" y="26"/>
                      <a:pt x="20" y="24"/>
                    </a:cubicBezTo>
                    <a:cubicBezTo>
                      <a:pt x="21" y="17"/>
                      <a:pt x="22" y="11"/>
                      <a:pt x="24" y="5"/>
                    </a:cubicBezTo>
                    <a:cubicBezTo>
                      <a:pt x="24" y="4"/>
                      <a:pt x="24" y="3"/>
                      <a:pt x="26" y="4"/>
                    </a:cubicBezTo>
                    <a:cubicBezTo>
                      <a:pt x="29" y="8"/>
                      <a:pt x="26" y="13"/>
                      <a:pt x="26" y="18"/>
                    </a:cubicBezTo>
                    <a:cubicBezTo>
                      <a:pt x="24" y="27"/>
                      <a:pt x="22" y="37"/>
                      <a:pt x="20" y="47"/>
                    </a:cubicBezTo>
                    <a:cubicBezTo>
                      <a:pt x="20" y="48"/>
                      <a:pt x="20" y="48"/>
                      <a:pt x="19" y="49"/>
                    </a:cubicBezTo>
                    <a:cubicBezTo>
                      <a:pt x="19" y="51"/>
                      <a:pt x="18" y="53"/>
                      <a:pt x="16" y="53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3" y="47"/>
                      <a:pt x="13" y="47"/>
                      <a:pt x="13" y="46"/>
                    </a:cubicBezTo>
                    <a:cubicBezTo>
                      <a:pt x="12" y="49"/>
                      <a:pt x="9" y="52"/>
                      <a:pt x="9" y="56"/>
                    </a:cubicBezTo>
                    <a:cubicBezTo>
                      <a:pt x="9" y="58"/>
                      <a:pt x="8" y="59"/>
                      <a:pt x="7" y="61"/>
                    </a:cubicBezTo>
                    <a:cubicBezTo>
                      <a:pt x="6" y="63"/>
                      <a:pt x="5" y="65"/>
                      <a:pt x="3" y="64"/>
                    </a:cubicBezTo>
                    <a:cubicBezTo>
                      <a:pt x="0" y="63"/>
                      <a:pt x="1" y="61"/>
                      <a:pt x="1" y="59"/>
                    </a:cubicBezTo>
                    <a:cubicBezTo>
                      <a:pt x="1" y="53"/>
                      <a:pt x="2" y="47"/>
                      <a:pt x="3" y="4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34">
                <a:extLst>
                  <a:ext uri="{FF2B5EF4-FFF2-40B4-BE49-F238E27FC236}">
                    <a16:creationId xmlns:a16="http://schemas.microsoft.com/office/drawing/2014/main" id="{B2E3AB57-AAF0-DA81-3E38-78940B86C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3475"/>
                <a:ext cx="192" cy="129"/>
              </a:xfrm>
              <a:custGeom>
                <a:avLst/>
                <a:gdLst>
                  <a:gd name="T0" fmla="*/ 19 w 55"/>
                  <a:gd name="T1" fmla="*/ 31 h 37"/>
                  <a:gd name="T2" fmla="*/ 12 w 55"/>
                  <a:gd name="T3" fmla="*/ 29 h 37"/>
                  <a:gd name="T4" fmla="*/ 0 w 55"/>
                  <a:gd name="T5" fmla="*/ 25 h 37"/>
                  <a:gd name="T6" fmla="*/ 8 w 55"/>
                  <a:gd name="T7" fmla="*/ 16 h 37"/>
                  <a:gd name="T8" fmla="*/ 10 w 55"/>
                  <a:gd name="T9" fmla="*/ 16 h 37"/>
                  <a:gd name="T10" fmla="*/ 16 w 55"/>
                  <a:gd name="T11" fmla="*/ 21 h 37"/>
                  <a:gd name="T12" fmla="*/ 24 w 55"/>
                  <a:gd name="T13" fmla="*/ 18 h 37"/>
                  <a:gd name="T14" fmla="*/ 22 w 55"/>
                  <a:gd name="T15" fmla="*/ 9 h 37"/>
                  <a:gd name="T16" fmla="*/ 20 w 55"/>
                  <a:gd name="T17" fmla="*/ 8 h 37"/>
                  <a:gd name="T18" fmla="*/ 24 w 55"/>
                  <a:gd name="T19" fmla="*/ 1 h 37"/>
                  <a:gd name="T20" fmla="*/ 35 w 55"/>
                  <a:gd name="T21" fmla="*/ 2 h 37"/>
                  <a:gd name="T22" fmla="*/ 49 w 55"/>
                  <a:gd name="T23" fmla="*/ 4 h 37"/>
                  <a:gd name="T24" fmla="*/ 54 w 55"/>
                  <a:gd name="T25" fmla="*/ 7 h 37"/>
                  <a:gd name="T26" fmla="*/ 55 w 55"/>
                  <a:gd name="T27" fmla="*/ 10 h 37"/>
                  <a:gd name="T28" fmla="*/ 44 w 55"/>
                  <a:gd name="T29" fmla="*/ 27 h 37"/>
                  <a:gd name="T30" fmla="*/ 40 w 55"/>
                  <a:gd name="T31" fmla="*/ 18 h 37"/>
                  <a:gd name="T32" fmla="*/ 38 w 55"/>
                  <a:gd name="T33" fmla="*/ 13 h 37"/>
                  <a:gd name="T34" fmla="*/ 31 w 55"/>
                  <a:gd name="T35" fmla="*/ 12 h 37"/>
                  <a:gd name="T36" fmla="*/ 30 w 55"/>
                  <a:gd name="T37" fmla="*/ 23 h 37"/>
                  <a:gd name="T38" fmla="*/ 31 w 55"/>
                  <a:gd name="T39" fmla="*/ 22 h 37"/>
                  <a:gd name="T40" fmla="*/ 34 w 55"/>
                  <a:gd name="T41" fmla="*/ 19 h 37"/>
                  <a:gd name="T42" fmla="*/ 37 w 55"/>
                  <a:gd name="T43" fmla="*/ 21 h 37"/>
                  <a:gd name="T44" fmla="*/ 44 w 55"/>
                  <a:gd name="T45" fmla="*/ 28 h 37"/>
                  <a:gd name="T46" fmla="*/ 39 w 55"/>
                  <a:gd name="T47" fmla="*/ 36 h 37"/>
                  <a:gd name="T48" fmla="*/ 34 w 55"/>
                  <a:gd name="T49" fmla="*/ 35 h 37"/>
                  <a:gd name="T50" fmla="*/ 27 w 55"/>
                  <a:gd name="T51" fmla="*/ 33 h 37"/>
                  <a:gd name="T52" fmla="*/ 19 w 55"/>
                  <a:gd name="T53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37">
                    <a:moveTo>
                      <a:pt x="19" y="31"/>
                    </a:moveTo>
                    <a:cubicBezTo>
                      <a:pt x="17" y="30"/>
                      <a:pt x="15" y="29"/>
                      <a:pt x="12" y="29"/>
                    </a:cubicBezTo>
                    <a:cubicBezTo>
                      <a:pt x="8" y="28"/>
                      <a:pt x="4" y="27"/>
                      <a:pt x="0" y="25"/>
                    </a:cubicBezTo>
                    <a:cubicBezTo>
                      <a:pt x="0" y="20"/>
                      <a:pt x="4" y="18"/>
                      <a:pt x="8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2" y="17"/>
                      <a:pt x="13" y="20"/>
                      <a:pt x="16" y="21"/>
                    </a:cubicBezTo>
                    <a:cubicBezTo>
                      <a:pt x="20" y="22"/>
                      <a:pt x="22" y="21"/>
                      <a:pt x="24" y="18"/>
                    </a:cubicBezTo>
                    <a:cubicBezTo>
                      <a:pt x="26" y="14"/>
                      <a:pt x="25" y="11"/>
                      <a:pt x="22" y="9"/>
                    </a:cubicBezTo>
                    <a:cubicBezTo>
                      <a:pt x="21" y="9"/>
                      <a:pt x="21" y="8"/>
                      <a:pt x="20" y="8"/>
                    </a:cubicBezTo>
                    <a:cubicBezTo>
                      <a:pt x="18" y="4"/>
                      <a:pt x="18" y="3"/>
                      <a:pt x="24" y="1"/>
                    </a:cubicBezTo>
                    <a:cubicBezTo>
                      <a:pt x="28" y="0"/>
                      <a:pt x="31" y="2"/>
                      <a:pt x="35" y="2"/>
                    </a:cubicBezTo>
                    <a:cubicBezTo>
                      <a:pt x="40" y="3"/>
                      <a:pt x="45" y="4"/>
                      <a:pt x="49" y="4"/>
                    </a:cubicBezTo>
                    <a:cubicBezTo>
                      <a:pt x="51" y="5"/>
                      <a:pt x="53" y="5"/>
                      <a:pt x="54" y="7"/>
                    </a:cubicBezTo>
                    <a:cubicBezTo>
                      <a:pt x="55" y="8"/>
                      <a:pt x="55" y="9"/>
                      <a:pt x="55" y="10"/>
                    </a:cubicBezTo>
                    <a:cubicBezTo>
                      <a:pt x="52" y="16"/>
                      <a:pt x="49" y="22"/>
                      <a:pt x="44" y="27"/>
                    </a:cubicBezTo>
                    <a:cubicBezTo>
                      <a:pt x="39" y="26"/>
                      <a:pt x="37" y="23"/>
                      <a:pt x="40" y="18"/>
                    </a:cubicBezTo>
                    <a:cubicBezTo>
                      <a:pt x="41" y="16"/>
                      <a:pt x="41" y="14"/>
                      <a:pt x="38" y="13"/>
                    </a:cubicBezTo>
                    <a:cubicBezTo>
                      <a:pt x="36" y="12"/>
                      <a:pt x="34" y="11"/>
                      <a:pt x="31" y="12"/>
                    </a:cubicBezTo>
                    <a:cubicBezTo>
                      <a:pt x="32" y="16"/>
                      <a:pt x="31" y="19"/>
                      <a:pt x="30" y="23"/>
                    </a:cubicBezTo>
                    <a:cubicBezTo>
                      <a:pt x="31" y="24"/>
                      <a:pt x="31" y="23"/>
                      <a:pt x="31" y="22"/>
                    </a:cubicBezTo>
                    <a:cubicBezTo>
                      <a:pt x="32" y="21"/>
                      <a:pt x="32" y="19"/>
                      <a:pt x="34" y="19"/>
                    </a:cubicBezTo>
                    <a:cubicBezTo>
                      <a:pt x="35" y="19"/>
                      <a:pt x="37" y="20"/>
                      <a:pt x="37" y="21"/>
                    </a:cubicBezTo>
                    <a:cubicBezTo>
                      <a:pt x="39" y="25"/>
                      <a:pt x="41" y="27"/>
                      <a:pt x="44" y="28"/>
                    </a:cubicBezTo>
                    <a:cubicBezTo>
                      <a:pt x="44" y="31"/>
                      <a:pt x="42" y="34"/>
                      <a:pt x="39" y="36"/>
                    </a:cubicBezTo>
                    <a:cubicBezTo>
                      <a:pt x="37" y="37"/>
                      <a:pt x="36" y="35"/>
                      <a:pt x="34" y="35"/>
                    </a:cubicBezTo>
                    <a:cubicBezTo>
                      <a:pt x="32" y="34"/>
                      <a:pt x="30" y="33"/>
                      <a:pt x="27" y="33"/>
                    </a:cubicBezTo>
                    <a:cubicBezTo>
                      <a:pt x="24" y="33"/>
                      <a:pt x="21" y="34"/>
                      <a:pt x="19" y="31"/>
                    </a:cubicBez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35">
                <a:extLst>
                  <a:ext uri="{FF2B5EF4-FFF2-40B4-BE49-F238E27FC236}">
                    <a16:creationId xmlns:a16="http://schemas.microsoft.com/office/drawing/2014/main" id="{45E90A0D-B02C-D4ED-3ABC-517202FA1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286"/>
                <a:ext cx="220" cy="262"/>
              </a:xfrm>
              <a:custGeom>
                <a:avLst/>
                <a:gdLst>
                  <a:gd name="T0" fmla="*/ 21 w 63"/>
                  <a:gd name="T1" fmla="*/ 3 h 75"/>
                  <a:gd name="T2" fmla="*/ 25 w 63"/>
                  <a:gd name="T3" fmla="*/ 15 h 75"/>
                  <a:gd name="T4" fmla="*/ 25 w 63"/>
                  <a:gd name="T5" fmla="*/ 16 h 75"/>
                  <a:gd name="T6" fmla="*/ 21 w 63"/>
                  <a:gd name="T7" fmla="*/ 17 h 75"/>
                  <a:gd name="T8" fmla="*/ 17 w 63"/>
                  <a:gd name="T9" fmla="*/ 14 h 75"/>
                  <a:gd name="T10" fmla="*/ 14 w 63"/>
                  <a:gd name="T11" fmla="*/ 21 h 75"/>
                  <a:gd name="T12" fmla="*/ 13 w 63"/>
                  <a:gd name="T13" fmla="*/ 16 h 75"/>
                  <a:gd name="T14" fmla="*/ 13 w 63"/>
                  <a:gd name="T15" fmla="*/ 26 h 75"/>
                  <a:gd name="T16" fmla="*/ 14 w 63"/>
                  <a:gd name="T17" fmla="*/ 30 h 75"/>
                  <a:gd name="T18" fmla="*/ 22 w 63"/>
                  <a:gd name="T19" fmla="*/ 34 h 75"/>
                  <a:gd name="T20" fmla="*/ 23 w 63"/>
                  <a:gd name="T21" fmla="*/ 32 h 75"/>
                  <a:gd name="T22" fmla="*/ 25 w 63"/>
                  <a:gd name="T23" fmla="*/ 28 h 75"/>
                  <a:gd name="T24" fmla="*/ 28 w 63"/>
                  <a:gd name="T25" fmla="*/ 26 h 75"/>
                  <a:gd name="T26" fmla="*/ 30 w 63"/>
                  <a:gd name="T27" fmla="*/ 29 h 75"/>
                  <a:gd name="T28" fmla="*/ 32 w 63"/>
                  <a:gd name="T29" fmla="*/ 34 h 75"/>
                  <a:gd name="T30" fmla="*/ 33 w 63"/>
                  <a:gd name="T31" fmla="*/ 35 h 75"/>
                  <a:gd name="T32" fmla="*/ 34 w 63"/>
                  <a:gd name="T33" fmla="*/ 43 h 75"/>
                  <a:gd name="T34" fmla="*/ 37 w 63"/>
                  <a:gd name="T35" fmla="*/ 46 h 75"/>
                  <a:gd name="T36" fmla="*/ 38 w 63"/>
                  <a:gd name="T37" fmla="*/ 46 h 75"/>
                  <a:gd name="T38" fmla="*/ 43 w 63"/>
                  <a:gd name="T39" fmla="*/ 55 h 75"/>
                  <a:gd name="T40" fmla="*/ 33 w 63"/>
                  <a:gd name="T41" fmla="*/ 54 h 75"/>
                  <a:gd name="T42" fmla="*/ 26 w 63"/>
                  <a:gd name="T43" fmla="*/ 49 h 75"/>
                  <a:gd name="T44" fmla="*/ 33 w 63"/>
                  <a:gd name="T45" fmla="*/ 58 h 75"/>
                  <a:gd name="T46" fmla="*/ 55 w 63"/>
                  <a:gd name="T47" fmla="*/ 66 h 75"/>
                  <a:gd name="T48" fmla="*/ 63 w 63"/>
                  <a:gd name="T49" fmla="*/ 72 h 75"/>
                  <a:gd name="T50" fmla="*/ 58 w 63"/>
                  <a:gd name="T51" fmla="*/ 74 h 75"/>
                  <a:gd name="T52" fmla="*/ 25 w 63"/>
                  <a:gd name="T53" fmla="*/ 58 h 75"/>
                  <a:gd name="T54" fmla="*/ 23 w 63"/>
                  <a:gd name="T55" fmla="*/ 58 h 75"/>
                  <a:gd name="T56" fmla="*/ 20 w 63"/>
                  <a:gd name="T57" fmla="*/ 48 h 75"/>
                  <a:gd name="T58" fmla="*/ 19 w 63"/>
                  <a:gd name="T59" fmla="*/ 44 h 75"/>
                  <a:gd name="T60" fmla="*/ 10 w 63"/>
                  <a:gd name="T61" fmla="*/ 40 h 75"/>
                  <a:gd name="T62" fmla="*/ 7 w 63"/>
                  <a:gd name="T63" fmla="*/ 43 h 75"/>
                  <a:gd name="T64" fmla="*/ 1 w 63"/>
                  <a:gd name="T65" fmla="*/ 41 h 75"/>
                  <a:gd name="T66" fmla="*/ 5 w 63"/>
                  <a:gd name="T67" fmla="*/ 34 h 75"/>
                  <a:gd name="T68" fmla="*/ 3 w 63"/>
                  <a:gd name="T69" fmla="*/ 29 h 75"/>
                  <a:gd name="T70" fmla="*/ 6 w 63"/>
                  <a:gd name="T71" fmla="*/ 17 h 75"/>
                  <a:gd name="T72" fmla="*/ 9 w 63"/>
                  <a:gd name="T73" fmla="*/ 11 h 75"/>
                  <a:gd name="T74" fmla="*/ 13 w 63"/>
                  <a:gd name="T75" fmla="*/ 4 h 75"/>
                  <a:gd name="T76" fmla="*/ 18 w 63"/>
                  <a:gd name="T77" fmla="*/ 0 h 75"/>
                  <a:gd name="T78" fmla="*/ 21 w 63"/>
                  <a:gd name="T79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" h="75">
                    <a:moveTo>
                      <a:pt x="21" y="3"/>
                    </a:moveTo>
                    <a:cubicBezTo>
                      <a:pt x="22" y="7"/>
                      <a:pt x="22" y="11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4" y="18"/>
                      <a:pt x="23" y="19"/>
                      <a:pt x="21" y="17"/>
                    </a:cubicBezTo>
                    <a:cubicBezTo>
                      <a:pt x="20" y="16"/>
                      <a:pt x="19" y="14"/>
                      <a:pt x="17" y="14"/>
                    </a:cubicBezTo>
                    <a:cubicBezTo>
                      <a:pt x="15" y="16"/>
                      <a:pt x="19" y="21"/>
                      <a:pt x="14" y="21"/>
                    </a:cubicBezTo>
                    <a:cubicBezTo>
                      <a:pt x="12" y="19"/>
                      <a:pt x="13" y="17"/>
                      <a:pt x="13" y="16"/>
                    </a:cubicBezTo>
                    <a:cubicBezTo>
                      <a:pt x="14" y="19"/>
                      <a:pt x="10" y="22"/>
                      <a:pt x="13" y="26"/>
                    </a:cubicBezTo>
                    <a:cubicBezTo>
                      <a:pt x="14" y="27"/>
                      <a:pt x="13" y="30"/>
                      <a:pt x="14" y="30"/>
                    </a:cubicBezTo>
                    <a:cubicBezTo>
                      <a:pt x="17" y="30"/>
                      <a:pt x="19" y="33"/>
                      <a:pt x="22" y="34"/>
                    </a:cubicBezTo>
                    <a:cubicBezTo>
                      <a:pt x="22" y="34"/>
                      <a:pt x="23" y="33"/>
                      <a:pt x="23" y="32"/>
                    </a:cubicBezTo>
                    <a:cubicBezTo>
                      <a:pt x="24" y="31"/>
                      <a:pt x="24" y="30"/>
                      <a:pt x="25" y="28"/>
                    </a:cubicBezTo>
                    <a:cubicBezTo>
                      <a:pt x="26" y="27"/>
                      <a:pt x="27" y="26"/>
                      <a:pt x="28" y="26"/>
                    </a:cubicBezTo>
                    <a:cubicBezTo>
                      <a:pt x="30" y="27"/>
                      <a:pt x="30" y="28"/>
                      <a:pt x="30" y="29"/>
                    </a:cubicBezTo>
                    <a:cubicBezTo>
                      <a:pt x="30" y="31"/>
                      <a:pt x="30" y="33"/>
                      <a:pt x="32" y="34"/>
                    </a:cubicBezTo>
                    <a:cubicBezTo>
                      <a:pt x="32" y="34"/>
                      <a:pt x="33" y="35"/>
                      <a:pt x="33" y="35"/>
                    </a:cubicBezTo>
                    <a:cubicBezTo>
                      <a:pt x="31" y="39"/>
                      <a:pt x="35" y="41"/>
                      <a:pt x="34" y="43"/>
                    </a:cubicBezTo>
                    <a:cubicBezTo>
                      <a:pt x="34" y="46"/>
                      <a:pt x="36" y="45"/>
                      <a:pt x="37" y="46"/>
                    </a:cubicBezTo>
                    <a:cubicBezTo>
                      <a:pt x="37" y="46"/>
                      <a:pt x="38" y="46"/>
                      <a:pt x="38" y="46"/>
                    </a:cubicBezTo>
                    <a:cubicBezTo>
                      <a:pt x="41" y="48"/>
                      <a:pt x="43" y="51"/>
                      <a:pt x="43" y="55"/>
                    </a:cubicBezTo>
                    <a:cubicBezTo>
                      <a:pt x="42" y="57"/>
                      <a:pt x="36" y="56"/>
                      <a:pt x="33" y="54"/>
                    </a:cubicBezTo>
                    <a:cubicBezTo>
                      <a:pt x="30" y="53"/>
                      <a:pt x="29" y="51"/>
                      <a:pt x="26" y="49"/>
                    </a:cubicBezTo>
                    <a:cubicBezTo>
                      <a:pt x="27" y="53"/>
                      <a:pt x="30" y="56"/>
                      <a:pt x="33" y="58"/>
                    </a:cubicBezTo>
                    <a:cubicBezTo>
                      <a:pt x="40" y="62"/>
                      <a:pt x="48" y="63"/>
                      <a:pt x="55" y="66"/>
                    </a:cubicBezTo>
                    <a:cubicBezTo>
                      <a:pt x="58" y="67"/>
                      <a:pt x="62" y="68"/>
                      <a:pt x="63" y="72"/>
                    </a:cubicBezTo>
                    <a:cubicBezTo>
                      <a:pt x="62" y="75"/>
                      <a:pt x="60" y="74"/>
                      <a:pt x="58" y="74"/>
                    </a:cubicBezTo>
                    <a:cubicBezTo>
                      <a:pt x="45" y="72"/>
                      <a:pt x="33" y="68"/>
                      <a:pt x="25" y="58"/>
                    </a:cubicBezTo>
                    <a:cubicBezTo>
                      <a:pt x="24" y="58"/>
                      <a:pt x="24" y="58"/>
                      <a:pt x="23" y="58"/>
                    </a:cubicBezTo>
                    <a:cubicBezTo>
                      <a:pt x="21" y="55"/>
                      <a:pt x="20" y="52"/>
                      <a:pt x="20" y="48"/>
                    </a:cubicBezTo>
                    <a:cubicBezTo>
                      <a:pt x="20" y="47"/>
                      <a:pt x="20" y="45"/>
                      <a:pt x="19" y="44"/>
                    </a:cubicBezTo>
                    <a:cubicBezTo>
                      <a:pt x="18" y="38"/>
                      <a:pt x="15" y="37"/>
                      <a:pt x="10" y="40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5" y="42"/>
                      <a:pt x="3" y="42"/>
                      <a:pt x="1" y="41"/>
                    </a:cubicBezTo>
                    <a:cubicBezTo>
                      <a:pt x="1" y="38"/>
                      <a:pt x="4" y="37"/>
                      <a:pt x="5" y="34"/>
                    </a:cubicBezTo>
                    <a:cubicBezTo>
                      <a:pt x="6" y="32"/>
                      <a:pt x="6" y="30"/>
                      <a:pt x="3" y="29"/>
                    </a:cubicBezTo>
                    <a:cubicBezTo>
                      <a:pt x="0" y="24"/>
                      <a:pt x="4" y="21"/>
                      <a:pt x="6" y="17"/>
                    </a:cubicBezTo>
                    <a:cubicBezTo>
                      <a:pt x="8" y="16"/>
                      <a:pt x="10" y="14"/>
                      <a:pt x="9" y="11"/>
                    </a:cubicBezTo>
                    <a:cubicBezTo>
                      <a:pt x="9" y="8"/>
                      <a:pt x="10" y="5"/>
                      <a:pt x="13" y="4"/>
                    </a:cubicBezTo>
                    <a:cubicBezTo>
                      <a:pt x="15" y="3"/>
                      <a:pt x="16" y="2"/>
                      <a:pt x="18" y="0"/>
                    </a:cubicBezTo>
                    <a:cubicBezTo>
                      <a:pt x="20" y="0"/>
                      <a:pt x="20" y="1"/>
                      <a:pt x="21" y="3"/>
                    </a:cubicBezTo>
                    <a:close/>
                  </a:path>
                </a:pathLst>
              </a:custGeom>
              <a:solidFill>
                <a:srgbClr val="22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36">
                <a:extLst>
                  <a:ext uri="{FF2B5EF4-FFF2-40B4-BE49-F238E27FC236}">
                    <a16:creationId xmlns:a16="http://schemas.microsoft.com/office/drawing/2014/main" id="{728C9319-CE2A-5801-B6F4-86547BA05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2465"/>
                <a:ext cx="231" cy="237"/>
              </a:xfrm>
              <a:custGeom>
                <a:avLst/>
                <a:gdLst>
                  <a:gd name="T0" fmla="*/ 63 w 66"/>
                  <a:gd name="T1" fmla="*/ 54 h 68"/>
                  <a:gd name="T2" fmla="*/ 66 w 66"/>
                  <a:gd name="T3" fmla="*/ 55 h 68"/>
                  <a:gd name="T4" fmla="*/ 57 w 66"/>
                  <a:gd name="T5" fmla="*/ 66 h 68"/>
                  <a:gd name="T6" fmla="*/ 35 w 66"/>
                  <a:gd name="T7" fmla="*/ 48 h 68"/>
                  <a:gd name="T8" fmla="*/ 37 w 66"/>
                  <a:gd name="T9" fmla="*/ 16 h 68"/>
                  <a:gd name="T10" fmla="*/ 31 w 66"/>
                  <a:gd name="T11" fmla="*/ 7 h 68"/>
                  <a:gd name="T12" fmla="*/ 11 w 66"/>
                  <a:gd name="T13" fmla="*/ 15 h 68"/>
                  <a:gd name="T14" fmla="*/ 0 w 66"/>
                  <a:gd name="T15" fmla="*/ 20 h 68"/>
                  <a:gd name="T16" fmla="*/ 38 w 66"/>
                  <a:gd name="T17" fmla="*/ 0 h 68"/>
                  <a:gd name="T18" fmla="*/ 45 w 66"/>
                  <a:gd name="T19" fmla="*/ 10 h 68"/>
                  <a:gd name="T20" fmla="*/ 41 w 66"/>
                  <a:gd name="T21" fmla="*/ 35 h 68"/>
                  <a:gd name="T22" fmla="*/ 45 w 66"/>
                  <a:gd name="T23" fmla="*/ 51 h 68"/>
                  <a:gd name="T24" fmla="*/ 63 w 66"/>
                  <a:gd name="T25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8">
                    <a:moveTo>
                      <a:pt x="63" y="54"/>
                    </a:moveTo>
                    <a:cubicBezTo>
                      <a:pt x="64" y="55"/>
                      <a:pt x="65" y="54"/>
                      <a:pt x="66" y="55"/>
                    </a:cubicBezTo>
                    <a:cubicBezTo>
                      <a:pt x="65" y="58"/>
                      <a:pt x="61" y="64"/>
                      <a:pt x="57" y="66"/>
                    </a:cubicBezTo>
                    <a:cubicBezTo>
                      <a:pt x="48" y="68"/>
                      <a:pt x="38" y="56"/>
                      <a:pt x="35" y="48"/>
                    </a:cubicBezTo>
                    <a:cubicBezTo>
                      <a:pt x="32" y="37"/>
                      <a:pt x="33" y="26"/>
                      <a:pt x="37" y="16"/>
                    </a:cubicBezTo>
                    <a:cubicBezTo>
                      <a:pt x="40" y="9"/>
                      <a:pt x="38" y="7"/>
                      <a:pt x="31" y="7"/>
                    </a:cubicBezTo>
                    <a:cubicBezTo>
                      <a:pt x="23" y="6"/>
                      <a:pt x="18" y="11"/>
                      <a:pt x="11" y="15"/>
                    </a:cubicBezTo>
                    <a:cubicBezTo>
                      <a:pt x="8" y="17"/>
                      <a:pt x="4" y="19"/>
                      <a:pt x="0" y="20"/>
                    </a:cubicBezTo>
                    <a:cubicBezTo>
                      <a:pt x="11" y="10"/>
                      <a:pt x="22" y="1"/>
                      <a:pt x="38" y="0"/>
                    </a:cubicBezTo>
                    <a:cubicBezTo>
                      <a:pt x="45" y="0"/>
                      <a:pt x="47" y="3"/>
                      <a:pt x="45" y="10"/>
                    </a:cubicBezTo>
                    <a:cubicBezTo>
                      <a:pt x="43" y="18"/>
                      <a:pt x="40" y="26"/>
                      <a:pt x="41" y="35"/>
                    </a:cubicBezTo>
                    <a:cubicBezTo>
                      <a:pt x="41" y="41"/>
                      <a:pt x="42" y="46"/>
                      <a:pt x="45" y="51"/>
                    </a:cubicBezTo>
                    <a:cubicBezTo>
                      <a:pt x="49" y="59"/>
                      <a:pt x="57" y="60"/>
                      <a:pt x="63" y="54"/>
                    </a:cubicBezTo>
                    <a:close/>
                  </a:path>
                </a:pathLst>
              </a:custGeom>
              <a:solidFill>
                <a:srgbClr val="39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37">
                <a:extLst>
                  <a:ext uri="{FF2B5EF4-FFF2-40B4-BE49-F238E27FC236}">
                    <a16:creationId xmlns:a16="http://schemas.microsoft.com/office/drawing/2014/main" id="{7B17505C-C156-6C58-B6F6-FC67FCE7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433"/>
                <a:ext cx="122" cy="164"/>
              </a:xfrm>
              <a:custGeom>
                <a:avLst/>
                <a:gdLst>
                  <a:gd name="T0" fmla="*/ 2 w 35"/>
                  <a:gd name="T1" fmla="*/ 32 h 47"/>
                  <a:gd name="T2" fmla="*/ 6 w 35"/>
                  <a:gd name="T3" fmla="*/ 27 h 47"/>
                  <a:gd name="T4" fmla="*/ 17 w 35"/>
                  <a:gd name="T5" fmla="*/ 24 h 47"/>
                  <a:gd name="T6" fmla="*/ 5 w 35"/>
                  <a:gd name="T7" fmla="*/ 23 h 47"/>
                  <a:gd name="T8" fmla="*/ 4 w 35"/>
                  <a:gd name="T9" fmla="*/ 21 h 47"/>
                  <a:gd name="T10" fmla="*/ 1 w 35"/>
                  <a:gd name="T11" fmla="*/ 15 h 47"/>
                  <a:gd name="T12" fmla="*/ 8 w 35"/>
                  <a:gd name="T13" fmla="*/ 12 h 47"/>
                  <a:gd name="T14" fmla="*/ 24 w 35"/>
                  <a:gd name="T15" fmla="*/ 1 h 47"/>
                  <a:gd name="T16" fmla="*/ 31 w 35"/>
                  <a:gd name="T17" fmla="*/ 5 h 47"/>
                  <a:gd name="T18" fmla="*/ 31 w 35"/>
                  <a:gd name="T19" fmla="*/ 6 h 47"/>
                  <a:gd name="T20" fmla="*/ 22 w 35"/>
                  <a:gd name="T21" fmla="*/ 40 h 47"/>
                  <a:gd name="T22" fmla="*/ 4 w 35"/>
                  <a:gd name="T23" fmla="*/ 44 h 47"/>
                  <a:gd name="T24" fmla="*/ 9 w 35"/>
                  <a:gd name="T25" fmla="*/ 36 h 47"/>
                  <a:gd name="T26" fmla="*/ 15 w 35"/>
                  <a:gd name="T27" fmla="*/ 31 h 47"/>
                  <a:gd name="T28" fmla="*/ 21 w 35"/>
                  <a:gd name="T29" fmla="*/ 29 h 47"/>
                  <a:gd name="T30" fmla="*/ 5 w 35"/>
                  <a:gd name="T31" fmla="*/ 33 h 47"/>
                  <a:gd name="T32" fmla="*/ 2 w 35"/>
                  <a:gd name="T33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" y="32"/>
                    </a:moveTo>
                    <a:cubicBezTo>
                      <a:pt x="3" y="31"/>
                      <a:pt x="5" y="29"/>
                      <a:pt x="6" y="27"/>
                    </a:cubicBezTo>
                    <a:cubicBezTo>
                      <a:pt x="9" y="24"/>
                      <a:pt x="14" y="25"/>
                      <a:pt x="17" y="24"/>
                    </a:cubicBezTo>
                    <a:cubicBezTo>
                      <a:pt x="13" y="24"/>
                      <a:pt x="9" y="27"/>
                      <a:pt x="5" y="23"/>
                    </a:cubicBezTo>
                    <a:cubicBezTo>
                      <a:pt x="5" y="22"/>
                      <a:pt x="4" y="22"/>
                      <a:pt x="4" y="21"/>
                    </a:cubicBezTo>
                    <a:cubicBezTo>
                      <a:pt x="2" y="19"/>
                      <a:pt x="0" y="18"/>
                      <a:pt x="1" y="15"/>
                    </a:cubicBezTo>
                    <a:cubicBezTo>
                      <a:pt x="3" y="13"/>
                      <a:pt x="6" y="13"/>
                      <a:pt x="8" y="12"/>
                    </a:cubicBezTo>
                    <a:cubicBezTo>
                      <a:pt x="15" y="10"/>
                      <a:pt x="20" y="7"/>
                      <a:pt x="24" y="1"/>
                    </a:cubicBezTo>
                    <a:cubicBezTo>
                      <a:pt x="28" y="0"/>
                      <a:pt x="30" y="2"/>
                      <a:pt x="31" y="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5" y="19"/>
                      <a:pt x="29" y="30"/>
                      <a:pt x="22" y="40"/>
                    </a:cubicBezTo>
                    <a:cubicBezTo>
                      <a:pt x="18" y="45"/>
                      <a:pt x="10" y="47"/>
                      <a:pt x="4" y="44"/>
                    </a:cubicBezTo>
                    <a:cubicBezTo>
                      <a:pt x="3" y="40"/>
                      <a:pt x="6" y="38"/>
                      <a:pt x="9" y="36"/>
                    </a:cubicBezTo>
                    <a:cubicBezTo>
                      <a:pt x="10" y="34"/>
                      <a:pt x="13" y="33"/>
                      <a:pt x="15" y="31"/>
                    </a:cubicBezTo>
                    <a:cubicBezTo>
                      <a:pt x="17" y="30"/>
                      <a:pt x="19" y="30"/>
                      <a:pt x="21" y="29"/>
                    </a:cubicBezTo>
                    <a:cubicBezTo>
                      <a:pt x="17" y="31"/>
                      <a:pt x="11" y="32"/>
                      <a:pt x="5" y="33"/>
                    </a:cubicBezTo>
                    <a:cubicBezTo>
                      <a:pt x="4" y="33"/>
                      <a:pt x="3" y="34"/>
                      <a:pt x="2" y="32"/>
                    </a:cubicBezTo>
                    <a:close/>
                  </a:path>
                </a:pathLst>
              </a:custGeom>
              <a:solidFill>
                <a:srgbClr val="E08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38">
                <a:extLst>
                  <a:ext uri="{FF2B5EF4-FFF2-40B4-BE49-F238E27FC236}">
                    <a16:creationId xmlns:a16="http://schemas.microsoft.com/office/drawing/2014/main" id="{1D249E15-FC47-6260-B7EC-42DEB0E7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2569"/>
                <a:ext cx="209" cy="84"/>
              </a:xfrm>
              <a:custGeom>
                <a:avLst/>
                <a:gdLst>
                  <a:gd name="T0" fmla="*/ 40 w 60"/>
                  <a:gd name="T1" fmla="*/ 20 h 24"/>
                  <a:gd name="T2" fmla="*/ 36 w 60"/>
                  <a:gd name="T3" fmla="*/ 18 h 24"/>
                  <a:gd name="T4" fmla="*/ 14 w 60"/>
                  <a:gd name="T5" fmla="*/ 15 h 24"/>
                  <a:gd name="T6" fmla="*/ 9 w 60"/>
                  <a:gd name="T7" fmla="*/ 13 h 24"/>
                  <a:gd name="T8" fmla="*/ 0 w 60"/>
                  <a:gd name="T9" fmla="*/ 14 h 24"/>
                  <a:gd name="T10" fmla="*/ 1 w 60"/>
                  <a:gd name="T11" fmla="*/ 8 h 24"/>
                  <a:gd name="T12" fmla="*/ 5 w 60"/>
                  <a:gd name="T13" fmla="*/ 4 h 24"/>
                  <a:gd name="T14" fmla="*/ 9 w 60"/>
                  <a:gd name="T15" fmla="*/ 0 h 24"/>
                  <a:gd name="T16" fmla="*/ 55 w 60"/>
                  <a:gd name="T17" fmla="*/ 12 h 24"/>
                  <a:gd name="T18" fmla="*/ 58 w 60"/>
                  <a:gd name="T19" fmla="*/ 15 h 24"/>
                  <a:gd name="T20" fmla="*/ 57 w 60"/>
                  <a:gd name="T21" fmla="*/ 16 h 24"/>
                  <a:gd name="T22" fmla="*/ 54 w 60"/>
                  <a:gd name="T23" fmla="*/ 19 h 24"/>
                  <a:gd name="T24" fmla="*/ 49 w 60"/>
                  <a:gd name="T25" fmla="*/ 24 h 24"/>
                  <a:gd name="T26" fmla="*/ 44 w 60"/>
                  <a:gd name="T27" fmla="*/ 19 h 24"/>
                  <a:gd name="T28" fmla="*/ 42 w 60"/>
                  <a:gd name="T29" fmla="*/ 17 h 24"/>
                  <a:gd name="T30" fmla="*/ 21 w 60"/>
                  <a:gd name="T31" fmla="*/ 11 h 24"/>
                  <a:gd name="T32" fmla="*/ 42 w 60"/>
                  <a:gd name="T33" fmla="*/ 17 h 24"/>
                  <a:gd name="T34" fmla="*/ 44 w 60"/>
                  <a:gd name="T35" fmla="*/ 19 h 24"/>
                  <a:gd name="T36" fmla="*/ 40 w 60"/>
                  <a:gd name="T3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24">
                    <a:moveTo>
                      <a:pt x="40" y="20"/>
                    </a:moveTo>
                    <a:cubicBezTo>
                      <a:pt x="39" y="19"/>
                      <a:pt x="38" y="18"/>
                      <a:pt x="36" y="18"/>
                    </a:cubicBezTo>
                    <a:cubicBezTo>
                      <a:pt x="29" y="17"/>
                      <a:pt x="21" y="16"/>
                      <a:pt x="14" y="15"/>
                    </a:cubicBezTo>
                    <a:cubicBezTo>
                      <a:pt x="12" y="15"/>
                      <a:pt x="10" y="15"/>
                      <a:pt x="9" y="13"/>
                    </a:cubicBezTo>
                    <a:cubicBezTo>
                      <a:pt x="6" y="12"/>
                      <a:pt x="3" y="15"/>
                      <a:pt x="0" y="14"/>
                    </a:cubicBezTo>
                    <a:cubicBezTo>
                      <a:pt x="1" y="12"/>
                      <a:pt x="1" y="10"/>
                      <a:pt x="1" y="8"/>
                    </a:cubicBezTo>
                    <a:cubicBezTo>
                      <a:pt x="1" y="5"/>
                      <a:pt x="2" y="3"/>
                      <a:pt x="5" y="4"/>
                    </a:cubicBezTo>
                    <a:cubicBezTo>
                      <a:pt x="8" y="4"/>
                      <a:pt x="9" y="3"/>
                      <a:pt x="9" y="0"/>
                    </a:cubicBezTo>
                    <a:cubicBezTo>
                      <a:pt x="24" y="4"/>
                      <a:pt x="40" y="6"/>
                      <a:pt x="55" y="12"/>
                    </a:cubicBezTo>
                    <a:cubicBezTo>
                      <a:pt x="56" y="12"/>
                      <a:pt x="60" y="12"/>
                      <a:pt x="58" y="15"/>
                    </a:cubicBezTo>
                    <a:cubicBezTo>
                      <a:pt x="58" y="16"/>
                      <a:pt x="58" y="16"/>
                      <a:pt x="57" y="16"/>
                    </a:cubicBezTo>
                    <a:cubicBezTo>
                      <a:pt x="55" y="15"/>
                      <a:pt x="54" y="17"/>
                      <a:pt x="54" y="19"/>
                    </a:cubicBezTo>
                    <a:cubicBezTo>
                      <a:pt x="54" y="22"/>
                      <a:pt x="52" y="23"/>
                      <a:pt x="49" y="24"/>
                    </a:cubicBezTo>
                    <a:cubicBezTo>
                      <a:pt x="48" y="22"/>
                      <a:pt x="44" y="22"/>
                      <a:pt x="44" y="19"/>
                    </a:cubicBezTo>
                    <a:cubicBezTo>
                      <a:pt x="45" y="18"/>
                      <a:pt x="43" y="18"/>
                      <a:pt x="42" y="17"/>
                    </a:cubicBezTo>
                    <a:cubicBezTo>
                      <a:pt x="36" y="14"/>
                      <a:pt x="29" y="13"/>
                      <a:pt x="21" y="11"/>
                    </a:cubicBezTo>
                    <a:cubicBezTo>
                      <a:pt x="28" y="13"/>
                      <a:pt x="36" y="14"/>
                      <a:pt x="42" y="17"/>
                    </a:cubicBezTo>
                    <a:cubicBezTo>
                      <a:pt x="43" y="18"/>
                      <a:pt x="44" y="18"/>
                      <a:pt x="44" y="19"/>
                    </a:cubicBezTo>
                    <a:cubicBezTo>
                      <a:pt x="43" y="21"/>
                      <a:pt x="42" y="21"/>
                      <a:pt x="40" y="20"/>
                    </a:cubicBezTo>
                    <a:close/>
                  </a:path>
                </a:pathLst>
              </a:custGeom>
              <a:solidFill>
                <a:srgbClr val="B98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39">
                <a:extLst>
                  <a:ext uri="{FF2B5EF4-FFF2-40B4-BE49-F238E27FC236}">
                    <a16:creationId xmlns:a16="http://schemas.microsoft.com/office/drawing/2014/main" id="{3547FD38-7FDF-3E87-9A48-3E7DC711C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3475"/>
                <a:ext cx="160" cy="101"/>
              </a:xfrm>
              <a:custGeom>
                <a:avLst/>
                <a:gdLst>
                  <a:gd name="T0" fmla="*/ 33 w 46"/>
                  <a:gd name="T1" fmla="*/ 27 h 29"/>
                  <a:gd name="T2" fmla="*/ 26 w 46"/>
                  <a:gd name="T3" fmla="*/ 28 h 29"/>
                  <a:gd name="T4" fmla="*/ 23 w 46"/>
                  <a:gd name="T5" fmla="*/ 29 h 29"/>
                  <a:gd name="T6" fmla="*/ 16 w 46"/>
                  <a:gd name="T7" fmla="*/ 22 h 29"/>
                  <a:gd name="T8" fmla="*/ 17 w 46"/>
                  <a:gd name="T9" fmla="*/ 19 h 29"/>
                  <a:gd name="T10" fmla="*/ 19 w 46"/>
                  <a:gd name="T11" fmla="*/ 14 h 29"/>
                  <a:gd name="T12" fmla="*/ 25 w 46"/>
                  <a:gd name="T13" fmla="*/ 16 h 29"/>
                  <a:gd name="T14" fmla="*/ 26 w 46"/>
                  <a:gd name="T15" fmla="*/ 17 h 29"/>
                  <a:gd name="T16" fmla="*/ 26 w 46"/>
                  <a:gd name="T17" fmla="*/ 16 h 29"/>
                  <a:gd name="T18" fmla="*/ 20 w 46"/>
                  <a:gd name="T19" fmla="*/ 9 h 29"/>
                  <a:gd name="T20" fmla="*/ 16 w 46"/>
                  <a:gd name="T21" fmla="*/ 18 h 29"/>
                  <a:gd name="T22" fmla="*/ 14 w 46"/>
                  <a:gd name="T23" fmla="*/ 22 h 29"/>
                  <a:gd name="T24" fmla="*/ 12 w 46"/>
                  <a:gd name="T25" fmla="*/ 22 h 29"/>
                  <a:gd name="T26" fmla="*/ 10 w 46"/>
                  <a:gd name="T27" fmla="*/ 21 h 29"/>
                  <a:gd name="T28" fmla="*/ 6 w 46"/>
                  <a:gd name="T29" fmla="*/ 23 h 29"/>
                  <a:gd name="T30" fmla="*/ 2 w 46"/>
                  <a:gd name="T31" fmla="*/ 22 h 29"/>
                  <a:gd name="T32" fmla="*/ 3 w 46"/>
                  <a:gd name="T33" fmla="*/ 18 h 29"/>
                  <a:gd name="T34" fmla="*/ 6 w 46"/>
                  <a:gd name="T35" fmla="*/ 10 h 29"/>
                  <a:gd name="T36" fmla="*/ 3 w 46"/>
                  <a:gd name="T37" fmla="*/ 9 h 29"/>
                  <a:gd name="T38" fmla="*/ 1 w 46"/>
                  <a:gd name="T39" fmla="*/ 4 h 29"/>
                  <a:gd name="T40" fmla="*/ 5 w 46"/>
                  <a:gd name="T41" fmla="*/ 0 h 29"/>
                  <a:gd name="T42" fmla="*/ 11 w 46"/>
                  <a:gd name="T43" fmla="*/ 0 h 29"/>
                  <a:gd name="T44" fmla="*/ 43 w 46"/>
                  <a:gd name="T45" fmla="*/ 19 h 29"/>
                  <a:gd name="T46" fmla="*/ 45 w 46"/>
                  <a:gd name="T47" fmla="*/ 24 h 29"/>
                  <a:gd name="T48" fmla="*/ 41 w 46"/>
                  <a:gd name="T49" fmla="*/ 27 h 29"/>
                  <a:gd name="T50" fmla="*/ 33 w 46"/>
                  <a:gd name="T5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29">
                    <a:moveTo>
                      <a:pt x="33" y="27"/>
                    </a:moveTo>
                    <a:cubicBezTo>
                      <a:pt x="31" y="28"/>
                      <a:pt x="29" y="28"/>
                      <a:pt x="26" y="28"/>
                    </a:cubicBezTo>
                    <a:cubicBezTo>
                      <a:pt x="25" y="29"/>
                      <a:pt x="24" y="29"/>
                      <a:pt x="23" y="29"/>
                    </a:cubicBezTo>
                    <a:cubicBezTo>
                      <a:pt x="22" y="25"/>
                      <a:pt x="18" y="24"/>
                      <a:pt x="16" y="22"/>
                    </a:cubicBezTo>
                    <a:cubicBezTo>
                      <a:pt x="15" y="20"/>
                      <a:pt x="18" y="21"/>
                      <a:pt x="17" y="19"/>
                    </a:cubicBezTo>
                    <a:cubicBezTo>
                      <a:pt x="16" y="17"/>
                      <a:pt x="16" y="15"/>
                      <a:pt x="19" y="14"/>
                    </a:cubicBezTo>
                    <a:cubicBezTo>
                      <a:pt x="21" y="13"/>
                      <a:pt x="23" y="14"/>
                      <a:pt x="25" y="16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7" y="17"/>
                      <a:pt x="26" y="16"/>
                    </a:cubicBezTo>
                    <a:cubicBezTo>
                      <a:pt x="24" y="14"/>
                      <a:pt x="22" y="8"/>
                      <a:pt x="20" y="9"/>
                    </a:cubicBezTo>
                    <a:cubicBezTo>
                      <a:pt x="17" y="9"/>
                      <a:pt x="17" y="15"/>
                      <a:pt x="16" y="18"/>
                    </a:cubicBezTo>
                    <a:cubicBezTo>
                      <a:pt x="16" y="20"/>
                      <a:pt x="15" y="21"/>
                      <a:pt x="14" y="22"/>
                    </a:cubicBezTo>
                    <a:cubicBezTo>
                      <a:pt x="13" y="23"/>
                      <a:pt x="12" y="23"/>
                      <a:pt x="12" y="22"/>
                    </a:cubicBezTo>
                    <a:cubicBezTo>
                      <a:pt x="11" y="23"/>
                      <a:pt x="12" y="18"/>
                      <a:pt x="10" y="21"/>
                    </a:cubicBezTo>
                    <a:cubicBezTo>
                      <a:pt x="9" y="22"/>
                      <a:pt x="8" y="22"/>
                      <a:pt x="6" y="23"/>
                    </a:cubicBezTo>
                    <a:cubicBezTo>
                      <a:pt x="5" y="23"/>
                      <a:pt x="3" y="23"/>
                      <a:pt x="2" y="22"/>
                    </a:cubicBezTo>
                    <a:cubicBezTo>
                      <a:pt x="1" y="20"/>
                      <a:pt x="2" y="19"/>
                      <a:pt x="3" y="18"/>
                    </a:cubicBezTo>
                    <a:cubicBezTo>
                      <a:pt x="4" y="15"/>
                      <a:pt x="6" y="13"/>
                      <a:pt x="6" y="10"/>
                    </a:cubicBezTo>
                    <a:cubicBezTo>
                      <a:pt x="5" y="9"/>
                      <a:pt x="4" y="10"/>
                      <a:pt x="3" y="9"/>
                    </a:cubicBezTo>
                    <a:cubicBezTo>
                      <a:pt x="0" y="8"/>
                      <a:pt x="1" y="6"/>
                      <a:pt x="1" y="4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5" y="1"/>
                      <a:pt x="35" y="8"/>
                      <a:pt x="43" y="19"/>
                    </a:cubicBezTo>
                    <a:cubicBezTo>
                      <a:pt x="44" y="21"/>
                      <a:pt x="46" y="22"/>
                      <a:pt x="45" y="24"/>
                    </a:cubicBezTo>
                    <a:cubicBezTo>
                      <a:pt x="43" y="24"/>
                      <a:pt x="45" y="29"/>
                      <a:pt x="41" y="27"/>
                    </a:cubicBezTo>
                    <a:cubicBezTo>
                      <a:pt x="38" y="25"/>
                      <a:pt x="36" y="27"/>
                      <a:pt x="33" y="27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40">
                <a:extLst>
                  <a:ext uri="{FF2B5EF4-FFF2-40B4-BE49-F238E27FC236}">
                    <a16:creationId xmlns:a16="http://schemas.microsoft.com/office/drawing/2014/main" id="{04A76C88-D3D2-69DF-622E-3D6D5A056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076"/>
                <a:ext cx="133" cy="182"/>
              </a:xfrm>
              <a:custGeom>
                <a:avLst/>
                <a:gdLst>
                  <a:gd name="T0" fmla="*/ 31 w 38"/>
                  <a:gd name="T1" fmla="*/ 51 h 52"/>
                  <a:gd name="T2" fmla="*/ 29 w 38"/>
                  <a:gd name="T3" fmla="*/ 52 h 52"/>
                  <a:gd name="T4" fmla="*/ 19 w 38"/>
                  <a:gd name="T5" fmla="*/ 47 h 52"/>
                  <a:gd name="T6" fmla="*/ 18 w 38"/>
                  <a:gd name="T7" fmla="*/ 44 h 52"/>
                  <a:gd name="T8" fmla="*/ 28 w 38"/>
                  <a:gd name="T9" fmla="*/ 34 h 52"/>
                  <a:gd name="T10" fmla="*/ 8 w 38"/>
                  <a:gd name="T11" fmla="*/ 34 h 52"/>
                  <a:gd name="T12" fmla="*/ 21 w 38"/>
                  <a:gd name="T13" fmla="*/ 33 h 52"/>
                  <a:gd name="T14" fmla="*/ 23 w 38"/>
                  <a:gd name="T15" fmla="*/ 27 h 52"/>
                  <a:gd name="T16" fmla="*/ 22 w 38"/>
                  <a:gd name="T17" fmla="*/ 29 h 52"/>
                  <a:gd name="T18" fmla="*/ 14 w 38"/>
                  <a:gd name="T19" fmla="*/ 31 h 52"/>
                  <a:gd name="T20" fmla="*/ 12 w 38"/>
                  <a:gd name="T21" fmla="*/ 25 h 52"/>
                  <a:gd name="T22" fmla="*/ 12 w 38"/>
                  <a:gd name="T23" fmla="*/ 23 h 52"/>
                  <a:gd name="T24" fmla="*/ 9 w 38"/>
                  <a:gd name="T25" fmla="*/ 23 h 52"/>
                  <a:gd name="T26" fmla="*/ 7 w 38"/>
                  <a:gd name="T27" fmla="*/ 28 h 52"/>
                  <a:gd name="T28" fmla="*/ 4 w 38"/>
                  <a:gd name="T29" fmla="*/ 27 h 52"/>
                  <a:gd name="T30" fmla="*/ 0 w 38"/>
                  <a:gd name="T31" fmla="*/ 15 h 52"/>
                  <a:gd name="T32" fmla="*/ 1 w 38"/>
                  <a:gd name="T33" fmla="*/ 13 h 52"/>
                  <a:gd name="T34" fmla="*/ 12 w 38"/>
                  <a:gd name="T35" fmla="*/ 14 h 52"/>
                  <a:gd name="T36" fmla="*/ 15 w 38"/>
                  <a:gd name="T37" fmla="*/ 20 h 52"/>
                  <a:gd name="T38" fmla="*/ 19 w 38"/>
                  <a:gd name="T39" fmla="*/ 20 h 52"/>
                  <a:gd name="T40" fmla="*/ 17 w 38"/>
                  <a:gd name="T41" fmla="*/ 15 h 52"/>
                  <a:gd name="T42" fmla="*/ 22 w 38"/>
                  <a:gd name="T43" fmla="*/ 15 h 52"/>
                  <a:gd name="T44" fmla="*/ 26 w 38"/>
                  <a:gd name="T45" fmla="*/ 14 h 52"/>
                  <a:gd name="T46" fmla="*/ 27 w 38"/>
                  <a:gd name="T47" fmla="*/ 5 h 52"/>
                  <a:gd name="T48" fmla="*/ 30 w 38"/>
                  <a:gd name="T49" fmla="*/ 0 h 52"/>
                  <a:gd name="T50" fmla="*/ 31 w 38"/>
                  <a:gd name="T51" fmla="*/ 1 h 52"/>
                  <a:gd name="T52" fmla="*/ 31 w 38"/>
                  <a:gd name="T53" fmla="*/ 20 h 52"/>
                  <a:gd name="T54" fmla="*/ 32 w 38"/>
                  <a:gd name="T55" fmla="*/ 28 h 52"/>
                  <a:gd name="T56" fmla="*/ 31 w 38"/>
                  <a:gd name="T57" fmla="*/ 36 h 52"/>
                  <a:gd name="T58" fmla="*/ 34 w 38"/>
                  <a:gd name="T59" fmla="*/ 33 h 52"/>
                  <a:gd name="T60" fmla="*/ 37 w 38"/>
                  <a:gd name="T61" fmla="*/ 36 h 52"/>
                  <a:gd name="T62" fmla="*/ 36 w 38"/>
                  <a:gd name="T63" fmla="*/ 45 h 52"/>
                  <a:gd name="T64" fmla="*/ 34 w 38"/>
                  <a:gd name="T65" fmla="*/ 48 h 52"/>
                  <a:gd name="T66" fmla="*/ 31 w 38"/>
                  <a:gd name="T67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52">
                    <a:moveTo>
                      <a:pt x="31" y="51"/>
                    </a:moveTo>
                    <a:cubicBezTo>
                      <a:pt x="30" y="51"/>
                      <a:pt x="30" y="52"/>
                      <a:pt x="29" y="52"/>
                    </a:cubicBezTo>
                    <a:cubicBezTo>
                      <a:pt x="26" y="49"/>
                      <a:pt x="23" y="47"/>
                      <a:pt x="19" y="47"/>
                    </a:cubicBezTo>
                    <a:cubicBezTo>
                      <a:pt x="18" y="47"/>
                      <a:pt x="16" y="46"/>
                      <a:pt x="18" y="44"/>
                    </a:cubicBezTo>
                    <a:cubicBezTo>
                      <a:pt x="25" y="43"/>
                      <a:pt x="27" y="41"/>
                      <a:pt x="28" y="34"/>
                    </a:cubicBezTo>
                    <a:cubicBezTo>
                      <a:pt x="21" y="40"/>
                      <a:pt x="14" y="38"/>
                      <a:pt x="8" y="34"/>
                    </a:cubicBezTo>
                    <a:cubicBezTo>
                      <a:pt x="12" y="35"/>
                      <a:pt x="17" y="37"/>
                      <a:pt x="21" y="33"/>
                    </a:cubicBezTo>
                    <a:cubicBezTo>
                      <a:pt x="23" y="32"/>
                      <a:pt x="24" y="30"/>
                      <a:pt x="23" y="27"/>
                    </a:cubicBezTo>
                    <a:cubicBezTo>
                      <a:pt x="23" y="28"/>
                      <a:pt x="22" y="28"/>
                      <a:pt x="22" y="29"/>
                    </a:cubicBezTo>
                    <a:cubicBezTo>
                      <a:pt x="20" y="31"/>
                      <a:pt x="17" y="32"/>
                      <a:pt x="14" y="31"/>
                    </a:cubicBezTo>
                    <a:cubicBezTo>
                      <a:pt x="11" y="30"/>
                      <a:pt x="13" y="27"/>
                      <a:pt x="12" y="25"/>
                    </a:cubicBezTo>
                    <a:cubicBezTo>
                      <a:pt x="12" y="24"/>
                      <a:pt x="12" y="24"/>
                      <a:pt x="12" y="23"/>
                    </a:cubicBezTo>
                    <a:cubicBezTo>
                      <a:pt x="11" y="22"/>
                      <a:pt x="10" y="19"/>
                      <a:pt x="9" y="23"/>
                    </a:cubicBezTo>
                    <a:cubicBezTo>
                      <a:pt x="9" y="25"/>
                      <a:pt x="8" y="26"/>
                      <a:pt x="7" y="28"/>
                    </a:cubicBezTo>
                    <a:cubicBezTo>
                      <a:pt x="6" y="29"/>
                      <a:pt x="4" y="29"/>
                      <a:pt x="4" y="27"/>
                    </a:cubicBezTo>
                    <a:cubicBezTo>
                      <a:pt x="3" y="23"/>
                      <a:pt x="2" y="19"/>
                      <a:pt x="0" y="15"/>
                    </a:cubicBezTo>
                    <a:cubicBezTo>
                      <a:pt x="0" y="14"/>
                      <a:pt x="0" y="12"/>
                      <a:pt x="1" y="13"/>
                    </a:cubicBezTo>
                    <a:cubicBezTo>
                      <a:pt x="5" y="14"/>
                      <a:pt x="9" y="11"/>
                      <a:pt x="12" y="14"/>
                    </a:cubicBezTo>
                    <a:cubicBezTo>
                      <a:pt x="12" y="16"/>
                      <a:pt x="15" y="17"/>
                      <a:pt x="15" y="20"/>
                    </a:cubicBezTo>
                    <a:cubicBezTo>
                      <a:pt x="17" y="16"/>
                      <a:pt x="18" y="18"/>
                      <a:pt x="19" y="20"/>
                    </a:cubicBezTo>
                    <a:cubicBezTo>
                      <a:pt x="20" y="18"/>
                      <a:pt x="16" y="18"/>
                      <a:pt x="17" y="15"/>
                    </a:cubicBezTo>
                    <a:cubicBezTo>
                      <a:pt x="18" y="14"/>
                      <a:pt x="20" y="12"/>
                      <a:pt x="22" y="15"/>
                    </a:cubicBezTo>
                    <a:cubicBezTo>
                      <a:pt x="24" y="18"/>
                      <a:pt x="25" y="16"/>
                      <a:pt x="26" y="14"/>
                    </a:cubicBezTo>
                    <a:cubicBezTo>
                      <a:pt x="28" y="11"/>
                      <a:pt x="27" y="8"/>
                      <a:pt x="27" y="5"/>
                    </a:cubicBezTo>
                    <a:cubicBezTo>
                      <a:pt x="28" y="3"/>
                      <a:pt x="27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5" y="7"/>
                      <a:pt x="35" y="14"/>
                      <a:pt x="31" y="20"/>
                    </a:cubicBezTo>
                    <a:cubicBezTo>
                      <a:pt x="28" y="24"/>
                      <a:pt x="33" y="26"/>
                      <a:pt x="32" y="28"/>
                    </a:cubicBezTo>
                    <a:cubicBezTo>
                      <a:pt x="31" y="31"/>
                      <a:pt x="30" y="33"/>
                      <a:pt x="31" y="36"/>
                    </a:cubicBezTo>
                    <a:cubicBezTo>
                      <a:pt x="33" y="35"/>
                      <a:pt x="32" y="33"/>
                      <a:pt x="34" y="33"/>
                    </a:cubicBezTo>
                    <a:cubicBezTo>
                      <a:pt x="37" y="32"/>
                      <a:pt x="38" y="33"/>
                      <a:pt x="37" y="36"/>
                    </a:cubicBezTo>
                    <a:cubicBezTo>
                      <a:pt x="36" y="39"/>
                      <a:pt x="36" y="42"/>
                      <a:pt x="36" y="45"/>
                    </a:cubicBezTo>
                    <a:cubicBezTo>
                      <a:pt x="35" y="46"/>
                      <a:pt x="35" y="47"/>
                      <a:pt x="34" y="48"/>
                    </a:cubicBezTo>
                    <a:cubicBezTo>
                      <a:pt x="33" y="49"/>
                      <a:pt x="32" y="51"/>
                      <a:pt x="31" y="51"/>
                    </a:cubicBez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41">
                <a:extLst>
                  <a:ext uri="{FF2B5EF4-FFF2-40B4-BE49-F238E27FC236}">
                    <a16:creationId xmlns:a16="http://schemas.microsoft.com/office/drawing/2014/main" id="{49F052D3-0C21-5371-9890-56C7EE265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2653"/>
                <a:ext cx="315" cy="308"/>
              </a:xfrm>
              <a:custGeom>
                <a:avLst/>
                <a:gdLst>
                  <a:gd name="T0" fmla="*/ 84 w 90"/>
                  <a:gd name="T1" fmla="*/ 0 h 88"/>
                  <a:gd name="T2" fmla="*/ 86 w 90"/>
                  <a:gd name="T3" fmla="*/ 14 h 88"/>
                  <a:gd name="T4" fmla="*/ 66 w 90"/>
                  <a:gd name="T5" fmla="*/ 35 h 88"/>
                  <a:gd name="T6" fmla="*/ 50 w 90"/>
                  <a:gd name="T7" fmla="*/ 53 h 88"/>
                  <a:gd name="T8" fmla="*/ 45 w 90"/>
                  <a:gd name="T9" fmla="*/ 58 h 88"/>
                  <a:gd name="T10" fmla="*/ 2 w 90"/>
                  <a:gd name="T11" fmla="*/ 87 h 88"/>
                  <a:gd name="T12" fmla="*/ 0 w 90"/>
                  <a:gd name="T13" fmla="*/ 88 h 88"/>
                  <a:gd name="T14" fmla="*/ 27 w 90"/>
                  <a:gd name="T15" fmla="*/ 64 h 88"/>
                  <a:gd name="T16" fmla="*/ 58 w 90"/>
                  <a:gd name="T17" fmla="*/ 38 h 88"/>
                  <a:gd name="T18" fmla="*/ 75 w 90"/>
                  <a:gd name="T19" fmla="*/ 20 h 88"/>
                  <a:gd name="T20" fmla="*/ 84 w 90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88">
                    <a:moveTo>
                      <a:pt x="84" y="0"/>
                    </a:moveTo>
                    <a:cubicBezTo>
                      <a:pt x="90" y="5"/>
                      <a:pt x="90" y="8"/>
                      <a:pt x="86" y="14"/>
                    </a:cubicBezTo>
                    <a:cubicBezTo>
                      <a:pt x="81" y="22"/>
                      <a:pt x="74" y="29"/>
                      <a:pt x="66" y="35"/>
                    </a:cubicBezTo>
                    <a:cubicBezTo>
                      <a:pt x="60" y="40"/>
                      <a:pt x="56" y="48"/>
                      <a:pt x="50" y="53"/>
                    </a:cubicBezTo>
                    <a:cubicBezTo>
                      <a:pt x="48" y="55"/>
                      <a:pt x="47" y="57"/>
                      <a:pt x="45" y="58"/>
                    </a:cubicBezTo>
                    <a:cubicBezTo>
                      <a:pt x="29" y="65"/>
                      <a:pt x="16" y="77"/>
                      <a:pt x="2" y="87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7" y="78"/>
                      <a:pt x="17" y="70"/>
                      <a:pt x="27" y="64"/>
                    </a:cubicBezTo>
                    <a:cubicBezTo>
                      <a:pt x="39" y="57"/>
                      <a:pt x="49" y="48"/>
                      <a:pt x="58" y="38"/>
                    </a:cubicBezTo>
                    <a:cubicBezTo>
                      <a:pt x="64" y="32"/>
                      <a:pt x="69" y="26"/>
                      <a:pt x="75" y="20"/>
                    </a:cubicBezTo>
                    <a:cubicBezTo>
                      <a:pt x="82" y="15"/>
                      <a:pt x="85" y="8"/>
                      <a:pt x="84" y="0"/>
                    </a:cubicBezTo>
                    <a:close/>
                  </a:path>
                </a:pathLst>
              </a:custGeom>
              <a:solidFill>
                <a:srgbClr val="A36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42">
                <a:extLst>
                  <a:ext uri="{FF2B5EF4-FFF2-40B4-BE49-F238E27FC236}">
                    <a16:creationId xmlns:a16="http://schemas.microsoft.com/office/drawing/2014/main" id="{B8C3C050-74D6-8832-1D27-07D47A5C7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3478"/>
                <a:ext cx="199" cy="84"/>
              </a:xfrm>
              <a:custGeom>
                <a:avLst/>
                <a:gdLst>
                  <a:gd name="T0" fmla="*/ 55 w 57"/>
                  <a:gd name="T1" fmla="*/ 16 h 24"/>
                  <a:gd name="T2" fmla="*/ 47 w 57"/>
                  <a:gd name="T3" fmla="*/ 24 h 24"/>
                  <a:gd name="T4" fmla="*/ 45 w 57"/>
                  <a:gd name="T5" fmla="*/ 24 h 24"/>
                  <a:gd name="T6" fmla="*/ 40 w 57"/>
                  <a:gd name="T7" fmla="*/ 23 h 24"/>
                  <a:gd name="T8" fmla="*/ 33 w 57"/>
                  <a:gd name="T9" fmla="*/ 22 h 24"/>
                  <a:gd name="T10" fmla="*/ 28 w 57"/>
                  <a:gd name="T11" fmla="*/ 19 h 24"/>
                  <a:gd name="T12" fmla="*/ 10 w 57"/>
                  <a:gd name="T13" fmla="*/ 21 h 24"/>
                  <a:gd name="T14" fmla="*/ 1 w 57"/>
                  <a:gd name="T15" fmla="*/ 19 h 24"/>
                  <a:gd name="T16" fmla="*/ 5 w 57"/>
                  <a:gd name="T17" fmla="*/ 14 h 24"/>
                  <a:gd name="T18" fmla="*/ 20 w 57"/>
                  <a:gd name="T19" fmla="*/ 12 h 24"/>
                  <a:gd name="T20" fmla="*/ 27 w 57"/>
                  <a:gd name="T21" fmla="*/ 8 h 24"/>
                  <a:gd name="T22" fmla="*/ 43 w 57"/>
                  <a:gd name="T23" fmla="*/ 0 h 24"/>
                  <a:gd name="T24" fmla="*/ 45 w 57"/>
                  <a:gd name="T25" fmla="*/ 6 h 24"/>
                  <a:gd name="T26" fmla="*/ 43 w 57"/>
                  <a:gd name="T27" fmla="*/ 14 h 24"/>
                  <a:gd name="T28" fmla="*/ 55 w 57"/>
                  <a:gd name="T29" fmla="*/ 11 h 24"/>
                  <a:gd name="T30" fmla="*/ 55 w 57"/>
                  <a:gd name="T3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24">
                    <a:moveTo>
                      <a:pt x="55" y="16"/>
                    </a:moveTo>
                    <a:cubicBezTo>
                      <a:pt x="52" y="18"/>
                      <a:pt x="49" y="21"/>
                      <a:pt x="47" y="24"/>
                    </a:cubicBezTo>
                    <a:cubicBezTo>
                      <a:pt x="46" y="24"/>
                      <a:pt x="45" y="24"/>
                      <a:pt x="45" y="24"/>
                    </a:cubicBezTo>
                    <a:cubicBezTo>
                      <a:pt x="43" y="23"/>
                      <a:pt x="42" y="23"/>
                      <a:pt x="40" y="23"/>
                    </a:cubicBezTo>
                    <a:cubicBezTo>
                      <a:pt x="38" y="22"/>
                      <a:pt x="35" y="23"/>
                      <a:pt x="33" y="22"/>
                    </a:cubicBezTo>
                    <a:cubicBezTo>
                      <a:pt x="31" y="21"/>
                      <a:pt x="29" y="21"/>
                      <a:pt x="28" y="19"/>
                    </a:cubicBezTo>
                    <a:cubicBezTo>
                      <a:pt x="22" y="17"/>
                      <a:pt x="16" y="16"/>
                      <a:pt x="10" y="21"/>
                    </a:cubicBezTo>
                    <a:cubicBezTo>
                      <a:pt x="7" y="23"/>
                      <a:pt x="4" y="21"/>
                      <a:pt x="1" y="19"/>
                    </a:cubicBezTo>
                    <a:cubicBezTo>
                      <a:pt x="0" y="16"/>
                      <a:pt x="3" y="15"/>
                      <a:pt x="5" y="14"/>
                    </a:cubicBezTo>
                    <a:cubicBezTo>
                      <a:pt x="11" y="15"/>
                      <a:pt x="15" y="12"/>
                      <a:pt x="20" y="12"/>
                    </a:cubicBezTo>
                    <a:cubicBezTo>
                      <a:pt x="23" y="13"/>
                      <a:pt x="25" y="10"/>
                      <a:pt x="27" y="8"/>
                    </a:cubicBezTo>
                    <a:cubicBezTo>
                      <a:pt x="32" y="5"/>
                      <a:pt x="36" y="1"/>
                      <a:pt x="43" y="0"/>
                    </a:cubicBezTo>
                    <a:cubicBezTo>
                      <a:pt x="46" y="1"/>
                      <a:pt x="46" y="3"/>
                      <a:pt x="45" y="6"/>
                    </a:cubicBezTo>
                    <a:cubicBezTo>
                      <a:pt x="45" y="9"/>
                      <a:pt x="43" y="11"/>
                      <a:pt x="43" y="14"/>
                    </a:cubicBezTo>
                    <a:cubicBezTo>
                      <a:pt x="46" y="9"/>
                      <a:pt x="51" y="11"/>
                      <a:pt x="55" y="11"/>
                    </a:cubicBezTo>
                    <a:cubicBezTo>
                      <a:pt x="57" y="13"/>
                      <a:pt x="57" y="14"/>
                      <a:pt x="55" y="16"/>
                    </a:cubicBez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43">
                <a:extLst>
                  <a:ext uri="{FF2B5EF4-FFF2-40B4-BE49-F238E27FC236}">
                    <a16:creationId xmlns:a16="http://schemas.microsoft.com/office/drawing/2014/main" id="{F7E1E784-F379-2C68-49F7-9B0451C15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3587"/>
                <a:ext cx="147" cy="70"/>
              </a:xfrm>
              <a:custGeom>
                <a:avLst/>
                <a:gdLst>
                  <a:gd name="T0" fmla="*/ 23 w 42"/>
                  <a:gd name="T1" fmla="*/ 3 h 20"/>
                  <a:gd name="T2" fmla="*/ 42 w 42"/>
                  <a:gd name="T3" fmla="*/ 0 h 20"/>
                  <a:gd name="T4" fmla="*/ 33 w 42"/>
                  <a:gd name="T5" fmla="*/ 18 h 20"/>
                  <a:gd name="T6" fmla="*/ 30 w 42"/>
                  <a:gd name="T7" fmla="*/ 19 h 20"/>
                  <a:gd name="T8" fmla="*/ 13 w 42"/>
                  <a:gd name="T9" fmla="*/ 17 h 20"/>
                  <a:gd name="T10" fmla="*/ 8 w 42"/>
                  <a:gd name="T11" fmla="*/ 17 h 20"/>
                  <a:gd name="T12" fmla="*/ 2 w 42"/>
                  <a:gd name="T13" fmla="*/ 9 h 20"/>
                  <a:gd name="T14" fmla="*/ 2 w 42"/>
                  <a:gd name="T15" fmla="*/ 6 h 20"/>
                  <a:gd name="T16" fmla="*/ 5 w 42"/>
                  <a:gd name="T17" fmla="*/ 5 h 20"/>
                  <a:gd name="T18" fmla="*/ 6 w 42"/>
                  <a:gd name="T19" fmla="*/ 5 h 20"/>
                  <a:gd name="T20" fmla="*/ 18 w 42"/>
                  <a:gd name="T21" fmla="*/ 5 h 20"/>
                  <a:gd name="T22" fmla="*/ 23 w 42"/>
                  <a:gd name="T2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20">
                    <a:moveTo>
                      <a:pt x="23" y="3"/>
                    </a:moveTo>
                    <a:cubicBezTo>
                      <a:pt x="30" y="2"/>
                      <a:pt x="36" y="3"/>
                      <a:pt x="42" y="0"/>
                    </a:cubicBezTo>
                    <a:cubicBezTo>
                      <a:pt x="40" y="6"/>
                      <a:pt x="37" y="12"/>
                      <a:pt x="33" y="18"/>
                    </a:cubicBezTo>
                    <a:cubicBezTo>
                      <a:pt x="33" y="19"/>
                      <a:pt x="32" y="20"/>
                      <a:pt x="30" y="19"/>
                    </a:cubicBezTo>
                    <a:cubicBezTo>
                      <a:pt x="25" y="16"/>
                      <a:pt x="19" y="18"/>
                      <a:pt x="13" y="17"/>
                    </a:cubicBezTo>
                    <a:cubicBezTo>
                      <a:pt x="11" y="17"/>
                      <a:pt x="10" y="17"/>
                      <a:pt x="8" y="17"/>
                    </a:cubicBezTo>
                    <a:cubicBezTo>
                      <a:pt x="1" y="17"/>
                      <a:pt x="0" y="15"/>
                      <a:pt x="2" y="9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10" y="5"/>
                      <a:pt x="14" y="5"/>
                      <a:pt x="18" y="5"/>
                    </a:cubicBezTo>
                    <a:cubicBezTo>
                      <a:pt x="20" y="4"/>
                      <a:pt x="22" y="3"/>
                      <a:pt x="23" y="3"/>
                    </a:cubicBez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44">
                <a:extLst>
                  <a:ext uri="{FF2B5EF4-FFF2-40B4-BE49-F238E27FC236}">
                    <a16:creationId xmlns:a16="http://schemas.microsoft.com/office/drawing/2014/main" id="{DBD866BB-DD57-C691-9C30-AD7D3DCFA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2923"/>
                <a:ext cx="126" cy="209"/>
              </a:xfrm>
              <a:custGeom>
                <a:avLst/>
                <a:gdLst>
                  <a:gd name="T0" fmla="*/ 26 w 36"/>
                  <a:gd name="T1" fmla="*/ 15 h 60"/>
                  <a:gd name="T2" fmla="*/ 28 w 36"/>
                  <a:gd name="T3" fmla="*/ 18 h 60"/>
                  <a:gd name="T4" fmla="*/ 33 w 36"/>
                  <a:gd name="T5" fmla="*/ 54 h 60"/>
                  <a:gd name="T6" fmla="*/ 34 w 36"/>
                  <a:gd name="T7" fmla="*/ 60 h 60"/>
                  <a:gd name="T8" fmla="*/ 29 w 36"/>
                  <a:gd name="T9" fmla="*/ 56 h 60"/>
                  <a:gd name="T10" fmla="*/ 28 w 36"/>
                  <a:gd name="T11" fmla="*/ 54 h 60"/>
                  <a:gd name="T12" fmla="*/ 23 w 36"/>
                  <a:gd name="T13" fmla="*/ 41 h 60"/>
                  <a:gd name="T14" fmla="*/ 17 w 36"/>
                  <a:gd name="T15" fmla="*/ 33 h 60"/>
                  <a:gd name="T16" fmla="*/ 9 w 36"/>
                  <a:gd name="T17" fmla="*/ 30 h 60"/>
                  <a:gd name="T18" fmla="*/ 6 w 36"/>
                  <a:gd name="T19" fmla="*/ 9 h 60"/>
                  <a:gd name="T20" fmla="*/ 10 w 36"/>
                  <a:gd name="T21" fmla="*/ 6 h 60"/>
                  <a:gd name="T22" fmla="*/ 17 w 36"/>
                  <a:gd name="T23" fmla="*/ 0 h 60"/>
                  <a:gd name="T24" fmla="*/ 14 w 36"/>
                  <a:gd name="T25" fmla="*/ 11 h 60"/>
                  <a:gd name="T26" fmla="*/ 17 w 36"/>
                  <a:gd name="T27" fmla="*/ 23 h 60"/>
                  <a:gd name="T28" fmla="*/ 25 w 36"/>
                  <a:gd name="T29" fmla="*/ 19 h 60"/>
                  <a:gd name="T30" fmla="*/ 26 w 36"/>
                  <a:gd name="T31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0">
                    <a:moveTo>
                      <a:pt x="26" y="15"/>
                    </a:moveTo>
                    <a:cubicBezTo>
                      <a:pt x="27" y="16"/>
                      <a:pt x="28" y="17"/>
                      <a:pt x="28" y="18"/>
                    </a:cubicBezTo>
                    <a:cubicBezTo>
                      <a:pt x="25" y="31"/>
                      <a:pt x="30" y="43"/>
                      <a:pt x="33" y="54"/>
                    </a:cubicBezTo>
                    <a:cubicBezTo>
                      <a:pt x="34" y="56"/>
                      <a:pt x="36" y="58"/>
                      <a:pt x="34" y="60"/>
                    </a:cubicBezTo>
                    <a:cubicBezTo>
                      <a:pt x="32" y="59"/>
                      <a:pt x="30" y="58"/>
                      <a:pt x="29" y="56"/>
                    </a:cubicBezTo>
                    <a:cubicBezTo>
                      <a:pt x="29" y="55"/>
                      <a:pt x="29" y="54"/>
                      <a:pt x="28" y="54"/>
                    </a:cubicBezTo>
                    <a:cubicBezTo>
                      <a:pt x="24" y="50"/>
                      <a:pt x="23" y="46"/>
                      <a:pt x="23" y="41"/>
                    </a:cubicBezTo>
                    <a:cubicBezTo>
                      <a:pt x="24" y="37"/>
                      <a:pt x="22" y="34"/>
                      <a:pt x="17" y="33"/>
                    </a:cubicBezTo>
                    <a:cubicBezTo>
                      <a:pt x="14" y="33"/>
                      <a:pt x="11" y="32"/>
                      <a:pt x="9" y="30"/>
                    </a:cubicBezTo>
                    <a:cubicBezTo>
                      <a:pt x="1" y="25"/>
                      <a:pt x="0" y="16"/>
                      <a:pt x="6" y="9"/>
                    </a:cubicBezTo>
                    <a:cubicBezTo>
                      <a:pt x="7" y="8"/>
                      <a:pt x="9" y="7"/>
                      <a:pt x="10" y="6"/>
                    </a:cubicBezTo>
                    <a:cubicBezTo>
                      <a:pt x="12" y="4"/>
                      <a:pt x="14" y="2"/>
                      <a:pt x="17" y="0"/>
                    </a:cubicBezTo>
                    <a:cubicBezTo>
                      <a:pt x="19" y="5"/>
                      <a:pt x="16" y="8"/>
                      <a:pt x="14" y="11"/>
                    </a:cubicBezTo>
                    <a:cubicBezTo>
                      <a:pt x="9" y="16"/>
                      <a:pt x="10" y="21"/>
                      <a:pt x="17" y="23"/>
                    </a:cubicBezTo>
                    <a:cubicBezTo>
                      <a:pt x="21" y="24"/>
                      <a:pt x="24" y="24"/>
                      <a:pt x="25" y="19"/>
                    </a:cubicBezTo>
                    <a:cubicBezTo>
                      <a:pt x="25" y="18"/>
                      <a:pt x="26" y="17"/>
                      <a:pt x="26" y="15"/>
                    </a:cubicBezTo>
                    <a:close/>
                  </a:path>
                </a:pathLst>
              </a:custGeom>
              <a:solidFill>
                <a:srgbClr val="B9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45">
                <a:extLst>
                  <a:ext uri="{FF2B5EF4-FFF2-40B4-BE49-F238E27FC236}">
                    <a16:creationId xmlns:a16="http://schemas.microsoft.com/office/drawing/2014/main" id="{0B6D7599-AB02-65B7-F674-9891FB8F2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587"/>
                <a:ext cx="143" cy="73"/>
              </a:xfrm>
              <a:custGeom>
                <a:avLst/>
                <a:gdLst>
                  <a:gd name="T0" fmla="*/ 0 w 41"/>
                  <a:gd name="T1" fmla="*/ 0 h 21"/>
                  <a:gd name="T2" fmla="*/ 13 w 41"/>
                  <a:gd name="T3" fmla="*/ 3 h 21"/>
                  <a:gd name="T4" fmla="*/ 19 w 41"/>
                  <a:gd name="T5" fmla="*/ 3 h 21"/>
                  <a:gd name="T6" fmla="*/ 34 w 41"/>
                  <a:gd name="T7" fmla="*/ 5 h 21"/>
                  <a:gd name="T8" fmla="*/ 40 w 41"/>
                  <a:gd name="T9" fmla="*/ 9 h 21"/>
                  <a:gd name="T10" fmla="*/ 34 w 41"/>
                  <a:gd name="T11" fmla="*/ 17 h 21"/>
                  <a:gd name="T12" fmla="*/ 19 w 41"/>
                  <a:gd name="T13" fmla="*/ 17 h 21"/>
                  <a:gd name="T14" fmla="*/ 15 w 41"/>
                  <a:gd name="T15" fmla="*/ 18 h 21"/>
                  <a:gd name="T16" fmla="*/ 6 w 41"/>
                  <a:gd name="T17" fmla="*/ 14 h 21"/>
                  <a:gd name="T18" fmla="*/ 0 w 41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1">
                    <a:moveTo>
                      <a:pt x="0" y="0"/>
                    </a:moveTo>
                    <a:cubicBezTo>
                      <a:pt x="4" y="2"/>
                      <a:pt x="8" y="3"/>
                      <a:pt x="13" y="3"/>
                    </a:cubicBezTo>
                    <a:cubicBezTo>
                      <a:pt x="15" y="3"/>
                      <a:pt x="17" y="2"/>
                      <a:pt x="19" y="3"/>
                    </a:cubicBezTo>
                    <a:cubicBezTo>
                      <a:pt x="24" y="6"/>
                      <a:pt x="29" y="5"/>
                      <a:pt x="34" y="5"/>
                    </a:cubicBezTo>
                    <a:cubicBezTo>
                      <a:pt x="37" y="5"/>
                      <a:pt x="39" y="6"/>
                      <a:pt x="40" y="9"/>
                    </a:cubicBezTo>
                    <a:cubicBezTo>
                      <a:pt x="41" y="15"/>
                      <a:pt x="40" y="17"/>
                      <a:pt x="34" y="17"/>
                    </a:cubicBezTo>
                    <a:cubicBezTo>
                      <a:pt x="29" y="17"/>
                      <a:pt x="24" y="17"/>
                      <a:pt x="19" y="17"/>
                    </a:cubicBezTo>
                    <a:cubicBezTo>
                      <a:pt x="18" y="17"/>
                      <a:pt x="16" y="17"/>
                      <a:pt x="15" y="18"/>
                    </a:cubicBezTo>
                    <a:cubicBezTo>
                      <a:pt x="10" y="21"/>
                      <a:pt x="8" y="18"/>
                      <a:pt x="6" y="14"/>
                    </a:cubicBezTo>
                    <a:cubicBezTo>
                      <a:pt x="4" y="9"/>
                      <a:pt x="1" y="5"/>
                      <a:pt x="0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46">
                <a:extLst>
                  <a:ext uri="{FF2B5EF4-FFF2-40B4-BE49-F238E27FC236}">
                    <a16:creationId xmlns:a16="http://schemas.microsoft.com/office/drawing/2014/main" id="{7553D726-D544-E14D-7DA9-884E2BFB3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3541"/>
                <a:ext cx="160" cy="63"/>
              </a:xfrm>
              <a:custGeom>
                <a:avLst/>
                <a:gdLst>
                  <a:gd name="T0" fmla="*/ 37 w 46"/>
                  <a:gd name="T1" fmla="*/ 3 h 18"/>
                  <a:gd name="T2" fmla="*/ 45 w 46"/>
                  <a:gd name="T3" fmla="*/ 10 h 18"/>
                  <a:gd name="T4" fmla="*/ 24 w 46"/>
                  <a:gd name="T5" fmla="*/ 14 h 18"/>
                  <a:gd name="T6" fmla="*/ 22 w 46"/>
                  <a:gd name="T7" fmla="*/ 14 h 18"/>
                  <a:gd name="T8" fmla="*/ 10 w 46"/>
                  <a:gd name="T9" fmla="*/ 16 h 18"/>
                  <a:gd name="T10" fmla="*/ 5 w 46"/>
                  <a:gd name="T11" fmla="*/ 17 h 18"/>
                  <a:gd name="T12" fmla="*/ 0 w 46"/>
                  <a:gd name="T13" fmla="*/ 9 h 18"/>
                  <a:gd name="T14" fmla="*/ 1 w 46"/>
                  <a:gd name="T15" fmla="*/ 8 h 18"/>
                  <a:gd name="T16" fmla="*/ 5 w 46"/>
                  <a:gd name="T17" fmla="*/ 4 h 18"/>
                  <a:gd name="T18" fmla="*/ 10 w 46"/>
                  <a:gd name="T19" fmla="*/ 2 h 18"/>
                  <a:gd name="T20" fmla="*/ 18 w 46"/>
                  <a:gd name="T21" fmla="*/ 5 h 18"/>
                  <a:gd name="T22" fmla="*/ 20 w 46"/>
                  <a:gd name="T23" fmla="*/ 4 h 18"/>
                  <a:gd name="T24" fmla="*/ 34 w 46"/>
                  <a:gd name="T25" fmla="*/ 3 h 18"/>
                  <a:gd name="T26" fmla="*/ 36 w 46"/>
                  <a:gd name="T27" fmla="*/ 3 h 18"/>
                  <a:gd name="T28" fmla="*/ 37 w 46"/>
                  <a:gd name="T2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18">
                    <a:moveTo>
                      <a:pt x="37" y="3"/>
                    </a:moveTo>
                    <a:cubicBezTo>
                      <a:pt x="43" y="3"/>
                      <a:pt x="46" y="6"/>
                      <a:pt x="45" y="10"/>
                    </a:cubicBezTo>
                    <a:cubicBezTo>
                      <a:pt x="38" y="11"/>
                      <a:pt x="31" y="13"/>
                      <a:pt x="24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8" y="16"/>
                      <a:pt x="15" y="17"/>
                      <a:pt x="10" y="16"/>
                    </a:cubicBezTo>
                    <a:cubicBezTo>
                      <a:pt x="8" y="16"/>
                      <a:pt x="7" y="18"/>
                      <a:pt x="5" y="17"/>
                    </a:cubicBezTo>
                    <a:cubicBezTo>
                      <a:pt x="4" y="14"/>
                      <a:pt x="2" y="12"/>
                      <a:pt x="0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2" y="7"/>
                      <a:pt x="5" y="7"/>
                      <a:pt x="5" y="4"/>
                    </a:cubicBezTo>
                    <a:cubicBezTo>
                      <a:pt x="5" y="0"/>
                      <a:pt x="8" y="1"/>
                      <a:pt x="10" y="2"/>
                    </a:cubicBezTo>
                    <a:cubicBezTo>
                      <a:pt x="12" y="4"/>
                      <a:pt x="15" y="6"/>
                      <a:pt x="18" y="5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24" y="4"/>
                      <a:pt x="29" y="2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6" y="2"/>
                      <a:pt x="37" y="2"/>
                      <a:pt x="37" y="3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47">
                <a:extLst>
                  <a:ext uri="{FF2B5EF4-FFF2-40B4-BE49-F238E27FC236}">
                    <a16:creationId xmlns:a16="http://schemas.microsoft.com/office/drawing/2014/main" id="{F2665D88-4B25-36B0-83CA-19AB4F6E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045"/>
                <a:ext cx="171" cy="70"/>
              </a:xfrm>
              <a:custGeom>
                <a:avLst/>
                <a:gdLst>
                  <a:gd name="T0" fmla="*/ 37 w 49"/>
                  <a:gd name="T1" fmla="*/ 15 h 20"/>
                  <a:gd name="T2" fmla="*/ 30 w 49"/>
                  <a:gd name="T3" fmla="*/ 17 h 20"/>
                  <a:gd name="T4" fmla="*/ 26 w 49"/>
                  <a:gd name="T5" fmla="*/ 16 h 20"/>
                  <a:gd name="T6" fmla="*/ 15 w 49"/>
                  <a:gd name="T7" fmla="*/ 16 h 20"/>
                  <a:gd name="T8" fmla="*/ 2 w 49"/>
                  <a:gd name="T9" fmla="*/ 18 h 20"/>
                  <a:gd name="T10" fmla="*/ 0 w 49"/>
                  <a:gd name="T11" fmla="*/ 19 h 20"/>
                  <a:gd name="T12" fmla="*/ 16 w 49"/>
                  <a:gd name="T13" fmla="*/ 5 h 20"/>
                  <a:gd name="T14" fmla="*/ 26 w 49"/>
                  <a:gd name="T15" fmla="*/ 2 h 20"/>
                  <a:gd name="T16" fmla="*/ 37 w 49"/>
                  <a:gd name="T17" fmla="*/ 4 h 20"/>
                  <a:gd name="T18" fmla="*/ 49 w 49"/>
                  <a:gd name="T19" fmla="*/ 3 h 20"/>
                  <a:gd name="T20" fmla="*/ 49 w 49"/>
                  <a:gd name="T21" fmla="*/ 4 h 20"/>
                  <a:gd name="T22" fmla="*/ 42 w 49"/>
                  <a:gd name="T23" fmla="*/ 8 h 20"/>
                  <a:gd name="T24" fmla="*/ 33 w 49"/>
                  <a:gd name="T25" fmla="*/ 6 h 20"/>
                  <a:gd name="T26" fmla="*/ 27 w 49"/>
                  <a:gd name="T27" fmla="*/ 8 h 20"/>
                  <a:gd name="T28" fmla="*/ 32 w 49"/>
                  <a:gd name="T29" fmla="*/ 13 h 20"/>
                  <a:gd name="T30" fmla="*/ 37 w 49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20">
                    <a:moveTo>
                      <a:pt x="37" y="15"/>
                    </a:moveTo>
                    <a:cubicBezTo>
                      <a:pt x="35" y="17"/>
                      <a:pt x="33" y="18"/>
                      <a:pt x="30" y="17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2" y="20"/>
                      <a:pt x="17" y="17"/>
                      <a:pt x="15" y="16"/>
                    </a:cubicBezTo>
                    <a:cubicBezTo>
                      <a:pt x="9" y="12"/>
                      <a:pt x="6" y="14"/>
                      <a:pt x="2" y="18"/>
                    </a:cubicBezTo>
                    <a:cubicBezTo>
                      <a:pt x="2" y="19"/>
                      <a:pt x="1" y="19"/>
                      <a:pt x="0" y="19"/>
                    </a:cubicBezTo>
                    <a:cubicBezTo>
                      <a:pt x="2" y="10"/>
                      <a:pt x="9" y="7"/>
                      <a:pt x="16" y="5"/>
                    </a:cubicBezTo>
                    <a:cubicBezTo>
                      <a:pt x="19" y="4"/>
                      <a:pt x="23" y="4"/>
                      <a:pt x="26" y="2"/>
                    </a:cubicBezTo>
                    <a:cubicBezTo>
                      <a:pt x="31" y="0"/>
                      <a:pt x="33" y="3"/>
                      <a:pt x="37" y="4"/>
                    </a:cubicBezTo>
                    <a:cubicBezTo>
                      <a:pt x="41" y="5"/>
                      <a:pt x="45" y="6"/>
                      <a:pt x="49" y="3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8"/>
                      <a:pt x="45" y="8"/>
                      <a:pt x="42" y="8"/>
                    </a:cubicBezTo>
                    <a:cubicBezTo>
                      <a:pt x="39" y="8"/>
                      <a:pt x="36" y="6"/>
                      <a:pt x="33" y="6"/>
                    </a:cubicBezTo>
                    <a:cubicBezTo>
                      <a:pt x="30" y="6"/>
                      <a:pt x="27" y="6"/>
                      <a:pt x="27" y="8"/>
                    </a:cubicBezTo>
                    <a:cubicBezTo>
                      <a:pt x="27" y="11"/>
                      <a:pt x="29" y="13"/>
                      <a:pt x="32" y="13"/>
                    </a:cubicBezTo>
                    <a:cubicBezTo>
                      <a:pt x="34" y="13"/>
                      <a:pt x="36" y="14"/>
                      <a:pt x="37" y="15"/>
                    </a:cubicBezTo>
                    <a:close/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48">
                <a:extLst>
                  <a:ext uri="{FF2B5EF4-FFF2-40B4-BE49-F238E27FC236}">
                    <a16:creationId xmlns:a16="http://schemas.microsoft.com/office/drawing/2014/main" id="{5AA0DEC0-ADFB-60C3-8882-A7E61BD3D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2052"/>
                <a:ext cx="66" cy="94"/>
              </a:xfrm>
              <a:custGeom>
                <a:avLst/>
                <a:gdLst>
                  <a:gd name="T0" fmla="*/ 19 w 19"/>
                  <a:gd name="T1" fmla="*/ 7 h 27"/>
                  <a:gd name="T2" fmla="*/ 18 w 19"/>
                  <a:gd name="T3" fmla="*/ 13 h 27"/>
                  <a:gd name="T4" fmla="*/ 17 w 19"/>
                  <a:gd name="T5" fmla="*/ 23 h 27"/>
                  <a:gd name="T6" fmla="*/ 10 w 19"/>
                  <a:gd name="T7" fmla="*/ 24 h 27"/>
                  <a:gd name="T8" fmla="*/ 5 w 19"/>
                  <a:gd name="T9" fmla="*/ 23 h 27"/>
                  <a:gd name="T10" fmla="*/ 2 w 19"/>
                  <a:gd name="T11" fmla="*/ 21 h 27"/>
                  <a:gd name="T12" fmla="*/ 6 w 19"/>
                  <a:gd name="T13" fmla="*/ 21 h 27"/>
                  <a:gd name="T14" fmla="*/ 1 w 19"/>
                  <a:gd name="T15" fmla="*/ 0 h 27"/>
                  <a:gd name="T16" fmla="*/ 17 w 19"/>
                  <a:gd name="T17" fmla="*/ 4 h 27"/>
                  <a:gd name="T18" fmla="*/ 19 w 19"/>
                  <a:gd name="T1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7">
                    <a:moveTo>
                      <a:pt x="19" y="7"/>
                    </a:moveTo>
                    <a:cubicBezTo>
                      <a:pt x="17" y="8"/>
                      <a:pt x="18" y="11"/>
                      <a:pt x="18" y="13"/>
                    </a:cubicBezTo>
                    <a:cubicBezTo>
                      <a:pt x="18" y="16"/>
                      <a:pt x="18" y="20"/>
                      <a:pt x="17" y="23"/>
                    </a:cubicBezTo>
                    <a:cubicBezTo>
                      <a:pt x="15" y="26"/>
                      <a:pt x="11" y="27"/>
                      <a:pt x="10" y="24"/>
                    </a:cubicBezTo>
                    <a:cubicBezTo>
                      <a:pt x="9" y="20"/>
                      <a:pt x="7" y="23"/>
                      <a:pt x="5" y="23"/>
                    </a:cubicBezTo>
                    <a:cubicBezTo>
                      <a:pt x="3" y="24"/>
                      <a:pt x="2" y="23"/>
                      <a:pt x="2" y="21"/>
                    </a:cubicBezTo>
                    <a:cubicBezTo>
                      <a:pt x="3" y="21"/>
                      <a:pt x="4" y="21"/>
                      <a:pt x="6" y="21"/>
                    </a:cubicBezTo>
                    <a:cubicBezTo>
                      <a:pt x="0" y="15"/>
                      <a:pt x="3" y="7"/>
                      <a:pt x="1" y="0"/>
                    </a:cubicBezTo>
                    <a:cubicBezTo>
                      <a:pt x="6" y="4"/>
                      <a:pt x="12" y="2"/>
                      <a:pt x="17" y="4"/>
                    </a:cubicBezTo>
                    <a:cubicBezTo>
                      <a:pt x="18" y="4"/>
                      <a:pt x="19" y="6"/>
                      <a:pt x="19" y="7"/>
                    </a:cubicBez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49">
                <a:extLst>
                  <a:ext uri="{FF2B5EF4-FFF2-40B4-BE49-F238E27FC236}">
                    <a16:creationId xmlns:a16="http://schemas.microsoft.com/office/drawing/2014/main" id="{B09F582F-058D-606B-A9A8-3FC008D7E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335"/>
                <a:ext cx="164" cy="102"/>
              </a:xfrm>
              <a:custGeom>
                <a:avLst/>
                <a:gdLst>
                  <a:gd name="T0" fmla="*/ 35 w 47"/>
                  <a:gd name="T1" fmla="*/ 23 h 29"/>
                  <a:gd name="T2" fmla="*/ 37 w 47"/>
                  <a:gd name="T3" fmla="*/ 25 h 29"/>
                  <a:gd name="T4" fmla="*/ 37 w 47"/>
                  <a:gd name="T5" fmla="*/ 24 h 29"/>
                  <a:gd name="T6" fmla="*/ 42 w 47"/>
                  <a:gd name="T7" fmla="*/ 16 h 29"/>
                  <a:gd name="T8" fmla="*/ 45 w 47"/>
                  <a:gd name="T9" fmla="*/ 18 h 29"/>
                  <a:gd name="T10" fmla="*/ 45 w 47"/>
                  <a:gd name="T11" fmla="*/ 20 h 29"/>
                  <a:gd name="T12" fmla="*/ 37 w 47"/>
                  <a:gd name="T13" fmla="*/ 29 h 29"/>
                  <a:gd name="T14" fmla="*/ 20 w 47"/>
                  <a:gd name="T15" fmla="*/ 21 h 29"/>
                  <a:gd name="T16" fmla="*/ 0 w 47"/>
                  <a:gd name="T17" fmla="*/ 12 h 29"/>
                  <a:gd name="T18" fmla="*/ 1 w 47"/>
                  <a:gd name="T19" fmla="*/ 6 h 29"/>
                  <a:gd name="T20" fmla="*/ 8 w 47"/>
                  <a:gd name="T21" fmla="*/ 0 h 29"/>
                  <a:gd name="T22" fmla="*/ 4 w 47"/>
                  <a:gd name="T23" fmla="*/ 9 h 29"/>
                  <a:gd name="T24" fmla="*/ 3 w 47"/>
                  <a:gd name="T25" fmla="*/ 11 h 29"/>
                  <a:gd name="T26" fmla="*/ 7 w 47"/>
                  <a:gd name="T27" fmla="*/ 9 h 29"/>
                  <a:gd name="T28" fmla="*/ 15 w 47"/>
                  <a:gd name="T29" fmla="*/ 8 h 29"/>
                  <a:gd name="T30" fmla="*/ 19 w 47"/>
                  <a:gd name="T31" fmla="*/ 15 h 29"/>
                  <a:gd name="T32" fmla="*/ 20 w 47"/>
                  <a:gd name="T33" fmla="*/ 7 h 29"/>
                  <a:gd name="T34" fmla="*/ 22 w 47"/>
                  <a:gd name="T35" fmla="*/ 6 h 29"/>
                  <a:gd name="T36" fmla="*/ 26 w 47"/>
                  <a:gd name="T37" fmla="*/ 4 h 29"/>
                  <a:gd name="T38" fmla="*/ 22 w 47"/>
                  <a:gd name="T39" fmla="*/ 17 h 29"/>
                  <a:gd name="T40" fmla="*/ 28 w 47"/>
                  <a:gd name="T41" fmla="*/ 18 h 29"/>
                  <a:gd name="T42" fmla="*/ 35 w 47"/>
                  <a:gd name="T4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29">
                    <a:moveTo>
                      <a:pt x="35" y="23"/>
                    </a:moveTo>
                    <a:cubicBezTo>
                      <a:pt x="35" y="24"/>
                      <a:pt x="35" y="25"/>
                      <a:pt x="37" y="25"/>
                    </a:cubicBezTo>
                    <a:cubicBezTo>
                      <a:pt x="38" y="26"/>
                      <a:pt x="38" y="24"/>
                      <a:pt x="37" y="24"/>
                    </a:cubicBezTo>
                    <a:cubicBezTo>
                      <a:pt x="37" y="20"/>
                      <a:pt x="40" y="18"/>
                      <a:pt x="42" y="16"/>
                    </a:cubicBezTo>
                    <a:cubicBezTo>
                      <a:pt x="44" y="13"/>
                      <a:pt x="43" y="18"/>
                      <a:pt x="45" y="18"/>
                    </a:cubicBezTo>
                    <a:cubicBezTo>
                      <a:pt x="47" y="17"/>
                      <a:pt x="46" y="19"/>
                      <a:pt x="45" y="20"/>
                    </a:cubicBezTo>
                    <a:cubicBezTo>
                      <a:pt x="43" y="23"/>
                      <a:pt x="40" y="26"/>
                      <a:pt x="37" y="29"/>
                    </a:cubicBezTo>
                    <a:cubicBezTo>
                      <a:pt x="31" y="28"/>
                      <a:pt x="26" y="23"/>
                      <a:pt x="20" y="21"/>
                    </a:cubicBezTo>
                    <a:cubicBezTo>
                      <a:pt x="14" y="17"/>
                      <a:pt x="6" y="16"/>
                      <a:pt x="0" y="12"/>
                    </a:cubicBezTo>
                    <a:cubicBezTo>
                      <a:pt x="0" y="10"/>
                      <a:pt x="1" y="8"/>
                      <a:pt x="1" y="6"/>
                    </a:cubicBezTo>
                    <a:cubicBezTo>
                      <a:pt x="2" y="0"/>
                      <a:pt x="2" y="0"/>
                      <a:pt x="8" y="0"/>
                    </a:cubicBezTo>
                    <a:cubicBezTo>
                      <a:pt x="7" y="3"/>
                      <a:pt x="7" y="7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5" y="12"/>
                      <a:pt x="6" y="10"/>
                      <a:pt x="7" y="9"/>
                    </a:cubicBezTo>
                    <a:cubicBezTo>
                      <a:pt x="10" y="12"/>
                      <a:pt x="13" y="10"/>
                      <a:pt x="15" y="8"/>
                    </a:cubicBezTo>
                    <a:cubicBezTo>
                      <a:pt x="15" y="11"/>
                      <a:pt x="14" y="14"/>
                      <a:pt x="19" y="15"/>
                    </a:cubicBezTo>
                    <a:cubicBezTo>
                      <a:pt x="17" y="12"/>
                      <a:pt x="19" y="10"/>
                      <a:pt x="20" y="7"/>
                    </a:cubicBezTo>
                    <a:cubicBezTo>
                      <a:pt x="20" y="5"/>
                      <a:pt x="20" y="4"/>
                      <a:pt x="22" y="6"/>
                    </a:cubicBezTo>
                    <a:cubicBezTo>
                      <a:pt x="24" y="7"/>
                      <a:pt x="25" y="4"/>
                      <a:pt x="26" y="4"/>
                    </a:cubicBezTo>
                    <a:cubicBezTo>
                      <a:pt x="28" y="15"/>
                      <a:pt x="28" y="15"/>
                      <a:pt x="22" y="17"/>
                    </a:cubicBezTo>
                    <a:cubicBezTo>
                      <a:pt x="24" y="19"/>
                      <a:pt x="26" y="19"/>
                      <a:pt x="28" y="18"/>
                    </a:cubicBezTo>
                    <a:cubicBezTo>
                      <a:pt x="30" y="19"/>
                      <a:pt x="33" y="20"/>
                      <a:pt x="35" y="23"/>
                    </a:cubicBezTo>
                    <a:close/>
                  </a:path>
                </a:pathLst>
              </a:custGeom>
              <a:solidFill>
                <a:srgbClr val="BE9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50">
                <a:extLst>
                  <a:ext uri="{FF2B5EF4-FFF2-40B4-BE49-F238E27FC236}">
                    <a16:creationId xmlns:a16="http://schemas.microsoft.com/office/drawing/2014/main" id="{C6E76853-AB48-628C-265D-63FBE906D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2223"/>
                <a:ext cx="87" cy="165"/>
              </a:xfrm>
              <a:custGeom>
                <a:avLst/>
                <a:gdLst>
                  <a:gd name="T0" fmla="*/ 6 w 25"/>
                  <a:gd name="T1" fmla="*/ 11 h 47"/>
                  <a:gd name="T2" fmla="*/ 14 w 25"/>
                  <a:gd name="T3" fmla="*/ 9 h 47"/>
                  <a:gd name="T4" fmla="*/ 16 w 25"/>
                  <a:gd name="T5" fmla="*/ 5 h 47"/>
                  <a:gd name="T6" fmla="*/ 24 w 25"/>
                  <a:gd name="T7" fmla="*/ 1 h 47"/>
                  <a:gd name="T8" fmla="*/ 25 w 25"/>
                  <a:gd name="T9" fmla="*/ 3 h 47"/>
                  <a:gd name="T10" fmla="*/ 22 w 25"/>
                  <a:gd name="T11" fmla="*/ 10 h 47"/>
                  <a:gd name="T12" fmla="*/ 15 w 25"/>
                  <a:gd name="T13" fmla="*/ 22 h 47"/>
                  <a:gd name="T14" fmla="*/ 10 w 25"/>
                  <a:gd name="T15" fmla="*/ 39 h 47"/>
                  <a:gd name="T16" fmla="*/ 6 w 25"/>
                  <a:gd name="T17" fmla="*/ 30 h 47"/>
                  <a:gd name="T18" fmla="*/ 6 w 25"/>
                  <a:gd name="T19" fmla="*/ 38 h 47"/>
                  <a:gd name="T20" fmla="*/ 5 w 25"/>
                  <a:gd name="T21" fmla="*/ 47 h 47"/>
                  <a:gd name="T22" fmla="*/ 4 w 25"/>
                  <a:gd name="T23" fmla="*/ 47 h 47"/>
                  <a:gd name="T24" fmla="*/ 2 w 25"/>
                  <a:gd name="T25" fmla="*/ 30 h 47"/>
                  <a:gd name="T26" fmla="*/ 3 w 25"/>
                  <a:gd name="T27" fmla="*/ 23 h 47"/>
                  <a:gd name="T28" fmla="*/ 6 w 25"/>
                  <a:gd name="T29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47">
                    <a:moveTo>
                      <a:pt x="6" y="11"/>
                    </a:moveTo>
                    <a:cubicBezTo>
                      <a:pt x="10" y="14"/>
                      <a:pt x="10" y="14"/>
                      <a:pt x="14" y="9"/>
                    </a:cubicBezTo>
                    <a:cubicBezTo>
                      <a:pt x="15" y="8"/>
                      <a:pt x="16" y="6"/>
                      <a:pt x="16" y="5"/>
                    </a:cubicBezTo>
                    <a:cubicBezTo>
                      <a:pt x="16" y="2"/>
                      <a:pt x="22" y="0"/>
                      <a:pt x="24" y="1"/>
                    </a:cubicBezTo>
                    <a:cubicBezTo>
                      <a:pt x="25" y="1"/>
                      <a:pt x="25" y="3"/>
                      <a:pt x="25" y="3"/>
                    </a:cubicBezTo>
                    <a:cubicBezTo>
                      <a:pt x="23" y="5"/>
                      <a:pt x="23" y="8"/>
                      <a:pt x="22" y="10"/>
                    </a:cubicBezTo>
                    <a:cubicBezTo>
                      <a:pt x="18" y="13"/>
                      <a:pt x="15" y="17"/>
                      <a:pt x="15" y="22"/>
                    </a:cubicBezTo>
                    <a:cubicBezTo>
                      <a:pt x="14" y="28"/>
                      <a:pt x="11" y="33"/>
                      <a:pt x="10" y="39"/>
                    </a:cubicBezTo>
                    <a:cubicBezTo>
                      <a:pt x="5" y="38"/>
                      <a:pt x="4" y="36"/>
                      <a:pt x="6" y="30"/>
                    </a:cubicBezTo>
                    <a:cubicBezTo>
                      <a:pt x="4" y="34"/>
                      <a:pt x="4" y="34"/>
                      <a:pt x="6" y="38"/>
                    </a:cubicBezTo>
                    <a:cubicBezTo>
                      <a:pt x="6" y="41"/>
                      <a:pt x="7" y="44"/>
                      <a:pt x="5" y="47"/>
                    </a:cubicBezTo>
                    <a:cubicBezTo>
                      <a:pt x="5" y="47"/>
                      <a:pt x="4" y="47"/>
                      <a:pt x="4" y="47"/>
                    </a:cubicBezTo>
                    <a:cubicBezTo>
                      <a:pt x="0" y="41"/>
                      <a:pt x="0" y="36"/>
                      <a:pt x="2" y="30"/>
                    </a:cubicBezTo>
                    <a:cubicBezTo>
                      <a:pt x="4" y="28"/>
                      <a:pt x="3" y="25"/>
                      <a:pt x="3" y="23"/>
                    </a:cubicBezTo>
                    <a:cubicBezTo>
                      <a:pt x="3" y="18"/>
                      <a:pt x="5" y="15"/>
                      <a:pt x="6" y="11"/>
                    </a:cubicBezTo>
                    <a:close/>
                  </a:path>
                </a:pathLst>
              </a:custGeom>
              <a:solidFill>
                <a:srgbClr val="243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51">
                <a:extLst>
                  <a:ext uri="{FF2B5EF4-FFF2-40B4-BE49-F238E27FC236}">
                    <a16:creationId xmlns:a16="http://schemas.microsoft.com/office/drawing/2014/main" id="{8334B00B-D204-A626-48AB-EA7613C5C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" y="2080"/>
                <a:ext cx="52" cy="157"/>
              </a:xfrm>
              <a:custGeom>
                <a:avLst/>
                <a:gdLst>
                  <a:gd name="T0" fmla="*/ 1 w 15"/>
                  <a:gd name="T1" fmla="*/ 28 h 45"/>
                  <a:gd name="T2" fmla="*/ 1 w 15"/>
                  <a:gd name="T3" fmla="*/ 15 h 45"/>
                  <a:gd name="T4" fmla="*/ 1 w 15"/>
                  <a:gd name="T5" fmla="*/ 0 h 45"/>
                  <a:gd name="T6" fmla="*/ 8 w 15"/>
                  <a:gd name="T7" fmla="*/ 5 h 45"/>
                  <a:gd name="T8" fmla="*/ 15 w 15"/>
                  <a:gd name="T9" fmla="*/ 24 h 45"/>
                  <a:gd name="T10" fmla="*/ 12 w 15"/>
                  <a:gd name="T11" fmla="*/ 30 h 45"/>
                  <a:gd name="T12" fmla="*/ 8 w 15"/>
                  <a:gd name="T13" fmla="*/ 38 h 45"/>
                  <a:gd name="T14" fmla="*/ 8 w 15"/>
                  <a:gd name="T15" fmla="*/ 42 h 45"/>
                  <a:gd name="T16" fmla="*/ 4 w 15"/>
                  <a:gd name="T17" fmla="*/ 45 h 45"/>
                  <a:gd name="T18" fmla="*/ 6 w 15"/>
                  <a:gd name="T19" fmla="*/ 35 h 45"/>
                  <a:gd name="T20" fmla="*/ 3 w 15"/>
                  <a:gd name="T21" fmla="*/ 32 h 45"/>
                  <a:gd name="T22" fmla="*/ 1 w 15"/>
                  <a:gd name="T2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5">
                    <a:moveTo>
                      <a:pt x="1" y="28"/>
                    </a:moveTo>
                    <a:cubicBezTo>
                      <a:pt x="0" y="26"/>
                      <a:pt x="0" y="17"/>
                      <a:pt x="1" y="15"/>
                    </a:cubicBezTo>
                    <a:cubicBezTo>
                      <a:pt x="3" y="10"/>
                      <a:pt x="1" y="5"/>
                      <a:pt x="1" y="0"/>
                    </a:cubicBezTo>
                    <a:cubicBezTo>
                      <a:pt x="4" y="1"/>
                      <a:pt x="6" y="3"/>
                      <a:pt x="8" y="5"/>
                    </a:cubicBezTo>
                    <a:cubicBezTo>
                      <a:pt x="14" y="10"/>
                      <a:pt x="15" y="17"/>
                      <a:pt x="15" y="24"/>
                    </a:cubicBezTo>
                    <a:cubicBezTo>
                      <a:pt x="14" y="26"/>
                      <a:pt x="13" y="28"/>
                      <a:pt x="12" y="30"/>
                    </a:cubicBezTo>
                    <a:cubicBezTo>
                      <a:pt x="11" y="33"/>
                      <a:pt x="8" y="35"/>
                      <a:pt x="8" y="38"/>
                    </a:cubicBezTo>
                    <a:cubicBezTo>
                      <a:pt x="9" y="40"/>
                      <a:pt x="9" y="41"/>
                      <a:pt x="8" y="42"/>
                    </a:cubicBezTo>
                    <a:cubicBezTo>
                      <a:pt x="7" y="44"/>
                      <a:pt x="6" y="45"/>
                      <a:pt x="4" y="45"/>
                    </a:cubicBezTo>
                    <a:cubicBezTo>
                      <a:pt x="5" y="42"/>
                      <a:pt x="4" y="38"/>
                      <a:pt x="6" y="35"/>
                    </a:cubicBezTo>
                    <a:cubicBezTo>
                      <a:pt x="7" y="31"/>
                      <a:pt x="4" y="33"/>
                      <a:pt x="3" y="32"/>
                    </a:cubicBezTo>
                    <a:cubicBezTo>
                      <a:pt x="1" y="31"/>
                      <a:pt x="1" y="30"/>
                      <a:pt x="1" y="28"/>
                    </a:cubicBez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52">
                <a:extLst>
                  <a:ext uri="{FF2B5EF4-FFF2-40B4-BE49-F238E27FC236}">
                    <a16:creationId xmlns:a16="http://schemas.microsoft.com/office/drawing/2014/main" id="{12B622EB-0C2D-AB84-9F93-030391AAD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2321"/>
                <a:ext cx="160" cy="116"/>
              </a:xfrm>
              <a:custGeom>
                <a:avLst/>
                <a:gdLst>
                  <a:gd name="T0" fmla="*/ 8 w 46"/>
                  <a:gd name="T1" fmla="*/ 32 h 33"/>
                  <a:gd name="T2" fmla="*/ 0 w 46"/>
                  <a:gd name="T3" fmla="*/ 21 h 33"/>
                  <a:gd name="T4" fmla="*/ 9 w 46"/>
                  <a:gd name="T5" fmla="*/ 29 h 33"/>
                  <a:gd name="T6" fmla="*/ 12 w 46"/>
                  <a:gd name="T7" fmla="*/ 27 h 33"/>
                  <a:gd name="T8" fmla="*/ 18 w 46"/>
                  <a:gd name="T9" fmla="*/ 23 h 33"/>
                  <a:gd name="T10" fmla="*/ 21 w 46"/>
                  <a:gd name="T11" fmla="*/ 21 h 33"/>
                  <a:gd name="T12" fmla="*/ 16 w 46"/>
                  <a:gd name="T13" fmla="*/ 13 h 33"/>
                  <a:gd name="T14" fmla="*/ 20 w 46"/>
                  <a:gd name="T15" fmla="*/ 8 h 33"/>
                  <a:gd name="T16" fmla="*/ 24 w 46"/>
                  <a:gd name="T17" fmla="*/ 10 h 33"/>
                  <a:gd name="T18" fmla="*/ 28 w 46"/>
                  <a:gd name="T19" fmla="*/ 9 h 33"/>
                  <a:gd name="T20" fmla="*/ 29 w 46"/>
                  <a:gd name="T21" fmla="*/ 16 h 33"/>
                  <a:gd name="T22" fmla="*/ 31 w 46"/>
                  <a:gd name="T23" fmla="*/ 13 h 33"/>
                  <a:gd name="T24" fmla="*/ 40 w 46"/>
                  <a:gd name="T25" fmla="*/ 15 h 33"/>
                  <a:gd name="T26" fmla="*/ 43 w 46"/>
                  <a:gd name="T27" fmla="*/ 14 h 33"/>
                  <a:gd name="T28" fmla="*/ 41 w 46"/>
                  <a:gd name="T29" fmla="*/ 12 h 33"/>
                  <a:gd name="T30" fmla="*/ 38 w 46"/>
                  <a:gd name="T31" fmla="*/ 4 h 33"/>
                  <a:gd name="T32" fmla="*/ 42 w 46"/>
                  <a:gd name="T33" fmla="*/ 2 h 33"/>
                  <a:gd name="T34" fmla="*/ 44 w 46"/>
                  <a:gd name="T35" fmla="*/ 3 h 33"/>
                  <a:gd name="T36" fmla="*/ 46 w 46"/>
                  <a:gd name="T37" fmla="*/ 16 h 33"/>
                  <a:gd name="T38" fmla="*/ 45 w 46"/>
                  <a:gd name="T39" fmla="*/ 17 h 33"/>
                  <a:gd name="T40" fmla="*/ 10 w 46"/>
                  <a:gd name="T41" fmla="*/ 33 h 33"/>
                  <a:gd name="T42" fmla="*/ 8 w 46"/>
                  <a:gd name="T4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33">
                    <a:moveTo>
                      <a:pt x="8" y="32"/>
                    </a:moveTo>
                    <a:cubicBezTo>
                      <a:pt x="7" y="27"/>
                      <a:pt x="2" y="25"/>
                      <a:pt x="0" y="21"/>
                    </a:cubicBezTo>
                    <a:cubicBezTo>
                      <a:pt x="9" y="22"/>
                      <a:pt x="9" y="22"/>
                      <a:pt x="9" y="29"/>
                    </a:cubicBezTo>
                    <a:cubicBezTo>
                      <a:pt x="11" y="29"/>
                      <a:pt x="12" y="28"/>
                      <a:pt x="12" y="27"/>
                    </a:cubicBezTo>
                    <a:cubicBezTo>
                      <a:pt x="13" y="24"/>
                      <a:pt x="16" y="24"/>
                      <a:pt x="18" y="23"/>
                    </a:cubicBezTo>
                    <a:cubicBezTo>
                      <a:pt x="19" y="22"/>
                      <a:pt x="20" y="22"/>
                      <a:pt x="21" y="21"/>
                    </a:cubicBezTo>
                    <a:cubicBezTo>
                      <a:pt x="19" y="19"/>
                      <a:pt x="16" y="17"/>
                      <a:pt x="16" y="13"/>
                    </a:cubicBezTo>
                    <a:cubicBezTo>
                      <a:pt x="19" y="12"/>
                      <a:pt x="21" y="11"/>
                      <a:pt x="20" y="8"/>
                    </a:cubicBezTo>
                    <a:cubicBezTo>
                      <a:pt x="22" y="8"/>
                      <a:pt x="22" y="11"/>
                      <a:pt x="24" y="10"/>
                    </a:cubicBezTo>
                    <a:cubicBezTo>
                      <a:pt x="25" y="8"/>
                      <a:pt x="26" y="7"/>
                      <a:pt x="28" y="9"/>
                    </a:cubicBezTo>
                    <a:cubicBezTo>
                      <a:pt x="29" y="11"/>
                      <a:pt x="29" y="14"/>
                      <a:pt x="29" y="16"/>
                    </a:cubicBezTo>
                    <a:cubicBezTo>
                      <a:pt x="30" y="15"/>
                      <a:pt x="30" y="14"/>
                      <a:pt x="31" y="13"/>
                    </a:cubicBezTo>
                    <a:cubicBezTo>
                      <a:pt x="34" y="14"/>
                      <a:pt x="37" y="15"/>
                      <a:pt x="40" y="15"/>
                    </a:cubicBezTo>
                    <a:cubicBezTo>
                      <a:pt x="41" y="15"/>
                      <a:pt x="42" y="15"/>
                      <a:pt x="43" y="14"/>
                    </a:cubicBezTo>
                    <a:cubicBezTo>
                      <a:pt x="44" y="13"/>
                      <a:pt x="42" y="13"/>
                      <a:pt x="41" y="12"/>
                    </a:cubicBezTo>
                    <a:cubicBezTo>
                      <a:pt x="39" y="10"/>
                      <a:pt x="39" y="7"/>
                      <a:pt x="38" y="4"/>
                    </a:cubicBezTo>
                    <a:cubicBezTo>
                      <a:pt x="40" y="3"/>
                      <a:pt x="41" y="3"/>
                      <a:pt x="42" y="2"/>
                    </a:cubicBezTo>
                    <a:cubicBezTo>
                      <a:pt x="44" y="0"/>
                      <a:pt x="44" y="1"/>
                      <a:pt x="44" y="3"/>
                    </a:cubicBezTo>
                    <a:cubicBezTo>
                      <a:pt x="45" y="7"/>
                      <a:pt x="44" y="12"/>
                      <a:pt x="46" y="16"/>
                    </a:cubicBezTo>
                    <a:cubicBezTo>
                      <a:pt x="46" y="17"/>
                      <a:pt x="45" y="17"/>
                      <a:pt x="45" y="17"/>
                    </a:cubicBezTo>
                    <a:cubicBezTo>
                      <a:pt x="33" y="21"/>
                      <a:pt x="21" y="26"/>
                      <a:pt x="10" y="33"/>
                    </a:cubicBezTo>
                    <a:cubicBezTo>
                      <a:pt x="10" y="33"/>
                      <a:pt x="9" y="33"/>
                      <a:pt x="8" y="32"/>
                    </a:cubicBezTo>
                    <a:close/>
                  </a:path>
                </a:pathLst>
              </a:custGeom>
              <a:solidFill>
                <a:srgbClr val="BF9B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53">
                <a:extLst>
                  <a:ext uri="{FF2B5EF4-FFF2-40B4-BE49-F238E27FC236}">
                    <a16:creationId xmlns:a16="http://schemas.microsoft.com/office/drawing/2014/main" id="{8AB7A895-0264-25A7-2442-145FD674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272"/>
                <a:ext cx="84" cy="172"/>
              </a:xfrm>
              <a:custGeom>
                <a:avLst/>
                <a:gdLst>
                  <a:gd name="T0" fmla="*/ 24 w 24"/>
                  <a:gd name="T1" fmla="*/ 18 h 49"/>
                  <a:gd name="T2" fmla="*/ 18 w 24"/>
                  <a:gd name="T3" fmla="*/ 34 h 49"/>
                  <a:gd name="T4" fmla="*/ 1 w 24"/>
                  <a:gd name="T5" fmla="*/ 49 h 49"/>
                  <a:gd name="T6" fmla="*/ 4 w 24"/>
                  <a:gd name="T7" fmla="*/ 44 h 49"/>
                  <a:gd name="T8" fmla="*/ 7 w 24"/>
                  <a:gd name="T9" fmla="*/ 43 h 49"/>
                  <a:gd name="T10" fmla="*/ 11 w 24"/>
                  <a:gd name="T11" fmla="*/ 34 h 49"/>
                  <a:gd name="T12" fmla="*/ 11 w 24"/>
                  <a:gd name="T13" fmla="*/ 31 h 49"/>
                  <a:gd name="T14" fmla="*/ 10 w 24"/>
                  <a:gd name="T15" fmla="*/ 25 h 49"/>
                  <a:gd name="T16" fmla="*/ 10 w 24"/>
                  <a:gd name="T17" fmla="*/ 18 h 49"/>
                  <a:gd name="T18" fmla="*/ 10 w 24"/>
                  <a:gd name="T19" fmla="*/ 13 h 49"/>
                  <a:gd name="T20" fmla="*/ 8 w 24"/>
                  <a:gd name="T21" fmla="*/ 11 h 49"/>
                  <a:gd name="T22" fmla="*/ 8 w 24"/>
                  <a:gd name="T23" fmla="*/ 9 h 49"/>
                  <a:gd name="T24" fmla="*/ 11 w 24"/>
                  <a:gd name="T25" fmla="*/ 1 h 49"/>
                  <a:gd name="T26" fmla="*/ 13 w 24"/>
                  <a:gd name="T27" fmla="*/ 0 h 49"/>
                  <a:gd name="T28" fmla="*/ 20 w 24"/>
                  <a:gd name="T29" fmla="*/ 15 h 49"/>
                  <a:gd name="T30" fmla="*/ 23 w 24"/>
                  <a:gd name="T31" fmla="*/ 18 h 49"/>
                  <a:gd name="T32" fmla="*/ 24 w 24"/>
                  <a:gd name="T33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49">
                    <a:moveTo>
                      <a:pt x="24" y="18"/>
                    </a:moveTo>
                    <a:cubicBezTo>
                      <a:pt x="22" y="24"/>
                      <a:pt x="20" y="29"/>
                      <a:pt x="18" y="34"/>
                    </a:cubicBezTo>
                    <a:cubicBezTo>
                      <a:pt x="14" y="42"/>
                      <a:pt x="9" y="47"/>
                      <a:pt x="1" y="49"/>
                    </a:cubicBezTo>
                    <a:cubicBezTo>
                      <a:pt x="0" y="46"/>
                      <a:pt x="3" y="46"/>
                      <a:pt x="4" y="44"/>
                    </a:cubicBezTo>
                    <a:cubicBezTo>
                      <a:pt x="5" y="44"/>
                      <a:pt x="6" y="43"/>
                      <a:pt x="7" y="43"/>
                    </a:cubicBezTo>
                    <a:cubicBezTo>
                      <a:pt x="10" y="41"/>
                      <a:pt x="11" y="37"/>
                      <a:pt x="11" y="34"/>
                    </a:cubicBezTo>
                    <a:cubicBezTo>
                      <a:pt x="11" y="33"/>
                      <a:pt x="12" y="32"/>
                      <a:pt x="11" y="31"/>
                    </a:cubicBezTo>
                    <a:cubicBezTo>
                      <a:pt x="7" y="30"/>
                      <a:pt x="8" y="28"/>
                      <a:pt x="10" y="25"/>
                    </a:cubicBezTo>
                    <a:cubicBezTo>
                      <a:pt x="12" y="23"/>
                      <a:pt x="8" y="20"/>
                      <a:pt x="10" y="18"/>
                    </a:cubicBezTo>
                    <a:cubicBezTo>
                      <a:pt x="10" y="16"/>
                      <a:pt x="13" y="14"/>
                      <a:pt x="10" y="13"/>
                    </a:cubicBezTo>
                    <a:cubicBezTo>
                      <a:pt x="9" y="12"/>
                      <a:pt x="8" y="12"/>
                      <a:pt x="8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9" y="7"/>
                      <a:pt x="10" y="4"/>
                      <a:pt x="11" y="1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8" y="3"/>
                      <a:pt x="18" y="10"/>
                      <a:pt x="20" y="15"/>
                    </a:cubicBezTo>
                    <a:cubicBezTo>
                      <a:pt x="21" y="17"/>
                      <a:pt x="21" y="18"/>
                      <a:pt x="23" y="18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solidFill>
                <a:srgbClr val="DB21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54">
                <a:extLst>
                  <a:ext uri="{FF2B5EF4-FFF2-40B4-BE49-F238E27FC236}">
                    <a16:creationId xmlns:a16="http://schemas.microsoft.com/office/drawing/2014/main" id="{E4BD29C7-10BC-6E05-85F8-20BEA2E1D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2430"/>
                <a:ext cx="146" cy="94"/>
              </a:xfrm>
              <a:custGeom>
                <a:avLst/>
                <a:gdLst>
                  <a:gd name="T0" fmla="*/ 23 w 42"/>
                  <a:gd name="T1" fmla="*/ 9 h 27"/>
                  <a:gd name="T2" fmla="*/ 19 w 42"/>
                  <a:gd name="T3" fmla="*/ 6 h 27"/>
                  <a:gd name="T4" fmla="*/ 9 w 42"/>
                  <a:gd name="T5" fmla="*/ 6 h 27"/>
                  <a:gd name="T6" fmla="*/ 3 w 42"/>
                  <a:gd name="T7" fmla="*/ 4 h 27"/>
                  <a:gd name="T8" fmla="*/ 0 w 42"/>
                  <a:gd name="T9" fmla="*/ 1 h 27"/>
                  <a:gd name="T10" fmla="*/ 14 w 42"/>
                  <a:gd name="T11" fmla="*/ 1 h 27"/>
                  <a:gd name="T12" fmla="*/ 24 w 42"/>
                  <a:gd name="T13" fmla="*/ 1 h 27"/>
                  <a:gd name="T14" fmla="*/ 42 w 42"/>
                  <a:gd name="T15" fmla="*/ 11 h 27"/>
                  <a:gd name="T16" fmla="*/ 41 w 42"/>
                  <a:gd name="T17" fmla="*/ 23 h 27"/>
                  <a:gd name="T18" fmla="*/ 37 w 42"/>
                  <a:gd name="T19" fmla="*/ 26 h 27"/>
                  <a:gd name="T20" fmla="*/ 30 w 42"/>
                  <a:gd name="T21" fmla="*/ 27 h 27"/>
                  <a:gd name="T22" fmla="*/ 32 w 42"/>
                  <a:gd name="T23" fmla="*/ 22 h 27"/>
                  <a:gd name="T24" fmla="*/ 25 w 42"/>
                  <a:gd name="T25" fmla="*/ 11 h 27"/>
                  <a:gd name="T26" fmla="*/ 23 w 42"/>
                  <a:gd name="T2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7">
                    <a:moveTo>
                      <a:pt x="23" y="9"/>
                    </a:moveTo>
                    <a:cubicBezTo>
                      <a:pt x="22" y="8"/>
                      <a:pt x="20" y="7"/>
                      <a:pt x="19" y="6"/>
                    </a:cubicBezTo>
                    <a:cubicBezTo>
                      <a:pt x="15" y="3"/>
                      <a:pt x="12" y="2"/>
                      <a:pt x="9" y="6"/>
                    </a:cubicBezTo>
                    <a:cubicBezTo>
                      <a:pt x="7" y="8"/>
                      <a:pt x="4" y="10"/>
                      <a:pt x="3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5" y="2"/>
                      <a:pt x="9" y="0"/>
                      <a:pt x="14" y="1"/>
                    </a:cubicBezTo>
                    <a:cubicBezTo>
                      <a:pt x="17" y="2"/>
                      <a:pt x="21" y="3"/>
                      <a:pt x="24" y="1"/>
                    </a:cubicBezTo>
                    <a:cubicBezTo>
                      <a:pt x="30" y="4"/>
                      <a:pt x="36" y="8"/>
                      <a:pt x="42" y="11"/>
                    </a:cubicBezTo>
                    <a:cubicBezTo>
                      <a:pt x="37" y="16"/>
                      <a:pt x="36" y="20"/>
                      <a:pt x="41" y="23"/>
                    </a:cubicBezTo>
                    <a:cubicBezTo>
                      <a:pt x="41" y="25"/>
                      <a:pt x="38" y="25"/>
                      <a:pt x="37" y="26"/>
                    </a:cubicBezTo>
                    <a:cubicBezTo>
                      <a:pt x="35" y="27"/>
                      <a:pt x="33" y="27"/>
                      <a:pt x="30" y="27"/>
                    </a:cubicBezTo>
                    <a:cubicBezTo>
                      <a:pt x="29" y="24"/>
                      <a:pt x="33" y="24"/>
                      <a:pt x="32" y="22"/>
                    </a:cubicBezTo>
                    <a:cubicBezTo>
                      <a:pt x="32" y="16"/>
                      <a:pt x="31" y="14"/>
                      <a:pt x="25" y="11"/>
                    </a:cubicBezTo>
                    <a:cubicBezTo>
                      <a:pt x="24" y="10"/>
                      <a:pt x="24" y="10"/>
                      <a:pt x="23" y="9"/>
                    </a:cubicBezTo>
                    <a:close/>
                  </a:path>
                </a:pathLst>
              </a:custGeom>
              <a:solidFill>
                <a:srgbClr val="4D4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55">
                <a:extLst>
                  <a:ext uri="{FF2B5EF4-FFF2-40B4-BE49-F238E27FC236}">
                    <a16:creationId xmlns:a16="http://schemas.microsoft.com/office/drawing/2014/main" id="{8F49A4F8-D904-685E-898E-78D0A3E4A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475"/>
                <a:ext cx="164" cy="126"/>
              </a:xfrm>
              <a:custGeom>
                <a:avLst/>
                <a:gdLst>
                  <a:gd name="T0" fmla="*/ 0 w 47"/>
                  <a:gd name="T1" fmla="*/ 4 h 36"/>
                  <a:gd name="T2" fmla="*/ 3 w 47"/>
                  <a:gd name="T3" fmla="*/ 4 h 36"/>
                  <a:gd name="T4" fmla="*/ 39 w 47"/>
                  <a:gd name="T5" fmla="*/ 19 h 36"/>
                  <a:gd name="T6" fmla="*/ 40 w 47"/>
                  <a:gd name="T7" fmla="*/ 18 h 36"/>
                  <a:gd name="T8" fmla="*/ 45 w 47"/>
                  <a:gd name="T9" fmla="*/ 29 h 36"/>
                  <a:gd name="T10" fmla="*/ 44 w 47"/>
                  <a:gd name="T11" fmla="*/ 34 h 36"/>
                  <a:gd name="T12" fmla="*/ 42 w 47"/>
                  <a:gd name="T13" fmla="*/ 36 h 36"/>
                  <a:gd name="T14" fmla="*/ 35 w 47"/>
                  <a:gd name="T15" fmla="*/ 33 h 36"/>
                  <a:gd name="T16" fmla="*/ 38 w 47"/>
                  <a:gd name="T17" fmla="*/ 29 h 36"/>
                  <a:gd name="T18" fmla="*/ 30 w 47"/>
                  <a:gd name="T19" fmla="*/ 26 h 36"/>
                  <a:gd name="T20" fmla="*/ 22 w 47"/>
                  <a:gd name="T21" fmla="*/ 28 h 36"/>
                  <a:gd name="T22" fmla="*/ 19 w 47"/>
                  <a:gd name="T23" fmla="*/ 27 h 36"/>
                  <a:gd name="T24" fmla="*/ 19 w 47"/>
                  <a:gd name="T25" fmla="*/ 23 h 36"/>
                  <a:gd name="T26" fmla="*/ 17 w 47"/>
                  <a:gd name="T27" fmla="*/ 17 h 36"/>
                  <a:gd name="T28" fmla="*/ 1 w 47"/>
                  <a:gd name="T29" fmla="*/ 6 h 36"/>
                  <a:gd name="T30" fmla="*/ 0 w 47"/>
                  <a:gd name="T31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36">
                    <a:moveTo>
                      <a:pt x="0" y="4"/>
                    </a:moveTo>
                    <a:cubicBezTo>
                      <a:pt x="1" y="0"/>
                      <a:pt x="3" y="3"/>
                      <a:pt x="3" y="4"/>
                    </a:cubicBezTo>
                    <a:cubicBezTo>
                      <a:pt x="13" y="15"/>
                      <a:pt x="26" y="16"/>
                      <a:pt x="39" y="19"/>
                    </a:cubicBezTo>
                    <a:cubicBezTo>
                      <a:pt x="39" y="19"/>
                      <a:pt x="39" y="19"/>
                      <a:pt x="40" y="18"/>
                    </a:cubicBezTo>
                    <a:cubicBezTo>
                      <a:pt x="46" y="21"/>
                      <a:pt x="47" y="23"/>
                      <a:pt x="45" y="29"/>
                    </a:cubicBezTo>
                    <a:cubicBezTo>
                      <a:pt x="44" y="30"/>
                      <a:pt x="45" y="32"/>
                      <a:pt x="44" y="34"/>
                    </a:cubicBezTo>
                    <a:cubicBezTo>
                      <a:pt x="43" y="35"/>
                      <a:pt x="43" y="35"/>
                      <a:pt x="42" y="36"/>
                    </a:cubicBezTo>
                    <a:cubicBezTo>
                      <a:pt x="39" y="36"/>
                      <a:pt x="37" y="34"/>
                      <a:pt x="35" y="33"/>
                    </a:cubicBezTo>
                    <a:cubicBezTo>
                      <a:pt x="34" y="30"/>
                      <a:pt x="37" y="31"/>
                      <a:pt x="38" y="29"/>
                    </a:cubicBezTo>
                    <a:cubicBezTo>
                      <a:pt x="37" y="24"/>
                      <a:pt x="32" y="29"/>
                      <a:pt x="30" y="26"/>
                    </a:cubicBezTo>
                    <a:cubicBezTo>
                      <a:pt x="27" y="23"/>
                      <a:pt x="25" y="26"/>
                      <a:pt x="22" y="28"/>
                    </a:cubicBezTo>
                    <a:cubicBezTo>
                      <a:pt x="21" y="29"/>
                      <a:pt x="20" y="29"/>
                      <a:pt x="19" y="27"/>
                    </a:cubicBezTo>
                    <a:cubicBezTo>
                      <a:pt x="18" y="26"/>
                      <a:pt x="18" y="24"/>
                      <a:pt x="19" y="23"/>
                    </a:cubicBezTo>
                    <a:cubicBezTo>
                      <a:pt x="22" y="20"/>
                      <a:pt x="20" y="18"/>
                      <a:pt x="17" y="17"/>
                    </a:cubicBezTo>
                    <a:cubicBezTo>
                      <a:pt x="11" y="14"/>
                      <a:pt x="6" y="10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263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56">
                <a:extLst>
                  <a:ext uri="{FF2B5EF4-FFF2-40B4-BE49-F238E27FC236}">
                    <a16:creationId xmlns:a16="http://schemas.microsoft.com/office/drawing/2014/main" id="{7ECDE5E7-5C58-E53B-88D3-932F5C240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381"/>
                <a:ext cx="105" cy="84"/>
              </a:xfrm>
              <a:custGeom>
                <a:avLst/>
                <a:gdLst>
                  <a:gd name="T0" fmla="*/ 0 w 30"/>
                  <a:gd name="T1" fmla="*/ 3 h 24"/>
                  <a:gd name="T2" fmla="*/ 2 w 30"/>
                  <a:gd name="T3" fmla="*/ 1 h 24"/>
                  <a:gd name="T4" fmla="*/ 5 w 30"/>
                  <a:gd name="T5" fmla="*/ 0 h 24"/>
                  <a:gd name="T6" fmla="*/ 18 w 30"/>
                  <a:gd name="T7" fmla="*/ 2 h 24"/>
                  <a:gd name="T8" fmla="*/ 16 w 30"/>
                  <a:gd name="T9" fmla="*/ 12 h 24"/>
                  <a:gd name="T10" fmla="*/ 26 w 30"/>
                  <a:gd name="T11" fmla="*/ 9 h 24"/>
                  <a:gd name="T12" fmla="*/ 27 w 30"/>
                  <a:gd name="T13" fmla="*/ 17 h 24"/>
                  <a:gd name="T14" fmla="*/ 20 w 30"/>
                  <a:gd name="T15" fmla="*/ 21 h 24"/>
                  <a:gd name="T16" fmla="*/ 5 w 30"/>
                  <a:gd name="T17" fmla="*/ 24 h 24"/>
                  <a:gd name="T18" fmla="*/ 7 w 30"/>
                  <a:gd name="T19" fmla="*/ 22 h 24"/>
                  <a:gd name="T20" fmla="*/ 11 w 30"/>
                  <a:gd name="T21" fmla="*/ 13 h 24"/>
                  <a:gd name="T22" fmla="*/ 2 w 30"/>
                  <a:gd name="T23" fmla="*/ 3 h 24"/>
                  <a:gd name="T24" fmla="*/ 0 w 30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9" y="2"/>
                      <a:pt x="14" y="1"/>
                      <a:pt x="18" y="2"/>
                    </a:cubicBezTo>
                    <a:cubicBezTo>
                      <a:pt x="21" y="6"/>
                      <a:pt x="17" y="8"/>
                      <a:pt x="16" y="12"/>
                    </a:cubicBezTo>
                    <a:cubicBezTo>
                      <a:pt x="20" y="11"/>
                      <a:pt x="23" y="9"/>
                      <a:pt x="26" y="9"/>
                    </a:cubicBezTo>
                    <a:cubicBezTo>
                      <a:pt x="30" y="12"/>
                      <a:pt x="29" y="14"/>
                      <a:pt x="27" y="17"/>
                    </a:cubicBezTo>
                    <a:cubicBezTo>
                      <a:pt x="25" y="19"/>
                      <a:pt x="22" y="20"/>
                      <a:pt x="20" y="21"/>
                    </a:cubicBezTo>
                    <a:cubicBezTo>
                      <a:pt x="15" y="23"/>
                      <a:pt x="10" y="24"/>
                      <a:pt x="5" y="24"/>
                    </a:cubicBezTo>
                    <a:cubicBezTo>
                      <a:pt x="6" y="23"/>
                      <a:pt x="6" y="23"/>
                      <a:pt x="7" y="22"/>
                    </a:cubicBezTo>
                    <a:cubicBezTo>
                      <a:pt x="10" y="19"/>
                      <a:pt x="12" y="17"/>
                      <a:pt x="11" y="13"/>
                    </a:cubicBezTo>
                    <a:cubicBezTo>
                      <a:pt x="9" y="8"/>
                      <a:pt x="7" y="4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D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57">
                <a:extLst>
                  <a:ext uri="{FF2B5EF4-FFF2-40B4-BE49-F238E27FC236}">
                    <a16:creationId xmlns:a16="http://schemas.microsoft.com/office/drawing/2014/main" id="{F9FC6110-1C1C-C6A7-30D3-0DDE303BC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2943"/>
                <a:ext cx="101" cy="175"/>
              </a:xfrm>
              <a:custGeom>
                <a:avLst/>
                <a:gdLst>
                  <a:gd name="T0" fmla="*/ 10 w 29"/>
                  <a:gd name="T1" fmla="*/ 0 h 50"/>
                  <a:gd name="T2" fmla="*/ 6 w 29"/>
                  <a:gd name="T3" fmla="*/ 7 h 50"/>
                  <a:gd name="T4" fmla="*/ 8 w 29"/>
                  <a:gd name="T5" fmla="*/ 22 h 50"/>
                  <a:gd name="T6" fmla="*/ 21 w 29"/>
                  <a:gd name="T7" fmla="*/ 27 h 50"/>
                  <a:gd name="T8" fmla="*/ 25 w 29"/>
                  <a:gd name="T9" fmla="*/ 31 h 50"/>
                  <a:gd name="T10" fmla="*/ 29 w 29"/>
                  <a:gd name="T11" fmla="*/ 49 h 50"/>
                  <a:gd name="T12" fmla="*/ 29 w 29"/>
                  <a:gd name="T13" fmla="*/ 50 h 50"/>
                  <a:gd name="T14" fmla="*/ 22 w 29"/>
                  <a:gd name="T15" fmla="*/ 36 h 50"/>
                  <a:gd name="T16" fmla="*/ 19 w 29"/>
                  <a:gd name="T17" fmla="*/ 32 h 50"/>
                  <a:gd name="T18" fmla="*/ 0 w 29"/>
                  <a:gd name="T19" fmla="*/ 13 h 50"/>
                  <a:gd name="T20" fmla="*/ 10 w 29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50">
                    <a:moveTo>
                      <a:pt x="10" y="0"/>
                    </a:moveTo>
                    <a:cubicBezTo>
                      <a:pt x="8" y="2"/>
                      <a:pt x="7" y="4"/>
                      <a:pt x="6" y="7"/>
                    </a:cubicBezTo>
                    <a:cubicBezTo>
                      <a:pt x="2" y="12"/>
                      <a:pt x="3" y="18"/>
                      <a:pt x="8" y="22"/>
                    </a:cubicBezTo>
                    <a:cubicBezTo>
                      <a:pt x="12" y="24"/>
                      <a:pt x="16" y="26"/>
                      <a:pt x="21" y="27"/>
                    </a:cubicBezTo>
                    <a:cubicBezTo>
                      <a:pt x="23" y="27"/>
                      <a:pt x="25" y="28"/>
                      <a:pt x="25" y="31"/>
                    </a:cubicBezTo>
                    <a:cubicBezTo>
                      <a:pt x="24" y="37"/>
                      <a:pt x="25" y="44"/>
                      <a:pt x="29" y="49"/>
                    </a:cubicBezTo>
                    <a:cubicBezTo>
                      <a:pt x="29" y="49"/>
                      <a:pt x="29" y="50"/>
                      <a:pt x="29" y="50"/>
                    </a:cubicBezTo>
                    <a:cubicBezTo>
                      <a:pt x="24" y="46"/>
                      <a:pt x="22" y="42"/>
                      <a:pt x="22" y="36"/>
                    </a:cubicBezTo>
                    <a:cubicBezTo>
                      <a:pt x="22" y="33"/>
                      <a:pt x="21" y="32"/>
                      <a:pt x="19" y="32"/>
                    </a:cubicBezTo>
                    <a:cubicBezTo>
                      <a:pt x="9" y="32"/>
                      <a:pt x="1" y="23"/>
                      <a:pt x="0" y="13"/>
                    </a:cubicBezTo>
                    <a:cubicBezTo>
                      <a:pt x="0" y="6"/>
                      <a:pt x="3" y="2"/>
                      <a:pt x="10" y="0"/>
                    </a:cubicBezTo>
                    <a:close/>
                  </a:path>
                </a:pathLst>
              </a:custGeom>
              <a:solidFill>
                <a:srgbClr val="CE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58">
                <a:extLst>
                  <a:ext uri="{FF2B5EF4-FFF2-40B4-BE49-F238E27FC236}">
                    <a16:creationId xmlns:a16="http://schemas.microsoft.com/office/drawing/2014/main" id="{AB21AB1A-1311-5FEB-69A8-8B6BF025F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555"/>
                <a:ext cx="73" cy="88"/>
              </a:xfrm>
              <a:custGeom>
                <a:avLst/>
                <a:gdLst>
                  <a:gd name="T0" fmla="*/ 8 w 21"/>
                  <a:gd name="T1" fmla="*/ 3 h 25"/>
                  <a:gd name="T2" fmla="*/ 12 w 21"/>
                  <a:gd name="T3" fmla="*/ 2 h 25"/>
                  <a:gd name="T4" fmla="*/ 14 w 21"/>
                  <a:gd name="T5" fmla="*/ 2 h 25"/>
                  <a:gd name="T6" fmla="*/ 21 w 21"/>
                  <a:gd name="T7" fmla="*/ 7 h 25"/>
                  <a:gd name="T8" fmla="*/ 13 w 21"/>
                  <a:gd name="T9" fmla="*/ 10 h 25"/>
                  <a:gd name="T10" fmla="*/ 18 w 21"/>
                  <a:gd name="T11" fmla="*/ 15 h 25"/>
                  <a:gd name="T12" fmla="*/ 17 w 21"/>
                  <a:gd name="T13" fmla="*/ 16 h 25"/>
                  <a:gd name="T14" fmla="*/ 16 w 21"/>
                  <a:gd name="T15" fmla="*/ 21 h 25"/>
                  <a:gd name="T16" fmla="*/ 13 w 21"/>
                  <a:gd name="T17" fmla="*/ 22 h 25"/>
                  <a:gd name="T18" fmla="*/ 7 w 21"/>
                  <a:gd name="T19" fmla="*/ 25 h 25"/>
                  <a:gd name="T20" fmla="*/ 2 w 21"/>
                  <a:gd name="T21" fmla="*/ 22 h 25"/>
                  <a:gd name="T22" fmla="*/ 3 w 21"/>
                  <a:gd name="T23" fmla="*/ 14 h 25"/>
                  <a:gd name="T24" fmla="*/ 7 w 21"/>
                  <a:gd name="T25" fmla="*/ 7 h 25"/>
                  <a:gd name="T26" fmla="*/ 8 w 21"/>
                  <a:gd name="T2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5">
                    <a:moveTo>
                      <a:pt x="8" y="3"/>
                    </a:moveTo>
                    <a:cubicBezTo>
                      <a:pt x="9" y="2"/>
                      <a:pt x="12" y="5"/>
                      <a:pt x="12" y="2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6" y="3"/>
                      <a:pt x="18" y="5"/>
                      <a:pt x="21" y="7"/>
                    </a:cubicBezTo>
                    <a:cubicBezTo>
                      <a:pt x="17" y="8"/>
                      <a:pt x="14" y="8"/>
                      <a:pt x="13" y="10"/>
                    </a:cubicBezTo>
                    <a:cubicBezTo>
                      <a:pt x="14" y="12"/>
                      <a:pt x="17" y="12"/>
                      <a:pt x="18" y="15"/>
                    </a:cubicBezTo>
                    <a:cubicBezTo>
                      <a:pt x="18" y="15"/>
                      <a:pt x="18" y="16"/>
                      <a:pt x="17" y="16"/>
                    </a:cubicBezTo>
                    <a:cubicBezTo>
                      <a:pt x="17" y="18"/>
                      <a:pt x="16" y="19"/>
                      <a:pt x="16" y="21"/>
                    </a:cubicBezTo>
                    <a:cubicBezTo>
                      <a:pt x="15" y="21"/>
                      <a:pt x="14" y="23"/>
                      <a:pt x="13" y="22"/>
                    </a:cubicBezTo>
                    <a:cubicBezTo>
                      <a:pt x="11" y="23"/>
                      <a:pt x="9" y="24"/>
                      <a:pt x="7" y="25"/>
                    </a:cubicBezTo>
                    <a:cubicBezTo>
                      <a:pt x="5" y="25"/>
                      <a:pt x="2" y="24"/>
                      <a:pt x="2" y="22"/>
                    </a:cubicBezTo>
                    <a:cubicBezTo>
                      <a:pt x="1" y="19"/>
                      <a:pt x="0" y="15"/>
                      <a:pt x="3" y="14"/>
                    </a:cubicBezTo>
                    <a:cubicBezTo>
                      <a:pt x="7" y="13"/>
                      <a:pt x="6" y="10"/>
                      <a:pt x="7" y="7"/>
                    </a:cubicBezTo>
                    <a:cubicBezTo>
                      <a:pt x="8" y="6"/>
                      <a:pt x="8" y="4"/>
                      <a:pt x="8" y="3"/>
                    </a:cubicBezTo>
                    <a:close/>
                  </a:path>
                </a:pathLst>
              </a:custGeom>
              <a:solidFill>
                <a:srgbClr val="244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59">
                <a:extLst>
                  <a:ext uri="{FF2B5EF4-FFF2-40B4-BE49-F238E27FC236}">
                    <a16:creationId xmlns:a16="http://schemas.microsoft.com/office/drawing/2014/main" id="{6BA82F24-B446-FF71-C901-DE87E3FD6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454"/>
                <a:ext cx="157" cy="143"/>
              </a:xfrm>
              <a:custGeom>
                <a:avLst/>
                <a:gdLst>
                  <a:gd name="T0" fmla="*/ 13 w 45"/>
                  <a:gd name="T1" fmla="*/ 38 h 41"/>
                  <a:gd name="T2" fmla="*/ 33 w 45"/>
                  <a:gd name="T3" fmla="*/ 28 h 41"/>
                  <a:gd name="T4" fmla="*/ 40 w 45"/>
                  <a:gd name="T5" fmla="*/ 11 h 41"/>
                  <a:gd name="T6" fmla="*/ 40 w 45"/>
                  <a:gd name="T7" fmla="*/ 0 h 41"/>
                  <a:gd name="T8" fmla="*/ 40 w 45"/>
                  <a:gd name="T9" fmla="*/ 24 h 41"/>
                  <a:gd name="T10" fmla="*/ 36 w 45"/>
                  <a:gd name="T11" fmla="*/ 32 h 41"/>
                  <a:gd name="T12" fmla="*/ 17 w 45"/>
                  <a:gd name="T13" fmla="*/ 41 h 41"/>
                  <a:gd name="T14" fmla="*/ 12 w 45"/>
                  <a:gd name="T15" fmla="*/ 40 h 41"/>
                  <a:gd name="T16" fmla="*/ 0 w 45"/>
                  <a:gd name="T17" fmla="*/ 32 h 41"/>
                  <a:gd name="T18" fmla="*/ 5 w 45"/>
                  <a:gd name="T19" fmla="*/ 31 h 41"/>
                  <a:gd name="T20" fmla="*/ 13 w 45"/>
                  <a:gd name="T2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1">
                    <a:moveTo>
                      <a:pt x="13" y="38"/>
                    </a:moveTo>
                    <a:cubicBezTo>
                      <a:pt x="25" y="40"/>
                      <a:pt x="27" y="38"/>
                      <a:pt x="33" y="28"/>
                    </a:cubicBezTo>
                    <a:cubicBezTo>
                      <a:pt x="36" y="23"/>
                      <a:pt x="39" y="17"/>
                      <a:pt x="40" y="11"/>
                    </a:cubicBezTo>
                    <a:cubicBezTo>
                      <a:pt x="40" y="7"/>
                      <a:pt x="38" y="3"/>
                      <a:pt x="40" y="0"/>
                    </a:cubicBezTo>
                    <a:cubicBezTo>
                      <a:pt x="45" y="8"/>
                      <a:pt x="44" y="16"/>
                      <a:pt x="40" y="24"/>
                    </a:cubicBezTo>
                    <a:cubicBezTo>
                      <a:pt x="39" y="27"/>
                      <a:pt x="37" y="30"/>
                      <a:pt x="36" y="32"/>
                    </a:cubicBezTo>
                    <a:cubicBezTo>
                      <a:pt x="31" y="38"/>
                      <a:pt x="25" y="41"/>
                      <a:pt x="17" y="41"/>
                    </a:cubicBezTo>
                    <a:cubicBezTo>
                      <a:pt x="16" y="40"/>
                      <a:pt x="14" y="41"/>
                      <a:pt x="12" y="40"/>
                    </a:cubicBezTo>
                    <a:cubicBezTo>
                      <a:pt x="8" y="38"/>
                      <a:pt x="4" y="35"/>
                      <a:pt x="0" y="32"/>
                    </a:cubicBezTo>
                    <a:cubicBezTo>
                      <a:pt x="2" y="32"/>
                      <a:pt x="3" y="31"/>
                      <a:pt x="5" y="31"/>
                    </a:cubicBezTo>
                    <a:cubicBezTo>
                      <a:pt x="7" y="33"/>
                      <a:pt x="10" y="35"/>
                      <a:pt x="13" y="38"/>
                    </a:cubicBezTo>
                    <a:close/>
                  </a:path>
                </a:pathLst>
              </a:custGeom>
              <a:solidFill>
                <a:srgbClr val="E773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60">
                <a:extLst>
                  <a:ext uri="{FF2B5EF4-FFF2-40B4-BE49-F238E27FC236}">
                    <a16:creationId xmlns:a16="http://schemas.microsoft.com/office/drawing/2014/main" id="{11F2F556-6359-600E-31BB-5DE78EA99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328"/>
                <a:ext cx="73" cy="126"/>
              </a:xfrm>
              <a:custGeom>
                <a:avLst/>
                <a:gdLst>
                  <a:gd name="T0" fmla="*/ 0 w 21"/>
                  <a:gd name="T1" fmla="*/ 36 h 36"/>
                  <a:gd name="T2" fmla="*/ 5 w 21"/>
                  <a:gd name="T3" fmla="*/ 32 h 36"/>
                  <a:gd name="T4" fmla="*/ 6 w 21"/>
                  <a:gd name="T5" fmla="*/ 25 h 36"/>
                  <a:gd name="T6" fmla="*/ 14 w 21"/>
                  <a:gd name="T7" fmla="*/ 20 h 36"/>
                  <a:gd name="T8" fmla="*/ 10 w 21"/>
                  <a:gd name="T9" fmla="*/ 12 h 36"/>
                  <a:gd name="T10" fmla="*/ 13 w 21"/>
                  <a:gd name="T11" fmla="*/ 4 h 36"/>
                  <a:gd name="T12" fmla="*/ 18 w 21"/>
                  <a:gd name="T13" fmla="*/ 2 h 36"/>
                  <a:gd name="T14" fmla="*/ 18 w 21"/>
                  <a:gd name="T15" fmla="*/ 3 h 36"/>
                  <a:gd name="T16" fmla="*/ 15 w 21"/>
                  <a:gd name="T17" fmla="*/ 13 h 36"/>
                  <a:gd name="T18" fmla="*/ 20 w 21"/>
                  <a:gd name="T19" fmla="*/ 17 h 36"/>
                  <a:gd name="T20" fmla="*/ 14 w 21"/>
                  <a:gd name="T21" fmla="*/ 28 h 36"/>
                  <a:gd name="T22" fmla="*/ 12 w 21"/>
                  <a:gd name="T23" fmla="*/ 29 h 36"/>
                  <a:gd name="T24" fmla="*/ 8 w 21"/>
                  <a:gd name="T25" fmla="*/ 33 h 36"/>
                  <a:gd name="T26" fmla="*/ 0 w 21"/>
                  <a:gd name="T2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6">
                    <a:moveTo>
                      <a:pt x="0" y="36"/>
                    </a:moveTo>
                    <a:cubicBezTo>
                      <a:pt x="0" y="33"/>
                      <a:pt x="3" y="33"/>
                      <a:pt x="5" y="32"/>
                    </a:cubicBezTo>
                    <a:cubicBezTo>
                      <a:pt x="7" y="29"/>
                      <a:pt x="8" y="27"/>
                      <a:pt x="6" y="25"/>
                    </a:cubicBezTo>
                    <a:cubicBezTo>
                      <a:pt x="6" y="20"/>
                      <a:pt x="11" y="22"/>
                      <a:pt x="14" y="20"/>
                    </a:cubicBezTo>
                    <a:cubicBezTo>
                      <a:pt x="8" y="19"/>
                      <a:pt x="11" y="15"/>
                      <a:pt x="10" y="12"/>
                    </a:cubicBezTo>
                    <a:cubicBezTo>
                      <a:pt x="9" y="9"/>
                      <a:pt x="11" y="7"/>
                      <a:pt x="13" y="4"/>
                    </a:cubicBezTo>
                    <a:cubicBezTo>
                      <a:pt x="15" y="3"/>
                      <a:pt x="16" y="0"/>
                      <a:pt x="18" y="2"/>
                    </a:cubicBezTo>
                    <a:cubicBezTo>
                      <a:pt x="18" y="2"/>
                      <a:pt x="18" y="3"/>
                      <a:pt x="18" y="3"/>
                    </a:cubicBezTo>
                    <a:cubicBezTo>
                      <a:pt x="21" y="7"/>
                      <a:pt x="21" y="10"/>
                      <a:pt x="15" y="13"/>
                    </a:cubicBezTo>
                    <a:cubicBezTo>
                      <a:pt x="21" y="11"/>
                      <a:pt x="21" y="14"/>
                      <a:pt x="20" y="17"/>
                    </a:cubicBezTo>
                    <a:cubicBezTo>
                      <a:pt x="19" y="21"/>
                      <a:pt x="19" y="26"/>
                      <a:pt x="14" y="28"/>
                    </a:cubicBezTo>
                    <a:cubicBezTo>
                      <a:pt x="13" y="27"/>
                      <a:pt x="13" y="28"/>
                      <a:pt x="12" y="29"/>
                    </a:cubicBezTo>
                    <a:cubicBezTo>
                      <a:pt x="11" y="31"/>
                      <a:pt x="8" y="31"/>
                      <a:pt x="8" y="33"/>
                    </a:cubicBezTo>
                    <a:cubicBezTo>
                      <a:pt x="5" y="35"/>
                      <a:pt x="3" y="36"/>
                      <a:pt x="0" y="36"/>
                    </a:cubicBezTo>
                    <a:close/>
                  </a:path>
                </a:pathLst>
              </a:custGeom>
              <a:solidFill>
                <a:srgbClr val="DE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61">
                <a:extLst>
                  <a:ext uri="{FF2B5EF4-FFF2-40B4-BE49-F238E27FC236}">
                    <a16:creationId xmlns:a16="http://schemas.microsoft.com/office/drawing/2014/main" id="{633718FB-8999-BCE9-0FD2-752EAF402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3713"/>
                <a:ext cx="63" cy="87"/>
              </a:xfrm>
              <a:custGeom>
                <a:avLst/>
                <a:gdLst>
                  <a:gd name="T0" fmla="*/ 18 w 18"/>
                  <a:gd name="T1" fmla="*/ 8 h 25"/>
                  <a:gd name="T2" fmla="*/ 18 w 18"/>
                  <a:gd name="T3" fmla="*/ 14 h 25"/>
                  <a:gd name="T4" fmla="*/ 15 w 18"/>
                  <a:gd name="T5" fmla="*/ 20 h 25"/>
                  <a:gd name="T6" fmla="*/ 7 w 18"/>
                  <a:gd name="T7" fmla="*/ 21 h 25"/>
                  <a:gd name="T8" fmla="*/ 0 w 18"/>
                  <a:gd name="T9" fmla="*/ 15 h 25"/>
                  <a:gd name="T10" fmla="*/ 5 w 18"/>
                  <a:gd name="T11" fmla="*/ 15 h 25"/>
                  <a:gd name="T12" fmla="*/ 9 w 18"/>
                  <a:gd name="T13" fmla="*/ 13 h 25"/>
                  <a:gd name="T14" fmla="*/ 5 w 18"/>
                  <a:gd name="T15" fmla="*/ 10 h 25"/>
                  <a:gd name="T16" fmla="*/ 11 w 18"/>
                  <a:gd name="T17" fmla="*/ 1 h 25"/>
                  <a:gd name="T18" fmla="*/ 18 w 18"/>
                  <a:gd name="T19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8"/>
                    </a:moveTo>
                    <a:cubicBezTo>
                      <a:pt x="18" y="10"/>
                      <a:pt x="18" y="12"/>
                      <a:pt x="18" y="14"/>
                    </a:cubicBezTo>
                    <a:cubicBezTo>
                      <a:pt x="17" y="16"/>
                      <a:pt x="16" y="19"/>
                      <a:pt x="15" y="20"/>
                    </a:cubicBezTo>
                    <a:cubicBezTo>
                      <a:pt x="13" y="25"/>
                      <a:pt x="9" y="25"/>
                      <a:pt x="7" y="21"/>
                    </a:cubicBezTo>
                    <a:cubicBezTo>
                      <a:pt x="5" y="17"/>
                      <a:pt x="3" y="16"/>
                      <a:pt x="0" y="15"/>
                    </a:cubicBezTo>
                    <a:cubicBezTo>
                      <a:pt x="1" y="15"/>
                      <a:pt x="3" y="15"/>
                      <a:pt x="5" y="15"/>
                    </a:cubicBezTo>
                    <a:cubicBezTo>
                      <a:pt x="7" y="15"/>
                      <a:pt x="9" y="15"/>
                      <a:pt x="9" y="13"/>
                    </a:cubicBezTo>
                    <a:cubicBezTo>
                      <a:pt x="9" y="10"/>
                      <a:pt x="7" y="10"/>
                      <a:pt x="5" y="10"/>
                    </a:cubicBezTo>
                    <a:cubicBezTo>
                      <a:pt x="5" y="5"/>
                      <a:pt x="7" y="1"/>
                      <a:pt x="11" y="1"/>
                    </a:cubicBezTo>
                    <a:cubicBezTo>
                      <a:pt x="14" y="0"/>
                      <a:pt x="16" y="3"/>
                      <a:pt x="18" y="8"/>
                    </a:cubicBezTo>
                    <a:close/>
                  </a:path>
                </a:pathLst>
              </a:custGeom>
              <a:solidFill>
                <a:srgbClr val="CBA3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62">
                <a:extLst>
                  <a:ext uri="{FF2B5EF4-FFF2-40B4-BE49-F238E27FC236}">
                    <a16:creationId xmlns:a16="http://schemas.microsoft.com/office/drawing/2014/main" id="{FD17854A-A99E-584B-7E3D-D6F82BF1B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524"/>
                <a:ext cx="101" cy="63"/>
              </a:xfrm>
              <a:custGeom>
                <a:avLst/>
                <a:gdLst>
                  <a:gd name="T0" fmla="*/ 8 w 29"/>
                  <a:gd name="T1" fmla="*/ 18 h 18"/>
                  <a:gd name="T2" fmla="*/ 0 w 29"/>
                  <a:gd name="T3" fmla="*/ 11 h 18"/>
                  <a:gd name="T4" fmla="*/ 6 w 29"/>
                  <a:gd name="T5" fmla="*/ 6 h 18"/>
                  <a:gd name="T6" fmla="*/ 29 w 29"/>
                  <a:gd name="T7" fmla="*/ 0 h 18"/>
                  <a:gd name="T8" fmla="*/ 8 w 29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8" y="18"/>
                    </a:moveTo>
                    <a:cubicBezTo>
                      <a:pt x="4" y="17"/>
                      <a:pt x="0" y="16"/>
                      <a:pt x="0" y="11"/>
                    </a:cubicBezTo>
                    <a:cubicBezTo>
                      <a:pt x="2" y="9"/>
                      <a:pt x="4" y="8"/>
                      <a:pt x="6" y="6"/>
                    </a:cubicBezTo>
                    <a:cubicBezTo>
                      <a:pt x="14" y="5"/>
                      <a:pt x="22" y="4"/>
                      <a:pt x="29" y="0"/>
                    </a:cubicBezTo>
                    <a:cubicBezTo>
                      <a:pt x="23" y="7"/>
                      <a:pt x="12" y="9"/>
                      <a:pt x="8" y="18"/>
                    </a:cubicBezTo>
                    <a:close/>
                  </a:path>
                </a:pathLst>
              </a:custGeom>
              <a:solidFill>
                <a:srgbClr val="D56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63">
                <a:extLst>
                  <a:ext uri="{FF2B5EF4-FFF2-40B4-BE49-F238E27FC236}">
                    <a16:creationId xmlns:a16="http://schemas.microsoft.com/office/drawing/2014/main" id="{7416C97A-929F-683A-9F18-C2DCED353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419"/>
                <a:ext cx="80" cy="60"/>
              </a:xfrm>
              <a:custGeom>
                <a:avLst/>
                <a:gdLst>
                  <a:gd name="T0" fmla="*/ 15 w 23"/>
                  <a:gd name="T1" fmla="*/ 5 h 17"/>
                  <a:gd name="T2" fmla="*/ 21 w 23"/>
                  <a:gd name="T3" fmla="*/ 12 h 17"/>
                  <a:gd name="T4" fmla="*/ 20 w 23"/>
                  <a:gd name="T5" fmla="*/ 16 h 17"/>
                  <a:gd name="T6" fmla="*/ 5 w 23"/>
                  <a:gd name="T7" fmla="*/ 9 h 17"/>
                  <a:gd name="T8" fmla="*/ 0 w 23"/>
                  <a:gd name="T9" fmla="*/ 3 h 17"/>
                  <a:gd name="T10" fmla="*/ 3 w 23"/>
                  <a:gd name="T11" fmla="*/ 1 h 17"/>
                  <a:gd name="T12" fmla="*/ 15 w 23"/>
                  <a:gd name="T13" fmla="*/ 4 h 17"/>
                  <a:gd name="T14" fmla="*/ 15 w 23"/>
                  <a:gd name="T1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15" y="5"/>
                    </a:moveTo>
                    <a:cubicBezTo>
                      <a:pt x="17" y="7"/>
                      <a:pt x="19" y="10"/>
                      <a:pt x="21" y="12"/>
                    </a:cubicBezTo>
                    <a:cubicBezTo>
                      <a:pt x="23" y="14"/>
                      <a:pt x="23" y="15"/>
                      <a:pt x="20" y="16"/>
                    </a:cubicBezTo>
                    <a:cubicBezTo>
                      <a:pt x="15" y="17"/>
                      <a:pt x="8" y="14"/>
                      <a:pt x="5" y="9"/>
                    </a:cubicBezTo>
                    <a:cubicBezTo>
                      <a:pt x="3" y="7"/>
                      <a:pt x="2" y="5"/>
                      <a:pt x="0" y="3"/>
                    </a:cubicBezTo>
                    <a:cubicBezTo>
                      <a:pt x="0" y="0"/>
                      <a:pt x="2" y="1"/>
                      <a:pt x="3" y="1"/>
                    </a:cubicBezTo>
                    <a:cubicBezTo>
                      <a:pt x="7" y="2"/>
                      <a:pt x="11" y="2"/>
                      <a:pt x="15" y="4"/>
                    </a:cubicBezTo>
                    <a:cubicBezTo>
                      <a:pt x="16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BD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64">
                <a:extLst>
                  <a:ext uri="{FF2B5EF4-FFF2-40B4-BE49-F238E27FC236}">
                    <a16:creationId xmlns:a16="http://schemas.microsoft.com/office/drawing/2014/main" id="{6E3BB353-9012-F8B4-ECEB-F5B480AA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377"/>
                <a:ext cx="133" cy="70"/>
              </a:xfrm>
              <a:custGeom>
                <a:avLst/>
                <a:gdLst>
                  <a:gd name="T0" fmla="*/ 1 w 38"/>
                  <a:gd name="T1" fmla="*/ 0 h 20"/>
                  <a:gd name="T2" fmla="*/ 38 w 38"/>
                  <a:gd name="T3" fmla="*/ 17 h 20"/>
                  <a:gd name="T4" fmla="*/ 37 w 38"/>
                  <a:gd name="T5" fmla="*/ 19 h 20"/>
                  <a:gd name="T6" fmla="*/ 31 w 38"/>
                  <a:gd name="T7" fmla="*/ 17 h 20"/>
                  <a:gd name="T8" fmla="*/ 4 w 38"/>
                  <a:gd name="T9" fmla="*/ 5 h 20"/>
                  <a:gd name="T10" fmla="*/ 1 w 38"/>
                  <a:gd name="T11" fmla="*/ 1 h 20"/>
                  <a:gd name="T12" fmla="*/ 1 w 3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0">
                    <a:moveTo>
                      <a:pt x="1" y="0"/>
                    </a:moveTo>
                    <a:cubicBezTo>
                      <a:pt x="15" y="3"/>
                      <a:pt x="27" y="9"/>
                      <a:pt x="38" y="17"/>
                    </a:cubicBezTo>
                    <a:cubicBezTo>
                      <a:pt x="38" y="18"/>
                      <a:pt x="37" y="18"/>
                      <a:pt x="37" y="19"/>
                    </a:cubicBezTo>
                    <a:cubicBezTo>
                      <a:pt x="34" y="20"/>
                      <a:pt x="32" y="18"/>
                      <a:pt x="31" y="17"/>
                    </a:cubicBezTo>
                    <a:cubicBezTo>
                      <a:pt x="22" y="12"/>
                      <a:pt x="13" y="8"/>
                      <a:pt x="4" y="5"/>
                    </a:cubicBezTo>
                    <a:cubicBezTo>
                      <a:pt x="2" y="5"/>
                      <a:pt x="0" y="5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4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65">
                <a:extLst>
                  <a:ext uri="{FF2B5EF4-FFF2-40B4-BE49-F238E27FC236}">
                    <a16:creationId xmlns:a16="http://schemas.microsoft.com/office/drawing/2014/main" id="{C4730C70-06AB-94EA-E1E7-03B8E358A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178"/>
                <a:ext cx="59" cy="80"/>
              </a:xfrm>
              <a:custGeom>
                <a:avLst/>
                <a:gdLst>
                  <a:gd name="T0" fmla="*/ 3 w 17"/>
                  <a:gd name="T1" fmla="*/ 10 h 23"/>
                  <a:gd name="T2" fmla="*/ 1 w 17"/>
                  <a:gd name="T3" fmla="*/ 3 h 23"/>
                  <a:gd name="T4" fmla="*/ 6 w 17"/>
                  <a:gd name="T5" fmla="*/ 2 h 23"/>
                  <a:gd name="T6" fmla="*/ 13 w 17"/>
                  <a:gd name="T7" fmla="*/ 3 h 23"/>
                  <a:gd name="T8" fmla="*/ 16 w 17"/>
                  <a:gd name="T9" fmla="*/ 4 h 23"/>
                  <a:gd name="T10" fmla="*/ 17 w 17"/>
                  <a:gd name="T11" fmla="*/ 7 h 23"/>
                  <a:gd name="T12" fmla="*/ 13 w 17"/>
                  <a:gd name="T13" fmla="*/ 15 h 23"/>
                  <a:gd name="T14" fmla="*/ 10 w 17"/>
                  <a:gd name="T15" fmla="*/ 23 h 23"/>
                  <a:gd name="T16" fmla="*/ 7 w 17"/>
                  <a:gd name="T17" fmla="*/ 17 h 23"/>
                  <a:gd name="T18" fmla="*/ 3 w 17"/>
                  <a:gd name="T1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3">
                    <a:moveTo>
                      <a:pt x="3" y="10"/>
                    </a:moveTo>
                    <a:cubicBezTo>
                      <a:pt x="0" y="8"/>
                      <a:pt x="1" y="6"/>
                      <a:pt x="1" y="3"/>
                    </a:cubicBezTo>
                    <a:cubicBezTo>
                      <a:pt x="2" y="0"/>
                      <a:pt x="5" y="6"/>
                      <a:pt x="6" y="2"/>
                    </a:cubicBezTo>
                    <a:cubicBezTo>
                      <a:pt x="8" y="0"/>
                      <a:pt x="11" y="3"/>
                      <a:pt x="13" y="3"/>
                    </a:cubicBezTo>
                    <a:cubicBezTo>
                      <a:pt x="14" y="3"/>
                      <a:pt x="15" y="4"/>
                      <a:pt x="16" y="4"/>
                    </a:cubicBezTo>
                    <a:cubicBezTo>
                      <a:pt x="17" y="5"/>
                      <a:pt x="17" y="6"/>
                      <a:pt x="17" y="7"/>
                    </a:cubicBezTo>
                    <a:cubicBezTo>
                      <a:pt x="13" y="9"/>
                      <a:pt x="12" y="11"/>
                      <a:pt x="13" y="15"/>
                    </a:cubicBezTo>
                    <a:cubicBezTo>
                      <a:pt x="13" y="18"/>
                      <a:pt x="15" y="22"/>
                      <a:pt x="10" y="23"/>
                    </a:cubicBezTo>
                    <a:cubicBezTo>
                      <a:pt x="7" y="22"/>
                      <a:pt x="7" y="19"/>
                      <a:pt x="7" y="17"/>
                    </a:cubicBezTo>
                    <a:cubicBezTo>
                      <a:pt x="6" y="14"/>
                      <a:pt x="6" y="11"/>
                      <a:pt x="3" y="10"/>
                    </a:cubicBezTo>
                    <a:close/>
                  </a:path>
                </a:pathLst>
              </a:custGeom>
              <a:solidFill>
                <a:srgbClr val="204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66">
                <a:extLst>
                  <a:ext uri="{FF2B5EF4-FFF2-40B4-BE49-F238E27FC236}">
                    <a16:creationId xmlns:a16="http://schemas.microsoft.com/office/drawing/2014/main" id="{130D8DBE-1D10-C86E-BBF7-061DF6FB5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95"/>
                <a:ext cx="77" cy="35"/>
              </a:xfrm>
              <a:custGeom>
                <a:avLst/>
                <a:gdLst>
                  <a:gd name="T0" fmla="*/ 0 w 22"/>
                  <a:gd name="T1" fmla="*/ 8 h 10"/>
                  <a:gd name="T2" fmla="*/ 5 w 22"/>
                  <a:gd name="T3" fmla="*/ 0 h 10"/>
                  <a:gd name="T4" fmla="*/ 21 w 22"/>
                  <a:gd name="T5" fmla="*/ 5 h 10"/>
                  <a:gd name="T6" fmla="*/ 21 w 22"/>
                  <a:gd name="T7" fmla="*/ 6 h 10"/>
                  <a:gd name="T8" fmla="*/ 4 w 22"/>
                  <a:gd name="T9" fmla="*/ 10 h 10"/>
                  <a:gd name="T10" fmla="*/ 0 w 22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0" y="8"/>
                    </a:moveTo>
                    <a:cubicBezTo>
                      <a:pt x="1" y="5"/>
                      <a:pt x="2" y="2"/>
                      <a:pt x="5" y="0"/>
                    </a:cubicBezTo>
                    <a:cubicBezTo>
                      <a:pt x="11" y="0"/>
                      <a:pt x="16" y="2"/>
                      <a:pt x="21" y="5"/>
                    </a:cubicBezTo>
                    <a:cubicBezTo>
                      <a:pt x="22" y="5"/>
                      <a:pt x="22" y="6"/>
                      <a:pt x="21" y="6"/>
                    </a:cubicBezTo>
                    <a:cubicBezTo>
                      <a:pt x="16" y="10"/>
                      <a:pt x="10" y="10"/>
                      <a:pt x="4" y="10"/>
                    </a:cubicBezTo>
                    <a:cubicBezTo>
                      <a:pt x="2" y="10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8C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67">
                <a:extLst>
                  <a:ext uri="{FF2B5EF4-FFF2-40B4-BE49-F238E27FC236}">
                    <a16:creationId xmlns:a16="http://schemas.microsoft.com/office/drawing/2014/main" id="{A4C63C0F-B651-ECC3-C4C0-8345592D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300"/>
                <a:ext cx="49" cy="88"/>
              </a:xfrm>
              <a:custGeom>
                <a:avLst/>
                <a:gdLst>
                  <a:gd name="T0" fmla="*/ 13 w 14"/>
                  <a:gd name="T1" fmla="*/ 19 h 25"/>
                  <a:gd name="T2" fmla="*/ 9 w 14"/>
                  <a:gd name="T3" fmla="*/ 25 h 25"/>
                  <a:gd name="T4" fmla="*/ 9 w 14"/>
                  <a:gd name="T5" fmla="*/ 17 h 25"/>
                  <a:gd name="T6" fmla="*/ 6 w 14"/>
                  <a:gd name="T7" fmla="*/ 16 h 25"/>
                  <a:gd name="T8" fmla="*/ 0 w 14"/>
                  <a:gd name="T9" fmla="*/ 0 h 25"/>
                  <a:gd name="T10" fmla="*/ 8 w 14"/>
                  <a:gd name="T11" fmla="*/ 4 h 25"/>
                  <a:gd name="T12" fmla="*/ 12 w 14"/>
                  <a:gd name="T13" fmla="*/ 13 h 25"/>
                  <a:gd name="T14" fmla="*/ 13 w 14"/>
                  <a:gd name="T15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5">
                    <a:moveTo>
                      <a:pt x="13" y="19"/>
                    </a:moveTo>
                    <a:cubicBezTo>
                      <a:pt x="13" y="22"/>
                      <a:pt x="14" y="25"/>
                      <a:pt x="9" y="25"/>
                    </a:cubicBezTo>
                    <a:cubicBezTo>
                      <a:pt x="11" y="22"/>
                      <a:pt x="9" y="19"/>
                      <a:pt x="9" y="17"/>
                    </a:cubicBezTo>
                    <a:cubicBezTo>
                      <a:pt x="8" y="13"/>
                      <a:pt x="7" y="16"/>
                      <a:pt x="6" y="16"/>
                    </a:cubicBezTo>
                    <a:cubicBezTo>
                      <a:pt x="7" y="10"/>
                      <a:pt x="4" y="5"/>
                      <a:pt x="0" y="0"/>
                    </a:cubicBezTo>
                    <a:cubicBezTo>
                      <a:pt x="7" y="2"/>
                      <a:pt x="7" y="2"/>
                      <a:pt x="8" y="4"/>
                    </a:cubicBezTo>
                    <a:cubicBezTo>
                      <a:pt x="9" y="7"/>
                      <a:pt x="12" y="10"/>
                      <a:pt x="12" y="13"/>
                    </a:cubicBezTo>
                    <a:cubicBezTo>
                      <a:pt x="13" y="15"/>
                      <a:pt x="14" y="17"/>
                      <a:pt x="13" y="19"/>
                    </a:cubicBezTo>
                    <a:close/>
                  </a:path>
                </a:pathLst>
              </a:custGeom>
              <a:solidFill>
                <a:srgbClr val="4B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68">
                <a:extLst>
                  <a:ext uri="{FF2B5EF4-FFF2-40B4-BE49-F238E27FC236}">
                    <a16:creationId xmlns:a16="http://schemas.microsoft.com/office/drawing/2014/main" id="{16D75714-2B8E-0625-673D-56F0B0CF3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325"/>
                <a:ext cx="88" cy="80"/>
              </a:xfrm>
              <a:custGeom>
                <a:avLst/>
                <a:gdLst>
                  <a:gd name="T0" fmla="*/ 17 w 25"/>
                  <a:gd name="T1" fmla="*/ 12 h 23"/>
                  <a:gd name="T2" fmla="*/ 25 w 25"/>
                  <a:gd name="T3" fmla="*/ 20 h 23"/>
                  <a:gd name="T4" fmla="*/ 20 w 25"/>
                  <a:gd name="T5" fmla="*/ 23 h 23"/>
                  <a:gd name="T6" fmla="*/ 11 w 25"/>
                  <a:gd name="T7" fmla="*/ 16 h 23"/>
                  <a:gd name="T8" fmla="*/ 0 w 25"/>
                  <a:gd name="T9" fmla="*/ 0 h 23"/>
                  <a:gd name="T10" fmla="*/ 17 w 25"/>
                  <a:gd name="T1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17" y="12"/>
                    </a:moveTo>
                    <a:cubicBezTo>
                      <a:pt x="20" y="15"/>
                      <a:pt x="21" y="19"/>
                      <a:pt x="25" y="20"/>
                    </a:cubicBezTo>
                    <a:cubicBezTo>
                      <a:pt x="23" y="21"/>
                      <a:pt x="22" y="22"/>
                      <a:pt x="20" y="23"/>
                    </a:cubicBezTo>
                    <a:cubicBezTo>
                      <a:pt x="16" y="21"/>
                      <a:pt x="16" y="16"/>
                      <a:pt x="11" y="16"/>
                    </a:cubicBezTo>
                    <a:cubicBezTo>
                      <a:pt x="8" y="10"/>
                      <a:pt x="1" y="7"/>
                      <a:pt x="0" y="0"/>
                    </a:cubicBezTo>
                    <a:cubicBezTo>
                      <a:pt x="5" y="5"/>
                      <a:pt x="11" y="9"/>
                      <a:pt x="17" y="12"/>
                    </a:cubicBezTo>
                    <a:close/>
                  </a:path>
                </a:pathLst>
              </a:custGeom>
              <a:solidFill>
                <a:srgbClr val="5B4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69">
                <a:extLst>
                  <a:ext uri="{FF2B5EF4-FFF2-40B4-BE49-F238E27FC236}">
                    <a16:creationId xmlns:a16="http://schemas.microsoft.com/office/drawing/2014/main" id="{4155AC32-E1B1-9651-8DE8-AF22D652D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2597"/>
                <a:ext cx="55" cy="53"/>
              </a:xfrm>
              <a:custGeom>
                <a:avLst/>
                <a:gdLst>
                  <a:gd name="T0" fmla="*/ 6 w 16"/>
                  <a:gd name="T1" fmla="*/ 0 h 15"/>
                  <a:gd name="T2" fmla="*/ 9 w 16"/>
                  <a:gd name="T3" fmla="*/ 0 h 15"/>
                  <a:gd name="T4" fmla="*/ 14 w 16"/>
                  <a:gd name="T5" fmla="*/ 9 h 15"/>
                  <a:gd name="T6" fmla="*/ 7 w 16"/>
                  <a:gd name="T7" fmla="*/ 11 h 15"/>
                  <a:gd name="T8" fmla="*/ 0 w 16"/>
                  <a:gd name="T9" fmla="*/ 11 h 15"/>
                  <a:gd name="T10" fmla="*/ 0 w 16"/>
                  <a:gd name="T11" fmla="*/ 8 h 15"/>
                  <a:gd name="T12" fmla="*/ 6 w 1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6" y="0"/>
                    </a:moveTo>
                    <a:cubicBezTo>
                      <a:pt x="7" y="0"/>
                      <a:pt x="8" y="0"/>
                      <a:pt x="9" y="0"/>
                    </a:cubicBezTo>
                    <a:cubicBezTo>
                      <a:pt x="15" y="2"/>
                      <a:pt x="16" y="4"/>
                      <a:pt x="14" y="9"/>
                    </a:cubicBezTo>
                    <a:cubicBezTo>
                      <a:pt x="12" y="11"/>
                      <a:pt x="11" y="15"/>
                      <a:pt x="7" y="11"/>
                    </a:cubicBezTo>
                    <a:cubicBezTo>
                      <a:pt x="6" y="10"/>
                      <a:pt x="3" y="12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rgbClr val="224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70">
                <a:extLst>
                  <a:ext uri="{FF2B5EF4-FFF2-40B4-BE49-F238E27FC236}">
                    <a16:creationId xmlns:a16="http://schemas.microsoft.com/office/drawing/2014/main" id="{813D1C24-9961-523E-E284-8AE110565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213"/>
                <a:ext cx="45" cy="122"/>
              </a:xfrm>
              <a:custGeom>
                <a:avLst/>
                <a:gdLst>
                  <a:gd name="T0" fmla="*/ 3 w 13"/>
                  <a:gd name="T1" fmla="*/ 8 h 35"/>
                  <a:gd name="T2" fmla="*/ 3 w 13"/>
                  <a:gd name="T3" fmla="*/ 0 h 35"/>
                  <a:gd name="T4" fmla="*/ 10 w 13"/>
                  <a:gd name="T5" fmla="*/ 15 h 35"/>
                  <a:gd name="T6" fmla="*/ 9 w 13"/>
                  <a:gd name="T7" fmla="*/ 35 h 35"/>
                  <a:gd name="T8" fmla="*/ 9 w 13"/>
                  <a:gd name="T9" fmla="*/ 35 h 35"/>
                  <a:gd name="T10" fmla="*/ 7 w 13"/>
                  <a:gd name="T11" fmla="*/ 32 h 35"/>
                  <a:gd name="T12" fmla="*/ 6 w 13"/>
                  <a:gd name="T13" fmla="*/ 16 h 35"/>
                  <a:gd name="T14" fmla="*/ 4 w 13"/>
                  <a:gd name="T15" fmla="*/ 14 h 35"/>
                  <a:gd name="T16" fmla="*/ 3 w 13"/>
                  <a:gd name="T1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5">
                    <a:moveTo>
                      <a:pt x="3" y="8"/>
                    </a:moveTo>
                    <a:cubicBezTo>
                      <a:pt x="4" y="5"/>
                      <a:pt x="0" y="3"/>
                      <a:pt x="3" y="0"/>
                    </a:cubicBezTo>
                    <a:cubicBezTo>
                      <a:pt x="8" y="4"/>
                      <a:pt x="10" y="10"/>
                      <a:pt x="10" y="15"/>
                    </a:cubicBezTo>
                    <a:cubicBezTo>
                      <a:pt x="11" y="22"/>
                      <a:pt x="13" y="29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34"/>
                      <a:pt x="7" y="33"/>
                      <a:pt x="7" y="32"/>
                    </a:cubicBezTo>
                    <a:cubicBezTo>
                      <a:pt x="10" y="26"/>
                      <a:pt x="6" y="21"/>
                      <a:pt x="6" y="16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1" y="12"/>
                      <a:pt x="1" y="10"/>
                      <a:pt x="3" y="8"/>
                    </a:cubicBezTo>
                    <a:close/>
                  </a:path>
                </a:pathLst>
              </a:custGeom>
              <a:solidFill>
                <a:srgbClr val="DB2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71">
                <a:extLst>
                  <a:ext uri="{FF2B5EF4-FFF2-40B4-BE49-F238E27FC236}">
                    <a16:creationId xmlns:a16="http://schemas.microsoft.com/office/drawing/2014/main" id="{5A4F74A9-9C1F-6FAD-CDCE-C8C6EA4D3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2493"/>
                <a:ext cx="80" cy="90"/>
              </a:xfrm>
              <a:custGeom>
                <a:avLst/>
                <a:gdLst>
                  <a:gd name="T0" fmla="*/ 0 w 23"/>
                  <a:gd name="T1" fmla="*/ 1 h 26"/>
                  <a:gd name="T2" fmla="*/ 3 w 23"/>
                  <a:gd name="T3" fmla="*/ 2 h 26"/>
                  <a:gd name="T4" fmla="*/ 19 w 23"/>
                  <a:gd name="T5" fmla="*/ 12 h 26"/>
                  <a:gd name="T6" fmla="*/ 21 w 23"/>
                  <a:gd name="T7" fmla="*/ 17 h 26"/>
                  <a:gd name="T8" fmla="*/ 21 w 23"/>
                  <a:gd name="T9" fmla="*/ 23 h 26"/>
                  <a:gd name="T10" fmla="*/ 18 w 23"/>
                  <a:gd name="T11" fmla="*/ 26 h 26"/>
                  <a:gd name="T12" fmla="*/ 15 w 23"/>
                  <a:gd name="T13" fmla="*/ 20 h 26"/>
                  <a:gd name="T14" fmla="*/ 5 w 23"/>
                  <a:gd name="T15" fmla="*/ 6 h 26"/>
                  <a:gd name="T16" fmla="*/ 0 w 23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6">
                    <a:moveTo>
                      <a:pt x="0" y="1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8" y="7"/>
                      <a:pt x="13" y="10"/>
                      <a:pt x="19" y="12"/>
                    </a:cubicBezTo>
                    <a:cubicBezTo>
                      <a:pt x="23" y="13"/>
                      <a:pt x="23" y="14"/>
                      <a:pt x="21" y="17"/>
                    </a:cubicBezTo>
                    <a:cubicBezTo>
                      <a:pt x="17" y="20"/>
                      <a:pt x="17" y="22"/>
                      <a:pt x="21" y="23"/>
                    </a:cubicBezTo>
                    <a:cubicBezTo>
                      <a:pt x="21" y="24"/>
                      <a:pt x="20" y="25"/>
                      <a:pt x="18" y="26"/>
                    </a:cubicBezTo>
                    <a:cubicBezTo>
                      <a:pt x="17" y="24"/>
                      <a:pt x="16" y="22"/>
                      <a:pt x="15" y="20"/>
                    </a:cubicBezTo>
                    <a:cubicBezTo>
                      <a:pt x="14" y="13"/>
                      <a:pt x="11" y="9"/>
                      <a:pt x="5" y="6"/>
                    </a:cubicBezTo>
                    <a:cubicBezTo>
                      <a:pt x="3" y="5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rgbClr val="2D4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72">
                <a:extLst>
                  <a:ext uri="{FF2B5EF4-FFF2-40B4-BE49-F238E27FC236}">
                    <a16:creationId xmlns:a16="http://schemas.microsoft.com/office/drawing/2014/main" id="{84CCA559-DF91-A501-58A8-4804D10BA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531"/>
                <a:ext cx="69" cy="38"/>
              </a:xfrm>
              <a:custGeom>
                <a:avLst/>
                <a:gdLst>
                  <a:gd name="T0" fmla="*/ 20 w 20"/>
                  <a:gd name="T1" fmla="*/ 10 h 11"/>
                  <a:gd name="T2" fmla="*/ 0 w 20"/>
                  <a:gd name="T3" fmla="*/ 0 h 11"/>
                  <a:gd name="T4" fmla="*/ 13 w 20"/>
                  <a:gd name="T5" fmla="*/ 0 h 11"/>
                  <a:gd name="T6" fmla="*/ 20 w 20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20" y="10"/>
                    </a:moveTo>
                    <a:cubicBezTo>
                      <a:pt x="12" y="11"/>
                      <a:pt x="5" y="7"/>
                      <a:pt x="0" y="0"/>
                    </a:cubicBezTo>
                    <a:cubicBezTo>
                      <a:pt x="5" y="0"/>
                      <a:pt x="9" y="3"/>
                      <a:pt x="13" y="0"/>
                    </a:cubicBezTo>
                    <a:cubicBezTo>
                      <a:pt x="14" y="5"/>
                      <a:pt x="19" y="6"/>
                      <a:pt x="20" y="10"/>
                    </a:cubicBezTo>
                    <a:close/>
                  </a:path>
                </a:pathLst>
              </a:custGeom>
              <a:solidFill>
                <a:srgbClr val="8B5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73">
                <a:extLst>
                  <a:ext uri="{FF2B5EF4-FFF2-40B4-BE49-F238E27FC236}">
                    <a16:creationId xmlns:a16="http://schemas.microsoft.com/office/drawing/2014/main" id="{11B0011E-5738-1E3C-CE88-49921865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381"/>
                <a:ext cx="129" cy="70"/>
              </a:xfrm>
              <a:custGeom>
                <a:avLst/>
                <a:gdLst>
                  <a:gd name="T0" fmla="*/ 16 w 37"/>
                  <a:gd name="T1" fmla="*/ 10 h 20"/>
                  <a:gd name="T2" fmla="*/ 0 w 37"/>
                  <a:gd name="T3" fmla="*/ 4 h 20"/>
                  <a:gd name="T4" fmla="*/ 1 w 37"/>
                  <a:gd name="T5" fmla="*/ 0 h 20"/>
                  <a:gd name="T6" fmla="*/ 3 w 37"/>
                  <a:gd name="T7" fmla="*/ 3 h 20"/>
                  <a:gd name="T8" fmla="*/ 37 w 37"/>
                  <a:gd name="T9" fmla="*/ 18 h 20"/>
                  <a:gd name="T10" fmla="*/ 35 w 37"/>
                  <a:gd name="T11" fmla="*/ 20 h 20"/>
                  <a:gd name="T12" fmla="*/ 28 w 37"/>
                  <a:gd name="T13" fmla="*/ 16 h 20"/>
                  <a:gd name="T14" fmla="*/ 16 w 37"/>
                  <a:gd name="T1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0">
                    <a:moveTo>
                      <a:pt x="16" y="10"/>
                    </a:moveTo>
                    <a:cubicBezTo>
                      <a:pt x="11" y="7"/>
                      <a:pt x="5" y="6"/>
                      <a:pt x="0" y="4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2"/>
                      <a:pt x="1" y="2"/>
                      <a:pt x="3" y="3"/>
                    </a:cubicBezTo>
                    <a:cubicBezTo>
                      <a:pt x="15" y="6"/>
                      <a:pt x="26" y="11"/>
                      <a:pt x="37" y="18"/>
                    </a:cubicBezTo>
                    <a:cubicBezTo>
                      <a:pt x="37" y="19"/>
                      <a:pt x="36" y="20"/>
                      <a:pt x="35" y="20"/>
                    </a:cubicBezTo>
                    <a:cubicBezTo>
                      <a:pt x="33" y="19"/>
                      <a:pt x="31" y="17"/>
                      <a:pt x="28" y="16"/>
                    </a:cubicBezTo>
                    <a:cubicBezTo>
                      <a:pt x="23" y="15"/>
                      <a:pt x="19" y="13"/>
                      <a:pt x="16" y="10"/>
                    </a:cubicBezTo>
                    <a:close/>
                  </a:path>
                </a:pathLst>
              </a:custGeom>
              <a:solidFill>
                <a:srgbClr val="C49C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74">
                <a:extLst>
                  <a:ext uri="{FF2B5EF4-FFF2-40B4-BE49-F238E27FC236}">
                    <a16:creationId xmlns:a16="http://schemas.microsoft.com/office/drawing/2014/main" id="{BA240EF8-9882-0D3F-8227-A1F779367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2423"/>
                <a:ext cx="130" cy="49"/>
              </a:xfrm>
              <a:custGeom>
                <a:avLst/>
                <a:gdLst>
                  <a:gd name="T0" fmla="*/ 31 w 37"/>
                  <a:gd name="T1" fmla="*/ 2 h 14"/>
                  <a:gd name="T2" fmla="*/ 37 w 37"/>
                  <a:gd name="T3" fmla="*/ 4 h 14"/>
                  <a:gd name="T4" fmla="*/ 0 w 37"/>
                  <a:gd name="T5" fmla="*/ 9 h 14"/>
                  <a:gd name="T6" fmla="*/ 8 w 37"/>
                  <a:gd name="T7" fmla="*/ 7 h 14"/>
                  <a:gd name="T8" fmla="*/ 11 w 37"/>
                  <a:gd name="T9" fmla="*/ 7 h 14"/>
                  <a:gd name="T10" fmla="*/ 26 w 37"/>
                  <a:gd name="T11" fmla="*/ 4 h 14"/>
                  <a:gd name="T12" fmla="*/ 31 w 37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4">
                    <a:moveTo>
                      <a:pt x="31" y="2"/>
                    </a:moveTo>
                    <a:cubicBezTo>
                      <a:pt x="33" y="2"/>
                      <a:pt x="36" y="0"/>
                      <a:pt x="37" y="4"/>
                    </a:cubicBezTo>
                    <a:cubicBezTo>
                      <a:pt x="25" y="9"/>
                      <a:pt x="13" y="14"/>
                      <a:pt x="0" y="9"/>
                    </a:cubicBezTo>
                    <a:cubicBezTo>
                      <a:pt x="2" y="5"/>
                      <a:pt x="5" y="7"/>
                      <a:pt x="8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6" y="7"/>
                      <a:pt x="21" y="6"/>
                      <a:pt x="26" y="4"/>
                    </a:cubicBezTo>
                    <a:cubicBezTo>
                      <a:pt x="28" y="4"/>
                      <a:pt x="29" y="2"/>
                      <a:pt x="31" y="2"/>
                    </a:cubicBezTo>
                    <a:close/>
                  </a:path>
                </a:pathLst>
              </a:custGeom>
              <a:solidFill>
                <a:srgbClr val="4F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75">
                <a:extLst>
                  <a:ext uri="{FF2B5EF4-FFF2-40B4-BE49-F238E27FC236}">
                    <a16:creationId xmlns:a16="http://schemas.microsoft.com/office/drawing/2014/main" id="{B2903F80-3EF5-C4EB-2654-BE923B23B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2388"/>
                <a:ext cx="143" cy="66"/>
              </a:xfrm>
              <a:custGeom>
                <a:avLst/>
                <a:gdLst>
                  <a:gd name="T0" fmla="*/ 0 w 41"/>
                  <a:gd name="T1" fmla="*/ 14 h 19"/>
                  <a:gd name="T2" fmla="*/ 0 w 41"/>
                  <a:gd name="T3" fmla="*/ 13 h 19"/>
                  <a:gd name="T4" fmla="*/ 1 w 41"/>
                  <a:gd name="T5" fmla="*/ 13 h 19"/>
                  <a:gd name="T6" fmla="*/ 3 w 41"/>
                  <a:gd name="T7" fmla="*/ 13 h 19"/>
                  <a:gd name="T8" fmla="*/ 6 w 41"/>
                  <a:gd name="T9" fmla="*/ 13 h 19"/>
                  <a:gd name="T10" fmla="*/ 11 w 41"/>
                  <a:gd name="T11" fmla="*/ 12 h 19"/>
                  <a:gd name="T12" fmla="*/ 34 w 41"/>
                  <a:gd name="T13" fmla="*/ 2 h 19"/>
                  <a:gd name="T14" fmla="*/ 40 w 41"/>
                  <a:gd name="T15" fmla="*/ 2 h 19"/>
                  <a:gd name="T16" fmla="*/ 41 w 41"/>
                  <a:gd name="T17" fmla="*/ 4 h 19"/>
                  <a:gd name="T18" fmla="*/ 11 w 41"/>
                  <a:gd name="T19" fmla="*/ 16 h 19"/>
                  <a:gd name="T20" fmla="*/ 3 w 41"/>
                  <a:gd name="T21" fmla="*/ 16 h 19"/>
                  <a:gd name="T22" fmla="*/ 0 w 41"/>
                  <a:gd name="T2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9">
                    <a:moveTo>
                      <a:pt x="0" y="14"/>
                    </a:moveTo>
                    <a:cubicBezTo>
                      <a:pt x="0" y="14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9" y="13"/>
                      <a:pt x="11" y="12"/>
                    </a:cubicBezTo>
                    <a:cubicBezTo>
                      <a:pt x="18" y="8"/>
                      <a:pt x="26" y="4"/>
                      <a:pt x="34" y="2"/>
                    </a:cubicBezTo>
                    <a:cubicBezTo>
                      <a:pt x="36" y="1"/>
                      <a:pt x="38" y="0"/>
                      <a:pt x="40" y="2"/>
                    </a:cubicBezTo>
                    <a:cubicBezTo>
                      <a:pt x="40" y="2"/>
                      <a:pt x="40" y="3"/>
                      <a:pt x="41" y="4"/>
                    </a:cubicBezTo>
                    <a:cubicBezTo>
                      <a:pt x="30" y="6"/>
                      <a:pt x="20" y="10"/>
                      <a:pt x="11" y="16"/>
                    </a:cubicBezTo>
                    <a:cubicBezTo>
                      <a:pt x="8" y="18"/>
                      <a:pt x="6" y="19"/>
                      <a:pt x="3" y="16"/>
                    </a:cubicBezTo>
                    <a:cubicBezTo>
                      <a:pt x="2" y="15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815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76">
                <a:extLst>
                  <a:ext uri="{FF2B5EF4-FFF2-40B4-BE49-F238E27FC236}">
                    <a16:creationId xmlns:a16="http://schemas.microsoft.com/office/drawing/2014/main" id="{61CB1A7E-A991-3117-C68C-F7A7645B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237"/>
                <a:ext cx="31" cy="67"/>
              </a:xfrm>
              <a:custGeom>
                <a:avLst/>
                <a:gdLst>
                  <a:gd name="T0" fmla="*/ 7 w 9"/>
                  <a:gd name="T1" fmla="*/ 7 h 19"/>
                  <a:gd name="T2" fmla="*/ 4 w 9"/>
                  <a:gd name="T3" fmla="*/ 19 h 19"/>
                  <a:gd name="T4" fmla="*/ 4 w 9"/>
                  <a:gd name="T5" fmla="*/ 0 h 19"/>
                  <a:gd name="T6" fmla="*/ 7 w 9"/>
                  <a:gd name="T7" fmla="*/ 2 h 19"/>
                  <a:gd name="T8" fmla="*/ 7 w 9"/>
                  <a:gd name="T9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7" y="7"/>
                    </a:moveTo>
                    <a:cubicBezTo>
                      <a:pt x="9" y="12"/>
                      <a:pt x="6" y="15"/>
                      <a:pt x="4" y="19"/>
                    </a:cubicBezTo>
                    <a:cubicBezTo>
                      <a:pt x="0" y="13"/>
                      <a:pt x="0" y="7"/>
                      <a:pt x="4" y="0"/>
                    </a:cubicBezTo>
                    <a:cubicBezTo>
                      <a:pt x="6" y="0"/>
                      <a:pt x="7" y="0"/>
                      <a:pt x="7" y="2"/>
                    </a:cubicBezTo>
                    <a:cubicBezTo>
                      <a:pt x="6" y="4"/>
                      <a:pt x="6" y="5"/>
                      <a:pt x="7" y="7"/>
                    </a:cubicBezTo>
                    <a:close/>
                  </a:path>
                </a:pathLst>
              </a:custGeom>
              <a:solidFill>
                <a:srgbClr val="263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77">
                <a:extLst>
                  <a:ext uri="{FF2B5EF4-FFF2-40B4-BE49-F238E27FC236}">
                    <a16:creationId xmlns:a16="http://schemas.microsoft.com/office/drawing/2014/main" id="{EE2A31DF-21E3-63C6-3A79-1105315FA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2426"/>
                <a:ext cx="52" cy="39"/>
              </a:xfrm>
              <a:custGeom>
                <a:avLst/>
                <a:gdLst>
                  <a:gd name="T0" fmla="*/ 8 w 15"/>
                  <a:gd name="T1" fmla="*/ 8 h 11"/>
                  <a:gd name="T2" fmla="*/ 1 w 15"/>
                  <a:gd name="T3" fmla="*/ 11 h 11"/>
                  <a:gd name="T4" fmla="*/ 10 w 15"/>
                  <a:gd name="T5" fmla="*/ 0 h 11"/>
                  <a:gd name="T6" fmla="*/ 14 w 15"/>
                  <a:gd name="T7" fmla="*/ 8 h 11"/>
                  <a:gd name="T8" fmla="*/ 8 w 15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8" y="8"/>
                    </a:moveTo>
                    <a:cubicBezTo>
                      <a:pt x="5" y="8"/>
                      <a:pt x="3" y="9"/>
                      <a:pt x="1" y="11"/>
                    </a:cubicBezTo>
                    <a:cubicBezTo>
                      <a:pt x="0" y="3"/>
                      <a:pt x="2" y="1"/>
                      <a:pt x="10" y="0"/>
                    </a:cubicBezTo>
                    <a:cubicBezTo>
                      <a:pt x="13" y="2"/>
                      <a:pt x="15" y="4"/>
                      <a:pt x="14" y="8"/>
                    </a:cubicBezTo>
                    <a:cubicBezTo>
                      <a:pt x="12" y="9"/>
                      <a:pt x="10" y="9"/>
                      <a:pt x="8" y="8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78">
                <a:extLst>
                  <a:ext uri="{FF2B5EF4-FFF2-40B4-BE49-F238E27FC236}">
                    <a16:creationId xmlns:a16="http://schemas.microsoft.com/office/drawing/2014/main" id="{197ADF66-BC09-D717-4B1F-593594951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370"/>
                <a:ext cx="63" cy="63"/>
              </a:xfrm>
              <a:custGeom>
                <a:avLst/>
                <a:gdLst>
                  <a:gd name="T0" fmla="*/ 9 w 18"/>
                  <a:gd name="T1" fmla="*/ 17 h 18"/>
                  <a:gd name="T2" fmla="*/ 3 w 18"/>
                  <a:gd name="T3" fmla="*/ 6 h 18"/>
                  <a:gd name="T4" fmla="*/ 1 w 18"/>
                  <a:gd name="T5" fmla="*/ 0 h 18"/>
                  <a:gd name="T6" fmla="*/ 4 w 18"/>
                  <a:gd name="T7" fmla="*/ 4 h 18"/>
                  <a:gd name="T8" fmla="*/ 8 w 18"/>
                  <a:gd name="T9" fmla="*/ 8 h 18"/>
                  <a:gd name="T10" fmla="*/ 16 w 18"/>
                  <a:gd name="T11" fmla="*/ 15 h 18"/>
                  <a:gd name="T12" fmla="*/ 14 w 18"/>
                  <a:gd name="T13" fmla="*/ 18 h 18"/>
                  <a:gd name="T14" fmla="*/ 9 w 18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8">
                    <a:moveTo>
                      <a:pt x="9" y="17"/>
                    </a:moveTo>
                    <a:cubicBezTo>
                      <a:pt x="9" y="12"/>
                      <a:pt x="4" y="10"/>
                      <a:pt x="3" y="6"/>
                    </a:cubicBezTo>
                    <a:cubicBezTo>
                      <a:pt x="2" y="4"/>
                      <a:pt x="0" y="3"/>
                      <a:pt x="1" y="0"/>
                    </a:cubicBezTo>
                    <a:cubicBezTo>
                      <a:pt x="3" y="1"/>
                      <a:pt x="3" y="3"/>
                      <a:pt x="4" y="4"/>
                    </a:cubicBezTo>
                    <a:cubicBezTo>
                      <a:pt x="5" y="6"/>
                      <a:pt x="6" y="8"/>
                      <a:pt x="8" y="8"/>
                    </a:cubicBezTo>
                    <a:cubicBezTo>
                      <a:pt x="12" y="9"/>
                      <a:pt x="14" y="13"/>
                      <a:pt x="16" y="15"/>
                    </a:cubicBezTo>
                    <a:cubicBezTo>
                      <a:pt x="18" y="17"/>
                      <a:pt x="14" y="17"/>
                      <a:pt x="14" y="18"/>
                    </a:cubicBezTo>
                    <a:cubicBezTo>
                      <a:pt x="12" y="18"/>
                      <a:pt x="11" y="17"/>
                      <a:pt x="9" y="17"/>
                    </a:cubicBezTo>
                    <a:close/>
                  </a:path>
                </a:pathLst>
              </a:custGeom>
              <a:solidFill>
                <a:srgbClr val="C1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79">
                <a:extLst>
                  <a:ext uri="{FF2B5EF4-FFF2-40B4-BE49-F238E27FC236}">
                    <a16:creationId xmlns:a16="http://schemas.microsoft.com/office/drawing/2014/main" id="{EA31AC1C-BB8E-3639-7D77-E15D71D7C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2370"/>
                <a:ext cx="39" cy="46"/>
              </a:xfrm>
              <a:custGeom>
                <a:avLst/>
                <a:gdLst>
                  <a:gd name="T0" fmla="*/ 7 w 11"/>
                  <a:gd name="T1" fmla="*/ 13 h 13"/>
                  <a:gd name="T2" fmla="*/ 0 w 11"/>
                  <a:gd name="T3" fmla="*/ 8 h 13"/>
                  <a:gd name="T4" fmla="*/ 3 w 11"/>
                  <a:gd name="T5" fmla="*/ 5 h 13"/>
                  <a:gd name="T6" fmla="*/ 7 w 11"/>
                  <a:gd name="T7" fmla="*/ 2 h 13"/>
                  <a:gd name="T8" fmla="*/ 9 w 11"/>
                  <a:gd name="T9" fmla="*/ 9 h 13"/>
                  <a:gd name="T10" fmla="*/ 7 w 11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3"/>
                    </a:moveTo>
                    <a:cubicBezTo>
                      <a:pt x="4" y="12"/>
                      <a:pt x="1" y="12"/>
                      <a:pt x="0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2" y="0"/>
                      <a:pt x="7" y="2"/>
                    </a:cubicBezTo>
                    <a:cubicBezTo>
                      <a:pt x="11" y="4"/>
                      <a:pt x="11" y="6"/>
                      <a:pt x="9" y="9"/>
                    </a:cubicBezTo>
                    <a:cubicBezTo>
                      <a:pt x="8" y="10"/>
                      <a:pt x="8" y="11"/>
                      <a:pt x="7" y="13"/>
                    </a:cubicBezTo>
                    <a:close/>
                  </a:path>
                </a:pathLst>
              </a:custGeom>
              <a:solidFill>
                <a:srgbClr val="E0B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80">
                <a:extLst>
                  <a:ext uri="{FF2B5EF4-FFF2-40B4-BE49-F238E27FC236}">
                    <a16:creationId xmlns:a16="http://schemas.microsoft.com/office/drawing/2014/main" id="{F419E288-A418-A839-4FA7-2A0743434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2388"/>
                <a:ext cx="112" cy="66"/>
              </a:xfrm>
              <a:custGeom>
                <a:avLst/>
                <a:gdLst>
                  <a:gd name="T0" fmla="*/ 32 w 32"/>
                  <a:gd name="T1" fmla="*/ 18 h 19"/>
                  <a:gd name="T2" fmla="*/ 23 w 32"/>
                  <a:gd name="T3" fmla="*/ 19 h 19"/>
                  <a:gd name="T4" fmla="*/ 0 w 32"/>
                  <a:gd name="T5" fmla="*/ 0 h 19"/>
                  <a:gd name="T6" fmla="*/ 1 w 32"/>
                  <a:gd name="T7" fmla="*/ 0 h 19"/>
                  <a:gd name="T8" fmla="*/ 13 w 32"/>
                  <a:gd name="T9" fmla="*/ 11 h 19"/>
                  <a:gd name="T10" fmla="*/ 28 w 32"/>
                  <a:gd name="T11" fmla="*/ 16 h 19"/>
                  <a:gd name="T12" fmla="*/ 32 w 32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9">
                    <a:moveTo>
                      <a:pt x="32" y="18"/>
                    </a:moveTo>
                    <a:cubicBezTo>
                      <a:pt x="29" y="19"/>
                      <a:pt x="26" y="17"/>
                      <a:pt x="23" y="19"/>
                    </a:cubicBezTo>
                    <a:cubicBezTo>
                      <a:pt x="12" y="16"/>
                      <a:pt x="4" y="1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3"/>
                      <a:pt x="9" y="7"/>
                      <a:pt x="13" y="11"/>
                    </a:cubicBezTo>
                    <a:cubicBezTo>
                      <a:pt x="18" y="13"/>
                      <a:pt x="24" y="14"/>
                      <a:pt x="28" y="16"/>
                    </a:cubicBezTo>
                    <a:cubicBezTo>
                      <a:pt x="30" y="16"/>
                      <a:pt x="32" y="16"/>
                      <a:pt x="32" y="18"/>
                    </a:cubicBezTo>
                    <a:close/>
                  </a:path>
                </a:pathLst>
              </a:custGeom>
              <a:solidFill>
                <a:srgbClr val="2D4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81">
                <a:extLst>
                  <a:ext uri="{FF2B5EF4-FFF2-40B4-BE49-F238E27FC236}">
                    <a16:creationId xmlns:a16="http://schemas.microsoft.com/office/drawing/2014/main" id="{5E33CE0A-B503-7DDE-5E6F-14FE07D2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2339"/>
                <a:ext cx="39" cy="45"/>
              </a:xfrm>
              <a:custGeom>
                <a:avLst/>
                <a:gdLst>
                  <a:gd name="T0" fmla="*/ 8 w 11"/>
                  <a:gd name="T1" fmla="*/ 7 h 13"/>
                  <a:gd name="T2" fmla="*/ 5 w 11"/>
                  <a:gd name="T3" fmla="*/ 12 h 13"/>
                  <a:gd name="T4" fmla="*/ 0 w 11"/>
                  <a:gd name="T5" fmla="*/ 8 h 13"/>
                  <a:gd name="T6" fmla="*/ 4 w 11"/>
                  <a:gd name="T7" fmla="*/ 1 h 13"/>
                  <a:gd name="T8" fmla="*/ 10 w 11"/>
                  <a:gd name="T9" fmla="*/ 3 h 13"/>
                  <a:gd name="T10" fmla="*/ 8 w 11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8" y="7"/>
                    </a:moveTo>
                    <a:cubicBezTo>
                      <a:pt x="6" y="8"/>
                      <a:pt x="9" y="13"/>
                      <a:pt x="5" y="12"/>
                    </a:cubicBezTo>
                    <a:cubicBezTo>
                      <a:pt x="3" y="11"/>
                      <a:pt x="0" y="12"/>
                      <a:pt x="0" y="8"/>
                    </a:cubicBezTo>
                    <a:cubicBezTo>
                      <a:pt x="1" y="6"/>
                      <a:pt x="2" y="3"/>
                      <a:pt x="4" y="1"/>
                    </a:cubicBezTo>
                    <a:cubicBezTo>
                      <a:pt x="6" y="0"/>
                      <a:pt x="8" y="2"/>
                      <a:pt x="10" y="3"/>
                    </a:cubicBezTo>
                    <a:cubicBezTo>
                      <a:pt x="11" y="5"/>
                      <a:pt x="8" y="6"/>
                      <a:pt x="8" y="7"/>
                    </a:cubicBezTo>
                    <a:close/>
                  </a:path>
                </a:pathLst>
              </a:custGeom>
              <a:solidFill>
                <a:srgbClr val="E2B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82">
                <a:extLst>
                  <a:ext uri="{FF2B5EF4-FFF2-40B4-BE49-F238E27FC236}">
                    <a16:creationId xmlns:a16="http://schemas.microsoft.com/office/drawing/2014/main" id="{9E791A43-DEF6-B166-9CDC-1A6A6E04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370"/>
                <a:ext cx="45" cy="46"/>
              </a:xfrm>
              <a:custGeom>
                <a:avLst/>
                <a:gdLst>
                  <a:gd name="T0" fmla="*/ 4 w 13"/>
                  <a:gd name="T1" fmla="*/ 3 h 13"/>
                  <a:gd name="T2" fmla="*/ 10 w 13"/>
                  <a:gd name="T3" fmla="*/ 5 h 13"/>
                  <a:gd name="T4" fmla="*/ 13 w 13"/>
                  <a:gd name="T5" fmla="*/ 10 h 13"/>
                  <a:gd name="T6" fmla="*/ 6 w 13"/>
                  <a:gd name="T7" fmla="*/ 13 h 13"/>
                  <a:gd name="T8" fmla="*/ 4 w 13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4" y="3"/>
                    </a:moveTo>
                    <a:cubicBezTo>
                      <a:pt x="7" y="1"/>
                      <a:pt x="9" y="0"/>
                      <a:pt x="10" y="5"/>
                    </a:cubicBezTo>
                    <a:cubicBezTo>
                      <a:pt x="10" y="7"/>
                      <a:pt x="13" y="7"/>
                      <a:pt x="13" y="10"/>
                    </a:cubicBezTo>
                    <a:cubicBezTo>
                      <a:pt x="10" y="11"/>
                      <a:pt x="8" y="12"/>
                      <a:pt x="6" y="13"/>
                    </a:cubicBezTo>
                    <a:cubicBezTo>
                      <a:pt x="5" y="10"/>
                      <a:pt x="0" y="7"/>
                      <a:pt x="4" y="3"/>
                    </a:cubicBezTo>
                    <a:close/>
                  </a:path>
                </a:pathLst>
              </a:custGeom>
              <a:solidFill>
                <a:srgbClr val="E0B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83">
                <a:extLst>
                  <a:ext uri="{FF2B5EF4-FFF2-40B4-BE49-F238E27FC236}">
                    <a16:creationId xmlns:a16="http://schemas.microsoft.com/office/drawing/2014/main" id="{3601B7EE-1BC3-7E6E-E23D-079222FD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342"/>
                <a:ext cx="46" cy="42"/>
              </a:xfrm>
              <a:custGeom>
                <a:avLst/>
                <a:gdLst>
                  <a:gd name="T0" fmla="*/ 4 w 13"/>
                  <a:gd name="T1" fmla="*/ 7 h 12"/>
                  <a:gd name="T2" fmla="*/ 3 w 13"/>
                  <a:gd name="T3" fmla="*/ 1 h 12"/>
                  <a:gd name="T4" fmla="*/ 13 w 13"/>
                  <a:gd name="T5" fmla="*/ 9 h 12"/>
                  <a:gd name="T6" fmla="*/ 4 w 13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4" y="7"/>
                    </a:moveTo>
                    <a:cubicBezTo>
                      <a:pt x="5" y="5"/>
                      <a:pt x="0" y="4"/>
                      <a:pt x="3" y="1"/>
                    </a:cubicBezTo>
                    <a:cubicBezTo>
                      <a:pt x="9" y="0"/>
                      <a:pt x="10" y="1"/>
                      <a:pt x="13" y="9"/>
                    </a:cubicBezTo>
                    <a:cubicBezTo>
                      <a:pt x="9" y="11"/>
                      <a:pt x="6" y="12"/>
                      <a:pt x="4" y="7"/>
                    </a:cubicBezTo>
                    <a:close/>
                  </a:path>
                </a:pathLst>
              </a:custGeom>
              <a:solidFill>
                <a:srgbClr val="E1B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84">
                <a:extLst>
                  <a:ext uri="{FF2B5EF4-FFF2-40B4-BE49-F238E27FC236}">
                    <a16:creationId xmlns:a16="http://schemas.microsoft.com/office/drawing/2014/main" id="{B4BDD33F-1D7A-BC15-34E5-B424A473C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77"/>
                <a:ext cx="122" cy="67"/>
              </a:xfrm>
              <a:custGeom>
                <a:avLst/>
                <a:gdLst>
                  <a:gd name="T0" fmla="*/ 35 w 35"/>
                  <a:gd name="T1" fmla="*/ 5 h 19"/>
                  <a:gd name="T2" fmla="*/ 5 w 35"/>
                  <a:gd name="T3" fmla="*/ 17 h 19"/>
                  <a:gd name="T4" fmla="*/ 0 w 35"/>
                  <a:gd name="T5" fmla="*/ 17 h 19"/>
                  <a:gd name="T6" fmla="*/ 22 w 35"/>
                  <a:gd name="T7" fmla="*/ 5 h 19"/>
                  <a:gd name="T8" fmla="*/ 33 w 35"/>
                  <a:gd name="T9" fmla="*/ 1 h 19"/>
                  <a:gd name="T10" fmla="*/ 34 w 35"/>
                  <a:gd name="T11" fmla="*/ 0 h 19"/>
                  <a:gd name="T12" fmla="*/ 35 w 35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9">
                    <a:moveTo>
                      <a:pt x="35" y="5"/>
                    </a:moveTo>
                    <a:cubicBezTo>
                      <a:pt x="24" y="7"/>
                      <a:pt x="15" y="12"/>
                      <a:pt x="5" y="17"/>
                    </a:cubicBezTo>
                    <a:cubicBezTo>
                      <a:pt x="4" y="18"/>
                      <a:pt x="2" y="19"/>
                      <a:pt x="0" y="17"/>
                    </a:cubicBezTo>
                    <a:cubicBezTo>
                      <a:pt x="6" y="11"/>
                      <a:pt x="14" y="8"/>
                      <a:pt x="22" y="5"/>
                    </a:cubicBezTo>
                    <a:cubicBezTo>
                      <a:pt x="26" y="4"/>
                      <a:pt x="30" y="3"/>
                      <a:pt x="33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2"/>
                      <a:pt x="35" y="3"/>
                      <a:pt x="35" y="5"/>
                    </a:cubicBezTo>
                    <a:close/>
                  </a:path>
                </a:pathLst>
              </a:custGeom>
              <a:solidFill>
                <a:srgbClr val="BF9B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85">
                <a:extLst>
                  <a:ext uri="{FF2B5EF4-FFF2-40B4-BE49-F238E27FC236}">
                    <a16:creationId xmlns:a16="http://schemas.microsoft.com/office/drawing/2014/main" id="{70374A53-603A-C479-B5C1-FEFDCC96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465"/>
                <a:ext cx="59" cy="41"/>
              </a:xfrm>
              <a:custGeom>
                <a:avLst/>
                <a:gdLst>
                  <a:gd name="T0" fmla="*/ 15 w 17"/>
                  <a:gd name="T1" fmla="*/ 6 h 12"/>
                  <a:gd name="T2" fmla="*/ 17 w 17"/>
                  <a:gd name="T3" fmla="*/ 12 h 12"/>
                  <a:gd name="T4" fmla="*/ 4 w 17"/>
                  <a:gd name="T5" fmla="*/ 5 h 12"/>
                  <a:gd name="T6" fmla="*/ 0 w 17"/>
                  <a:gd name="T7" fmla="*/ 2 h 12"/>
                  <a:gd name="T8" fmla="*/ 2 w 17"/>
                  <a:gd name="T9" fmla="*/ 0 h 12"/>
                  <a:gd name="T10" fmla="*/ 8 w 17"/>
                  <a:gd name="T11" fmla="*/ 0 h 12"/>
                  <a:gd name="T12" fmla="*/ 15 w 1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15" y="6"/>
                    </a:moveTo>
                    <a:cubicBezTo>
                      <a:pt x="16" y="8"/>
                      <a:pt x="16" y="10"/>
                      <a:pt x="17" y="12"/>
                    </a:cubicBezTo>
                    <a:cubicBezTo>
                      <a:pt x="12" y="11"/>
                      <a:pt x="8" y="7"/>
                      <a:pt x="4" y="5"/>
                    </a:cubicBezTo>
                    <a:cubicBezTo>
                      <a:pt x="3" y="4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1" y="1"/>
                      <a:pt x="14" y="2"/>
                      <a:pt x="15" y="6"/>
                    </a:cubicBezTo>
                    <a:close/>
                  </a:path>
                </a:pathLst>
              </a:custGeom>
              <a:solidFill>
                <a:srgbClr val="B84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86">
                <a:extLst>
                  <a:ext uri="{FF2B5EF4-FFF2-40B4-BE49-F238E27FC236}">
                    <a16:creationId xmlns:a16="http://schemas.microsoft.com/office/drawing/2014/main" id="{BB696F2F-56ED-61E9-1CC0-CF82C27E5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423"/>
                <a:ext cx="52" cy="38"/>
              </a:xfrm>
              <a:custGeom>
                <a:avLst/>
                <a:gdLst>
                  <a:gd name="T0" fmla="*/ 3 w 15"/>
                  <a:gd name="T1" fmla="*/ 8 h 11"/>
                  <a:gd name="T2" fmla="*/ 0 w 15"/>
                  <a:gd name="T3" fmla="*/ 1 h 11"/>
                  <a:gd name="T4" fmla="*/ 6 w 15"/>
                  <a:gd name="T5" fmla="*/ 0 h 11"/>
                  <a:gd name="T6" fmla="*/ 10 w 15"/>
                  <a:gd name="T7" fmla="*/ 0 h 11"/>
                  <a:gd name="T8" fmla="*/ 13 w 15"/>
                  <a:gd name="T9" fmla="*/ 9 h 11"/>
                  <a:gd name="T10" fmla="*/ 3 w 15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3" y="8"/>
                    </a:moveTo>
                    <a:cubicBezTo>
                      <a:pt x="4" y="5"/>
                      <a:pt x="2" y="3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8" y="0"/>
                      <a:pt x="10" y="0"/>
                    </a:cubicBezTo>
                    <a:cubicBezTo>
                      <a:pt x="11" y="3"/>
                      <a:pt x="15" y="5"/>
                      <a:pt x="13" y="9"/>
                    </a:cubicBezTo>
                    <a:cubicBezTo>
                      <a:pt x="10" y="10"/>
                      <a:pt x="6" y="11"/>
                      <a:pt x="3" y="8"/>
                    </a:cubicBezTo>
                    <a:close/>
                  </a:path>
                </a:pathLst>
              </a:custGeom>
              <a:solidFill>
                <a:srgbClr val="AF8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87">
                <a:extLst>
                  <a:ext uri="{FF2B5EF4-FFF2-40B4-BE49-F238E27FC236}">
                    <a16:creationId xmlns:a16="http://schemas.microsoft.com/office/drawing/2014/main" id="{B81A4F29-0053-3F2A-AEE1-ACF6E96FD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269"/>
                <a:ext cx="34" cy="70"/>
              </a:xfrm>
              <a:custGeom>
                <a:avLst/>
                <a:gdLst>
                  <a:gd name="T0" fmla="*/ 6 w 10"/>
                  <a:gd name="T1" fmla="*/ 18 h 20"/>
                  <a:gd name="T2" fmla="*/ 5 w 10"/>
                  <a:gd name="T3" fmla="*/ 17 h 20"/>
                  <a:gd name="T4" fmla="*/ 0 w 10"/>
                  <a:gd name="T5" fmla="*/ 19 h 20"/>
                  <a:gd name="T6" fmla="*/ 5 w 10"/>
                  <a:gd name="T7" fmla="*/ 8 h 20"/>
                  <a:gd name="T8" fmla="*/ 6 w 10"/>
                  <a:gd name="T9" fmla="*/ 0 h 20"/>
                  <a:gd name="T10" fmla="*/ 6 w 10"/>
                  <a:gd name="T1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0">
                    <a:moveTo>
                      <a:pt x="6" y="18"/>
                    </a:moveTo>
                    <a:cubicBezTo>
                      <a:pt x="6" y="17"/>
                      <a:pt x="5" y="16"/>
                      <a:pt x="5" y="17"/>
                    </a:cubicBezTo>
                    <a:cubicBezTo>
                      <a:pt x="4" y="20"/>
                      <a:pt x="2" y="19"/>
                      <a:pt x="0" y="19"/>
                    </a:cubicBezTo>
                    <a:cubicBezTo>
                      <a:pt x="3" y="16"/>
                      <a:pt x="5" y="13"/>
                      <a:pt x="5" y="8"/>
                    </a:cubicBezTo>
                    <a:cubicBezTo>
                      <a:pt x="4" y="6"/>
                      <a:pt x="4" y="3"/>
                      <a:pt x="6" y="0"/>
                    </a:cubicBezTo>
                    <a:cubicBezTo>
                      <a:pt x="7" y="6"/>
                      <a:pt x="10" y="12"/>
                      <a:pt x="6" y="18"/>
                    </a:cubicBezTo>
                    <a:close/>
                  </a:path>
                </a:pathLst>
              </a:custGeom>
              <a:solidFill>
                <a:srgbClr val="5744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88">
                <a:extLst>
                  <a:ext uri="{FF2B5EF4-FFF2-40B4-BE49-F238E27FC236}">
                    <a16:creationId xmlns:a16="http://schemas.microsoft.com/office/drawing/2014/main" id="{880FA12A-E8C7-0D39-2DE5-30D8D679E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174"/>
                <a:ext cx="74" cy="28"/>
              </a:xfrm>
              <a:custGeom>
                <a:avLst/>
                <a:gdLst>
                  <a:gd name="T0" fmla="*/ 21 w 21"/>
                  <a:gd name="T1" fmla="*/ 4 h 8"/>
                  <a:gd name="T2" fmla="*/ 15 w 21"/>
                  <a:gd name="T3" fmla="*/ 4 h 8"/>
                  <a:gd name="T4" fmla="*/ 17 w 21"/>
                  <a:gd name="T5" fmla="*/ 8 h 8"/>
                  <a:gd name="T6" fmla="*/ 9 w 21"/>
                  <a:gd name="T7" fmla="*/ 4 h 8"/>
                  <a:gd name="T8" fmla="*/ 0 w 21"/>
                  <a:gd name="T9" fmla="*/ 1 h 8"/>
                  <a:gd name="T10" fmla="*/ 0 w 21"/>
                  <a:gd name="T11" fmla="*/ 1 h 8"/>
                  <a:gd name="T12" fmla="*/ 1 w 21"/>
                  <a:gd name="T13" fmla="*/ 0 h 8"/>
                  <a:gd name="T14" fmla="*/ 21 w 21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21" y="4"/>
                    </a:moveTo>
                    <a:cubicBezTo>
                      <a:pt x="19" y="4"/>
                      <a:pt x="17" y="4"/>
                      <a:pt x="15" y="4"/>
                    </a:cubicBezTo>
                    <a:cubicBezTo>
                      <a:pt x="15" y="6"/>
                      <a:pt x="18" y="6"/>
                      <a:pt x="17" y="8"/>
                    </a:cubicBezTo>
                    <a:cubicBezTo>
                      <a:pt x="14" y="7"/>
                      <a:pt x="12" y="4"/>
                      <a:pt x="9" y="4"/>
                    </a:cubicBezTo>
                    <a:cubicBezTo>
                      <a:pt x="6" y="3"/>
                      <a:pt x="3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" y="0"/>
                      <a:pt x="15" y="0"/>
                      <a:pt x="21" y="4"/>
                    </a:cubicBezTo>
                    <a:close/>
                  </a:path>
                </a:pathLst>
              </a:custGeom>
              <a:solidFill>
                <a:srgbClr val="4769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89">
                <a:extLst>
                  <a:ext uri="{FF2B5EF4-FFF2-40B4-BE49-F238E27FC236}">
                    <a16:creationId xmlns:a16="http://schemas.microsoft.com/office/drawing/2014/main" id="{D2401246-CBA6-D004-2B86-03172B89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167"/>
                <a:ext cx="46" cy="28"/>
              </a:xfrm>
              <a:custGeom>
                <a:avLst/>
                <a:gdLst>
                  <a:gd name="T0" fmla="*/ 13 w 13"/>
                  <a:gd name="T1" fmla="*/ 3 h 8"/>
                  <a:gd name="T2" fmla="*/ 4 w 13"/>
                  <a:gd name="T3" fmla="*/ 6 h 8"/>
                  <a:gd name="T4" fmla="*/ 1 w 13"/>
                  <a:gd name="T5" fmla="*/ 6 h 8"/>
                  <a:gd name="T6" fmla="*/ 1 w 13"/>
                  <a:gd name="T7" fmla="*/ 2 h 8"/>
                  <a:gd name="T8" fmla="*/ 6 w 13"/>
                  <a:gd name="T9" fmla="*/ 0 h 8"/>
                  <a:gd name="T10" fmla="*/ 13 w 13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0" y="4"/>
                      <a:pt x="7" y="5"/>
                      <a:pt x="4" y="6"/>
                    </a:cubicBezTo>
                    <a:cubicBezTo>
                      <a:pt x="3" y="7"/>
                      <a:pt x="2" y="8"/>
                      <a:pt x="1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9" y="0"/>
                      <a:pt x="11" y="1"/>
                      <a:pt x="13" y="3"/>
                    </a:cubicBezTo>
                    <a:close/>
                  </a:path>
                </a:pathLst>
              </a:custGeom>
              <a:solidFill>
                <a:srgbClr val="DB2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90">
                <a:extLst>
                  <a:ext uri="{FF2B5EF4-FFF2-40B4-BE49-F238E27FC236}">
                    <a16:creationId xmlns:a16="http://schemas.microsoft.com/office/drawing/2014/main" id="{A16A8593-BDF7-0486-DBD4-B42BE5556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2618"/>
                <a:ext cx="52" cy="32"/>
              </a:xfrm>
              <a:custGeom>
                <a:avLst/>
                <a:gdLst>
                  <a:gd name="T0" fmla="*/ 1 w 15"/>
                  <a:gd name="T1" fmla="*/ 4 h 9"/>
                  <a:gd name="T2" fmla="*/ 7 w 15"/>
                  <a:gd name="T3" fmla="*/ 3 h 9"/>
                  <a:gd name="T4" fmla="*/ 10 w 15"/>
                  <a:gd name="T5" fmla="*/ 2 h 9"/>
                  <a:gd name="T6" fmla="*/ 9 w 15"/>
                  <a:gd name="T7" fmla="*/ 5 h 9"/>
                  <a:gd name="T8" fmla="*/ 15 w 15"/>
                  <a:gd name="T9" fmla="*/ 3 h 9"/>
                  <a:gd name="T10" fmla="*/ 13 w 15"/>
                  <a:gd name="T11" fmla="*/ 7 h 9"/>
                  <a:gd name="T12" fmla="*/ 0 w 15"/>
                  <a:gd name="T13" fmla="*/ 5 h 9"/>
                  <a:gd name="T14" fmla="*/ 1 w 15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1" y="4"/>
                    </a:moveTo>
                    <a:cubicBezTo>
                      <a:pt x="3" y="5"/>
                      <a:pt x="5" y="5"/>
                      <a:pt x="7" y="3"/>
                    </a:cubicBezTo>
                    <a:cubicBezTo>
                      <a:pt x="8" y="2"/>
                      <a:pt x="9" y="0"/>
                      <a:pt x="10" y="2"/>
                    </a:cubicBezTo>
                    <a:cubicBezTo>
                      <a:pt x="12" y="3"/>
                      <a:pt x="9" y="4"/>
                      <a:pt x="9" y="5"/>
                    </a:cubicBezTo>
                    <a:cubicBezTo>
                      <a:pt x="12" y="7"/>
                      <a:pt x="13" y="4"/>
                      <a:pt x="15" y="3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8" y="9"/>
                      <a:pt x="4" y="6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273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91">
                <a:extLst>
                  <a:ext uri="{FF2B5EF4-FFF2-40B4-BE49-F238E27FC236}">
                    <a16:creationId xmlns:a16="http://schemas.microsoft.com/office/drawing/2014/main" id="{4BFDB028-7316-B9D6-EE70-D4D2B97D0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513"/>
                <a:ext cx="56" cy="14"/>
              </a:xfrm>
              <a:custGeom>
                <a:avLst/>
                <a:gdLst>
                  <a:gd name="T0" fmla="*/ 0 w 16"/>
                  <a:gd name="T1" fmla="*/ 0 h 4"/>
                  <a:gd name="T2" fmla="*/ 16 w 16"/>
                  <a:gd name="T3" fmla="*/ 0 h 4"/>
                  <a:gd name="T4" fmla="*/ 1 w 16"/>
                  <a:gd name="T5" fmla="*/ 4 h 4"/>
                  <a:gd name="T6" fmla="*/ 0 w 1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cubicBezTo>
                      <a:pt x="6" y="1"/>
                      <a:pt x="11" y="0"/>
                      <a:pt x="16" y="0"/>
                    </a:cubicBezTo>
                    <a:cubicBezTo>
                      <a:pt x="12" y="4"/>
                      <a:pt x="6" y="4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E15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92">
                <a:extLst>
                  <a:ext uri="{FF2B5EF4-FFF2-40B4-BE49-F238E27FC236}">
                    <a16:creationId xmlns:a16="http://schemas.microsoft.com/office/drawing/2014/main" id="{2B6947A9-5FC3-5895-DE67-5BF4D0FBC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3594"/>
                <a:ext cx="76" cy="24"/>
              </a:xfrm>
              <a:custGeom>
                <a:avLst/>
                <a:gdLst>
                  <a:gd name="T0" fmla="*/ 21 w 22"/>
                  <a:gd name="T1" fmla="*/ 7 h 7"/>
                  <a:gd name="T2" fmla="*/ 17 w 22"/>
                  <a:gd name="T3" fmla="*/ 4 h 7"/>
                  <a:gd name="T4" fmla="*/ 7 w 22"/>
                  <a:gd name="T5" fmla="*/ 5 h 7"/>
                  <a:gd name="T6" fmla="*/ 0 w 22"/>
                  <a:gd name="T7" fmla="*/ 1 h 7"/>
                  <a:gd name="T8" fmla="*/ 3 w 22"/>
                  <a:gd name="T9" fmla="*/ 0 h 7"/>
                  <a:gd name="T10" fmla="*/ 16 w 22"/>
                  <a:gd name="T11" fmla="*/ 1 h 7"/>
                  <a:gd name="T12" fmla="*/ 22 w 22"/>
                  <a:gd name="T13" fmla="*/ 3 h 7"/>
                  <a:gd name="T14" fmla="*/ 21 w 22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1" y="7"/>
                    </a:moveTo>
                    <a:cubicBezTo>
                      <a:pt x="20" y="5"/>
                      <a:pt x="19" y="4"/>
                      <a:pt x="17" y="4"/>
                    </a:cubicBezTo>
                    <a:cubicBezTo>
                      <a:pt x="13" y="5"/>
                      <a:pt x="10" y="4"/>
                      <a:pt x="7" y="5"/>
                    </a:cubicBezTo>
                    <a:cubicBezTo>
                      <a:pt x="4" y="5"/>
                      <a:pt x="1" y="4"/>
                      <a:pt x="0" y="1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7" y="3"/>
                      <a:pt x="12" y="2"/>
                      <a:pt x="16" y="1"/>
                    </a:cubicBezTo>
                    <a:cubicBezTo>
                      <a:pt x="18" y="2"/>
                      <a:pt x="20" y="2"/>
                      <a:pt x="22" y="3"/>
                    </a:cubicBezTo>
                    <a:cubicBezTo>
                      <a:pt x="21" y="4"/>
                      <a:pt x="21" y="6"/>
                      <a:pt x="21" y="7"/>
                    </a:cubicBezTo>
                    <a:close/>
                  </a:path>
                </a:pathLst>
              </a:custGeom>
              <a:solidFill>
                <a:srgbClr val="5B59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93">
                <a:extLst>
                  <a:ext uri="{FF2B5EF4-FFF2-40B4-BE49-F238E27FC236}">
                    <a16:creationId xmlns:a16="http://schemas.microsoft.com/office/drawing/2014/main" id="{4585903B-97EB-0A6C-CEF3-442D3C005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622"/>
                <a:ext cx="56" cy="28"/>
              </a:xfrm>
              <a:custGeom>
                <a:avLst/>
                <a:gdLst>
                  <a:gd name="T0" fmla="*/ 0 w 16"/>
                  <a:gd name="T1" fmla="*/ 1 h 8"/>
                  <a:gd name="T2" fmla="*/ 1 w 16"/>
                  <a:gd name="T3" fmla="*/ 0 h 8"/>
                  <a:gd name="T4" fmla="*/ 13 w 16"/>
                  <a:gd name="T5" fmla="*/ 5 h 8"/>
                  <a:gd name="T6" fmla="*/ 15 w 16"/>
                  <a:gd name="T7" fmla="*/ 7 h 8"/>
                  <a:gd name="T8" fmla="*/ 12 w 16"/>
                  <a:gd name="T9" fmla="*/ 7 h 8"/>
                  <a:gd name="T10" fmla="*/ 0 w 16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5" y="2"/>
                      <a:pt x="9" y="3"/>
                      <a:pt x="13" y="5"/>
                    </a:cubicBezTo>
                    <a:cubicBezTo>
                      <a:pt x="14" y="5"/>
                      <a:pt x="16" y="5"/>
                      <a:pt x="15" y="7"/>
                    </a:cubicBezTo>
                    <a:cubicBezTo>
                      <a:pt x="14" y="8"/>
                      <a:pt x="13" y="8"/>
                      <a:pt x="12" y="7"/>
                    </a:cubicBezTo>
                    <a:cubicBezTo>
                      <a:pt x="8" y="5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BB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94">
                <a:extLst>
                  <a:ext uri="{FF2B5EF4-FFF2-40B4-BE49-F238E27FC236}">
                    <a16:creationId xmlns:a16="http://schemas.microsoft.com/office/drawing/2014/main" id="{917CDE1E-34D8-9B51-17D2-BDF64DC35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3492"/>
                <a:ext cx="35" cy="49"/>
              </a:xfrm>
              <a:custGeom>
                <a:avLst/>
                <a:gdLst>
                  <a:gd name="T0" fmla="*/ 0 w 10"/>
                  <a:gd name="T1" fmla="*/ 0 h 14"/>
                  <a:gd name="T2" fmla="*/ 1 w 10"/>
                  <a:gd name="T3" fmla="*/ 0 h 14"/>
                  <a:gd name="T4" fmla="*/ 9 w 10"/>
                  <a:gd name="T5" fmla="*/ 14 h 14"/>
                  <a:gd name="T6" fmla="*/ 8 w 10"/>
                  <a:gd name="T7" fmla="*/ 14 h 14"/>
                  <a:gd name="T8" fmla="*/ 8 w 10"/>
                  <a:gd name="T9" fmla="*/ 14 h 14"/>
                  <a:gd name="T10" fmla="*/ 7 w 10"/>
                  <a:gd name="T11" fmla="*/ 14 h 14"/>
                  <a:gd name="T12" fmla="*/ 0 w 1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6" y="3"/>
                      <a:pt x="10" y="10"/>
                      <a:pt x="9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4" y="9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95">
                <a:extLst>
                  <a:ext uri="{FF2B5EF4-FFF2-40B4-BE49-F238E27FC236}">
                    <a16:creationId xmlns:a16="http://schemas.microsoft.com/office/drawing/2014/main" id="{AF7AAF12-314A-E457-F67A-EF5BF770E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2451"/>
                <a:ext cx="56" cy="17"/>
              </a:xfrm>
              <a:custGeom>
                <a:avLst/>
                <a:gdLst>
                  <a:gd name="T0" fmla="*/ 5 w 16"/>
                  <a:gd name="T1" fmla="*/ 0 h 5"/>
                  <a:gd name="T2" fmla="*/ 16 w 16"/>
                  <a:gd name="T3" fmla="*/ 0 h 5"/>
                  <a:gd name="T4" fmla="*/ 15 w 16"/>
                  <a:gd name="T5" fmla="*/ 2 h 5"/>
                  <a:gd name="T6" fmla="*/ 6 w 16"/>
                  <a:gd name="T7" fmla="*/ 4 h 5"/>
                  <a:gd name="T8" fmla="*/ 0 w 16"/>
                  <a:gd name="T9" fmla="*/ 3 h 5"/>
                  <a:gd name="T10" fmla="*/ 0 w 16"/>
                  <a:gd name="T11" fmla="*/ 1 h 5"/>
                  <a:gd name="T12" fmla="*/ 5 w 1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5" y="0"/>
                    </a:moveTo>
                    <a:cubicBezTo>
                      <a:pt x="9" y="0"/>
                      <a:pt x="12" y="0"/>
                      <a:pt x="16" y="0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2" y="3"/>
                      <a:pt x="9" y="4"/>
                      <a:pt x="6" y="4"/>
                    </a:cubicBezTo>
                    <a:cubicBezTo>
                      <a:pt x="4" y="4"/>
                      <a:pt x="2" y="5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992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96">
                <a:extLst>
                  <a:ext uri="{FF2B5EF4-FFF2-40B4-BE49-F238E27FC236}">
                    <a16:creationId xmlns:a16="http://schemas.microsoft.com/office/drawing/2014/main" id="{C9AFC8EF-0577-910B-39D5-AB471E1B5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248"/>
                <a:ext cx="17" cy="38"/>
              </a:xfrm>
              <a:custGeom>
                <a:avLst/>
                <a:gdLst>
                  <a:gd name="T0" fmla="*/ 4 w 5"/>
                  <a:gd name="T1" fmla="*/ 10 h 11"/>
                  <a:gd name="T2" fmla="*/ 1 w 5"/>
                  <a:gd name="T3" fmla="*/ 9 h 11"/>
                  <a:gd name="T4" fmla="*/ 3 w 5"/>
                  <a:gd name="T5" fmla="*/ 0 h 11"/>
                  <a:gd name="T6" fmla="*/ 4 w 5"/>
                  <a:gd name="T7" fmla="*/ 5 h 11"/>
                  <a:gd name="T8" fmla="*/ 4 w 5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0"/>
                    </a:moveTo>
                    <a:cubicBezTo>
                      <a:pt x="2" y="11"/>
                      <a:pt x="0" y="11"/>
                      <a:pt x="1" y="9"/>
                    </a:cubicBezTo>
                    <a:cubicBezTo>
                      <a:pt x="2" y="6"/>
                      <a:pt x="1" y="3"/>
                      <a:pt x="3" y="0"/>
                    </a:cubicBezTo>
                    <a:cubicBezTo>
                      <a:pt x="5" y="2"/>
                      <a:pt x="4" y="3"/>
                      <a:pt x="4" y="5"/>
                    </a:cubicBezTo>
                    <a:cubicBezTo>
                      <a:pt x="4" y="6"/>
                      <a:pt x="4" y="8"/>
                      <a:pt x="4" y="10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97">
                <a:extLst>
                  <a:ext uri="{FF2B5EF4-FFF2-40B4-BE49-F238E27FC236}">
                    <a16:creationId xmlns:a16="http://schemas.microsoft.com/office/drawing/2014/main" id="{C493DC77-DCB6-051D-4D7B-C0903886A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3202"/>
                <a:ext cx="21" cy="42"/>
              </a:xfrm>
              <a:custGeom>
                <a:avLst/>
                <a:gdLst>
                  <a:gd name="T0" fmla="*/ 5 w 6"/>
                  <a:gd name="T1" fmla="*/ 12 h 12"/>
                  <a:gd name="T2" fmla="*/ 5 w 6"/>
                  <a:gd name="T3" fmla="*/ 0 h 12"/>
                  <a:gd name="T4" fmla="*/ 6 w 6"/>
                  <a:gd name="T5" fmla="*/ 0 h 12"/>
                  <a:gd name="T6" fmla="*/ 6 w 6"/>
                  <a:gd name="T7" fmla="*/ 1 h 12"/>
                  <a:gd name="T8" fmla="*/ 5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5" y="12"/>
                    </a:moveTo>
                    <a:cubicBezTo>
                      <a:pt x="0" y="8"/>
                      <a:pt x="5" y="4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5"/>
                      <a:pt x="5" y="8"/>
                      <a:pt x="5" y="12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98">
                <a:extLst>
                  <a:ext uri="{FF2B5EF4-FFF2-40B4-BE49-F238E27FC236}">
                    <a16:creationId xmlns:a16="http://schemas.microsoft.com/office/drawing/2014/main" id="{DDCAD5AE-810A-94B3-92BE-F64F2659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576"/>
                <a:ext cx="28" cy="21"/>
              </a:xfrm>
              <a:custGeom>
                <a:avLst/>
                <a:gdLst>
                  <a:gd name="T0" fmla="*/ 6 w 8"/>
                  <a:gd name="T1" fmla="*/ 0 h 6"/>
                  <a:gd name="T2" fmla="*/ 1 w 8"/>
                  <a:gd name="T3" fmla="*/ 6 h 6"/>
                  <a:gd name="T4" fmla="*/ 1 w 8"/>
                  <a:gd name="T5" fmla="*/ 3 h 6"/>
                  <a:gd name="T6" fmla="*/ 6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cubicBezTo>
                      <a:pt x="8" y="5"/>
                      <a:pt x="3" y="4"/>
                      <a:pt x="1" y="6"/>
                    </a:cubicBezTo>
                    <a:cubicBezTo>
                      <a:pt x="0" y="5"/>
                      <a:pt x="3" y="4"/>
                      <a:pt x="1" y="3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99">
                <a:extLst>
                  <a:ext uri="{FF2B5EF4-FFF2-40B4-BE49-F238E27FC236}">
                    <a16:creationId xmlns:a16="http://schemas.microsoft.com/office/drawing/2014/main" id="{C171F87B-38A4-88B4-C159-2BAF66941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2636"/>
                <a:ext cx="32" cy="21"/>
              </a:xfrm>
              <a:custGeom>
                <a:avLst/>
                <a:gdLst>
                  <a:gd name="T0" fmla="*/ 0 w 9"/>
                  <a:gd name="T1" fmla="*/ 1 h 6"/>
                  <a:gd name="T2" fmla="*/ 4 w 9"/>
                  <a:gd name="T3" fmla="*/ 0 h 6"/>
                  <a:gd name="T4" fmla="*/ 4 w 9"/>
                  <a:gd name="T5" fmla="*/ 0 h 6"/>
                  <a:gd name="T6" fmla="*/ 9 w 9"/>
                  <a:gd name="T7" fmla="*/ 5 h 6"/>
                  <a:gd name="T8" fmla="*/ 9 w 9"/>
                  <a:gd name="T9" fmla="*/ 6 h 6"/>
                  <a:gd name="T10" fmla="*/ 4 w 9"/>
                  <a:gd name="T11" fmla="*/ 4 h 6"/>
                  <a:gd name="T12" fmla="*/ 0 w 9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1" y="0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8" y="2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5"/>
                      <a:pt x="7" y="3"/>
                      <a:pt x="4" y="4"/>
                    </a:cubicBezTo>
                    <a:cubicBezTo>
                      <a:pt x="1" y="6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5C4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00">
                <a:extLst>
                  <a:ext uri="{FF2B5EF4-FFF2-40B4-BE49-F238E27FC236}">
                    <a16:creationId xmlns:a16="http://schemas.microsoft.com/office/drawing/2014/main" id="{268691B9-5EC4-AFBA-46AE-FED219E2E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458"/>
                <a:ext cx="35" cy="14"/>
              </a:xfrm>
              <a:custGeom>
                <a:avLst/>
                <a:gdLst>
                  <a:gd name="T0" fmla="*/ 4 w 10"/>
                  <a:gd name="T1" fmla="*/ 1 h 4"/>
                  <a:gd name="T2" fmla="*/ 9 w 10"/>
                  <a:gd name="T3" fmla="*/ 1 h 4"/>
                  <a:gd name="T4" fmla="*/ 9 w 10"/>
                  <a:gd name="T5" fmla="*/ 3 h 4"/>
                  <a:gd name="T6" fmla="*/ 8 w 10"/>
                  <a:gd name="T7" fmla="*/ 4 h 4"/>
                  <a:gd name="T8" fmla="*/ 0 w 10"/>
                  <a:gd name="T9" fmla="*/ 3 h 4"/>
                  <a:gd name="T10" fmla="*/ 4 w 10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4" y="1"/>
                    </a:moveTo>
                    <a:cubicBezTo>
                      <a:pt x="6" y="2"/>
                      <a:pt x="8" y="0"/>
                      <a:pt x="9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6" y="4"/>
                      <a:pt x="3" y="4"/>
                      <a:pt x="0" y="3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01">
                <a:extLst>
                  <a:ext uri="{FF2B5EF4-FFF2-40B4-BE49-F238E27FC236}">
                    <a16:creationId xmlns:a16="http://schemas.microsoft.com/office/drawing/2014/main" id="{AB5DB087-FCBF-A6B7-A59E-B4FC2FC61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625"/>
                <a:ext cx="42" cy="18"/>
              </a:xfrm>
              <a:custGeom>
                <a:avLst/>
                <a:gdLst>
                  <a:gd name="T0" fmla="*/ 0 w 12"/>
                  <a:gd name="T1" fmla="*/ 2 h 5"/>
                  <a:gd name="T2" fmla="*/ 2 w 12"/>
                  <a:gd name="T3" fmla="*/ 0 h 5"/>
                  <a:gd name="T4" fmla="*/ 12 w 12"/>
                  <a:gd name="T5" fmla="*/ 2 h 5"/>
                  <a:gd name="T6" fmla="*/ 0 w 12"/>
                  <a:gd name="T7" fmla="*/ 4 h 5"/>
                  <a:gd name="T8" fmla="*/ 0 w 1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5" y="1"/>
                      <a:pt x="9" y="0"/>
                      <a:pt x="12" y="2"/>
                    </a:cubicBezTo>
                    <a:cubicBezTo>
                      <a:pt x="9" y="5"/>
                      <a:pt x="4" y="2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878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02">
                <a:extLst>
                  <a:ext uri="{FF2B5EF4-FFF2-40B4-BE49-F238E27FC236}">
                    <a16:creationId xmlns:a16="http://schemas.microsoft.com/office/drawing/2014/main" id="{1E7ABE44-CC8E-BA60-8750-F5A60E75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506"/>
                <a:ext cx="31" cy="14"/>
              </a:xfrm>
              <a:custGeom>
                <a:avLst/>
                <a:gdLst>
                  <a:gd name="T0" fmla="*/ 0 w 9"/>
                  <a:gd name="T1" fmla="*/ 4 h 4"/>
                  <a:gd name="T2" fmla="*/ 4 w 9"/>
                  <a:gd name="T3" fmla="*/ 1 h 4"/>
                  <a:gd name="T4" fmla="*/ 9 w 9"/>
                  <a:gd name="T5" fmla="*/ 0 h 4"/>
                  <a:gd name="T6" fmla="*/ 0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1" y="2"/>
                      <a:pt x="3" y="2"/>
                      <a:pt x="4" y="1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7" y="4"/>
                      <a:pt x="4" y="4"/>
                      <a:pt x="0" y="4"/>
                    </a:cubicBezTo>
                    <a:close/>
                  </a:path>
                </a:pathLst>
              </a:custGeom>
              <a:solidFill>
                <a:srgbClr val="B8B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03">
                <a:extLst>
                  <a:ext uri="{FF2B5EF4-FFF2-40B4-BE49-F238E27FC236}">
                    <a16:creationId xmlns:a16="http://schemas.microsoft.com/office/drawing/2014/main" id="{63ED9976-934C-B1AE-E9B7-5900B182D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3541"/>
                <a:ext cx="46" cy="4"/>
              </a:xfrm>
              <a:custGeom>
                <a:avLst/>
                <a:gdLst>
                  <a:gd name="T0" fmla="*/ 12 w 13"/>
                  <a:gd name="T1" fmla="*/ 0 h 1"/>
                  <a:gd name="T2" fmla="*/ 13 w 13"/>
                  <a:gd name="T3" fmla="*/ 0 h 1"/>
                  <a:gd name="T4" fmla="*/ 0 w 13"/>
                  <a:gd name="T5" fmla="*/ 0 h 1"/>
                  <a:gd name="T6" fmla="*/ 12 w 1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12" y="0"/>
                    </a:moveTo>
                    <a:cubicBezTo>
                      <a:pt x="12" y="0"/>
                      <a:pt x="12" y="0"/>
                      <a:pt x="13" y="0"/>
                    </a:cubicBezTo>
                    <a:cubicBezTo>
                      <a:pt x="9" y="1"/>
                      <a:pt x="4" y="1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83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04">
                <a:extLst>
                  <a:ext uri="{FF2B5EF4-FFF2-40B4-BE49-F238E27FC236}">
                    <a16:creationId xmlns:a16="http://schemas.microsoft.com/office/drawing/2014/main" id="{4E7EA9B5-4A4C-E977-1FF3-C42D61C29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332"/>
                <a:ext cx="21" cy="10"/>
              </a:xfrm>
              <a:custGeom>
                <a:avLst/>
                <a:gdLst>
                  <a:gd name="T0" fmla="*/ 0 w 6"/>
                  <a:gd name="T1" fmla="*/ 1 h 3"/>
                  <a:gd name="T2" fmla="*/ 6 w 6"/>
                  <a:gd name="T3" fmla="*/ 3 h 3"/>
                  <a:gd name="T4" fmla="*/ 0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3" y="0"/>
                      <a:pt x="4" y="2"/>
                      <a:pt x="6" y="3"/>
                    </a:cubicBezTo>
                    <a:cubicBezTo>
                      <a:pt x="4" y="3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rgbClr val="8B72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05">
                <a:extLst>
                  <a:ext uri="{FF2B5EF4-FFF2-40B4-BE49-F238E27FC236}">
                    <a16:creationId xmlns:a16="http://schemas.microsoft.com/office/drawing/2014/main" id="{CFA393BB-D7A4-C87F-1A34-DD363638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2912"/>
                <a:ext cx="136" cy="217"/>
              </a:xfrm>
              <a:custGeom>
                <a:avLst/>
                <a:gdLst>
                  <a:gd name="T0" fmla="*/ 10 w 39"/>
                  <a:gd name="T1" fmla="*/ 39 h 62"/>
                  <a:gd name="T2" fmla="*/ 7 w 39"/>
                  <a:gd name="T3" fmla="*/ 19 h 62"/>
                  <a:gd name="T4" fmla="*/ 5 w 39"/>
                  <a:gd name="T5" fmla="*/ 29 h 62"/>
                  <a:gd name="T6" fmla="*/ 3 w 39"/>
                  <a:gd name="T7" fmla="*/ 31 h 62"/>
                  <a:gd name="T8" fmla="*/ 1 w 39"/>
                  <a:gd name="T9" fmla="*/ 29 h 62"/>
                  <a:gd name="T10" fmla="*/ 1 w 39"/>
                  <a:gd name="T11" fmla="*/ 6 h 62"/>
                  <a:gd name="T12" fmla="*/ 6 w 39"/>
                  <a:gd name="T13" fmla="*/ 1 h 62"/>
                  <a:gd name="T14" fmla="*/ 11 w 39"/>
                  <a:gd name="T15" fmla="*/ 9 h 62"/>
                  <a:gd name="T16" fmla="*/ 11 w 39"/>
                  <a:gd name="T17" fmla="*/ 10 h 62"/>
                  <a:gd name="T18" fmla="*/ 11 w 39"/>
                  <a:gd name="T19" fmla="*/ 14 h 62"/>
                  <a:gd name="T20" fmla="*/ 15 w 39"/>
                  <a:gd name="T21" fmla="*/ 11 h 62"/>
                  <a:gd name="T22" fmla="*/ 15 w 39"/>
                  <a:gd name="T23" fmla="*/ 11 h 62"/>
                  <a:gd name="T24" fmla="*/ 16 w 39"/>
                  <a:gd name="T25" fmla="*/ 14 h 62"/>
                  <a:gd name="T26" fmla="*/ 18 w 39"/>
                  <a:gd name="T27" fmla="*/ 16 h 62"/>
                  <a:gd name="T28" fmla="*/ 20 w 39"/>
                  <a:gd name="T29" fmla="*/ 14 h 62"/>
                  <a:gd name="T30" fmla="*/ 22 w 39"/>
                  <a:gd name="T31" fmla="*/ 11 h 62"/>
                  <a:gd name="T32" fmla="*/ 24 w 39"/>
                  <a:gd name="T33" fmla="*/ 10 h 62"/>
                  <a:gd name="T34" fmla="*/ 25 w 39"/>
                  <a:gd name="T35" fmla="*/ 12 h 62"/>
                  <a:gd name="T36" fmla="*/ 25 w 39"/>
                  <a:gd name="T37" fmla="*/ 20 h 62"/>
                  <a:gd name="T38" fmla="*/ 26 w 39"/>
                  <a:gd name="T39" fmla="*/ 23 h 62"/>
                  <a:gd name="T40" fmla="*/ 28 w 39"/>
                  <a:gd name="T41" fmla="*/ 21 h 62"/>
                  <a:gd name="T42" fmla="*/ 30 w 39"/>
                  <a:gd name="T43" fmla="*/ 15 h 62"/>
                  <a:gd name="T44" fmla="*/ 31 w 39"/>
                  <a:gd name="T45" fmla="*/ 25 h 62"/>
                  <a:gd name="T46" fmla="*/ 36 w 39"/>
                  <a:gd name="T47" fmla="*/ 29 h 62"/>
                  <a:gd name="T48" fmla="*/ 36 w 39"/>
                  <a:gd name="T49" fmla="*/ 42 h 62"/>
                  <a:gd name="T50" fmla="*/ 36 w 39"/>
                  <a:gd name="T51" fmla="*/ 57 h 62"/>
                  <a:gd name="T52" fmla="*/ 34 w 39"/>
                  <a:gd name="T53" fmla="*/ 49 h 62"/>
                  <a:gd name="T54" fmla="*/ 34 w 39"/>
                  <a:gd name="T55" fmla="*/ 54 h 62"/>
                  <a:gd name="T56" fmla="*/ 30 w 39"/>
                  <a:gd name="T57" fmla="*/ 62 h 62"/>
                  <a:gd name="T58" fmla="*/ 27 w 39"/>
                  <a:gd name="T59" fmla="*/ 54 h 62"/>
                  <a:gd name="T60" fmla="*/ 28 w 39"/>
                  <a:gd name="T61" fmla="*/ 41 h 62"/>
                  <a:gd name="T62" fmla="*/ 27 w 39"/>
                  <a:gd name="T63" fmla="*/ 51 h 62"/>
                  <a:gd name="T64" fmla="*/ 24 w 39"/>
                  <a:gd name="T65" fmla="*/ 54 h 62"/>
                  <a:gd name="T66" fmla="*/ 21 w 39"/>
                  <a:gd name="T67" fmla="*/ 51 h 62"/>
                  <a:gd name="T68" fmla="*/ 20 w 39"/>
                  <a:gd name="T69" fmla="*/ 36 h 62"/>
                  <a:gd name="T70" fmla="*/ 19 w 39"/>
                  <a:gd name="T71" fmla="*/ 42 h 62"/>
                  <a:gd name="T72" fmla="*/ 15 w 39"/>
                  <a:gd name="T73" fmla="*/ 45 h 62"/>
                  <a:gd name="T74" fmla="*/ 13 w 39"/>
                  <a:gd name="T75" fmla="*/ 41 h 62"/>
                  <a:gd name="T76" fmla="*/ 15 w 39"/>
                  <a:gd name="T77" fmla="*/ 28 h 62"/>
                  <a:gd name="T78" fmla="*/ 10 w 39"/>
                  <a:gd name="T79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62">
                    <a:moveTo>
                      <a:pt x="10" y="39"/>
                    </a:moveTo>
                    <a:cubicBezTo>
                      <a:pt x="6" y="33"/>
                      <a:pt x="9" y="26"/>
                      <a:pt x="7" y="19"/>
                    </a:cubicBezTo>
                    <a:cubicBezTo>
                      <a:pt x="6" y="23"/>
                      <a:pt x="6" y="26"/>
                      <a:pt x="5" y="29"/>
                    </a:cubicBezTo>
                    <a:cubicBezTo>
                      <a:pt x="4" y="30"/>
                      <a:pt x="4" y="31"/>
                      <a:pt x="3" y="31"/>
                    </a:cubicBezTo>
                    <a:cubicBezTo>
                      <a:pt x="2" y="32"/>
                      <a:pt x="1" y="30"/>
                      <a:pt x="1" y="29"/>
                    </a:cubicBezTo>
                    <a:cubicBezTo>
                      <a:pt x="0" y="21"/>
                      <a:pt x="0" y="13"/>
                      <a:pt x="1" y="6"/>
                    </a:cubicBezTo>
                    <a:cubicBezTo>
                      <a:pt x="1" y="3"/>
                      <a:pt x="4" y="0"/>
                      <a:pt x="6" y="1"/>
                    </a:cubicBezTo>
                    <a:cubicBezTo>
                      <a:pt x="9" y="2"/>
                      <a:pt x="10" y="6"/>
                      <a:pt x="11" y="9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1" y="11"/>
                      <a:pt x="9" y="13"/>
                      <a:pt x="11" y="14"/>
                    </a:cubicBezTo>
                    <a:cubicBezTo>
                      <a:pt x="13" y="15"/>
                      <a:pt x="14" y="12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6" y="13"/>
                      <a:pt x="16" y="14"/>
                    </a:cubicBezTo>
                    <a:cubicBezTo>
                      <a:pt x="17" y="15"/>
                      <a:pt x="17" y="16"/>
                      <a:pt x="18" y="16"/>
                    </a:cubicBezTo>
                    <a:cubicBezTo>
                      <a:pt x="19" y="16"/>
                      <a:pt x="20" y="15"/>
                      <a:pt x="20" y="14"/>
                    </a:cubicBezTo>
                    <a:cubicBezTo>
                      <a:pt x="21" y="13"/>
                      <a:pt x="21" y="12"/>
                      <a:pt x="22" y="11"/>
                    </a:cubicBezTo>
                    <a:cubicBezTo>
                      <a:pt x="22" y="10"/>
                      <a:pt x="23" y="10"/>
                      <a:pt x="24" y="10"/>
                    </a:cubicBezTo>
                    <a:cubicBezTo>
                      <a:pt x="25" y="10"/>
                      <a:pt x="25" y="11"/>
                      <a:pt x="25" y="12"/>
                    </a:cubicBezTo>
                    <a:cubicBezTo>
                      <a:pt x="25" y="15"/>
                      <a:pt x="25" y="17"/>
                      <a:pt x="25" y="20"/>
                    </a:cubicBezTo>
                    <a:cubicBezTo>
                      <a:pt x="25" y="21"/>
                      <a:pt x="25" y="22"/>
                      <a:pt x="26" y="23"/>
                    </a:cubicBezTo>
                    <a:cubicBezTo>
                      <a:pt x="27" y="23"/>
                      <a:pt x="28" y="22"/>
                      <a:pt x="28" y="21"/>
                    </a:cubicBezTo>
                    <a:cubicBezTo>
                      <a:pt x="29" y="19"/>
                      <a:pt x="30" y="17"/>
                      <a:pt x="30" y="15"/>
                    </a:cubicBezTo>
                    <a:cubicBezTo>
                      <a:pt x="32" y="18"/>
                      <a:pt x="32" y="21"/>
                      <a:pt x="31" y="25"/>
                    </a:cubicBezTo>
                    <a:cubicBezTo>
                      <a:pt x="30" y="29"/>
                      <a:pt x="32" y="30"/>
                      <a:pt x="36" y="29"/>
                    </a:cubicBezTo>
                    <a:cubicBezTo>
                      <a:pt x="38" y="33"/>
                      <a:pt x="34" y="38"/>
                      <a:pt x="36" y="42"/>
                    </a:cubicBezTo>
                    <a:cubicBezTo>
                      <a:pt x="39" y="47"/>
                      <a:pt x="39" y="52"/>
                      <a:pt x="36" y="57"/>
                    </a:cubicBezTo>
                    <a:cubicBezTo>
                      <a:pt x="32" y="55"/>
                      <a:pt x="35" y="51"/>
                      <a:pt x="34" y="49"/>
                    </a:cubicBezTo>
                    <a:cubicBezTo>
                      <a:pt x="34" y="51"/>
                      <a:pt x="34" y="52"/>
                      <a:pt x="34" y="54"/>
                    </a:cubicBezTo>
                    <a:cubicBezTo>
                      <a:pt x="33" y="57"/>
                      <a:pt x="35" y="62"/>
                      <a:pt x="30" y="62"/>
                    </a:cubicBezTo>
                    <a:cubicBezTo>
                      <a:pt x="26" y="62"/>
                      <a:pt x="27" y="57"/>
                      <a:pt x="27" y="54"/>
                    </a:cubicBezTo>
                    <a:cubicBezTo>
                      <a:pt x="27" y="49"/>
                      <a:pt x="28" y="45"/>
                      <a:pt x="28" y="41"/>
                    </a:cubicBezTo>
                    <a:cubicBezTo>
                      <a:pt x="28" y="44"/>
                      <a:pt x="27" y="47"/>
                      <a:pt x="27" y="51"/>
                    </a:cubicBezTo>
                    <a:cubicBezTo>
                      <a:pt x="26" y="52"/>
                      <a:pt x="26" y="54"/>
                      <a:pt x="24" y="54"/>
                    </a:cubicBezTo>
                    <a:cubicBezTo>
                      <a:pt x="22" y="54"/>
                      <a:pt x="21" y="52"/>
                      <a:pt x="21" y="51"/>
                    </a:cubicBezTo>
                    <a:cubicBezTo>
                      <a:pt x="19" y="46"/>
                      <a:pt x="20" y="40"/>
                      <a:pt x="20" y="36"/>
                    </a:cubicBezTo>
                    <a:cubicBezTo>
                      <a:pt x="20" y="37"/>
                      <a:pt x="20" y="40"/>
                      <a:pt x="19" y="42"/>
                    </a:cubicBezTo>
                    <a:cubicBezTo>
                      <a:pt x="18" y="44"/>
                      <a:pt x="17" y="45"/>
                      <a:pt x="15" y="45"/>
                    </a:cubicBezTo>
                    <a:cubicBezTo>
                      <a:pt x="13" y="44"/>
                      <a:pt x="13" y="43"/>
                      <a:pt x="13" y="41"/>
                    </a:cubicBezTo>
                    <a:cubicBezTo>
                      <a:pt x="13" y="37"/>
                      <a:pt x="14" y="32"/>
                      <a:pt x="15" y="28"/>
                    </a:cubicBezTo>
                    <a:cubicBezTo>
                      <a:pt x="12" y="31"/>
                      <a:pt x="15" y="37"/>
                      <a:pt x="10" y="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06">
                <a:extLst>
                  <a:ext uri="{FF2B5EF4-FFF2-40B4-BE49-F238E27FC236}">
                    <a16:creationId xmlns:a16="http://schemas.microsoft.com/office/drawing/2014/main" id="{DDBA6DDF-138A-E4F2-7443-78599F425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664"/>
                <a:ext cx="115" cy="300"/>
              </a:xfrm>
              <a:custGeom>
                <a:avLst/>
                <a:gdLst>
                  <a:gd name="T0" fmla="*/ 33 w 33"/>
                  <a:gd name="T1" fmla="*/ 4 h 86"/>
                  <a:gd name="T2" fmla="*/ 31 w 33"/>
                  <a:gd name="T3" fmla="*/ 15 h 86"/>
                  <a:gd name="T4" fmla="*/ 30 w 33"/>
                  <a:gd name="T5" fmla="*/ 16 h 86"/>
                  <a:gd name="T6" fmla="*/ 20 w 33"/>
                  <a:gd name="T7" fmla="*/ 63 h 86"/>
                  <a:gd name="T8" fmla="*/ 20 w 33"/>
                  <a:gd name="T9" fmla="*/ 72 h 86"/>
                  <a:gd name="T10" fmla="*/ 20 w 33"/>
                  <a:gd name="T11" fmla="*/ 73 h 86"/>
                  <a:gd name="T12" fmla="*/ 16 w 33"/>
                  <a:gd name="T13" fmla="*/ 82 h 86"/>
                  <a:gd name="T14" fmla="*/ 12 w 33"/>
                  <a:gd name="T15" fmla="*/ 86 h 86"/>
                  <a:gd name="T16" fmla="*/ 8 w 33"/>
                  <a:gd name="T17" fmla="*/ 83 h 86"/>
                  <a:gd name="T18" fmla="*/ 2 w 33"/>
                  <a:gd name="T19" fmla="*/ 72 h 86"/>
                  <a:gd name="T20" fmla="*/ 0 w 33"/>
                  <a:gd name="T21" fmla="*/ 69 h 86"/>
                  <a:gd name="T22" fmla="*/ 1 w 33"/>
                  <a:gd name="T23" fmla="*/ 66 h 86"/>
                  <a:gd name="T24" fmla="*/ 6 w 33"/>
                  <a:gd name="T25" fmla="*/ 64 h 86"/>
                  <a:gd name="T26" fmla="*/ 13 w 33"/>
                  <a:gd name="T27" fmla="*/ 36 h 86"/>
                  <a:gd name="T28" fmla="*/ 19 w 33"/>
                  <a:gd name="T29" fmla="*/ 11 h 86"/>
                  <a:gd name="T30" fmla="*/ 20 w 33"/>
                  <a:gd name="T31" fmla="*/ 6 h 86"/>
                  <a:gd name="T32" fmla="*/ 33 w 33"/>
                  <a:gd name="T33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86">
                    <a:moveTo>
                      <a:pt x="33" y="4"/>
                    </a:moveTo>
                    <a:cubicBezTo>
                      <a:pt x="33" y="8"/>
                      <a:pt x="32" y="11"/>
                      <a:pt x="31" y="15"/>
                    </a:cubicBezTo>
                    <a:cubicBezTo>
                      <a:pt x="30" y="15"/>
                      <a:pt x="30" y="16"/>
                      <a:pt x="30" y="16"/>
                    </a:cubicBezTo>
                    <a:cubicBezTo>
                      <a:pt x="28" y="32"/>
                      <a:pt x="22" y="47"/>
                      <a:pt x="20" y="63"/>
                    </a:cubicBezTo>
                    <a:cubicBezTo>
                      <a:pt x="19" y="66"/>
                      <a:pt x="16" y="69"/>
                      <a:pt x="20" y="72"/>
                    </a:cubicBezTo>
                    <a:cubicBezTo>
                      <a:pt x="20" y="72"/>
                      <a:pt x="20" y="73"/>
                      <a:pt x="20" y="73"/>
                    </a:cubicBezTo>
                    <a:cubicBezTo>
                      <a:pt x="14" y="74"/>
                      <a:pt x="18" y="80"/>
                      <a:pt x="16" y="82"/>
                    </a:cubicBezTo>
                    <a:cubicBezTo>
                      <a:pt x="15" y="84"/>
                      <a:pt x="14" y="86"/>
                      <a:pt x="12" y="86"/>
                    </a:cubicBezTo>
                    <a:cubicBezTo>
                      <a:pt x="10" y="86"/>
                      <a:pt x="9" y="84"/>
                      <a:pt x="8" y="83"/>
                    </a:cubicBezTo>
                    <a:cubicBezTo>
                      <a:pt x="6" y="79"/>
                      <a:pt x="7" y="74"/>
                      <a:pt x="2" y="72"/>
                    </a:cubicBezTo>
                    <a:cubicBezTo>
                      <a:pt x="1" y="72"/>
                      <a:pt x="0" y="71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3" y="67"/>
                      <a:pt x="5" y="67"/>
                      <a:pt x="6" y="64"/>
                    </a:cubicBezTo>
                    <a:cubicBezTo>
                      <a:pt x="8" y="55"/>
                      <a:pt x="11" y="45"/>
                      <a:pt x="13" y="36"/>
                    </a:cubicBezTo>
                    <a:cubicBezTo>
                      <a:pt x="15" y="28"/>
                      <a:pt x="16" y="20"/>
                      <a:pt x="19" y="11"/>
                    </a:cubicBezTo>
                    <a:cubicBezTo>
                      <a:pt x="19" y="10"/>
                      <a:pt x="19" y="8"/>
                      <a:pt x="20" y="6"/>
                    </a:cubicBezTo>
                    <a:cubicBezTo>
                      <a:pt x="22" y="0"/>
                      <a:pt x="28" y="0"/>
                      <a:pt x="33" y="4"/>
                    </a:cubicBezTo>
                    <a:close/>
                  </a:path>
                </a:pathLst>
              </a:custGeom>
              <a:solidFill>
                <a:srgbClr val="3F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07">
                <a:extLst>
                  <a:ext uri="{FF2B5EF4-FFF2-40B4-BE49-F238E27FC236}">
                    <a16:creationId xmlns:a16="http://schemas.microsoft.com/office/drawing/2014/main" id="{BCB1E790-92A9-0B6E-4E8A-1F787459E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99"/>
                <a:ext cx="115" cy="287"/>
              </a:xfrm>
              <a:custGeom>
                <a:avLst/>
                <a:gdLst>
                  <a:gd name="T0" fmla="*/ 2 w 33"/>
                  <a:gd name="T1" fmla="*/ 14 h 82"/>
                  <a:gd name="T2" fmla="*/ 7 w 33"/>
                  <a:gd name="T3" fmla="*/ 0 h 82"/>
                  <a:gd name="T4" fmla="*/ 6 w 33"/>
                  <a:gd name="T5" fmla="*/ 15 h 82"/>
                  <a:gd name="T6" fmla="*/ 7 w 33"/>
                  <a:gd name="T7" fmla="*/ 19 h 82"/>
                  <a:gd name="T8" fmla="*/ 10 w 33"/>
                  <a:gd name="T9" fmla="*/ 15 h 82"/>
                  <a:gd name="T10" fmla="*/ 13 w 33"/>
                  <a:gd name="T11" fmla="*/ 5 h 82"/>
                  <a:gd name="T12" fmla="*/ 16 w 33"/>
                  <a:gd name="T13" fmla="*/ 30 h 82"/>
                  <a:gd name="T14" fmla="*/ 19 w 33"/>
                  <a:gd name="T15" fmla="*/ 11 h 82"/>
                  <a:gd name="T16" fmla="*/ 21 w 33"/>
                  <a:gd name="T17" fmla="*/ 30 h 82"/>
                  <a:gd name="T18" fmla="*/ 21 w 33"/>
                  <a:gd name="T19" fmla="*/ 34 h 82"/>
                  <a:gd name="T20" fmla="*/ 22 w 33"/>
                  <a:gd name="T21" fmla="*/ 36 h 82"/>
                  <a:gd name="T22" fmla="*/ 24 w 33"/>
                  <a:gd name="T23" fmla="*/ 34 h 82"/>
                  <a:gd name="T24" fmla="*/ 25 w 33"/>
                  <a:gd name="T25" fmla="*/ 29 h 82"/>
                  <a:gd name="T26" fmla="*/ 27 w 33"/>
                  <a:gd name="T27" fmla="*/ 31 h 82"/>
                  <a:gd name="T28" fmla="*/ 28 w 33"/>
                  <a:gd name="T29" fmla="*/ 38 h 82"/>
                  <a:gd name="T30" fmla="*/ 28 w 33"/>
                  <a:gd name="T31" fmla="*/ 42 h 82"/>
                  <a:gd name="T32" fmla="*/ 28 w 33"/>
                  <a:gd name="T33" fmla="*/ 68 h 82"/>
                  <a:gd name="T34" fmla="*/ 27 w 33"/>
                  <a:gd name="T35" fmla="*/ 82 h 82"/>
                  <a:gd name="T36" fmla="*/ 20 w 33"/>
                  <a:gd name="T37" fmla="*/ 67 h 82"/>
                  <a:gd name="T38" fmla="*/ 2 w 33"/>
                  <a:gd name="T39" fmla="*/ 21 h 82"/>
                  <a:gd name="T40" fmla="*/ 2 w 33"/>
                  <a:gd name="T41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82">
                    <a:moveTo>
                      <a:pt x="2" y="14"/>
                    </a:moveTo>
                    <a:cubicBezTo>
                      <a:pt x="5" y="10"/>
                      <a:pt x="5" y="5"/>
                      <a:pt x="7" y="0"/>
                    </a:cubicBezTo>
                    <a:cubicBezTo>
                      <a:pt x="7" y="6"/>
                      <a:pt x="6" y="10"/>
                      <a:pt x="6" y="15"/>
                    </a:cubicBezTo>
                    <a:cubicBezTo>
                      <a:pt x="6" y="16"/>
                      <a:pt x="6" y="19"/>
                      <a:pt x="7" y="19"/>
                    </a:cubicBezTo>
                    <a:cubicBezTo>
                      <a:pt x="9" y="19"/>
                      <a:pt x="9" y="17"/>
                      <a:pt x="10" y="15"/>
                    </a:cubicBezTo>
                    <a:cubicBezTo>
                      <a:pt x="11" y="12"/>
                      <a:pt x="11" y="8"/>
                      <a:pt x="13" y="5"/>
                    </a:cubicBezTo>
                    <a:cubicBezTo>
                      <a:pt x="15" y="12"/>
                      <a:pt x="12" y="21"/>
                      <a:pt x="16" y="30"/>
                    </a:cubicBezTo>
                    <a:cubicBezTo>
                      <a:pt x="18" y="23"/>
                      <a:pt x="19" y="18"/>
                      <a:pt x="19" y="11"/>
                    </a:cubicBezTo>
                    <a:cubicBezTo>
                      <a:pt x="21" y="18"/>
                      <a:pt x="21" y="24"/>
                      <a:pt x="21" y="30"/>
                    </a:cubicBezTo>
                    <a:cubicBezTo>
                      <a:pt x="21" y="32"/>
                      <a:pt x="21" y="33"/>
                      <a:pt x="21" y="34"/>
                    </a:cubicBezTo>
                    <a:cubicBezTo>
                      <a:pt x="21" y="35"/>
                      <a:pt x="21" y="36"/>
                      <a:pt x="22" y="36"/>
                    </a:cubicBezTo>
                    <a:cubicBezTo>
                      <a:pt x="24" y="37"/>
                      <a:pt x="24" y="35"/>
                      <a:pt x="24" y="34"/>
                    </a:cubicBezTo>
                    <a:cubicBezTo>
                      <a:pt x="25" y="33"/>
                      <a:pt x="25" y="31"/>
                      <a:pt x="25" y="29"/>
                    </a:cubicBezTo>
                    <a:cubicBezTo>
                      <a:pt x="27" y="29"/>
                      <a:pt x="26" y="30"/>
                      <a:pt x="27" y="31"/>
                    </a:cubicBezTo>
                    <a:cubicBezTo>
                      <a:pt x="27" y="33"/>
                      <a:pt x="28" y="35"/>
                      <a:pt x="28" y="38"/>
                    </a:cubicBezTo>
                    <a:cubicBezTo>
                      <a:pt x="28" y="39"/>
                      <a:pt x="27" y="41"/>
                      <a:pt x="28" y="42"/>
                    </a:cubicBezTo>
                    <a:cubicBezTo>
                      <a:pt x="33" y="51"/>
                      <a:pt x="29" y="60"/>
                      <a:pt x="28" y="68"/>
                    </a:cubicBezTo>
                    <a:cubicBezTo>
                      <a:pt x="31" y="73"/>
                      <a:pt x="27" y="78"/>
                      <a:pt x="27" y="82"/>
                    </a:cubicBezTo>
                    <a:cubicBezTo>
                      <a:pt x="23" y="78"/>
                      <a:pt x="22" y="72"/>
                      <a:pt x="20" y="67"/>
                    </a:cubicBezTo>
                    <a:cubicBezTo>
                      <a:pt x="14" y="51"/>
                      <a:pt x="8" y="36"/>
                      <a:pt x="2" y="21"/>
                    </a:cubicBezTo>
                    <a:cubicBezTo>
                      <a:pt x="1" y="18"/>
                      <a:pt x="0" y="16"/>
                      <a:pt x="2" y="14"/>
                    </a:cubicBezTo>
                    <a:close/>
                  </a:path>
                </a:pathLst>
              </a:custGeom>
              <a:solidFill>
                <a:srgbClr val="02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08">
                <a:extLst>
                  <a:ext uri="{FF2B5EF4-FFF2-40B4-BE49-F238E27FC236}">
                    <a16:creationId xmlns:a16="http://schemas.microsoft.com/office/drawing/2014/main" id="{C58EC495-FFAB-89A2-29A6-1054B4F0A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332"/>
                <a:ext cx="189" cy="171"/>
              </a:xfrm>
              <a:custGeom>
                <a:avLst/>
                <a:gdLst>
                  <a:gd name="T0" fmla="*/ 2 w 54"/>
                  <a:gd name="T1" fmla="*/ 13 h 49"/>
                  <a:gd name="T2" fmla="*/ 13 w 54"/>
                  <a:gd name="T3" fmla="*/ 15 h 49"/>
                  <a:gd name="T4" fmla="*/ 17 w 54"/>
                  <a:gd name="T5" fmla="*/ 17 h 49"/>
                  <a:gd name="T6" fmla="*/ 26 w 54"/>
                  <a:gd name="T7" fmla="*/ 18 h 49"/>
                  <a:gd name="T8" fmla="*/ 25 w 54"/>
                  <a:gd name="T9" fmla="*/ 8 h 49"/>
                  <a:gd name="T10" fmla="*/ 23 w 54"/>
                  <a:gd name="T11" fmla="*/ 1 h 49"/>
                  <a:gd name="T12" fmla="*/ 33 w 54"/>
                  <a:gd name="T13" fmla="*/ 9 h 49"/>
                  <a:gd name="T14" fmla="*/ 37 w 54"/>
                  <a:gd name="T15" fmla="*/ 20 h 49"/>
                  <a:gd name="T16" fmla="*/ 40 w 54"/>
                  <a:gd name="T17" fmla="*/ 29 h 49"/>
                  <a:gd name="T18" fmla="*/ 48 w 54"/>
                  <a:gd name="T19" fmla="*/ 37 h 49"/>
                  <a:gd name="T20" fmla="*/ 54 w 54"/>
                  <a:gd name="T21" fmla="*/ 39 h 49"/>
                  <a:gd name="T22" fmla="*/ 50 w 54"/>
                  <a:gd name="T23" fmla="*/ 46 h 49"/>
                  <a:gd name="T24" fmla="*/ 46 w 54"/>
                  <a:gd name="T25" fmla="*/ 47 h 49"/>
                  <a:gd name="T26" fmla="*/ 30 w 54"/>
                  <a:gd name="T27" fmla="*/ 37 h 49"/>
                  <a:gd name="T28" fmla="*/ 23 w 54"/>
                  <a:gd name="T29" fmla="*/ 40 h 49"/>
                  <a:gd name="T30" fmla="*/ 17 w 54"/>
                  <a:gd name="T31" fmla="*/ 43 h 49"/>
                  <a:gd name="T32" fmla="*/ 11 w 54"/>
                  <a:gd name="T33" fmla="*/ 42 h 49"/>
                  <a:gd name="T34" fmla="*/ 8 w 54"/>
                  <a:gd name="T35" fmla="*/ 37 h 49"/>
                  <a:gd name="T36" fmla="*/ 13 w 54"/>
                  <a:gd name="T37" fmla="*/ 29 h 49"/>
                  <a:gd name="T38" fmla="*/ 18 w 54"/>
                  <a:gd name="T39" fmla="*/ 29 h 49"/>
                  <a:gd name="T40" fmla="*/ 18 w 54"/>
                  <a:gd name="T41" fmla="*/ 28 h 49"/>
                  <a:gd name="T42" fmla="*/ 20 w 54"/>
                  <a:gd name="T43" fmla="*/ 26 h 49"/>
                  <a:gd name="T44" fmla="*/ 23 w 54"/>
                  <a:gd name="T45" fmla="*/ 27 h 49"/>
                  <a:gd name="T46" fmla="*/ 21 w 54"/>
                  <a:gd name="T47" fmla="*/ 26 h 49"/>
                  <a:gd name="T48" fmla="*/ 20 w 54"/>
                  <a:gd name="T49" fmla="*/ 26 h 49"/>
                  <a:gd name="T50" fmla="*/ 11 w 54"/>
                  <a:gd name="T51" fmla="*/ 25 h 49"/>
                  <a:gd name="T52" fmla="*/ 3 w 54"/>
                  <a:gd name="T53" fmla="*/ 24 h 49"/>
                  <a:gd name="T54" fmla="*/ 4 w 54"/>
                  <a:gd name="T55" fmla="*/ 17 h 49"/>
                  <a:gd name="T56" fmla="*/ 2 w 54"/>
                  <a:gd name="T57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" h="49">
                    <a:moveTo>
                      <a:pt x="2" y="13"/>
                    </a:moveTo>
                    <a:cubicBezTo>
                      <a:pt x="7" y="10"/>
                      <a:pt x="10" y="13"/>
                      <a:pt x="13" y="15"/>
                    </a:cubicBezTo>
                    <a:cubicBezTo>
                      <a:pt x="14" y="16"/>
                      <a:pt x="16" y="16"/>
                      <a:pt x="17" y="17"/>
                    </a:cubicBezTo>
                    <a:cubicBezTo>
                      <a:pt x="20" y="18"/>
                      <a:pt x="24" y="21"/>
                      <a:pt x="26" y="18"/>
                    </a:cubicBezTo>
                    <a:cubicBezTo>
                      <a:pt x="29" y="16"/>
                      <a:pt x="26" y="11"/>
                      <a:pt x="25" y="8"/>
                    </a:cubicBezTo>
                    <a:cubicBezTo>
                      <a:pt x="24" y="6"/>
                      <a:pt x="24" y="4"/>
                      <a:pt x="23" y="1"/>
                    </a:cubicBezTo>
                    <a:cubicBezTo>
                      <a:pt x="29" y="0"/>
                      <a:pt x="31" y="1"/>
                      <a:pt x="33" y="9"/>
                    </a:cubicBezTo>
                    <a:cubicBezTo>
                      <a:pt x="36" y="12"/>
                      <a:pt x="35" y="17"/>
                      <a:pt x="37" y="20"/>
                    </a:cubicBezTo>
                    <a:cubicBezTo>
                      <a:pt x="39" y="23"/>
                      <a:pt x="40" y="26"/>
                      <a:pt x="40" y="29"/>
                    </a:cubicBezTo>
                    <a:cubicBezTo>
                      <a:pt x="41" y="34"/>
                      <a:pt x="45" y="34"/>
                      <a:pt x="48" y="37"/>
                    </a:cubicBezTo>
                    <a:cubicBezTo>
                      <a:pt x="50" y="39"/>
                      <a:pt x="53" y="37"/>
                      <a:pt x="54" y="39"/>
                    </a:cubicBezTo>
                    <a:cubicBezTo>
                      <a:pt x="53" y="42"/>
                      <a:pt x="49" y="43"/>
                      <a:pt x="50" y="46"/>
                    </a:cubicBezTo>
                    <a:cubicBezTo>
                      <a:pt x="49" y="49"/>
                      <a:pt x="47" y="48"/>
                      <a:pt x="46" y="47"/>
                    </a:cubicBezTo>
                    <a:cubicBezTo>
                      <a:pt x="41" y="44"/>
                      <a:pt x="35" y="41"/>
                      <a:pt x="30" y="37"/>
                    </a:cubicBezTo>
                    <a:cubicBezTo>
                      <a:pt x="27" y="36"/>
                      <a:pt x="25" y="37"/>
                      <a:pt x="23" y="40"/>
                    </a:cubicBezTo>
                    <a:cubicBezTo>
                      <a:pt x="22" y="42"/>
                      <a:pt x="19" y="42"/>
                      <a:pt x="17" y="43"/>
                    </a:cubicBezTo>
                    <a:cubicBezTo>
                      <a:pt x="15" y="43"/>
                      <a:pt x="13" y="42"/>
                      <a:pt x="11" y="42"/>
                    </a:cubicBezTo>
                    <a:cubicBezTo>
                      <a:pt x="14" y="38"/>
                      <a:pt x="11" y="38"/>
                      <a:pt x="8" y="37"/>
                    </a:cubicBezTo>
                    <a:cubicBezTo>
                      <a:pt x="7" y="32"/>
                      <a:pt x="8" y="31"/>
                      <a:pt x="13" y="29"/>
                    </a:cubicBezTo>
                    <a:cubicBezTo>
                      <a:pt x="15" y="29"/>
                      <a:pt x="16" y="29"/>
                      <a:pt x="18" y="29"/>
                    </a:cubicBezTo>
                    <a:cubicBezTo>
                      <a:pt x="19" y="30"/>
                      <a:pt x="18" y="28"/>
                      <a:pt x="18" y="28"/>
                    </a:cubicBezTo>
                    <a:cubicBezTo>
                      <a:pt x="19" y="27"/>
                      <a:pt x="19" y="27"/>
                      <a:pt x="20" y="26"/>
                    </a:cubicBezTo>
                    <a:cubicBezTo>
                      <a:pt x="21" y="26"/>
                      <a:pt x="22" y="26"/>
                      <a:pt x="23" y="27"/>
                    </a:cubicBezTo>
                    <a:cubicBezTo>
                      <a:pt x="23" y="26"/>
                      <a:pt x="22" y="26"/>
                      <a:pt x="21" y="26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17" y="25"/>
                      <a:pt x="14" y="24"/>
                      <a:pt x="11" y="25"/>
                    </a:cubicBezTo>
                    <a:cubicBezTo>
                      <a:pt x="8" y="25"/>
                      <a:pt x="5" y="25"/>
                      <a:pt x="3" y="24"/>
                    </a:cubicBezTo>
                    <a:cubicBezTo>
                      <a:pt x="0" y="21"/>
                      <a:pt x="2" y="19"/>
                      <a:pt x="4" y="17"/>
                    </a:cubicBezTo>
                    <a:cubicBezTo>
                      <a:pt x="5" y="15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BD6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09">
                <a:extLst>
                  <a:ext uri="{FF2B5EF4-FFF2-40B4-BE49-F238E27FC236}">
                    <a16:creationId xmlns:a16="http://schemas.microsoft.com/office/drawing/2014/main" id="{F27AF0FD-2F0D-4058-C6A0-3F484DDFA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853"/>
                <a:ext cx="123" cy="157"/>
              </a:xfrm>
              <a:custGeom>
                <a:avLst/>
                <a:gdLst>
                  <a:gd name="T0" fmla="*/ 31 w 35"/>
                  <a:gd name="T1" fmla="*/ 15 h 45"/>
                  <a:gd name="T2" fmla="*/ 32 w 35"/>
                  <a:gd name="T3" fmla="*/ 18 h 45"/>
                  <a:gd name="T4" fmla="*/ 35 w 35"/>
                  <a:gd name="T5" fmla="*/ 37 h 45"/>
                  <a:gd name="T6" fmla="*/ 33 w 35"/>
                  <a:gd name="T7" fmla="*/ 45 h 45"/>
                  <a:gd name="T8" fmla="*/ 27 w 35"/>
                  <a:gd name="T9" fmla="*/ 35 h 45"/>
                  <a:gd name="T10" fmla="*/ 27 w 35"/>
                  <a:gd name="T11" fmla="*/ 36 h 45"/>
                  <a:gd name="T12" fmla="*/ 24 w 35"/>
                  <a:gd name="T13" fmla="*/ 44 h 45"/>
                  <a:gd name="T14" fmla="*/ 19 w 35"/>
                  <a:gd name="T15" fmla="*/ 37 h 45"/>
                  <a:gd name="T16" fmla="*/ 18 w 35"/>
                  <a:gd name="T17" fmla="*/ 36 h 45"/>
                  <a:gd name="T18" fmla="*/ 18 w 35"/>
                  <a:gd name="T19" fmla="*/ 36 h 45"/>
                  <a:gd name="T20" fmla="*/ 17 w 35"/>
                  <a:gd name="T21" fmla="*/ 42 h 45"/>
                  <a:gd name="T22" fmla="*/ 11 w 35"/>
                  <a:gd name="T23" fmla="*/ 38 h 45"/>
                  <a:gd name="T24" fmla="*/ 9 w 35"/>
                  <a:gd name="T25" fmla="*/ 36 h 45"/>
                  <a:gd name="T26" fmla="*/ 9 w 35"/>
                  <a:gd name="T27" fmla="*/ 34 h 45"/>
                  <a:gd name="T28" fmla="*/ 8 w 35"/>
                  <a:gd name="T29" fmla="*/ 30 h 45"/>
                  <a:gd name="T30" fmla="*/ 7 w 35"/>
                  <a:gd name="T31" fmla="*/ 33 h 45"/>
                  <a:gd name="T32" fmla="*/ 5 w 35"/>
                  <a:gd name="T33" fmla="*/ 36 h 45"/>
                  <a:gd name="T34" fmla="*/ 3 w 35"/>
                  <a:gd name="T35" fmla="*/ 33 h 45"/>
                  <a:gd name="T36" fmla="*/ 3 w 35"/>
                  <a:gd name="T37" fmla="*/ 25 h 45"/>
                  <a:gd name="T38" fmla="*/ 4 w 35"/>
                  <a:gd name="T39" fmla="*/ 0 h 45"/>
                  <a:gd name="T40" fmla="*/ 5 w 35"/>
                  <a:gd name="T41" fmla="*/ 9 h 45"/>
                  <a:gd name="T42" fmla="*/ 8 w 35"/>
                  <a:gd name="T43" fmla="*/ 13 h 45"/>
                  <a:gd name="T44" fmla="*/ 11 w 35"/>
                  <a:gd name="T45" fmla="*/ 10 h 45"/>
                  <a:gd name="T46" fmla="*/ 12 w 35"/>
                  <a:gd name="T47" fmla="*/ 8 h 45"/>
                  <a:gd name="T48" fmla="*/ 18 w 35"/>
                  <a:gd name="T49" fmla="*/ 11 h 45"/>
                  <a:gd name="T50" fmla="*/ 22 w 35"/>
                  <a:gd name="T51" fmla="*/ 16 h 45"/>
                  <a:gd name="T52" fmla="*/ 26 w 35"/>
                  <a:gd name="T53" fmla="*/ 11 h 45"/>
                  <a:gd name="T54" fmla="*/ 28 w 35"/>
                  <a:gd name="T55" fmla="*/ 14 h 45"/>
                  <a:gd name="T56" fmla="*/ 29 w 35"/>
                  <a:gd name="T57" fmla="*/ 15 h 45"/>
                  <a:gd name="T58" fmla="*/ 29 w 35"/>
                  <a:gd name="T59" fmla="*/ 16 h 45"/>
                  <a:gd name="T60" fmla="*/ 30 w 35"/>
                  <a:gd name="T61" fmla="*/ 15 h 45"/>
                  <a:gd name="T62" fmla="*/ 31 w 35"/>
                  <a:gd name="T63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45">
                    <a:moveTo>
                      <a:pt x="31" y="15"/>
                    </a:moveTo>
                    <a:cubicBezTo>
                      <a:pt x="32" y="16"/>
                      <a:pt x="32" y="17"/>
                      <a:pt x="32" y="18"/>
                    </a:cubicBezTo>
                    <a:cubicBezTo>
                      <a:pt x="33" y="24"/>
                      <a:pt x="33" y="31"/>
                      <a:pt x="35" y="37"/>
                    </a:cubicBezTo>
                    <a:cubicBezTo>
                      <a:pt x="35" y="40"/>
                      <a:pt x="35" y="42"/>
                      <a:pt x="33" y="45"/>
                    </a:cubicBezTo>
                    <a:cubicBezTo>
                      <a:pt x="28" y="44"/>
                      <a:pt x="28" y="39"/>
                      <a:pt x="27" y="35"/>
                    </a:cubicBezTo>
                    <a:cubicBezTo>
                      <a:pt x="27" y="35"/>
                      <a:pt x="27" y="35"/>
                      <a:pt x="27" y="36"/>
                    </a:cubicBezTo>
                    <a:cubicBezTo>
                      <a:pt x="27" y="39"/>
                      <a:pt x="29" y="43"/>
                      <a:pt x="24" y="44"/>
                    </a:cubicBezTo>
                    <a:cubicBezTo>
                      <a:pt x="20" y="44"/>
                      <a:pt x="19" y="40"/>
                      <a:pt x="19" y="37"/>
                    </a:cubicBezTo>
                    <a:cubicBezTo>
                      <a:pt x="18" y="35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8"/>
                      <a:pt x="20" y="41"/>
                      <a:pt x="17" y="42"/>
                    </a:cubicBezTo>
                    <a:cubicBezTo>
                      <a:pt x="14" y="43"/>
                      <a:pt x="14" y="38"/>
                      <a:pt x="11" y="38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3"/>
                      <a:pt x="9" y="31"/>
                      <a:pt x="8" y="30"/>
                    </a:cubicBezTo>
                    <a:cubicBezTo>
                      <a:pt x="8" y="31"/>
                      <a:pt x="8" y="32"/>
                      <a:pt x="7" y="33"/>
                    </a:cubicBezTo>
                    <a:cubicBezTo>
                      <a:pt x="7" y="35"/>
                      <a:pt x="6" y="36"/>
                      <a:pt x="5" y="36"/>
                    </a:cubicBezTo>
                    <a:cubicBezTo>
                      <a:pt x="3" y="35"/>
                      <a:pt x="3" y="35"/>
                      <a:pt x="3" y="33"/>
                    </a:cubicBezTo>
                    <a:cubicBezTo>
                      <a:pt x="6" y="31"/>
                      <a:pt x="3" y="28"/>
                      <a:pt x="3" y="25"/>
                    </a:cubicBezTo>
                    <a:cubicBezTo>
                      <a:pt x="1" y="17"/>
                      <a:pt x="0" y="8"/>
                      <a:pt x="4" y="0"/>
                    </a:cubicBezTo>
                    <a:cubicBezTo>
                      <a:pt x="5" y="3"/>
                      <a:pt x="5" y="6"/>
                      <a:pt x="5" y="9"/>
                    </a:cubicBezTo>
                    <a:cubicBezTo>
                      <a:pt x="5" y="10"/>
                      <a:pt x="6" y="12"/>
                      <a:pt x="8" y="13"/>
                    </a:cubicBezTo>
                    <a:cubicBezTo>
                      <a:pt x="9" y="13"/>
                      <a:pt x="10" y="11"/>
                      <a:pt x="11" y="10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4" y="15"/>
                      <a:pt x="15" y="15"/>
                      <a:pt x="18" y="11"/>
                    </a:cubicBezTo>
                    <a:cubicBezTo>
                      <a:pt x="20" y="12"/>
                      <a:pt x="20" y="16"/>
                      <a:pt x="22" y="16"/>
                    </a:cubicBezTo>
                    <a:cubicBezTo>
                      <a:pt x="25" y="16"/>
                      <a:pt x="24" y="12"/>
                      <a:pt x="26" y="11"/>
                    </a:cubicBezTo>
                    <a:cubicBezTo>
                      <a:pt x="26" y="12"/>
                      <a:pt x="27" y="13"/>
                      <a:pt x="28" y="14"/>
                    </a:cubicBezTo>
                    <a:cubicBezTo>
                      <a:pt x="28" y="15"/>
                      <a:pt x="29" y="15"/>
                      <a:pt x="29" y="1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rgbClr val="4F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10">
                <a:extLst>
                  <a:ext uri="{FF2B5EF4-FFF2-40B4-BE49-F238E27FC236}">
                    <a16:creationId xmlns:a16="http://schemas.microsoft.com/office/drawing/2014/main" id="{AE0DAE8B-40F4-ED19-F8F1-15E0C4619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2664"/>
                <a:ext cx="136" cy="248"/>
              </a:xfrm>
              <a:custGeom>
                <a:avLst/>
                <a:gdLst>
                  <a:gd name="T0" fmla="*/ 36 w 39"/>
                  <a:gd name="T1" fmla="*/ 4 h 71"/>
                  <a:gd name="T2" fmla="*/ 24 w 39"/>
                  <a:gd name="T3" fmla="*/ 10 h 71"/>
                  <a:gd name="T4" fmla="*/ 19 w 39"/>
                  <a:gd name="T5" fmla="*/ 35 h 71"/>
                  <a:gd name="T6" fmla="*/ 19 w 39"/>
                  <a:gd name="T7" fmla="*/ 36 h 71"/>
                  <a:gd name="T8" fmla="*/ 9 w 39"/>
                  <a:gd name="T9" fmla="*/ 68 h 71"/>
                  <a:gd name="T10" fmla="*/ 6 w 39"/>
                  <a:gd name="T11" fmla="*/ 69 h 71"/>
                  <a:gd name="T12" fmla="*/ 4 w 39"/>
                  <a:gd name="T13" fmla="*/ 66 h 71"/>
                  <a:gd name="T14" fmla="*/ 2 w 39"/>
                  <a:gd name="T15" fmla="*/ 58 h 71"/>
                  <a:gd name="T16" fmla="*/ 6 w 39"/>
                  <a:gd name="T17" fmla="*/ 41 h 71"/>
                  <a:gd name="T18" fmla="*/ 10 w 39"/>
                  <a:gd name="T19" fmla="*/ 28 h 71"/>
                  <a:gd name="T20" fmla="*/ 16 w 39"/>
                  <a:gd name="T21" fmla="*/ 4 h 71"/>
                  <a:gd name="T22" fmla="*/ 19 w 39"/>
                  <a:gd name="T23" fmla="*/ 1 h 71"/>
                  <a:gd name="T24" fmla="*/ 35 w 39"/>
                  <a:gd name="T25" fmla="*/ 1 h 71"/>
                  <a:gd name="T26" fmla="*/ 39 w 39"/>
                  <a:gd name="T27" fmla="*/ 4 h 71"/>
                  <a:gd name="T28" fmla="*/ 36 w 39"/>
                  <a:gd name="T2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71">
                    <a:moveTo>
                      <a:pt x="36" y="4"/>
                    </a:moveTo>
                    <a:cubicBezTo>
                      <a:pt x="27" y="1"/>
                      <a:pt x="26" y="1"/>
                      <a:pt x="24" y="10"/>
                    </a:cubicBezTo>
                    <a:cubicBezTo>
                      <a:pt x="22" y="18"/>
                      <a:pt x="18" y="26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15" y="47"/>
                      <a:pt x="12" y="57"/>
                      <a:pt x="9" y="68"/>
                    </a:cubicBezTo>
                    <a:cubicBezTo>
                      <a:pt x="9" y="71"/>
                      <a:pt x="8" y="71"/>
                      <a:pt x="6" y="69"/>
                    </a:cubicBezTo>
                    <a:cubicBezTo>
                      <a:pt x="6" y="68"/>
                      <a:pt x="5" y="67"/>
                      <a:pt x="4" y="66"/>
                    </a:cubicBezTo>
                    <a:cubicBezTo>
                      <a:pt x="1" y="64"/>
                      <a:pt x="0" y="60"/>
                      <a:pt x="2" y="58"/>
                    </a:cubicBezTo>
                    <a:cubicBezTo>
                      <a:pt x="6" y="53"/>
                      <a:pt x="4" y="47"/>
                      <a:pt x="6" y="41"/>
                    </a:cubicBezTo>
                    <a:cubicBezTo>
                      <a:pt x="8" y="37"/>
                      <a:pt x="9" y="32"/>
                      <a:pt x="10" y="28"/>
                    </a:cubicBezTo>
                    <a:cubicBezTo>
                      <a:pt x="13" y="20"/>
                      <a:pt x="13" y="12"/>
                      <a:pt x="16" y="4"/>
                    </a:cubicBezTo>
                    <a:cubicBezTo>
                      <a:pt x="16" y="2"/>
                      <a:pt x="16" y="0"/>
                      <a:pt x="19" y="1"/>
                    </a:cubicBezTo>
                    <a:cubicBezTo>
                      <a:pt x="24" y="2"/>
                      <a:pt x="29" y="0"/>
                      <a:pt x="35" y="1"/>
                    </a:cubicBezTo>
                    <a:cubicBezTo>
                      <a:pt x="37" y="2"/>
                      <a:pt x="37" y="4"/>
                      <a:pt x="39" y="4"/>
                    </a:cubicBezTo>
                    <a:cubicBezTo>
                      <a:pt x="38" y="4"/>
                      <a:pt x="37" y="4"/>
                      <a:pt x="36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11">
                <a:extLst>
                  <a:ext uri="{FF2B5EF4-FFF2-40B4-BE49-F238E27FC236}">
                    <a16:creationId xmlns:a16="http://schemas.microsoft.com/office/drawing/2014/main" id="{110EFACE-962E-EE8B-AB5C-4E3FD6A65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328"/>
                <a:ext cx="161" cy="133"/>
              </a:xfrm>
              <a:custGeom>
                <a:avLst/>
                <a:gdLst>
                  <a:gd name="T0" fmla="*/ 9 w 46"/>
                  <a:gd name="T1" fmla="*/ 38 h 38"/>
                  <a:gd name="T2" fmla="*/ 0 w 46"/>
                  <a:gd name="T3" fmla="*/ 30 h 38"/>
                  <a:gd name="T4" fmla="*/ 6 w 46"/>
                  <a:gd name="T5" fmla="*/ 26 h 38"/>
                  <a:gd name="T6" fmla="*/ 7 w 46"/>
                  <a:gd name="T7" fmla="*/ 22 h 38"/>
                  <a:gd name="T8" fmla="*/ 7 w 46"/>
                  <a:gd name="T9" fmla="*/ 19 h 38"/>
                  <a:gd name="T10" fmla="*/ 11 w 46"/>
                  <a:gd name="T11" fmla="*/ 2 h 38"/>
                  <a:gd name="T12" fmla="*/ 13 w 46"/>
                  <a:gd name="T13" fmla="*/ 0 h 38"/>
                  <a:gd name="T14" fmla="*/ 28 w 46"/>
                  <a:gd name="T15" fmla="*/ 6 h 38"/>
                  <a:gd name="T16" fmla="*/ 32 w 46"/>
                  <a:gd name="T17" fmla="*/ 8 h 38"/>
                  <a:gd name="T18" fmla="*/ 38 w 46"/>
                  <a:gd name="T19" fmla="*/ 10 h 38"/>
                  <a:gd name="T20" fmla="*/ 45 w 46"/>
                  <a:gd name="T21" fmla="*/ 11 h 38"/>
                  <a:gd name="T22" fmla="*/ 42 w 46"/>
                  <a:gd name="T23" fmla="*/ 19 h 38"/>
                  <a:gd name="T24" fmla="*/ 28 w 46"/>
                  <a:gd name="T25" fmla="*/ 12 h 38"/>
                  <a:gd name="T26" fmla="*/ 25 w 46"/>
                  <a:gd name="T27" fmla="*/ 14 h 38"/>
                  <a:gd name="T28" fmla="*/ 21 w 46"/>
                  <a:gd name="T29" fmla="*/ 19 h 38"/>
                  <a:gd name="T30" fmla="*/ 11 w 46"/>
                  <a:gd name="T31" fmla="*/ 38 h 38"/>
                  <a:gd name="T32" fmla="*/ 9 w 46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8">
                    <a:moveTo>
                      <a:pt x="9" y="38"/>
                    </a:moveTo>
                    <a:cubicBezTo>
                      <a:pt x="5" y="37"/>
                      <a:pt x="0" y="36"/>
                      <a:pt x="0" y="30"/>
                    </a:cubicBezTo>
                    <a:cubicBezTo>
                      <a:pt x="2" y="29"/>
                      <a:pt x="4" y="28"/>
                      <a:pt x="6" y="26"/>
                    </a:cubicBezTo>
                    <a:cubicBezTo>
                      <a:pt x="7" y="25"/>
                      <a:pt x="10" y="24"/>
                      <a:pt x="7" y="22"/>
                    </a:cubicBezTo>
                    <a:cubicBezTo>
                      <a:pt x="6" y="21"/>
                      <a:pt x="7" y="20"/>
                      <a:pt x="7" y="19"/>
                    </a:cubicBezTo>
                    <a:cubicBezTo>
                      <a:pt x="11" y="14"/>
                      <a:pt x="12" y="8"/>
                      <a:pt x="11" y="2"/>
                    </a:cubicBezTo>
                    <a:cubicBezTo>
                      <a:pt x="11" y="1"/>
                      <a:pt x="12" y="0"/>
                      <a:pt x="13" y="0"/>
                    </a:cubicBezTo>
                    <a:cubicBezTo>
                      <a:pt x="18" y="3"/>
                      <a:pt x="22" y="6"/>
                      <a:pt x="28" y="6"/>
                    </a:cubicBezTo>
                    <a:cubicBezTo>
                      <a:pt x="30" y="6"/>
                      <a:pt x="31" y="7"/>
                      <a:pt x="32" y="8"/>
                    </a:cubicBezTo>
                    <a:cubicBezTo>
                      <a:pt x="34" y="9"/>
                      <a:pt x="36" y="10"/>
                      <a:pt x="38" y="10"/>
                    </a:cubicBezTo>
                    <a:cubicBezTo>
                      <a:pt x="40" y="10"/>
                      <a:pt x="44" y="7"/>
                      <a:pt x="45" y="11"/>
                    </a:cubicBezTo>
                    <a:cubicBezTo>
                      <a:pt x="46" y="13"/>
                      <a:pt x="45" y="17"/>
                      <a:pt x="42" y="19"/>
                    </a:cubicBezTo>
                    <a:cubicBezTo>
                      <a:pt x="38" y="17"/>
                      <a:pt x="33" y="15"/>
                      <a:pt x="28" y="12"/>
                    </a:cubicBezTo>
                    <a:cubicBezTo>
                      <a:pt x="26" y="11"/>
                      <a:pt x="24" y="11"/>
                      <a:pt x="25" y="14"/>
                    </a:cubicBezTo>
                    <a:cubicBezTo>
                      <a:pt x="26" y="18"/>
                      <a:pt x="24" y="18"/>
                      <a:pt x="21" y="19"/>
                    </a:cubicBezTo>
                    <a:cubicBezTo>
                      <a:pt x="13" y="21"/>
                      <a:pt x="8" y="30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lose/>
                  </a:path>
                </a:pathLst>
              </a:custGeom>
              <a:solidFill>
                <a:srgbClr val="0404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12">
                <a:extLst>
                  <a:ext uri="{FF2B5EF4-FFF2-40B4-BE49-F238E27FC236}">
                    <a16:creationId xmlns:a16="http://schemas.microsoft.com/office/drawing/2014/main" id="{47676747-1D40-A789-23CE-422338832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027"/>
                <a:ext cx="42" cy="210"/>
              </a:xfrm>
              <a:custGeom>
                <a:avLst/>
                <a:gdLst>
                  <a:gd name="T0" fmla="*/ 3 w 12"/>
                  <a:gd name="T1" fmla="*/ 60 h 60"/>
                  <a:gd name="T2" fmla="*/ 3 w 12"/>
                  <a:gd name="T3" fmla="*/ 46 h 60"/>
                  <a:gd name="T4" fmla="*/ 2 w 12"/>
                  <a:gd name="T5" fmla="*/ 36 h 60"/>
                  <a:gd name="T6" fmla="*/ 1 w 12"/>
                  <a:gd name="T7" fmla="*/ 23 h 60"/>
                  <a:gd name="T8" fmla="*/ 2 w 12"/>
                  <a:gd name="T9" fmla="*/ 23 h 60"/>
                  <a:gd name="T10" fmla="*/ 3 w 12"/>
                  <a:gd name="T11" fmla="*/ 9 h 60"/>
                  <a:gd name="T12" fmla="*/ 10 w 12"/>
                  <a:gd name="T13" fmla="*/ 0 h 60"/>
                  <a:gd name="T14" fmla="*/ 10 w 12"/>
                  <a:gd name="T15" fmla="*/ 8 h 60"/>
                  <a:gd name="T16" fmla="*/ 11 w 12"/>
                  <a:gd name="T17" fmla="*/ 37 h 60"/>
                  <a:gd name="T18" fmla="*/ 8 w 12"/>
                  <a:gd name="T19" fmla="*/ 53 h 60"/>
                  <a:gd name="T20" fmla="*/ 3 w 12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60">
                    <a:moveTo>
                      <a:pt x="3" y="60"/>
                    </a:moveTo>
                    <a:cubicBezTo>
                      <a:pt x="1" y="56"/>
                      <a:pt x="3" y="51"/>
                      <a:pt x="3" y="46"/>
                    </a:cubicBezTo>
                    <a:cubicBezTo>
                      <a:pt x="4" y="43"/>
                      <a:pt x="5" y="40"/>
                      <a:pt x="2" y="36"/>
                    </a:cubicBezTo>
                    <a:cubicBezTo>
                      <a:pt x="0" y="33"/>
                      <a:pt x="1" y="27"/>
                      <a:pt x="1" y="23"/>
                    </a:cubicBezTo>
                    <a:cubicBezTo>
                      <a:pt x="1" y="22"/>
                      <a:pt x="2" y="22"/>
                      <a:pt x="2" y="23"/>
                    </a:cubicBezTo>
                    <a:cubicBezTo>
                      <a:pt x="4" y="18"/>
                      <a:pt x="2" y="14"/>
                      <a:pt x="3" y="9"/>
                    </a:cubicBezTo>
                    <a:cubicBezTo>
                      <a:pt x="8" y="8"/>
                      <a:pt x="7" y="2"/>
                      <a:pt x="10" y="0"/>
                    </a:cubicBezTo>
                    <a:cubicBezTo>
                      <a:pt x="10" y="3"/>
                      <a:pt x="10" y="5"/>
                      <a:pt x="10" y="8"/>
                    </a:cubicBezTo>
                    <a:cubicBezTo>
                      <a:pt x="11" y="18"/>
                      <a:pt x="12" y="27"/>
                      <a:pt x="11" y="37"/>
                    </a:cubicBezTo>
                    <a:cubicBezTo>
                      <a:pt x="11" y="42"/>
                      <a:pt x="10" y="48"/>
                      <a:pt x="8" y="53"/>
                    </a:cubicBezTo>
                    <a:cubicBezTo>
                      <a:pt x="6" y="56"/>
                      <a:pt x="8" y="60"/>
                      <a:pt x="3" y="60"/>
                    </a:cubicBez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13">
                <a:extLst>
                  <a:ext uri="{FF2B5EF4-FFF2-40B4-BE49-F238E27FC236}">
                    <a16:creationId xmlns:a16="http://schemas.microsoft.com/office/drawing/2014/main" id="{1FA33075-6103-351D-53ED-477A43643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241"/>
                <a:ext cx="70" cy="164"/>
              </a:xfrm>
              <a:custGeom>
                <a:avLst/>
                <a:gdLst>
                  <a:gd name="T0" fmla="*/ 20 w 20"/>
                  <a:gd name="T1" fmla="*/ 25 h 47"/>
                  <a:gd name="T2" fmla="*/ 19 w 20"/>
                  <a:gd name="T3" fmla="*/ 28 h 47"/>
                  <a:gd name="T4" fmla="*/ 14 w 20"/>
                  <a:gd name="T5" fmla="*/ 26 h 47"/>
                  <a:gd name="T6" fmla="*/ 9 w 20"/>
                  <a:gd name="T7" fmla="*/ 29 h 47"/>
                  <a:gd name="T8" fmla="*/ 12 w 20"/>
                  <a:gd name="T9" fmla="*/ 33 h 47"/>
                  <a:gd name="T10" fmla="*/ 14 w 20"/>
                  <a:gd name="T11" fmla="*/ 40 h 47"/>
                  <a:gd name="T12" fmla="*/ 4 w 20"/>
                  <a:gd name="T13" fmla="*/ 47 h 47"/>
                  <a:gd name="T14" fmla="*/ 1 w 20"/>
                  <a:gd name="T15" fmla="*/ 35 h 47"/>
                  <a:gd name="T16" fmla="*/ 5 w 20"/>
                  <a:gd name="T17" fmla="*/ 21 h 47"/>
                  <a:gd name="T18" fmla="*/ 8 w 20"/>
                  <a:gd name="T19" fmla="*/ 3 h 47"/>
                  <a:gd name="T20" fmla="*/ 8 w 20"/>
                  <a:gd name="T21" fmla="*/ 0 h 47"/>
                  <a:gd name="T22" fmla="*/ 20 w 20"/>
                  <a:gd name="T23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47">
                    <a:moveTo>
                      <a:pt x="20" y="25"/>
                    </a:moveTo>
                    <a:cubicBezTo>
                      <a:pt x="19" y="26"/>
                      <a:pt x="19" y="27"/>
                      <a:pt x="19" y="28"/>
                    </a:cubicBezTo>
                    <a:cubicBezTo>
                      <a:pt x="17" y="28"/>
                      <a:pt x="16" y="27"/>
                      <a:pt x="14" y="26"/>
                    </a:cubicBezTo>
                    <a:cubicBezTo>
                      <a:pt x="11" y="26"/>
                      <a:pt x="10" y="27"/>
                      <a:pt x="9" y="29"/>
                    </a:cubicBezTo>
                    <a:cubicBezTo>
                      <a:pt x="8" y="32"/>
                      <a:pt x="10" y="32"/>
                      <a:pt x="12" y="33"/>
                    </a:cubicBezTo>
                    <a:cubicBezTo>
                      <a:pt x="17" y="35"/>
                      <a:pt x="17" y="36"/>
                      <a:pt x="14" y="40"/>
                    </a:cubicBezTo>
                    <a:cubicBezTo>
                      <a:pt x="11" y="43"/>
                      <a:pt x="9" y="47"/>
                      <a:pt x="4" y="47"/>
                    </a:cubicBezTo>
                    <a:cubicBezTo>
                      <a:pt x="2" y="43"/>
                      <a:pt x="1" y="39"/>
                      <a:pt x="1" y="35"/>
                    </a:cubicBezTo>
                    <a:cubicBezTo>
                      <a:pt x="0" y="30"/>
                      <a:pt x="3" y="25"/>
                      <a:pt x="5" y="21"/>
                    </a:cubicBezTo>
                    <a:cubicBezTo>
                      <a:pt x="8" y="15"/>
                      <a:pt x="10" y="10"/>
                      <a:pt x="8" y="3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12" y="9"/>
                      <a:pt x="12" y="19"/>
                      <a:pt x="20" y="25"/>
                    </a:cubicBezTo>
                    <a:close/>
                  </a:path>
                </a:pathLst>
              </a:custGeom>
              <a:solidFill>
                <a:srgbClr val="0505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14">
                <a:extLst>
                  <a:ext uri="{FF2B5EF4-FFF2-40B4-BE49-F238E27FC236}">
                    <a16:creationId xmlns:a16="http://schemas.microsoft.com/office/drawing/2014/main" id="{BE61CFAF-DE9E-A74C-0D18-F90382D60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2968"/>
                <a:ext cx="67" cy="98"/>
              </a:xfrm>
              <a:custGeom>
                <a:avLst/>
                <a:gdLst>
                  <a:gd name="T0" fmla="*/ 3 w 19"/>
                  <a:gd name="T1" fmla="*/ 9 h 28"/>
                  <a:gd name="T2" fmla="*/ 4 w 19"/>
                  <a:gd name="T3" fmla="*/ 0 h 28"/>
                  <a:gd name="T4" fmla="*/ 5 w 19"/>
                  <a:gd name="T5" fmla="*/ 1 h 28"/>
                  <a:gd name="T6" fmla="*/ 10 w 19"/>
                  <a:gd name="T7" fmla="*/ 10 h 28"/>
                  <a:gd name="T8" fmla="*/ 12 w 19"/>
                  <a:gd name="T9" fmla="*/ 1 h 28"/>
                  <a:gd name="T10" fmla="*/ 12 w 19"/>
                  <a:gd name="T11" fmla="*/ 0 h 28"/>
                  <a:gd name="T12" fmla="*/ 19 w 19"/>
                  <a:gd name="T13" fmla="*/ 12 h 28"/>
                  <a:gd name="T14" fmla="*/ 12 w 19"/>
                  <a:gd name="T15" fmla="*/ 27 h 28"/>
                  <a:gd name="T16" fmla="*/ 10 w 19"/>
                  <a:gd name="T17" fmla="*/ 28 h 28"/>
                  <a:gd name="T18" fmla="*/ 6 w 19"/>
                  <a:gd name="T19" fmla="*/ 26 h 28"/>
                  <a:gd name="T20" fmla="*/ 3 w 19"/>
                  <a:gd name="T21" fmla="*/ 25 h 28"/>
                  <a:gd name="T22" fmla="*/ 1 w 19"/>
                  <a:gd name="T23" fmla="*/ 22 h 28"/>
                  <a:gd name="T24" fmla="*/ 3 w 19"/>
                  <a:gd name="T25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8">
                    <a:moveTo>
                      <a:pt x="3" y="9"/>
                    </a:moveTo>
                    <a:cubicBezTo>
                      <a:pt x="5" y="6"/>
                      <a:pt x="3" y="2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6" y="4"/>
                      <a:pt x="6" y="10"/>
                      <a:pt x="10" y="10"/>
                    </a:cubicBezTo>
                    <a:cubicBezTo>
                      <a:pt x="14" y="9"/>
                      <a:pt x="11" y="4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5" y="4"/>
                      <a:pt x="15" y="9"/>
                      <a:pt x="19" y="12"/>
                    </a:cubicBezTo>
                    <a:cubicBezTo>
                      <a:pt x="16" y="16"/>
                      <a:pt x="13" y="21"/>
                      <a:pt x="12" y="27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9" y="28"/>
                      <a:pt x="7" y="27"/>
                      <a:pt x="6" y="26"/>
                    </a:cubicBezTo>
                    <a:cubicBezTo>
                      <a:pt x="5" y="26"/>
                      <a:pt x="4" y="25"/>
                      <a:pt x="3" y="25"/>
                    </a:cubicBezTo>
                    <a:cubicBezTo>
                      <a:pt x="2" y="24"/>
                      <a:pt x="2" y="23"/>
                      <a:pt x="1" y="22"/>
                    </a:cubicBezTo>
                    <a:cubicBezTo>
                      <a:pt x="1" y="17"/>
                      <a:pt x="0" y="13"/>
                      <a:pt x="3" y="9"/>
                    </a:cubicBezTo>
                    <a:close/>
                  </a:path>
                </a:pathLst>
              </a:custGeom>
              <a:solidFill>
                <a:srgbClr val="04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15">
                <a:extLst>
                  <a:ext uri="{FF2B5EF4-FFF2-40B4-BE49-F238E27FC236}">
                    <a16:creationId xmlns:a16="http://schemas.microsoft.com/office/drawing/2014/main" id="{8F8E8ADA-871F-A42A-6DBD-C04BB5D9F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989"/>
                <a:ext cx="116" cy="126"/>
              </a:xfrm>
              <a:custGeom>
                <a:avLst/>
                <a:gdLst>
                  <a:gd name="T0" fmla="*/ 28 w 33"/>
                  <a:gd name="T1" fmla="*/ 21 h 36"/>
                  <a:gd name="T2" fmla="*/ 30 w 33"/>
                  <a:gd name="T3" fmla="*/ 21 h 36"/>
                  <a:gd name="T4" fmla="*/ 31 w 33"/>
                  <a:gd name="T5" fmla="*/ 29 h 36"/>
                  <a:gd name="T6" fmla="*/ 28 w 33"/>
                  <a:gd name="T7" fmla="*/ 28 h 36"/>
                  <a:gd name="T8" fmla="*/ 24 w 33"/>
                  <a:gd name="T9" fmla="*/ 30 h 36"/>
                  <a:gd name="T10" fmla="*/ 23 w 33"/>
                  <a:gd name="T11" fmla="*/ 35 h 36"/>
                  <a:gd name="T12" fmla="*/ 19 w 33"/>
                  <a:gd name="T13" fmla="*/ 30 h 36"/>
                  <a:gd name="T14" fmla="*/ 13 w 33"/>
                  <a:gd name="T15" fmla="*/ 23 h 36"/>
                  <a:gd name="T16" fmla="*/ 8 w 33"/>
                  <a:gd name="T17" fmla="*/ 19 h 36"/>
                  <a:gd name="T18" fmla="*/ 3 w 33"/>
                  <a:gd name="T19" fmla="*/ 10 h 36"/>
                  <a:gd name="T20" fmla="*/ 0 w 33"/>
                  <a:gd name="T21" fmla="*/ 3 h 36"/>
                  <a:gd name="T22" fmla="*/ 1 w 33"/>
                  <a:gd name="T23" fmla="*/ 2 h 36"/>
                  <a:gd name="T24" fmla="*/ 2 w 33"/>
                  <a:gd name="T25" fmla="*/ 2 h 36"/>
                  <a:gd name="T26" fmla="*/ 10 w 33"/>
                  <a:gd name="T27" fmla="*/ 2 h 36"/>
                  <a:gd name="T28" fmla="*/ 13 w 33"/>
                  <a:gd name="T29" fmla="*/ 10 h 36"/>
                  <a:gd name="T30" fmla="*/ 23 w 33"/>
                  <a:gd name="T31" fmla="*/ 18 h 36"/>
                  <a:gd name="T32" fmla="*/ 25 w 33"/>
                  <a:gd name="T33" fmla="*/ 19 h 36"/>
                  <a:gd name="T34" fmla="*/ 28 w 33"/>
                  <a:gd name="T35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28" y="21"/>
                    </a:moveTo>
                    <a:cubicBezTo>
                      <a:pt x="29" y="21"/>
                      <a:pt x="29" y="21"/>
                      <a:pt x="30" y="21"/>
                    </a:cubicBezTo>
                    <a:cubicBezTo>
                      <a:pt x="32" y="24"/>
                      <a:pt x="33" y="26"/>
                      <a:pt x="31" y="29"/>
                    </a:cubicBezTo>
                    <a:cubicBezTo>
                      <a:pt x="31" y="28"/>
                      <a:pt x="29" y="29"/>
                      <a:pt x="28" y="28"/>
                    </a:cubicBezTo>
                    <a:cubicBezTo>
                      <a:pt x="25" y="26"/>
                      <a:pt x="25" y="28"/>
                      <a:pt x="24" y="30"/>
                    </a:cubicBezTo>
                    <a:cubicBezTo>
                      <a:pt x="24" y="31"/>
                      <a:pt x="24" y="33"/>
                      <a:pt x="23" y="35"/>
                    </a:cubicBezTo>
                    <a:cubicBezTo>
                      <a:pt x="18" y="36"/>
                      <a:pt x="20" y="33"/>
                      <a:pt x="19" y="30"/>
                    </a:cubicBezTo>
                    <a:cubicBezTo>
                      <a:pt x="19" y="27"/>
                      <a:pt x="16" y="24"/>
                      <a:pt x="13" y="23"/>
                    </a:cubicBezTo>
                    <a:cubicBezTo>
                      <a:pt x="11" y="21"/>
                      <a:pt x="9" y="20"/>
                      <a:pt x="8" y="19"/>
                    </a:cubicBezTo>
                    <a:cubicBezTo>
                      <a:pt x="6" y="16"/>
                      <a:pt x="7" y="12"/>
                      <a:pt x="3" y="10"/>
                    </a:cubicBezTo>
                    <a:cubicBezTo>
                      <a:pt x="1" y="8"/>
                      <a:pt x="0" y="6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5" y="3"/>
                      <a:pt x="7" y="0"/>
                      <a:pt x="10" y="2"/>
                    </a:cubicBezTo>
                    <a:cubicBezTo>
                      <a:pt x="13" y="4"/>
                      <a:pt x="11" y="8"/>
                      <a:pt x="13" y="10"/>
                    </a:cubicBezTo>
                    <a:cubicBezTo>
                      <a:pt x="15" y="15"/>
                      <a:pt x="18" y="18"/>
                      <a:pt x="23" y="18"/>
                    </a:cubicBezTo>
                    <a:cubicBezTo>
                      <a:pt x="23" y="19"/>
                      <a:pt x="24" y="19"/>
                      <a:pt x="25" y="19"/>
                    </a:cubicBezTo>
                    <a:cubicBezTo>
                      <a:pt x="25" y="21"/>
                      <a:pt x="26" y="21"/>
                      <a:pt x="28" y="21"/>
                    </a:cubicBezTo>
                    <a:close/>
                  </a:path>
                </a:pathLst>
              </a:custGeom>
              <a:solidFill>
                <a:srgbClr val="A96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16">
                <a:extLst>
                  <a:ext uri="{FF2B5EF4-FFF2-40B4-BE49-F238E27FC236}">
                    <a16:creationId xmlns:a16="http://schemas.microsoft.com/office/drawing/2014/main" id="{D532E311-00C4-17C9-5162-5A13A1BDE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926"/>
                <a:ext cx="11" cy="24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0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5"/>
                      <a:pt x="0" y="3"/>
                      <a:pt x="2" y="0"/>
                    </a:cubicBezTo>
                    <a:cubicBezTo>
                      <a:pt x="2" y="4"/>
                      <a:pt x="3" y="6"/>
                      <a:pt x="0" y="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17">
                <a:extLst>
                  <a:ext uri="{FF2B5EF4-FFF2-40B4-BE49-F238E27FC236}">
                    <a16:creationId xmlns:a16="http://schemas.microsoft.com/office/drawing/2014/main" id="{50120586-FC1E-8FD3-4A82-62A0BA369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21"/>
                <a:ext cx="115" cy="262"/>
              </a:xfrm>
              <a:custGeom>
                <a:avLst/>
                <a:gdLst>
                  <a:gd name="T0" fmla="*/ 15 w 33"/>
                  <a:gd name="T1" fmla="*/ 0 h 75"/>
                  <a:gd name="T2" fmla="*/ 26 w 33"/>
                  <a:gd name="T3" fmla="*/ 7 h 75"/>
                  <a:gd name="T4" fmla="*/ 31 w 33"/>
                  <a:gd name="T5" fmla="*/ 19 h 75"/>
                  <a:gd name="T6" fmla="*/ 32 w 33"/>
                  <a:gd name="T7" fmla="*/ 43 h 75"/>
                  <a:gd name="T8" fmla="*/ 33 w 33"/>
                  <a:gd name="T9" fmla="*/ 59 h 75"/>
                  <a:gd name="T10" fmla="*/ 26 w 33"/>
                  <a:gd name="T11" fmla="*/ 75 h 75"/>
                  <a:gd name="T12" fmla="*/ 24 w 33"/>
                  <a:gd name="T13" fmla="*/ 75 h 75"/>
                  <a:gd name="T14" fmla="*/ 24 w 33"/>
                  <a:gd name="T15" fmla="*/ 75 h 75"/>
                  <a:gd name="T16" fmla="*/ 19 w 33"/>
                  <a:gd name="T17" fmla="*/ 71 h 75"/>
                  <a:gd name="T18" fmla="*/ 16 w 33"/>
                  <a:gd name="T19" fmla="*/ 65 h 75"/>
                  <a:gd name="T20" fmla="*/ 20 w 33"/>
                  <a:gd name="T21" fmla="*/ 31 h 75"/>
                  <a:gd name="T22" fmla="*/ 18 w 33"/>
                  <a:gd name="T23" fmla="*/ 27 h 75"/>
                  <a:gd name="T24" fmla="*/ 16 w 33"/>
                  <a:gd name="T25" fmla="*/ 25 h 75"/>
                  <a:gd name="T26" fmla="*/ 1 w 33"/>
                  <a:gd name="T27" fmla="*/ 18 h 75"/>
                  <a:gd name="T28" fmla="*/ 3 w 33"/>
                  <a:gd name="T29" fmla="*/ 16 h 75"/>
                  <a:gd name="T30" fmla="*/ 14 w 33"/>
                  <a:gd name="T31" fmla="*/ 5 h 75"/>
                  <a:gd name="T32" fmla="*/ 15 w 33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75">
                    <a:moveTo>
                      <a:pt x="15" y="0"/>
                    </a:moveTo>
                    <a:cubicBezTo>
                      <a:pt x="19" y="2"/>
                      <a:pt x="23" y="4"/>
                      <a:pt x="26" y="7"/>
                    </a:cubicBezTo>
                    <a:cubicBezTo>
                      <a:pt x="29" y="10"/>
                      <a:pt x="31" y="14"/>
                      <a:pt x="31" y="19"/>
                    </a:cubicBezTo>
                    <a:cubicBezTo>
                      <a:pt x="31" y="27"/>
                      <a:pt x="32" y="35"/>
                      <a:pt x="32" y="43"/>
                    </a:cubicBezTo>
                    <a:cubicBezTo>
                      <a:pt x="33" y="48"/>
                      <a:pt x="32" y="54"/>
                      <a:pt x="33" y="59"/>
                    </a:cubicBezTo>
                    <a:cubicBezTo>
                      <a:pt x="30" y="64"/>
                      <a:pt x="28" y="70"/>
                      <a:pt x="26" y="75"/>
                    </a:cubicBezTo>
                    <a:cubicBezTo>
                      <a:pt x="25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1"/>
                      <a:pt x="21" y="71"/>
                      <a:pt x="19" y="71"/>
                    </a:cubicBezTo>
                    <a:cubicBezTo>
                      <a:pt x="15" y="70"/>
                      <a:pt x="14" y="68"/>
                      <a:pt x="16" y="65"/>
                    </a:cubicBezTo>
                    <a:cubicBezTo>
                      <a:pt x="23" y="54"/>
                      <a:pt x="19" y="42"/>
                      <a:pt x="20" y="31"/>
                    </a:cubicBezTo>
                    <a:cubicBezTo>
                      <a:pt x="20" y="29"/>
                      <a:pt x="19" y="28"/>
                      <a:pt x="18" y="27"/>
                    </a:cubicBezTo>
                    <a:cubicBezTo>
                      <a:pt x="17" y="27"/>
                      <a:pt x="16" y="26"/>
                      <a:pt x="16" y="25"/>
                    </a:cubicBezTo>
                    <a:cubicBezTo>
                      <a:pt x="13" y="17"/>
                      <a:pt x="7" y="18"/>
                      <a:pt x="1" y="18"/>
                    </a:cubicBezTo>
                    <a:cubicBezTo>
                      <a:pt x="0" y="16"/>
                      <a:pt x="2" y="16"/>
                      <a:pt x="3" y="16"/>
                    </a:cubicBezTo>
                    <a:cubicBezTo>
                      <a:pt x="12" y="15"/>
                      <a:pt x="13" y="14"/>
                      <a:pt x="14" y="5"/>
                    </a:cubicBezTo>
                    <a:cubicBezTo>
                      <a:pt x="14" y="3"/>
                      <a:pt x="14" y="2"/>
                      <a:pt x="15" y="0"/>
                    </a:cubicBezTo>
                    <a:close/>
                  </a:path>
                </a:pathLst>
              </a:custGeom>
              <a:solidFill>
                <a:srgbClr val="BA8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18">
                <a:extLst>
                  <a:ext uri="{FF2B5EF4-FFF2-40B4-BE49-F238E27FC236}">
                    <a16:creationId xmlns:a16="http://schemas.microsoft.com/office/drawing/2014/main" id="{F2BC4802-7530-E3BB-614C-3700DAEDB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867"/>
                <a:ext cx="230" cy="209"/>
              </a:xfrm>
              <a:custGeom>
                <a:avLst/>
                <a:gdLst>
                  <a:gd name="T0" fmla="*/ 0 w 66"/>
                  <a:gd name="T1" fmla="*/ 34 h 60"/>
                  <a:gd name="T2" fmla="*/ 42 w 66"/>
                  <a:gd name="T3" fmla="*/ 26 h 60"/>
                  <a:gd name="T4" fmla="*/ 59 w 66"/>
                  <a:gd name="T5" fmla="*/ 4 h 60"/>
                  <a:gd name="T6" fmla="*/ 63 w 66"/>
                  <a:gd name="T7" fmla="*/ 2 h 60"/>
                  <a:gd name="T8" fmla="*/ 65 w 66"/>
                  <a:gd name="T9" fmla="*/ 8 h 60"/>
                  <a:gd name="T10" fmla="*/ 55 w 66"/>
                  <a:gd name="T11" fmla="*/ 28 h 60"/>
                  <a:gd name="T12" fmla="*/ 41 w 66"/>
                  <a:gd name="T13" fmla="*/ 38 h 60"/>
                  <a:gd name="T14" fmla="*/ 18 w 66"/>
                  <a:gd name="T15" fmla="*/ 53 h 60"/>
                  <a:gd name="T16" fmla="*/ 9 w 66"/>
                  <a:gd name="T17" fmla="*/ 59 h 60"/>
                  <a:gd name="T18" fmla="*/ 4 w 66"/>
                  <a:gd name="T19" fmla="*/ 57 h 60"/>
                  <a:gd name="T20" fmla="*/ 0 w 66"/>
                  <a:gd name="T21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0">
                    <a:moveTo>
                      <a:pt x="0" y="34"/>
                    </a:moveTo>
                    <a:cubicBezTo>
                      <a:pt x="16" y="44"/>
                      <a:pt x="29" y="34"/>
                      <a:pt x="42" y="26"/>
                    </a:cubicBezTo>
                    <a:cubicBezTo>
                      <a:pt x="51" y="21"/>
                      <a:pt x="55" y="13"/>
                      <a:pt x="59" y="4"/>
                    </a:cubicBezTo>
                    <a:cubicBezTo>
                      <a:pt x="60" y="2"/>
                      <a:pt x="60" y="0"/>
                      <a:pt x="63" y="2"/>
                    </a:cubicBezTo>
                    <a:cubicBezTo>
                      <a:pt x="65" y="3"/>
                      <a:pt x="66" y="6"/>
                      <a:pt x="65" y="8"/>
                    </a:cubicBezTo>
                    <a:cubicBezTo>
                      <a:pt x="63" y="15"/>
                      <a:pt x="61" y="23"/>
                      <a:pt x="55" y="28"/>
                    </a:cubicBezTo>
                    <a:cubicBezTo>
                      <a:pt x="51" y="32"/>
                      <a:pt x="46" y="35"/>
                      <a:pt x="41" y="38"/>
                    </a:cubicBezTo>
                    <a:cubicBezTo>
                      <a:pt x="33" y="42"/>
                      <a:pt x="26" y="47"/>
                      <a:pt x="18" y="53"/>
                    </a:cubicBezTo>
                    <a:cubicBezTo>
                      <a:pt x="15" y="55"/>
                      <a:pt x="12" y="57"/>
                      <a:pt x="9" y="59"/>
                    </a:cubicBezTo>
                    <a:cubicBezTo>
                      <a:pt x="7" y="59"/>
                      <a:pt x="4" y="60"/>
                      <a:pt x="4" y="57"/>
                    </a:cubicBezTo>
                    <a:cubicBezTo>
                      <a:pt x="4" y="49"/>
                      <a:pt x="1" y="42"/>
                      <a:pt x="0" y="34"/>
                    </a:cubicBezTo>
                    <a:close/>
                  </a:path>
                </a:pathLst>
              </a:custGeom>
              <a:solidFill>
                <a:srgbClr val="AC8D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19">
                <a:extLst>
                  <a:ext uri="{FF2B5EF4-FFF2-40B4-BE49-F238E27FC236}">
                    <a16:creationId xmlns:a16="http://schemas.microsoft.com/office/drawing/2014/main" id="{B898A080-8DE7-A331-0760-D8CC40E1B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3038"/>
                <a:ext cx="115" cy="140"/>
              </a:xfrm>
              <a:custGeom>
                <a:avLst/>
                <a:gdLst>
                  <a:gd name="T0" fmla="*/ 9 w 33"/>
                  <a:gd name="T1" fmla="*/ 38 h 40"/>
                  <a:gd name="T2" fmla="*/ 0 w 33"/>
                  <a:gd name="T3" fmla="*/ 33 h 40"/>
                  <a:gd name="T4" fmla="*/ 6 w 33"/>
                  <a:gd name="T5" fmla="*/ 12 h 40"/>
                  <a:gd name="T6" fmla="*/ 22 w 33"/>
                  <a:gd name="T7" fmla="*/ 6 h 40"/>
                  <a:gd name="T8" fmla="*/ 31 w 33"/>
                  <a:gd name="T9" fmla="*/ 1 h 40"/>
                  <a:gd name="T10" fmla="*/ 29 w 33"/>
                  <a:gd name="T11" fmla="*/ 24 h 40"/>
                  <a:gd name="T12" fmla="*/ 28 w 33"/>
                  <a:gd name="T13" fmla="*/ 40 h 40"/>
                  <a:gd name="T14" fmla="*/ 9 w 33"/>
                  <a:gd name="T15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0">
                    <a:moveTo>
                      <a:pt x="9" y="38"/>
                    </a:moveTo>
                    <a:cubicBezTo>
                      <a:pt x="6" y="36"/>
                      <a:pt x="4" y="34"/>
                      <a:pt x="0" y="33"/>
                    </a:cubicBezTo>
                    <a:cubicBezTo>
                      <a:pt x="3" y="26"/>
                      <a:pt x="7" y="19"/>
                      <a:pt x="6" y="12"/>
                    </a:cubicBezTo>
                    <a:cubicBezTo>
                      <a:pt x="12" y="13"/>
                      <a:pt x="17" y="9"/>
                      <a:pt x="22" y="6"/>
                    </a:cubicBezTo>
                    <a:cubicBezTo>
                      <a:pt x="24" y="4"/>
                      <a:pt x="26" y="0"/>
                      <a:pt x="31" y="1"/>
                    </a:cubicBezTo>
                    <a:cubicBezTo>
                      <a:pt x="33" y="9"/>
                      <a:pt x="31" y="17"/>
                      <a:pt x="29" y="24"/>
                    </a:cubicBezTo>
                    <a:cubicBezTo>
                      <a:pt x="27" y="29"/>
                      <a:pt x="26" y="34"/>
                      <a:pt x="28" y="40"/>
                    </a:cubicBezTo>
                    <a:cubicBezTo>
                      <a:pt x="22" y="33"/>
                      <a:pt x="15" y="37"/>
                      <a:pt x="9" y="38"/>
                    </a:cubicBezTo>
                    <a:close/>
                  </a:path>
                </a:pathLst>
              </a:custGeom>
              <a:solidFill>
                <a:srgbClr val="8A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20">
                <a:extLst>
                  <a:ext uri="{FF2B5EF4-FFF2-40B4-BE49-F238E27FC236}">
                    <a16:creationId xmlns:a16="http://schemas.microsoft.com/office/drawing/2014/main" id="{D8E4F6E5-F88D-AD55-B610-52731FA09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2947"/>
                <a:ext cx="227" cy="143"/>
              </a:xfrm>
              <a:custGeom>
                <a:avLst/>
                <a:gdLst>
                  <a:gd name="T0" fmla="*/ 30 w 65"/>
                  <a:gd name="T1" fmla="*/ 27 h 41"/>
                  <a:gd name="T2" fmla="*/ 11 w 65"/>
                  <a:gd name="T3" fmla="*/ 39 h 41"/>
                  <a:gd name="T4" fmla="*/ 5 w 65"/>
                  <a:gd name="T5" fmla="*/ 38 h 41"/>
                  <a:gd name="T6" fmla="*/ 1 w 65"/>
                  <a:gd name="T7" fmla="*/ 15 h 41"/>
                  <a:gd name="T8" fmla="*/ 2 w 65"/>
                  <a:gd name="T9" fmla="*/ 11 h 41"/>
                  <a:gd name="T10" fmla="*/ 7 w 65"/>
                  <a:gd name="T11" fmla="*/ 31 h 41"/>
                  <a:gd name="T12" fmla="*/ 11 w 65"/>
                  <a:gd name="T13" fmla="*/ 34 h 41"/>
                  <a:gd name="T14" fmla="*/ 21 w 65"/>
                  <a:gd name="T15" fmla="*/ 27 h 41"/>
                  <a:gd name="T16" fmla="*/ 51 w 65"/>
                  <a:gd name="T17" fmla="*/ 8 h 41"/>
                  <a:gd name="T18" fmla="*/ 56 w 65"/>
                  <a:gd name="T19" fmla="*/ 4 h 41"/>
                  <a:gd name="T20" fmla="*/ 65 w 65"/>
                  <a:gd name="T21" fmla="*/ 3 h 41"/>
                  <a:gd name="T22" fmla="*/ 45 w 65"/>
                  <a:gd name="T23" fmla="*/ 16 h 41"/>
                  <a:gd name="T24" fmla="*/ 30 w 65"/>
                  <a:gd name="T2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1">
                    <a:moveTo>
                      <a:pt x="30" y="27"/>
                    </a:moveTo>
                    <a:cubicBezTo>
                      <a:pt x="23" y="31"/>
                      <a:pt x="18" y="36"/>
                      <a:pt x="11" y="39"/>
                    </a:cubicBezTo>
                    <a:cubicBezTo>
                      <a:pt x="9" y="40"/>
                      <a:pt x="6" y="41"/>
                      <a:pt x="5" y="38"/>
                    </a:cubicBezTo>
                    <a:cubicBezTo>
                      <a:pt x="5" y="30"/>
                      <a:pt x="4" y="22"/>
                      <a:pt x="1" y="15"/>
                    </a:cubicBezTo>
                    <a:cubicBezTo>
                      <a:pt x="1" y="14"/>
                      <a:pt x="0" y="13"/>
                      <a:pt x="2" y="11"/>
                    </a:cubicBezTo>
                    <a:cubicBezTo>
                      <a:pt x="4" y="18"/>
                      <a:pt x="6" y="24"/>
                      <a:pt x="7" y="31"/>
                    </a:cubicBezTo>
                    <a:cubicBezTo>
                      <a:pt x="7" y="36"/>
                      <a:pt x="9" y="35"/>
                      <a:pt x="11" y="34"/>
                    </a:cubicBezTo>
                    <a:cubicBezTo>
                      <a:pt x="15" y="32"/>
                      <a:pt x="18" y="30"/>
                      <a:pt x="21" y="27"/>
                    </a:cubicBezTo>
                    <a:cubicBezTo>
                      <a:pt x="30" y="19"/>
                      <a:pt x="41" y="15"/>
                      <a:pt x="51" y="8"/>
                    </a:cubicBezTo>
                    <a:cubicBezTo>
                      <a:pt x="53" y="7"/>
                      <a:pt x="54" y="5"/>
                      <a:pt x="56" y="4"/>
                    </a:cubicBezTo>
                    <a:cubicBezTo>
                      <a:pt x="59" y="4"/>
                      <a:pt x="62" y="0"/>
                      <a:pt x="65" y="3"/>
                    </a:cubicBezTo>
                    <a:cubicBezTo>
                      <a:pt x="60" y="9"/>
                      <a:pt x="52" y="12"/>
                      <a:pt x="45" y="16"/>
                    </a:cubicBezTo>
                    <a:cubicBezTo>
                      <a:pt x="40" y="20"/>
                      <a:pt x="34" y="23"/>
                      <a:pt x="30" y="27"/>
                    </a:cubicBezTo>
                    <a:close/>
                  </a:path>
                </a:pathLst>
              </a:custGeom>
              <a:solidFill>
                <a:srgbClr val="917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21">
                <a:extLst>
                  <a:ext uri="{FF2B5EF4-FFF2-40B4-BE49-F238E27FC236}">
                    <a16:creationId xmlns:a16="http://schemas.microsoft.com/office/drawing/2014/main" id="{A30D691A-C964-A789-1460-30DDE3783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874"/>
                <a:ext cx="91" cy="94"/>
              </a:xfrm>
              <a:custGeom>
                <a:avLst/>
                <a:gdLst>
                  <a:gd name="T0" fmla="*/ 9 w 26"/>
                  <a:gd name="T1" fmla="*/ 24 h 27"/>
                  <a:gd name="T2" fmla="*/ 0 w 26"/>
                  <a:gd name="T3" fmla="*/ 25 h 27"/>
                  <a:gd name="T4" fmla="*/ 10 w 26"/>
                  <a:gd name="T5" fmla="*/ 5 h 27"/>
                  <a:gd name="T6" fmla="*/ 9 w 26"/>
                  <a:gd name="T7" fmla="*/ 0 h 27"/>
                  <a:gd name="T8" fmla="*/ 26 w 26"/>
                  <a:gd name="T9" fmla="*/ 5 h 27"/>
                  <a:gd name="T10" fmla="*/ 22 w 26"/>
                  <a:gd name="T11" fmla="*/ 9 h 27"/>
                  <a:gd name="T12" fmla="*/ 9 w 26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7">
                    <a:moveTo>
                      <a:pt x="9" y="24"/>
                    </a:moveTo>
                    <a:cubicBezTo>
                      <a:pt x="6" y="23"/>
                      <a:pt x="3" y="27"/>
                      <a:pt x="0" y="25"/>
                    </a:cubicBezTo>
                    <a:cubicBezTo>
                      <a:pt x="6" y="20"/>
                      <a:pt x="7" y="12"/>
                      <a:pt x="10" y="5"/>
                    </a:cubicBezTo>
                    <a:cubicBezTo>
                      <a:pt x="11" y="3"/>
                      <a:pt x="10" y="2"/>
                      <a:pt x="9" y="0"/>
                    </a:cubicBezTo>
                    <a:cubicBezTo>
                      <a:pt x="14" y="3"/>
                      <a:pt x="20" y="4"/>
                      <a:pt x="26" y="5"/>
                    </a:cubicBezTo>
                    <a:cubicBezTo>
                      <a:pt x="24" y="5"/>
                      <a:pt x="23" y="7"/>
                      <a:pt x="22" y="9"/>
                    </a:cubicBezTo>
                    <a:cubicBezTo>
                      <a:pt x="19" y="15"/>
                      <a:pt x="15" y="20"/>
                      <a:pt x="9" y="24"/>
                    </a:cubicBezTo>
                    <a:close/>
                  </a:path>
                </a:pathLst>
              </a:custGeom>
              <a:solidFill>
                <a:srgbClr val="8A5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22">
                <a:extLst>
                  <a:ext uri="{FF2B5EF4-FFF2-40B4-BE49-F238E27FC236}">
                    <a16:creationId xmlns:a16="http://schemas.microsoft.com/office/drawing/2014/main" id="{0D204B1B-94B0-1BC9-1020-5EBB9B1C2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559"/>
                <a:ext cx="182" cy="119"/>
              </a:xfrm>
              <a:custGeom>
                <a:avLst/>
                <a:gdLst>
                  <a:gd name="T0" fmla="*/ 2 w 52"/>
                  <a:gd name="T1" fmla="*/ 10 h 34"/>
                  <a:gd name="T2" fmla="*/ 0 w 52"/>
                  <a:gd name="T3" fmla="*/ 0 h 34"/>
                  <a:gd name="T4" fmla="*/ 0 w 52"/>
                  <a:gd name="T5" fmla="*/ 0 h 34"/>
                  <a:gd name="T6" fmla="*/ 2 w 52"/>
                  <a:gd name="T7" fmla="*/ 2 h 34"/>
                  <a:gd name="T8" fmla="*/ 24 w 52"/>
                  <a:gd name="T9" fmla="*/ 21 h 34"/>
                  <a:gd name="T10" fmla="*/ 52 w 52"/>
                  <a:gd name="T11" fmla="*/ 34 h 34"/>
                  <a:gd name="T12" fmla="*/ 45 w 52"/>
                  <a:gd name="T13" fmla="*/ 32 h 34"/>
                  <a:gd name="T14" fmla="*/ 23 w 52"/>
                  <a:gd name="T15" fmla="*/ 25 h 34"/>
                  <a:gd name="T16" fmla="*/ 2 w 52"/>
                  <a:gd name="T1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4">
                    <a:moveTo>
                      <a:pt x="2" y="10"/>
                    </a:moveTo>
                    <a:cubicBezTo>
                      <a:pt x="1" y="7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4" y="14"/>
                      <a:pt x="13" y="19"/>
                      <a:pt x="24" y="21"/>
                    </a:cubicBezTo>
                    <a:cubicBezTo>
                      <a:pt x="34" y="23"/>
                      <a:pt x="43" y="27"/>
                      <a:pt x="52" y="34"/>
                    </a:cubicBezTo>
                    <a:cubicBezTo>
                      <a:pt x="48" y="34"/>
                      <a:pt x="47" y="33"/>
                      <a:pt x="45" y="32"/>
                    </a:cubicBezTo>
                    <a:cubicBezTo>
                      <a:pt x="38" y="27"/>
                      <a:pt x="30" y="27"/>
                      <a:pt x="23" y="25"/>
                    </a:cubicBezTo>
                    <a:cubicBezTo>
                      <a:pt x="14" y="22"/>
                      <a:pt x="6" y="18"/>
                      <a:pt x="2" y="10"/>
                    </a:cubicBezTo>
                    <a:close/>
                  </a:path>
                </a:pathLst>
              </a:custGeom>
              <a:solidFill>
                <a:srgbClr val="8C5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23">
                <a:extLst>
                  <a:ext uri="{FF2B5EF4-FFF2-40B4-BE49-F238E27FC236}">
                    <a16:creationId xmlns:a16="http://schemas.microsoft.com/office/drawing/2014/main" id="{73D2769A-019F-C852-E96C-89EC8DB8D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975"/>
                <a:ext cx="677" cy="409"/>
              </a:xfrm>
              <a:custGeom>
                <a:avLst/>
                <a:gdLst>
                  <a:gd name="T0" fmla="*/ 181 w 194"/>
                  <a:gd name="T1" fmla="*/ 7 h 117"/>
                  <a:gd name="T2" fmla="*/ 184 w 194"/>
                  <a:gd name="T3" fmla="*/ 14 h 117"/>
                  <a:gd name="T4" fmla="*/ 189 w 194"/>
                  <a:gd name="T5" fmla="*/ 23 h 117"/>
                  <a:gd name="T6" fmla="*/ 192 w 194"/>
                  <a:gd name="T7" fmla="*/ 28 h 117"/>
                  <a:gd name="T8" fmla="*/ 194 w 194"/>
                  <a:gd name="T9" fmla="*/ 40 h 117"/>
                  <a:gd name="T10" fmla="*/ 192 w 194"/>
                  <a:gd name="T11" fmla="*/ 59 h 117"/>
                  <a:gd name="T12" fmla="*/ 157 w 194"/>
                  <a:gd name="T13" fmla="*/ 93 h 117"/>
                  <a:gd name="T14" fmla="*/ 125 w 194"/>
                  <a:gd name="T15" fmla="*/ 99 h 117"/>
                  <a:gd name="T16" fmla="*/ 100 w 194"/>
                  <a:gd name="T17" fmla="*/ 113 h 117"/>
                  <a:gd name="T18" fmla="*/ 94 w 194"/>
                  <a:gd name="T19" fmla="*/ 114 h 117"/>
                  <a:gd name="T20" fmla="*/ 49 w 194"/>
                  <a:gd name="T21" fmla="*/ 96 h 117"/>
                  <a:gd name="T22" fmla="*/ 31 w 194"/>
                  <a:gd name="T23" fmla="*/ 91 h 117"/>
                  <a:gd name="T24" fmla="*/ 20 w 194"/>
                  <a:gd name="T25" fmla="*/ 86 h 117"/>
                  <a:gd name="T26" fmla="*/ 4 w 194"/>
                  <a:gd name="T27" fmla="*/ 67 h 117"/>
                  <a:gd name="T28" fmla="*/ 2 w 194"/>
                  <a:gd name="T29" fmla="*/ 37 h 117"/>
                  <a:gd name="T30" fmla="*/ 13 w 194"/>
                  <a:gd name="T31" fmla="*/ 2 h 117"/>
                  <a:gd name="T32" fmla="*/ 19 w 194"/>
                  <a:gd name="T33" fmla="*/ 0 h 117"/>
                  <a:gd name="T34" fmla="*/ 58 w 194"/>
                  <a:gd name="T35" fmla="*/ 1 h 117"/>
                  <a:gd name="T36" fmla="*/ 73 w 194"/>
                  <a:gd name="T37" fmla="*/ 13 h 117"/>
                  <a:gd name="T38" fmla="*/ 60 w 194"/>
                  <a:gd name="T39" fmla="*/ 52 h 117"/>
                  <a:gd name="T40" fmla="*/ 60 w 194"/>
                  <a:gd name="T41" fmla="*/ 53 h 117"/>
                  <a:gd name="T42" fmla="*/ 61 w 194"/>
                  <a:gd name="T43" fmla="*/ 53 h 117"/>
                  <a:gd name="T44" fmla="*/ 81 w 194"/>
                  <a:gd name="T45" fmla="*/ 38 h 117"/>
                  <a:gd name="T46" fmla="*/ 97 w 194"/>
                  <a:gd name="T47" fmla="*/ 28 h 117"/>
                  <a:gd name="T48" fmla="*/ 103 w 194"/>
                  <a:gd name="T49" fmla="*/ 31 h 117"/>
                  <a:gd name="T50" fmla="*/ 132 w 194"/>
                  <a:gd name="T51" fmla="*/ 52 h 117"/>
                  <a:gd name="T52" fmla="*/ 128 w 194"/>
                  <a:gd name="T53" fmla="*/ 39 h 117"/>
                  <a:gd name="T54" fmla="*/ 125 w 194"/>
                  <a:gd name="T55" fmla="*/ 29 h 117"/>
                  <a:gd name="T56" fmla="*/ 122 w 194"/>
                  <a:gd name="T57" fmla="*/ 18 h 117"/>
                  <a:gd name="T58" fmla="*/ 121 w 194"/>
                  <a:gd name="T59" fmla="*/ 11 h 117"/>
                  <a:gd name="T60" fmla="*/ 133 w 194"/>
                  <a:gd name="T61" fmla="*/ 2 h 117"/>
                  <a:gd name="T62" fmla="*/ 175 w 194"/>
                  <a:gd name="T63" fmla="*/ 2 h 117"/>
                  <a:gd name="T64" fmla="*/ 181 w 194"/>
                  <a:gd name="T65" fmla="*/ 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117">
                    <a:moveTo>
                      <a:pt x="181" y="7"/>
                    </a:moveTo>
                    <a:cubicBezTo>
                      <a:pt x="182" y="9"/>
                      <a:pt x="182" y="12"/>
                      <a:pt x="184" y="14"/>
                    </a:cubicBezTo>
                    <a:cubicBezTo>
                      <a:pt x="188" y="16"/>
                      <a:pt x="186" y="21"/>
                      <a:pt x="189" y="23"/>
                    </a:cubicBezTo>
                    <a:cubicBezTo>
                      <a:pt x="190" y="24"/>
                      <a:pt x="191" y="26"/>
                      <a:pt x="192" y="28"/>
                    </a:cubicBezTo>
                    <a:cubicBezTo>
                      <a:pt x="193" y="32"/>
                      <a:pt x="194" y="36"/>
                      <a:pt x="194" y="40"/>
                    </a:cubicBezTo>
                    <a:cubicBezTo>
                      <a:pt x="194" y="46"/>
                      <a:pt x="194" y="53"/>
                      <a:pt x="192" y="59"/>
                    </a:cubicBezTo>
                    <a:cubicBezTo>
                      <a:pt x="189" y="75"/>
                      <a:pt x="174" y="90"/>
                      <a:pt x="157" y="93"/>
                    </a:cubicBezTo>
                    <a:cubicBezTo>
                      <a:pt x="146" y="95"/>
                      <a:pt x="136" y="97"/>
                      <a:pt x="125" y="99"/>
                    </a:cubicBezTo>
                    <a:cubicBezTo>
                      <a:pt x="116" y="101"/>
                      <a:pt x="108" y="107"/>
                      <a:pt x="100" y="113"/>
                    </a:cubicBezTo>
                    <a:cubicBezTo>
                      <a:pt x="99" y="115"/>
                      <a:pt x="97" y="117"/>
                      <a:pt x="94" y="114"/>
                    </a:cubicBezTo>
                    <a:cubicBezTo>
                      <a:pt x="82" y="102"/>
                      <a:pt x="66" y="98"/>
                      <a:pt x="49" y="96"/>
                    </a:cubicBezTo>
                    <a:cubicBezTo>
                      <a:pt x="43" y="95"/>
                      <a:pt x="37" y="93"/>
                      <a:pt x="31" y="91"/>
                    </a:cubicBezTo>
                    <a:cubicBezTo>
                      <a:pt x="27" y="89"/>
                      <a:pt x="24" y="88"/>
                      <a:pt x="20" y="86"/>
                    </a:cubicBezTo>
                    <a:cubicBezTo>
                      <a:pt x="13" y="81"/>
                      <a:pt x="7" y="76"/>
                      <a:pt x="4" y="67"/>
                    </a:cubicBezTo>
                    <a:cubicBezTo>
                      <a:pt x="0" y="58"/>
                      <a:pt x="1" y="47"/>
                      <a:pt x="2" y="37"/>
                    </a:cubicBezTo>
                    <a:cubicBezTo>
                      <a:pt x="4" y="25"/>
                      <a:pt x="8" y="14"/>
                      <a:pt x="13" y="2"/>
                    </a:cubicBezTo>
                    <a:cubicBezTo>
                      <a:pt x="15" y="1"/>
                      <a:pt x="17" y="0"/>
                      <a:pt x="19" y="0"/>
                    </a:cubicBezTo>
                    <a:cubicBezTo>
                      <a:pt x="32" y="1"/>
                      <a:pt x="45" y="0"/>
                      <a:pt x="58" y="1"/>
                    </a:cubicBezTo>
                    <a:cubicBezTo>
                      <a:pt x="64" y="3"/>
                      <a:pt x="70" y="5"/>
                      <a:pt x="73" y="13"/>
                    </a:cubicBezTo>
                    <a:cubicBezTo>
                      <a:pt x="70" y="26"/>
                      <a:pt x="65" y="39"/>
                      <a:pt x="60" y="52"/>
                    </a:cubicBezTo>
                    <a:cubicBezTo>
                      <a:pt x="60" y="52"/>
                      <a:pt x="60" y="53"/>
                      <a:pt x="60" y="53"/>
                    </a:cubicBezTo>
                    <a:cubicBezTo>
                      <a:pt x="60" y="54"/>
                      <a:pt x="61" y="53"/>
                      <a:pt x="61" y="53"/>
                    </a:cubicBezTo>
                    <a:cubicBezTo>
                      <a:pt x="68" y="48"/>
                      <a:pt x="75" y="43"/>
                      <a:pt x="81" y="38"/>
                    </a:cubicBezTo>
                    <a:cubicBezTo>
                      <a:pt x="87" y="34"/>
                      <a:pt x="91" y="29"/>
                      <a:pt x="97" y="28"/>
                    </a:cubicBezTo>
                    <a:cubicBezTo>
                      <a:pt x="100" y="29"/>
                      <a:pt x="102" y="30"/>
                      <a:pt x="103" y="31"/>
                    </a:cubicBezTo>
                    <a:cubicBezTo>
                      <a:pt x="113" y="38"/>
                      <a:pt x="123" y="45"/>
                      <a:pt x="132" y="52"/>
                    </a:cubicBezTo>
                    <a:cubicBezTo>
                      <a:pt x="132" y="47"/>
                      <a:pt x="129" y="43"/>
                      <a:pt x="128" y="39"/>
                    </a:cubicBezTo>
                    <a:cubicBezTo>
                      <a:pt x="128" y="36"/>
                      <a:pt x="126" y="33"/>
                      <a:pt x="125" y="29"/>
                    </a:cubicBezTo>
                    <a:cubicBezTo>
                      <a:pt x="125" y="26"/>
                      <a:pt x="123" y="22"/>
                      <a:pt x="122" y="18"/>
                    </a:cubicBezTo>
                    <a:cubicBezTo>
                      <a:pt x="122" y="16"/>
                      <a:pt x="120" y="13"/>
                      <a:pt x="121" y="11"/>
                    </a:cubicBezTo>
                    <a:cubicBezTo>
                      <a:pt x="124" y="7"/>
                      <a:pt x="128" y="3"/>
                      <a:pt x="133" y="2"/>
                    </a:cubicBezTo>
                    <a:cubicBezTo>
                      <a:pt x="147" y="2"/>
                      <a:pt x="161" y="2"/>
                      <a:pt x="175" y="2"/>
                    </a:cubicBezTo>
                    <a:cubicBezTo>
                      <a:pt x="178" y="2"/>
                      <a:pt x="181" y="2"/>
                      <a:pt x="181" y="7"/>
                    </a:cubicBezTo>
                    <a:close/>
                  </a:path>
                </a:pathLst>
              </a:custGeom>
              <a:solidFill>
                <a:srgbClr val="D52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24">
                <a:extLst>
                  <a:ext uri="{FF2B5EF4-FFF2-40B4-BE49-F238E27FC236}">
                    <a16:creationId xmlns:a16="http://schemas.microsoft.com/office/drawing/2014/main" id="{3C71AA8C-2D63-7067-5EF0-A8FA8AA2B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657"/>
                <a:ext cx="684" cy="332"/>
              </a:xfrm>
              <a:custGeom>
                <a:avLst/>
                <a:gdLst>
                  <a:gd name="T0" fmla="*/ 61 w 196"/>
                  <a:gd name="T1" fmla="*/ 93 h 95"/>
                  <a:gd name="T2" fmla="*/ 14 w 196"/>
                  <a:gd name="T3" fmla="*/ 93 h 95"/>
                  <a:gd name="T4" fmla="*/ 18 w 196"/>
                  <a:gd name="T5" fmla="*/ 76 h 95"/>
                  <a:gd name="T6" fmla="*/ 4 w 196"/>
                  <a:gd name="T7" fmla="*/ 36 h 95"/>
                  <a:gd name="T8" fmla="*/ 4 w 196"/>
                  <a:gd name="T9" fmla="*/ 27 h 95"/>
                  <a:gd name="T10" fmla="*/ 24 w 196"/>
                  <a:gd name="T11" fmla="*/ 6 h 95"/>
                  <a:gd name="T12" fmla="*/ 30 w 196"/>
                  <a:gd name="T13" fmla="*/ 5 h 95"/>
                  <a:gd name="T14" fmla="*/ 68 w 196"/>
                  <a:gd name="T15" fmla="*/ 6 h 95"/>
                  <a:gd name="T16" fmla="*/ 128 w 196"/>
                  <a:gd name="T17" fmla="*/ 6 h 95"/>
                  <a:gd name="T18" fmla="*/ 165 w 196"/>
                  <a:gd name="T19" fmla="*/ 5 h 95"/>
                  <a:gd name="T20" fmla="*/ 172 w 196"/>
                  <a:gd name="T21" fmla="*/ 6 h 95"/>
                  <a:gd name="T22" fmla="*/ 194 w 196"/>
                  <a:gd name="T23" fmla="*/ 29 h 95"/>
                  <a:gd name="T24" fmla="*/ 194 w 196"/>
                  <a:gd name="T25" fmla="*/ 34 h 95"/>
                  <a:gd name="T26" fmla="*/ 186 w 196"/>
                  <a:gd name="T27" fmla="*/ 42 h 95"/>
                  <a:gd name="T28" fmla="*/ 179 w 196"/>
                  <a:gd name="T29" fmla="*/ 82 h 95"/>
                  <a:gd name="T30" fmla="*/ 179 w 196"/>
                  <a:gd name="T31" fmla="*/ 88 h 95"/>
                  <a:gd name="T32" fmla="*/ 181 w 196"/>
                  <a:gd name="T33" fmla="*/ 92 h 95"/>
                  <a:gd name="T34" fmla="*/ 177 w 196"/>
                  <a:gd name="T35" fmla="*/ 94 h 95"/>
                  <a:gd name="T36" fmla="*/ 137 w 196"/>
                  <a:gd name="T37" fmla="*/ 94 h 95"/>
                  <a:gd name="T38" fmla="*/ 135 w 196"/>
                  <a:gd name="T39" fmla="*/ 92 h 95"/>
                  <a:gd name="T40" fmla="*/ 139 w 196"/>
                  <a:gd name="T41" fmla="*/ 88 h 95"/>
                  <a:gd name="T42" fmla="*/ 158 w 196"/>
                  <a:gd name="T43" fmla="*/ 75 h 95"/>
                  <a:gd name="T44" fmla="*/ 155 w 196"/>
                  <a:gd name="T45" fmla="*/ 74 h 95"/>
                  <a:gd name="T46" fmla="*/ 114 w 196"/>
                  <a:gd name="T47" fmla="*/ 74 h 95"/>
                  <a:gd name="T48" fmla="*/ 110 w 196"/>
                  <a:gd name="T49" fmla="*/ 68 h 95"/>
                  <a:gd name="T50" fmla="*/ 106 w 196"/>
                  <a:gd name="T51" fmla="*/ 55 h 95"/>
                  <a:gd name="T52" fmla="*/ 99 w 196"/>
                  <a:gd name="T53" fmla="*/ 34 h 95"/>
                  <a:gd name="T54" fmla="*/ 98 w 196"/>
                  <a:gd name="T55" fmla="*/ 31 h 95"/>
                  <a:gd name="T56" fmla="*/ 98 w 196"/>
                  <a:gd name="T57" fmla="*/ 31 h 95"/>
                  <a:gd name="T58" fmla="*/ 98 w 196"/>
                  <a:gd name="T59" fmla="*/ 32 h 95"/>
                  <a:gd name="T60" fmla="*/ 87 w 196"/>
                  <a:gd name="T61" fmla="*/ 67 h 95"/>
                  <a:gd name="T62" fmla="*/ 83 w 196"/>
                  <a:gd name="T63" fmla="*/ 73 h 95"/>
                  <a:gd name="T64" fmla="*/ 76 w 196"/>
                  <a:gd name="T65" fmla="*/ 74 h 95"/>
                  <a:gd name="T66" fmla="*/ 38 w 196"/>
                  <a:gd name="T67" fmla="*/ 74 h 95"/>
                  <a:gd name="T68" fmla="*/ 54 w 196"/>
                  <a:gd name="T69" fmla="*/ 87 h 95"/>
                  <a:gd name="T70" fmla="*/ 60 w 196"/>
                  <a:gd name="T71" fmla="*/ 92 h 95"/>
                  <a:gd name="T72" fmla="*/ 61 w 196"/>
                  <a:gd name="T73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" h="95">
                    <a:moveTo>
                      <a:pt x="61" y="93"/>
                    </a:moveTo>
                    <a:cubicBezTo>
                      <a:pt x="45" y="94"/>
                      <a:pt x="30" y="93"/>
                      <a:pt x="14" y="93"/>
                    </a:cubicBezTo>
                    <a:cubicBezTo>
                      <a:pt x="16" y="88"/>
                      <a:pt x="17" y="82"/>
                      <a:pt x="18" y="76"/>
                    </a:cubicBezTo>
                    <a:cubicBezTo>
                      <a:pt x="20" y="60"/>
                      <a:pt x="16" y="47"/>
                      <a:pt x="4" y="36"/>
                    </a:cubicBezTo>
                    <a:cubicBezTo>
                      <a:pt x="0" y="33"/>
                      <a:pt x="0" y="30"/>
                      <a:pt x="4" y="27"/>
                    </a:cubicBezTo>
                    <a:cubicBezTo>
                      <a:pt x="11" y="20"/>
                      <a:pt x="17" y="13"/>
                      <a:pt x="24" y="6"/>
                    </a:cubicBezTo>
                    <a:cubicBezTo>
                      <a:pt x="26" y="4"/>
                      <a:pt x="28" y="3"/>
                      <a:pt x="30" y="5"/>
                    </a:cubicBezTo>
                    <a:cubicBezTo>
                      <a:pt x="43" y="10"/>
                      <a:pt x="55" y="10"/>
                      <a:pt x="68" y="6"/>
                    </a:cubicBezTo>
                    <a:cubicBezTo>
                      <a:pt x="88" y="0"/>
                      <a:pt x="108" y="1"/>
                      <a:pt x="128" y="6"/>
                    </a:cubicBezTo>
                    <a:cubicBezTo>
                      <a:pt x="141" y="10"/>
                      <a:pt x="153" y="10"/>
                      <a:pt x="165" y="5"/>
                    </a:cubicBezTo>
                    <a:cubicBezTo>
                      <a:pt x="168" y="4"/>
                      <a:pt x="170" y="4"/>
                      <a:pt x="172" y="6"/>
                    </a:cubicBezTo>
                    <a:cubicBezTo>
                      <a:pt x="179" y="14"/>
                      <a:pt x="186" y="21"/>
                      <a:pt x="194" y="29"/>
                    </a:cubicBezTo>
                    <a:cubicBezTo>
                      <a:pt x="196" y="30"/>
                      <a:pt x="196" y="32"/>
                      <a:pt x="194" y="34"/>
                    </a:cubicBezTo>
                    <a:cubicBezTo>
                      <a:pt x="191" y="36"/>
                      <a:pt x="189" y="39"/>
                      <a:pt x="186" y="42"/>
                    </a:cubicBezTo>
                    <a:cubicBezTo>
                      <a:pt x="177" y="54"/>
                      <a:pt x="175" y="68"/>
                      <a:pt x="179" y="82"/>
                    </a:cubicBezTo>
                    <a:cubicBezTo>
                      <a:pt x="179" y="84"/>
                      <a:pt x="176" y="87"/>
                      <a:pt x="179" y="88"/>
                    </a:cubicBezTo>
                    <a:cubicBezTo>
                      <a:pt x="181" y="89"/>
                      <a:pt x="182" y="91"/>
                      <a:pt x="181" y="92"/>
                    </a:cubicBezTo>
                    <a:cubicBezTo>
                      <a:pt x="180" y="95"/>
                      <a:pt x="178" y="94"/>
                      <a:pt x="177" y="94"/>
                    </a:cubicBezTo>
                    <a:cubicBezTo>
                      <a:pt x="164" y="94"/>
                      <a:pt x="150" y="94"/>
                      <a:pt x="137" y="94"/>
                    </a:cubicBezTo>
                    <a:cubicBezTo>
                      <a:pt x="136" y="94"/>
                      <a:pt x="134" y="94"/>
                      <a:pt x="135" y="92"/>
                    </a:cubicBezTo>
                    <a:cubicBezTo>
                      <a:pt x="136" y="90"/>
                      <a:pt x="138" y="89"/>
                      <a:pt x="139" y="88"/>
                    </a:cubicBezTo>
                    <a:cubicBezTo>
                      <a:pt x="145" y="84"/>
                      <a:pt x="152" y="79"/>
                      <a:pt x="158" y="75"/>
                    </a:cubicBezTo>
                    <a:cubicBezTo>
                      <a:pt x="157" y="74"/>
                      <a:pt x="156" y="74"/>
                      <a:pt x="155" y="74"/>
                    </a:cubicBezTo>
                    <a:cubicBezTo>
                      <a:pt x="141" y="74"/>
                      <a:pt x="128" y="74"/>
                      <a:pt x="114" y="74"/>
                    </a:cubicBezTo>
                    <a:cubicBezTo>
                      <a:pt x="112" y="73"/>
                      <a:pt x="111" y="71"/>
                      <a:pt x="110" y="68"/>
                    </a:cubicBezTo>
                    <a:cubicBezTo>
                      <a:pt x="108" y="64"/>
                      <a:pt x="107" y="60"/>
                      <a:pt x="106" y="55"/>
                    </a:cubicBezTo>
                    <a:cubicBezTo>
                      <a:pt x="104" y="48"/>
                      <a:pt x="101" y="41"/>
                      <a:pt x="99" y="34"/>
                    </a:cubicBezTo>
                    <a:cubicBezTo>
                      <a:pt x="98" y="33"/>
                      <a:pt x="98" y="32"/>
                      <a:pt x="98" y="31"/>
                    </a:cubicBezTo>
                    <a:cubicBezTo>
                      <a:pt x="98" y="31"/>
                      <a:pt x="97" y="31"/>
                      <a:pt x="98" y="31"/>
                    </a:cubicBezTo>
                    <a:cubicBezTo>
                      <a:pt x="98" y="32"/>
                      <a:pt x="97" y="32"/>
                      <a:pt x="98" y="32"/>
                    </a:cubicBezTo>
                    <a:cubicBezTo>
                      <a:pt x="94" y="44"/>
                      <a:pt x="90" y="55"/>
                      <a:pt x="87" y="67"/>
                    </a:cubicBezTo>
                    <a:cubicBezTo>
                      <a:pt x="86" y="69"/>
                      <a:pt x="85" y="71"/>
                      <a:pt x="83" y="73"/>
                    </a:cubicBezTo>
                    <a:cubicBezTo>
                      <a:pt x="81" y="74"/>
                      <a:pt x="78" y="74"/>
                      <a:pt x="76" y="74"/>
                    </a:cubicBezTo>
                    <a:cubicBezTo>
                      <a:pt x="63" y="74"/>
                      <a:pt x="51" y="74"/>
                      <a:pt x="38" y="74"/>
                    </a:cubicBezTo>
                    <a:cubicBezTo>
                      <a:pt x="43" y="79"/>
                      <a:pt x="49" y="83"/>
                      <a:pt x="54" y="87"/>
                    </a:cubicBezTo>
                    <a:cubicBezTo>
                      <a:pt x="56" y="88"/>
                      <a:pt x="59" y="90"/>
                      <a:pt x="60" y="92"/>
                    </a:cubicBezTo>
                    <a:cubicBezTo>
                      <a:pt x="61" y="92"/>
                      <a:pt x="61" y="93"/>
                      <a:pt x="61" y="93"/>
                    </a:cubicBezTo>
                    <a:close/>
                  </a:path>
                </a:pathLst>
              </a:custGeom>
              <a:solidFill>
                <a:srgbClr val="1E4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25">
                <a:extLst>
                  <a:ext uri="{FF2B5EF4-FFF2-40B4-BE49-F238E27FC236}">
                    <a16:creationId xmlns:a16="http://schemas.microsoft.com/office/drawing/2014/main" id="{41B3DB8F-88BA-B8FB-740B-F04C7A452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3339"/>
                <a:ext cx="230" cy="202"/>
              </a:xfrm>
              <a:custGeom>
                <a:avLst/>
                <a:gdLst>
                  <a:gd name="T0" fmla="*/ 64 w 66"/>
                  <a:gd name="T1" fmla="*/ 55 h 58"/>
                  <a:gd name="T2" fmla="*/ 62 w 66"/>
                  <a:gd name="T3" fmla="*/ 58 h 58"/>
                  <a:gd name="T4" fmla="*/ 59 w 66"/>
                  <a:gd name="T5" fmla="*/ 55 h 58"/>
                  <a:gd name="T6" fmla="*/ 57 w 66"/>
                  <a:gd name="T7" fmla="*/ 51 h 58"/>
                  <a:gd name="T8" fmla="*/ 55 w 66"/>
                  <a:gd name="T9" fmla="*/ 47 h 58"/>
                  <a:gd name="T10" fmla="*/ 27 w 66"/>
                  <a:gd name="T11" fmla="*/ 23 h 58"/>
                  <a:gd name="T12" fmla="*/ 15 w 66"/>
                  <a:gd name="T13" fmla="*/ 23 h 58"/>
                  <a:gd name="T14" fmla="*/ 15 w 66"/>
                  <a:gd name="T15" fmla="*/ 24 h 58"/>
                  <a:gd name="T16" fmla="*/ 20 w 66"/>
                  <a:gd name="T17" fmla="*/ 27 h 58"/>
                  <a:gd name="T18" fmla="*/ 17 w 66"/>
                  <a:gd name="T19" fmla="*/ 34 h 58"/>
                  <a:gd name="T20" fmla="*/ 7 w 66"/>
                  <a:gd name="T21" fmla="*/ 34 h 58"/>
                  <a:gd name="T22" fmla="*/ 3 w 66"/>
                  <a:gd name="T23" fmla="*/ 23 h 58"/>
                  <a:gd name="T24" fmla="*/ 2 w 66"/>
                  <a:gd name="T25" fmla="*/ 16 h 58"/>
                  <a:gd name="T26" fmla="*/ 4 w 66"/>
                  <a:gd name="T27" fmla="*/ 12 h 58"/>
                  <a:gd name="T28" fmla="*/ 9 w 66"/>
                  <a:gd name="T29" fmla="*/ 10 h 58"/>
                  <a:gd name="T30" fmla="*/ 12 w 66"/>
                  <a:gd name="T31" fmla="*/ 9 h 58"/>
                  <a:gd name="T32" fmla="*/ 27 w 66"/>
                  <a:gd name="T33" fmla="*/ 9 h 58"/>
                  <a:gd name="T34" fmla="*/ 29 w 66"/>
                  <a:gd name="T35" fmla="*/ 11 h 58"/>
                  <a:gd name="T36" fmla="*/ 22 w 66"/>
                  <a:gd name="T37" fmla="*/ 5 h 58"/>
                  <a:gd name="T38" fmla="*/ 19 w 66"/>
                  <a:gd name="T39" fmla="*/ 2 h 58"/>
                  <a:gd name="T40" fmla="*/ 24 w 66"/>
                  <a:gd name="T41" fmla="*/ 1 h 58"/>
                  <a:gd name="T42" fmla="*/ 26 w 66"/>
                  <a:gd name="T43" fmla="*/ 2 h 58"/>
                  <a:gd name="T44" fmla="*/ 34 w 66"/>
                  <a:gd name="T45" fmla="*/ 5 h 58"/>
                  <a:gd name="T46" fmla="*/ 40 w 66"/>
                  <a:gd name="T47" fmla="*/ 4 h 58"/>
                  <a:gd name="T48" fmla="*/ 52 w 66"/>
                  <a:gd name="T49" fmla="*/ 9 h 58"/>
                  <a:gd name="T50" fmla="*/ 52 w 66"/>
                  <a:gd name="T51" fmla="*/ 20 h 58"/>
                  <a:gd name="T52" fmla="*/ 61 w 66"/>
                  <a:gd name="T53" fmla="*/ 32 h 58"/>
                  <a:gd name="T54" fmla="*/ 61 w 66"/>
                  <a:gd name="T55" fmla="*/ 32 h 58"/>
                  <a:gd name="T56" fmla="*/ 64 w 66"/>
                  <a:gd name="T57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6" h="58">
                    <a:moveTo>
                      <a:pt x="64" y="55"/>
                    </a:moveTo>
                    <a:cubicBezTo>
                      <a:pt x="64" y="56"/>
                      <a:pt x="64" y="58"/>
                      <a:pt x="62" y="58"/>
                    </a:cubicBezTo>
                    <a:cubicBezTo>
                      <a:pt x="60" y="58"/>
                      <a:pt x="60" y="56"/>
                      <a:pt x="59" y="55"/>
                    </a:cubicBezTo>
                    <a:cubicBezTo>
                      <a:pt x="57" y="54"/>
                      <a:pt x="58" y="52"/>
                      <a:pt x="57" y="51"/>
                    </a:cubicBezTo>
                    <a:cubicBezTo>
                      <a:pt x="56" y="49"/>
                      <a:pt x="56" y="48"/>
                      <a:pt x="55" y="47"/>
                    </a:cubicBezTo>
                    <a:cubicBezTo>
                      <a:pt x="45" y="39"/>
                      <a:pt x="37" y="30"/>
                      <a:pt x="27" y="23"/>
                    </a:cubicBezTo>
                    <a:cubicBezTo>
                      <a:pt x="21" y="19"/>
                      <a:pt x="18" y="19"/>
                      <a:pt x="15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5"/>
                      <a:pt x="20" y="24"/>
                      <a:pt x="20" y="27"/>
                    </a:cubicBezTo>
                    <a:cubicBezTo>
                      <a:pt x="21" y="30"/>
                      <a:pt x="19" y="33"/>
                      <a:pt x="17" y="34"/>
                    </a:cubicBezTo>
                    <a:cubicBezTo>
                      <a:pt x="14" y="36"/>
                      <a:pt x="10" y="36"/>
                      <a:pt x="7" y="34"/>
                    </a:cubicBezTo>
                    <a:cubicBezTo>
                      <a:pt x="4" y="32"/>
                      <a:pt x="2" y="27"/>
                      <a:pt x="3" y="23"/>
                    </a:cubicBezTo>
                    <a:cubicBezTo>
                      <a:pt x="3" y="21"/>
                      <a:pt x="5" y="19"/>
                      <a:pt x="2" y="16"/>
                    </a:cubicBezTo>
                    <a:cubicBezTo>
                      <a:pt x="0" y="15"/>
                      <a:pt x="2" y="13"/>
                      <a:pt x="4" y="12"/>
                    </a:cubicBezTo>
                    <a:cubicBezTo>
                      <a:pt x="5" y="11"/>
                      <a:pt x="7" y="10"/>
                      <a:pt x="9" y="10"/>
                    </a:cubicBezTo>
                    <a:cubicBezTo>
                      <a:pt x="10" y="9"/>
                      <a:pt x="11" y="10"/>
                      <a:pt x="12" y="9"/>
                    </a:cubicBezTo>
                    <a:cubicBezTo>
                      <a:pt x="17" y="3"/>
                      <a:pt x="22" y="8"/>
                      <a:pt x="27" y="9"/>
                    </a:cubicBezTo>
                    <a:cubicBezTo>
                      <a:pt x="28" y="9"/>
                      <a:pt x="29" y="10"/>
                      <a:pt x="29" y="11"/>
                    </a:cubicBezTo>
                    <a:cubicBezTo>
                      <a:pt x="28" y="8"/>
                      <a:pt x="24" y="7"/>
                      <a:pt x="22" y="5"/>
                    </a:cubicBezTo>
                    <a:cubicBezTo>
                      <a:pt x="21" y="4"/>
                      <a:pt x="18" y="4"/>
                      <a:pt x="19" y="2"/>
                    </a:cubicBezTo>
                    <a:cubicBezTo>
                      <a:pt x="19" y="0"/>
                      <a:pt x="22" y="1"/>
                      <a:pt x="24" y="1"/>
                    </a:cubicBezTo>
                    <a:cubicBezTo>
                      <a:pt x="24" y="1"/>
                      <a:pt x="25" y="1"/>
                      <a:pt x="26" y="2"/>
                    </a:cubicBezTo>
                    <a:cubicBezTo>
                      <a:pt x="29" y="2"/>
                      <a:pt x="31" y="3"/>
                      <a:pt x="34" y="5"/>
                    </a:cubicBezTo>
                    <a:cubicBezTo>
                      <a:pt x="37" y="7"/>
                      <a:pt x="39" y="7"/>
                      <a:pt x="40" y="4"/>
                    </a:cubicBezTo>
                    <a:cubicBezTo>
                      <a:pt x="44" y="5"/>
                      <a:pt x="48" y="6"/>
                      <a:pt x="52" y="9"/>
                    </a:cubicBezTo>
                    <a:cubicBezTo>
                      <a:pt x="48" y="13"/>
                      <a:pt x="49" y="16"/>
                      <a:pt x="52" y="20"/>
                    </a:cubicBezTo>
                    <a:cubicBezTo>
                      <a:pt x="55" y="24"/>
                      <a:pt x="56" y="29"/>
                      <a:pt x="61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3" y="40"/>
                      <a:pt x="66" y="47"/>
                      <a:pt x="64" y="55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26">
                <a:extLst>
                  <a:ext uri="{FF2B5EF4-FFF2-40B4-BE49-F238E27FC236}">
                    <a16:creationId xmlns:a16="http://schemas.microsoft.com/office/drawing/2014/main" id="{19EB766B-2613-283A-8A0C-DC2BC7BE0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353"/>
                <a:ext cx="220" cy="192"/>
              </a:xfrm>
              <a:custGeom>
                <a:avLst/>
                <a:gdLst>
                  <a:gd name="T0" fmla="*/ 37 w 63"/>
                  <a:gd name="T1" fmla="*/ 7 h 55"/>
                  <a:gd name="T2" fmla="*/ 49 w 63"/>
                  <a:gd name="T3" fmla="*/ 6 h 55"/>
                  <a:gd name="T4" fmla="*/ 63 w 63"/>
                  <a:gd name="T5" fmla="*/ 12 h 55"/>
                  <a:gd name="T6" fmla="*/ 59 w 63"/>
                  <a:gd name="T7" fmla="*/ 14 h 55"/>
                  <a:gd name="T8" fmla="*/ 61 w 63"/>
                  <a:gd name="T9" fmla="*/ 18 h 55"/>
                  <a:gd name="T10" fmla="*/ 59 w 63"/>
                  <a:gd name="T11" fmla="*/ 28 h 55"/>
                  <a:gd name="T12" fmla="*/ 51 w 63"/>
                  <a:gd name="T13" fmla="*/ 30 h 55"/>
                  <a:gd name="T14" fmla="*/ 47 w 63"/>
                  <a:gd name="T15" fmla="*/ 22 h 55"/>
                  <a:gd name="T16" fmla="*/ 47 w 63"/>
                  <a:gd name="T17" fmla="*/ 22 h 55"/>
                  <a:gd name="T18" fmla="*/ 53 w 63"/>
                  <a:gd name="T19" fmla="*/ 21 h 55"/>
                  <a:gd name="T20" fmla="*/ 50 w 63"/>
                  <a:gd name="T21" fmla="*/ 15 h 55"/>
                  <a:gd name="T22" fmla="*/ 39 w 63"/>
                  <a:gd name="T23" fmla="*/ 17 h 55"/>
                  <a:gd name="T24" fmla="*/ 19 w 63"/>
                  <a:gd name="T25" fmla="*/ 33 h 55"/>
                  <a:gd name="T26" fmla="*/ 10 w 63"/>
                  <a:gd name="T27" fmla="*/ 40 h 55"/>
                  <a:gd name="T28" fmla="*/ 6 w 63"/>
                  <a:gd name="T29" fmla="*/ 49 h 55"/>
                  <a:gd name="T30" fmla="*/ 1 w 63"/>
                  <a:gd name="T31" fmla="*/ 54 h 55"/>
                  <a:gd name="T32" fmla="*/ 0 w 63"/>
                  <a:gd name="T33" fmla="*/ 51 h 55"/>
                  <a:gd name="T34" fmla="*/ 3 w 63"/>
                  <a:gd name="T35" fmla="*/ 31 h 55"/>
                  <a:gd name="T36" fmla="*/ 5 w 63"/>
                  <a:gd name="T37" fmla="*/ 28 h 55"/>
                  <a:gd name="T38" fmla="*/ 14 w 63"/>
                  <a:gd name="T39" fmla="*/ 15 h 55"/>
                  <a:gd name="T40" fmla="*/ 12 w 63"/>
                  <a:gd name="T41" fmla="*/ 6 h 55"/>
                  <a:gd name="T42" fmla="*/ 25 w 63"/>
                  <a:gd name="T43" fmla="*/ 0 h 55"/>
                  <a:gd name="T44" fmla="*/ 28 w 63"/>
                  <a:gd name="T45" fmla="*/ 6 h 55"/>
                  <a:gd name="T46" fmla="*/ 26 w 63"/>
                  <a:gd name="T47" fmla="*/ 13 h 55"/>
                  <a:gd name="T48" fmla="*/ 37 w 63"/>
                  <a:gd name="T4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55">
                    <a:moveTo>
                      <a:pt x="37" y="7"/>
                    </a:moveTo>
                    <a:cubicBezTo>
                      <a:pt x="47" y="3"/>
                      <a:pt x="47" y="4"/>
                      <a:pt x="49" y="6"/>
                    </a:cubicBezTo>
                    <a:cubicBezTo>
                      <a:pt x="53" y="9"/>
                      <a:pt x="60" y="5"/>
                      <a:pt x="63" y="12"/>
                    </a:cubicBezTo>
                    <a:cubicBezTo>
                      <a:pt x="62" y="12"/>
                      <a:pt x="59" y="12"/>
                      <a:pt x="59" y="14"/>
                    </a:cubicBezTo>
                    <a:cubicBezTo>
                      <a:pt x="58" y="16"/>
                      <a:pt x="60" y="16"/>
                      <a:pt x="61" y="18"/>
                    </a:cubicBezTo>
                    <a:cubicBezTo>
                      <a:pt x="62" y="21"/>
                      <a:pt x="62" y="25"/>
                      <a:pt x="59" y="28"/>
                    </a:cubicBezTo>
                    <a:cubicBezTo>
                      <a:pt x="57" y="30"/>
                      <a:pt x="54" y="31"/>
                      <a:pt x="51" y="30"/>
                    </a:cubicBezTo>
                    <a:cubicBezTo>
                      <a:pt x="47" y="28"/>
                      <a:pt x="46" y="26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50" y="23"/>
                      <a:pt x="52" y="24"/>
                      <a:pt x="53" y="21"/>
                    </a:cubicBezTo>
                    <a:cubicBezTo>
                      <a:pt x="55" y="18"/>
                      <a:pt x="52" y="16"/>
                      <a:pt x="50" y="15"/>
                    </a:cubicBezTo>
                    <a:cubicBezTo>
                      <a:pt x="46" y="13"/>
                      <a:pt x="42" y="15"/>
                      <a:pt x="39" y="17"/>
                    </a:cubicBezTo>
                    <a:cubicBezTo>
                      <a:pt x="32" y="22"/>
                      <a:pt x="25" y="27"/>
                      <a:pt x="19" y="33"/>
                    </a:cubicBezTo>
                    <a:cubicBezTo>
                      <a:pt x="16" y="36"/>
                      <a:pt x="14" y="39"/>
                      <a:pt x="10" y="40"/>
                    </a:cubicBezTo>
                    <a:cubicBezTo>
                      <a:pt x="7" y="42"/>
                      <a:pt x="7" y="46"/>
                      <a:pt x="6" y="49"/>
                    </a:cubicBezTo>
                    <a:cubicBezTo>
                      <a:pt x="6" y="53"/>
                      <a:pt x="4" y="55"/>
                      <a:pt x="1" y="54"/>
                    </a:cubicBezTo>
                    <a:cubicBezTo>
                      <a:pt x="0" y="53"/>
                      <a:pt x="0" y="52"/>
                      <a:pt x="0" y="51"/>
                    </a:cubicBezTo>
                    <a:cubicBezTo>
                      <a:pt x="0" y="44"/>
                      <a:pt x="3" y="38"/>
                      <a:pt x="3" y="31"/>
                    </a:cubicBezTo>
                    <a:cubicBezTo>
                      <a:pt x="3" y="30"/>
                      <a:pt x="4" y="29"/>
                      <a:pt x="5" y="28"/>
                    </a:cubicBezTo>
                    <a:cubicBezTo>
                      <a:pt x="9" y="25"/>
                      <a:pt x="11" y="20"/>
                      <a:pt x="14" y="15"/>
                    </a:cubicBezTo>
                    <a:cubicBezTo>
                      <a:pt x="18" y="10"/>
                      <a:pt x="18" y="9"/>
                      <a:pt x="12" y="6"/>
                    </a:cubicBezTo>
                    <a:cubicBezTo>
                      <a:pt x="16" y="3"/>
                      <a:pt x="20" y="1"/>
                      <a:pt x="25" y="0"/>
                    </a:cubicBezTo>
                    <a:cubicBezTo>
                      <a:pt x="27" y="1"/>
                      <a:pt x="28" y="4"/>
                      <a:pt x="28" y="6"/>
                    </a:cubicBezTo>
                    <a:cubicBezTo>
                      <a:pt x="29" y="9"/>
                      <a:pt x="27" y="11"/>
                      <a:pt x="26" y="13"/>
                    </a:cubicBezTo>
                    <a:cubicBezTo>
                      <a:pt x="28" y="7"/>
                      <a:pt x="34" y="11"/>
                      <a:pt x="37" y="7"/>
                    </a:cubicBezTo>
                    <a:close/>
                  </a:path>
                </a:pathLst>
              </a:custGeom>
              <a:solidFill>
                <a:srgbClr val="D3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27">
                <a:extLst>
                  <a:ext uri="{FF2B5EF4-FFF2-40B4-BE49-F238E27FC236}">
                    <a16:creationId xmlns:a16="http://schemas.microsoft.com/office/drawing/2014/main" id="{F89B1FCF-3891-05B1-E381-A2DDF337D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300"/>
                <a:ext cx="213" cy="112"/>
              </a:xfrm>
              <a:custGeom>
                <a:avLst/>
                <a:gdLst>
                  <a:gd name="T0" fmla="*/ 13 w 61"/>
                  <a:gd name="T1" fmla="*/ 22 h 32"/>
                  <a:gd name="T2" fmla="*/ 7 w 61"/>
                  <a:gd name="T3" fmla="*/ 26 h 32"/>
                  <a:gd name="T4" fmla="*/ 3 w 61"/>
                  <a:gd name="T5" fmla="*/ 28 h 32"/>
                  <a:gd name="T6" fmla="*/ 0 w 61"/>
                  <a:gd name="T7" fmla="*/ 32 h 32"/>
                  <a:gd name="T8" fmla="*/ 3 w 61"/>
                  <a:gd name="T9" fmla="*/ 22 h 32"/>
                  <a:gd name="T10" fmla="*/ 11 w 61"/>
                  <a:gd name="T11" fmla="*/ 15 h 32"/>
                  <a:gd name="T12" fmla="*/ 14 w 61"/>
                  <a:gd name="T13" fmla="*/ 12 h 32"/>
                  <a:gd name="T14" fmla="*/ 31 w 61"/>
                  <a:gd name="T15" fmla="*/ 9 h 32"/>
                  <a:gd name="T16" fmla="*/ 53 w 61"/>
                  <a:gd name="T17" fmla="*/ 0 h 32"/>
                  <a:gd name="T18" fmla="*/ 59 w 61"/>
                  <a:gd name="T19" fmla="*/ 5 h 32"/>
                  <a:gd name="T20" fmla="*/ 59 w 61"/>
                  <a:gd name="T21" fmla="*/ 15 h 32"/>
                  <a:gd name="T22" fmla="*/ 48 w 61"/>
                  <a:gd name="T23" fmla="*/ 21 h 32"/>
                  <a:gd name="T24" fmla="*/ 43 w 61"/>
                  <a:gd name="T25" fmla="*/ 20 h 32"/>
                  <a:gd name="T26" fmla="*/ 45 w 61"/>
                  <a:gd name="T27" fmla="*/ 16 h 32"/>
                  <a:gd name="T28" fmla="*/ 47 w 61"/>
                  <a:gd name="T29" fmla="*/ 14 h 32"/>
                  <a:gd name="T30" fmla="*/ 13 w 61"/>
                  <a:gd name="T3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32">
                    <a:moveTo>
                      <a:pt x="13" y="22"/>
                    </a:moveTo>
                    <a:cubicBezTo>
                      <a:pt x="11" y="24"/>
                      <a:pt x="11" y="29"/>
                      <a:pt x="7" y="26"/>
                    </a:cubicBezTo>
                    <a:cubicBezTo>
                      <a:pt x="5" y="25"/>
                      <a:pt x="4" y="27"/>
                      <a:pt x="3" y="28"/>
                    </a:cubicBezTo>
                    <a:cubicBezTo>
                      <a:pt x="2" y="29"/>
                      <a:pt x="2" y="31"/>
                      <a:pt x="0" y="32"/>
                    </a:cubicBezTo>
                    <a:cubicBezTo>
                      <a:pt x="1" y="28"/>
                      <a:pt x="3" y="25"/>
                      <a:pt x="3" y="22"/>
                    </a:cubicBezTo>
                    <a:cubicBezTo>
                      <a:pt x="5" y="18"/>
                      <a:pt x="7" y="16"/>
                      <a:pt x="11" y="15"/>
                    </a:cubicBezTo>
                    <a:cubicBezTo>
                      <a:pt x="12" y="14"/>
                      <a:pt x="14" y="14"/>
                      <a:pt x="14" y="12"/>
                    </a:cubicBezTo>
                    <a:cubicBezTo>
                      <a:pt x="20" y="11"/>
                      <a:pt x="26" y="10"/>
                      <a:pt x="31" y="9"/>
                    </a:cubicBezTo>
                    <a:cubicBezTo>
                      <a:pt x="39" y="7"/>
                      <a:pt x="46" y="3"/>
                      <a:pt x="53" y="0"/>
                    </a:cubicBezTo>
                    <a:cubicBezTo>
                      <a:pt x="55" y="1"/>
                      <a:pt x="58" y="3"/>
                      <a:pt x="59" y="5"/>
                    </a:cubicBezTo>
                    <a:cubicBezTo>
                      <a:pt x="61" y="8"/>
                      <a:pt x="61" y="11"/>
                      <a:pt x="59" y="15"/>
                    </a:cubicBezTo>
                    <a:cubicBezTo>
                      <a:pt x="56" y="18"/>
                      <a:pt x="53" y="21"/>
                      <a:pt x="48" y="21"/>
                    </a:cubicBezTo>
                    <a:cubicBezTo>
                      <a:pt x="46" y="21"/>
                      <a:pt x="44" y="21"/>
                      <a:pt x="43" y="20"/>
                    </a:cubicBezTo>
                    <a:cubicBezTo>
                      <a:pt x="43" y="18"/>
                      <a:pt x="44" y="17"/>
                      <a:pt x="45" y="16"/>
                    </a:cubicBezTo>
                    <a:cubicBezTo>
                      <a:pt x="46" y="15"/>
                      <a:pt x="46" y="15"/>
                      <a:pt x="47" y="14"/>
                    </a:cubicBezTo>
                    <a:cubicBezTo>
                      <a:pt x="39" y="9"/>
                      <a:pt x="21" y="13"/>
                      <a:pt x="13" y="22"/>
                    </a:cubicBezTo>
                    <a:close/>
                  </a:path>
                </a:pathLst>
              </a:custGeom>
              <a:solidFill>
                <a:srgbClr val="D2A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28">
                <a:extLst>
                  <a:ext uri="{FF2B5EF4-FFF2-40B4-BE49-F238E27FC236}">
                    <a16:creationId xmlns:a16="http://schemas.microsoft.com/office/drawing/2014/main" id="{65A450D4-2CA3-2E76-EA8E-4C08F81B9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3300"/>
                <a:ext cx="157" cy="87"/>
              </a:xfrm>
              <a:custGeom>
                <a:avLst/>
                <a:gdLst>
                  <a:gd name="T0" fmla="*/ 39 w 45"/>
                  <a:gd name="T1" fmla="*/ 13 h 25"/>
                  <a:gd name="T2" fmla="*/ 32 w 45"/>
                  <a:gd name="T3" fmla="*/ 13 h 25"/>
                  <a:gd name="T4" fmla="*/ 45 w 45"/>
                  <a:gd name="T5" fmla="*/ 25 h 25"/>
                  <a:gd name="T6" fmla="*/ 40 w 45"/>
                  <a:gd name="T7" fmla="*/ 21 h 25"/>
                  <a:gd name="T8" fmla="*/ 13 w 45"/>
                  <a:gd name="T9" fmla="*/ 12 h 25"/>
                  <a:gd name="T10" fmla="*/ 4 w 45"/>
                  <a:gd name="T11" fmla="*/ 4 h 25"/>
                  <a:gd name="T12" fmla="*/ 0 w 45"/>
                  <a:gd name="T13" fmla="*/ 1 h 25"/>
                  <a:gd name="T14" fmla="*/ 1 w 45"/>
                  <a:gd name="T15" fmla="*/ 0 h 25"/>
                  <a:gd name="T16" fmla="*/ 27 w 45"/>
                  <a:gd name="T17" fmla="*/ 10 h 25"/>
                  <a:gd name="T18" fmla="*/ 41 w 45"/>
                  <a:gd name="T19" fmla="*/ 12 h 25"/>
                  <a:gd name="T20" fmla="*/ 39 w 45"/>
                  <a:gd name="T2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25">
                    <a:moveTo>
                      <a:pt x="39" y="13"/>
                    </a:moveTo>
                    <a:cubicBezTo>
                      <a:pt x="37" y="14"/>
                      <a:pt x="35" y="12"/>
                      <a:pt x="32" y="13"/>
                    </a:cubicBezTo>
                    <a:cubicBezTo>
                      <a:pt x="37" y="17"/>
                      <a:pt x="44" y="18"/>
                      <a:pt x="45" y="25"/>
                    </a:cubicBezTo>
                    <a:cubicBezTo>
                      <a:pt x="42" y="25"/>
                      <a:pt x="41" y="22"/>
                      <a:pt x="40" y="21"/>
                    </a:cubicBezTo>
                    <a:cubicBezTo>
                      <a:pt x="32" y="16"/>
                      <a:pt x="22" y="15"/>
                      <a:pt x="13" y="12"/>
                    </a:cubicBezTo>
                    <a:cubicBezTo>
                      <a:pt x="11" y="8"/>
                      <a:pt x="8" y="6"/>
                      <a:pt x="4" y="4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0" y="3"/>
                      <a:pt x="18" y="8"/>
                      <a:pt x="27" y="10"/>
                    </a:cubicBezTo>
                    <a:cubicBezTo>
                      <a:pt x="31" y="11"/>
                      <a:pt x="36" y="11"/>
                      <a:pt x="41" y="12"/>
                    </a:cubicBezTo>
                    <a:cubicBezTo>
                      <a:pt x="41" y="13"/>
                      <a:pt x="39" y="13"/>
                      <a:pt x="39" y="13"/>
                    </a:cubicBezTo>
                    <a:close/>
                  </a:path>
                </a:pathLst>
              </a:custGeom>
              <a:solidFill>
                <a:srgbClr val="A98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29">
                <a:extLst>
                  <a:ext uri="{FF2B5EF4-FFF2-40B4-BE49-F238E27FC236}">
                    <a16:creationId xmlns:a16="http://schemas.microsoft.com/office/drawing/2014/main" id="{1201F3EC-892B-3C4D-903F-EECDB1012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2590"/>
                <a:ext cx="70" cy="49"/>
              </a:xfrm>
              <a:custGeom>
                <a:avLst/>
                <a:gdLst>
                  <a:gd name="T0" fmla="*/ 20 w 20"/>
                  <a:gd name="T1" fmla="*/ 2 h 14"/>
                  <a:gd name="T2" fmla="*/ 15 w 20"/>
                  <a:gd name="T3" fmla="*/ 10 h 14"/>
                  <a:gd name="T4" fmla="*/ 5 w 20"/>
                  <a:gd name="T5" fmla="*/ 12 h 14"/>
                  <a:gd name="T6" fmla="*/ 1 w 20"/>
                  <a:gd name="T7" fmla="*/ 12 h 14"/>
                  <a:gd name="T8" fmla="*/ 3 w 20"/>
                  <a:gd name="T9" fmla="*/ 7 h 14"/>
                  <a:gd name="T10" fmla="*/ 9 w 20"/>
                  <a:gd name="T11" fmla="*/ 1 h 14"/>
                  <a:gd name="T12" fmla="*/ 13 w 20"/>
                  <a:gd name="T13" fmla="*/ 1 h 14"/>
                  <a:gd name="T14" fmla="*/ 20 w 20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4">
                    <a:moveTo>
                      <a:pt x="20" y="2"/>
                    </a:moveTo>
                    <a:cubicBezTo>
                      <a:pt x="19" y="5"/>
                      <a:pt x="16" y="7"/>
                      <a:pt x="15" y="10"/>
                    </a:cubicBezTo>
                    <a:cubicBezTo>
                      <a:pt x="13" y="14"/>
                      <a:pt x="9" y="13"/>
                      <a:pt x="5" y="12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0"/>
                      <a:pt x="3" y="9"/>
                      <a:pt x="3" y="7"/>
                    </a:cubicBezTo>
                    <a:cubicBezTo>
                      <a:pt x="5" y="5"/>
                      <a:pt x="6" y="2"/>
                      <a:pt x="9" y="1"/>
                    </a:cubicBezTo>
                    <a:cubicBezTo>
                      <a:pt x="10" y="0"/>
                      <a:pt x="12" y="0"/>
                      <a:pt x="13" y="1"/>
                    </a:cubicBezTo>
                    <a:cubicBezTo>
                      <a:pt x="15" y="2"/>
                      <a:pt x="18" y="0"/>
                      <a:pt x="20" y="2"/>
                    </a:cubicBezTo>
                    <a:close/>
                  </a:path>
                </a:pathLst>
              </a:custGeom>
              <a:solidFill>
                <a:srgbClr val="C9C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30">
                <a:extLst>
                  <a:ext uri="{FF2B5EF4-FFF2-40B4-BE49-F238E27FC236}">
                    <a16:creationId xmlns:a16="http://schemas.microsoft.com/office/drawing/2014/main" id="{AC84C906-7984-2A70-6C8F-27E3DD4A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2964"/>
                <a:ext cx="181" cy="35"/>
              </a:xfrm>
              <a:custGeom>
                <a:avLst/>
                <a:gdLst>
                  <a:gd name="T0" fmla="*/ 2 w 52"/>
                  <a:gd name="T1" fmla="*/ 5 h 10"/>
                  <a:gd name="T2" fmla="*/ 48 w 52"/>
                  <a:gd name="T3" fmla="*/ 5 h 10"/>
                  <a:gd name="T4" fmla="*/ 46 w 52"/>
                  <a:gd name="T5" fmla="*/ 0 h 10"/>
                  <a:gd name="T6" fmla="*/ 48 w 52"/>
                  <a:gd name="T7" fmla="*/ 0 h 10"/>
                  <a:gd name="T8" fmla="*/ 52 w 52"/>
                  <a:gd name="T9" fmla="*/ 3 h 10"/>
                  <a:gd name="T10" fmla="*/ 49 w 52"/>
                  <a:gd name="T11" fmla="*/ 9 h 10"/>
                  <a:gd name="T12" fmla="*/ 49 w 52"/>
                  <a:gd name="T13" fmla="*/ 10 h 10"/>
                  <a:gd name="T14" fmla="*/ 44 w 52"/>
                  <a:gd name="T15" fmla="*/ 6 h 10"/>
                  <a:gd name="T16" fmla="*/ 0 w 52"/>
                  <a:gd name="T17" fmla="*/ 6 h 10"/>
                  <a:gd name="T18" fmla="*/ 2 w 52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0">
                    <a:moveTo>
                      <a:pt x="2" y="5"/>
                    </a:moveTo>
                    <a:cubicBezTo>
                      <a:pt x="17" y="5"/>
                      <a:pt x="32" y="5"/>
                      <a:pt x="48" y="5"/>
                    </a:cubicBezTo>
                    <a:cubicBezTo>
                      <a:pt x="47" y="3"/>
                      <a:pt x="47" y="2"/>
                      <a:pt x="46" y="0"/>
                    </a:cubicBezTo>
                    <a:cubicBezTo>
                      <a:pt x="47" y="0"/>
                      <a:pt x="47" y="0"/>
                      <a:pt x="48" y="0"/>
                    </a:cubicBezTo>
                    <a:cubicBezTo>
                      <a:pt x="50" y="0"/>
                      <a:pt x="51" y="1"/>
                      <a:pt x="52" y="3"/>
                    </a:cubicBezTo>
                    <a:cubicBezTo>
                      <a:pt x="51" y="5"/>
                      <a:pt x="51" y="7"/>
                      <a:pt x="49" y="9"/>
                    </a:cubicBezTo>
                    <a:cubicBezTo>
                      <a:pt x="49" y="9"/>
                      <a:pt x="49" y="9"/>
                      <a:pt x="49" y="10"/>
                    </a:cubicBezTo>
                    <a:cubicBezTo>
                      <a:pt x="48" y="8"/>
                      <a:pt x="47" y="6"/>
                      <a:pt x="44" y="6"/>
                    </a:cubicBezTo>
                    <a:cubicBezTo>
                      <a:pt x="29" y="6"/>
                      <a:pt x="15" y="6"/>
                      <a:pt x="0" y="6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7C5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31">
                <a:extLst>
                  <a:ext uri="{FF2B5EF4-FFF2-40B4-BE49-F238E27FC236}">
                    <a16:creationId xmlns:a16="http://schemas.microsoft.com/office/drawing/2014/main" id="{8D93260F-4B1C-0EAE-7246-B722F57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2615"/>
                <a:ext cx="56" cy="21"/>
              </a:xfrm>
              <a:custGeom>
                <a:avLst/>
                <a:gdLst>
                  <a:gd name="T0" fmla="*/ 16 w 16"/>
                  <a:gd name="T1" fmla="*/ 1 h 6"/>
                  <a:gd name="T2" fmla="*/ 13 w 16"/>
                  <a:gd name="T3" fmla="*/ 5 h 6"/>
                  <a:gd name="T4" fmla="*/ 0 w 16"/>
                  <a:gd name="T5" fmla="*/ 4 h 6"/>
                  <a:gd name="T6" fmla="*/ 0 w 16"/>
                  <a:gd name="T7" fmla="*/ 4 h 6"/>
                  <a:gd name="T8" fmla="*/ 4 w 16"/>
                  <a:gd name="T9" fmla="*/ 0 h 6"/>
                  <a:gd name="T10" fmla="*/ 16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6" y="1"/>
                    </a:moveTo>
                    <a:cubicBezTo>
                      <a:pt x="16" y="3"/>
                      <a:pt x="14" y="4"/>
                      <a:pt x="13" y="5"/>
                    </a:cubicBezTo>
                    <a:cubicBezTo>
                      <a:pt x="9" y="5"/>
                      <a:pt x="4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8" y="1"/>
                      <a:pt x="12" y="1"/>
                      <a:pt x="16" y="1"/>
                    </a:cubicBezTo>
                    <a:close/>
                  </a:path>
                </a:pathLst>
              </a:custGeom>
              <a:solidFill>
                <a:srgbClr val="983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32">
                <a:extLst>
                  <a:ext uri="{FF2B5EF4-FFF2-40B4-BE49-F238E27FC236}">
                    <a16:creationId xmlns:a16="http://schemas.microsoft.com/office/drawing/2014/main" id="{24A6898D-C015-0544-1B97-40C160CAD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132"/>
                <a:ext cx="42" cy="42"/>
              </a:xfrm>
              <a:custGeom>
                <a:avLst/>
                <a:gdLst>
                  <a:gd name="T0" fmla="*/ 11 w 12"/>
                  <a:gd name="T1" fmla="*/ 7 h 12"/>
                  <a:gd name="T2" fmla="*/ 8 w 12"/>
                  <a:gd name="T3" fmla="*/ 9 h 12"/>
                  <a:gd name="T4" fmla="*/ 6 w 12"/>
                  <a:gd name="T5" fmla="*/ 10 h 12"/>
                  <a:gd name="T6" fmla="*/ 1 w 12"/>
                  <a:gd name="T7" fmla="*/ 10 h 12"/>
                  <a:gd name="T8" fmla="*/ 1 w 12"/>
                  <a:gd name="T9" fmla="*/ 8 h 12"/>
                  <a:gd name="T10" fmla="*/ 3 w 12"/>
                  <a:gd name="T11" fmla="*/ 6 h 12"/>
                  <a:gd name="T12" fmla="*/ 10 w 12"/>
                  <a:gd name="T13" fmla="*/ 4 h 12"/>
                  <a:gd name="T14" fmla="*/ 11 w 12"/>
                  <a:gd name="T1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1" y="7"/>
                    </a:moveTo>
                    <a:cubicBezTo>
                      <a:pt x="9" y="7"/>
                      <a:pt x="9" y="8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4" y="12"/>
                      <a:pt x="2" y="11"/>
                      <a:pt x="1" y="10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5" y="4"/>
                      <a:pt x="6" y="0"/>
                      <a:pt x="10" y="4"/>
                    </a:cubicBezTo>
                    <a:cubicBezTo>
                      <a:pt x="11" y="5"/>
                      <a:pt x="12" y="6"/>
                      <a:pt x="11" y="7"/>
                    </a:cubicBezTo>
                    <a:close/>
                  </a:path>
                </a:pathLst>
              </a:custGeom>
              <a:solidFill>
                <a:srgbClr val="F8D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33">
                <a:extLst>
                  <a:ext uri="{FF2B5EF4-FFF2-40B4-BE49-F238E27FC236}">
                    <a16:creationId xmlns:a16="http://schemas.microsoft.com/office/drawing/2014/main" id="{851F6C6B-DB4B-C8CD-83D0-2C2BECC43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11"/>
                <a:ext cx="39" cy="25"/>
              </a:xfrm>
              <a:custGeom>
                <a:avLst/>
                <a:gdLst>
                  <a:gd name="T0" fmla="*/ 10 w 11"/>
                  <a:gd name="T1" fmla="*/ 6 h 7"/>
                  <a:gd name="T2" fmla="*/ 2 w 11"/>
                  <a:gd name="T3" fmla="*/ 6 h 7"/>
                  <a:gd name="T4" fmla="*/ 0 w 11"/>
                  <a:gd name="T5" fmla="*/ 4 h 7"/>
                  <a:gd name="T6" fmla="*/ 2 w 11"/>
                  <a:gd name="T7" fmla="*/ 0 h 7"/>
                  <a:gd name="T8" fmla="*/ 11 w 11"/>
                  <a:gd name="T9" fmla="*/ 5 h 7"/>
                  <a:gd name="T10" fmla="*/ 11 w 11"/>
                  <a:gd name="T11" fmla="*/ 5 h 7"/>
                  <a:gd name="T12" fmla="*/ 10 w 11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10" y="6"/>
                    </a:moveTo>
                    <a:cubicBezTo>
                      <a:pt x="7" y="7"/>
                      <a:pt x="5" y="5"/>
                      <a:pt x="2" y="6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5" y="2"/>
                      <a:pt x="9" y="1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0" y="6"/>
                    </a:cubicBezTo>
                    <a:close/>
                  </a:path>
                </a:pathLst>
              </a:custGeom>
              <a:solidFill>
                <a:srgbClr val="AAA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34">
                <a:extLst>
                  <a:ext uri="{FF2B5EF4-FFF2-40B4-BE49-F238E27FC236}">
                    <a16:creationId xmlns:a16="http://schemas.microsoft.com/office/drawing/2014/main" id="{294A80D8-E1CF-D144-169A-DA1B6FB4E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3104"/>
                <a:ext cx="17" cy="105"/>
              </a:xfrm>
              <a:custGeom>
                <a:avLst/>
                <a:gdLst>
                  <a:gd name="T0" fmla="*/ 3 w 5"/>
                  <a:gd name="T1" fmla="*/ 0 h 30"/>
                  <a:gd name="T2" fmla="*/ 5 w 5"/>
                  <a:gd name="T3" fmla="*/ 30 h 30"/>
                  <a:gd name="T4" fmla="*/ 3 w 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0">
                    <a:moveTo>
                      <a:pt x="3" y="0"/>
                    </a:moveTo>
                    <a:cubicBezTo>
                      <a:pt x="3" y="10"/>
                      <a:pt x="2" y="21"/>
                      <a:pt x="5" y="30"/>
                    </a:cubicBezTo>
                    <a:cubicBezTo>
                      <a:pt x="0" y="21"/>
                      <a:pt x="1" y="10"/>
                      <a:pt x="3" y="0"/>
                    </a:cubicBezTo>
                    <a:close/>
                  </a:path>
                </a:pathLst>
              </a:custGeom>
              <a:solidFill>
                <a:srgbClr val="913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35">
                <a:extLst>
                  <a:ext uri="{FF2B5EF4-FFF2-40B4-BE49-F238E27FC236}">
                    <a16:creationId xmlns:a16="http://schemas.microsoft.com/office/drawing/2014/main" id="{71E04D31-AFEB-BF31-EB64-388762A88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15"/>
                <a:ext cx="32" cy="66"/>
              </a:xfrm>
              <a:custGeom>
                <a:avLst/>
                <a:gdLst>
                  <a:gd name="T0" fmla="*/ 6 w 9"/>
                  <a:gd name="T1" fmla="*/ 13 h 19"/>
                  <a:gd name="T2" fmla="*/ 4 w 9"/>
                  <a:gd name="T3" fmla="*/ 15 h 19"/>
                  <a:gd name="T4" fmla="*/ 9 w 9"/>
                  <a:gd name="T5" fmla="*/ 15 h 19"/>
                  <a:gd name="T6" fmla="*/ 2 w 9"/>
                  <a:gd name="T7" fmla="*/ 19 h 19"/>
                  <a:gd name="T8" fmla="*/ 2 w 9"/>
                  <a:gd name="T9" fmla="*/ 13 h 19"/>
                  <a:gd name="T10" fmla="*/ 2 w 9"/>
                  <a:gd name="T11" fmla="*/ 0 h 19"/>
                  <a:gd name="T12" fmla="*/ 5 w 9"/>
                  <a:gd name="T13" fmla="*/ 5 h 19"/>
                  <a:gd name="T14" fmla="*/ 6 w 9"/>
                  <a:gd name="T1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6" y="13"/>
                    </a:moveTo>
                    <a:cubicBezTo>
                      <a:pt x="6" y="14"/>
                      <a:pt x="5" y="14"/>
                      <a:pt x="4" y="15"/>
                    </a:cubicBezTo>
                    <a:cubicBezTo>
                      <a:pt x="6" y="16"/>
                      <a:pt x="7" y="16"/>
                      <a:pt x="9" y="15"/>
                    </a:cubicBezTo>
                    <a:cubicBezTo>
                      <a:pt x="7" y="17"/>
                      <a:pt x="3" y="15"/>
                      <a:pt x="2" y="19"/>
                    </a:cubicBezTo>
                    <a:cubicBezTo>
                      <a:pt x="2" y="17"/>
                      <a:pt x="0" y="16"/>
                      <a:pt x="2" y="13"/>
                    </a:cubicBezTo>
                    <a:cubicBezTo>
                      <a:pt x="4" y="9"/>
                      <a:pt x="2" y="4"/>
                      <a:pt x="2" y="0"/>
                    </a:cubicBezTo>
                    <a:cubicBezTo>
                      <a:pt x="5" y="0"/>
                      <a:pt x="5" y="3"/>
                      <a:pt x="5" y="5"/>
                    </a:cubicBezTo>
                    <a:cubicBezTo>
                      <a:pt x="5" y="8"/>
                      <a:pt x="4" y="11"/>
                      <a:pt x="6" y="13"/>
                    </a:cubicBezTo>
                    <a:close/>
                  </a:path>
                </a:pathLst>
              </a:custGeom>
              <a:solidFill>
                <a:srgbClr val="7B5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36">
                <a:extLst>
                  <a:ext uri="{FF2B5EF4-FFF2-40B4-BE49-F238E27FC236}">
                    <a16:creationId xmlns:a16="http://schemas.microsoft.com/office/drawing/2014/main" id="{64C23ABB-1221-05C7-6C64-992ACB46E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2957"/>
                <a:ext cx="32" cy="32"/>
              </a:xfrm>
              <a:custGeom>
                <a:avLst/>
                <a:gdLst>
                  <a:gd name="T0" fmla="*/ 3 w 9"/>
                  <a:gd name="T1" fmla="*/ 5 h 9"/>
                  <a:gd name="T2" fmla="*/ 0 w 9"/>
                  <a:gd name="T3" fmla="*/ 2 h 9"/>
                  <a:gd name="T4" fmla="*/ 7 w 9"/>
                  <a:gd name="T5" fmla="*/ 3 h 9"/>
                  <a:gd name="T6" fmla="*/ 8 w 9"/>
                  <a:gd name="T7" fmla="*/ 5 h 9"/>
                  <a:gd name="T8" fmla="*/ 7 w 9"/>
                  <a:gd name="T9" fmla="*/ 9 h 9"/>
                  <a:gd name="T10" fmla="*/ 3 w 9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5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3" y="0"/>
                      <a:pt x="5" y="2"/>
                      <a:pt x="7" y="3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7"/>
                      <a:pt x="9" y="9"/>
                      <a:pt x="7" y="9"/>
                    </a:cubicBezTo>
                    <a:cubicBezTo>
                      <a:pt x="4" y="9"/>
                      <a:pt x="3" y="8"/>
                      <a:pt x="3" y="5"/>
                    </a:cubicBezTo>
                    <a:close/>
                  </a:path>
                </a:pathLst>
              </a:custGeom>
              <a:solidFill>
                <a:srgbClr val="FED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37">
                <a:extLst>
                  <a:ext uri="{FF2B5EF4-FFF2-40B4-BE49-F238E27FC236}">
                    <a16:creationId xmlns:a16="http://schemas.microsoft.com/office/drawing/2014/main" id="{558A4B0C-9C49-509A-5AB4-D8A94FD76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971"/>
                <a:ext cx="11" cy="56"/>
              </a:xfrm>
              <a:custGeom>
                <a:avLst/>
                <a:gdLst>
                  <a:gd name="T0" fmla="*/ 2 w 3"/>
                  <a:gd name="T1" fmla="*/ 16 h 16"/>
                  <a:gd name="T2" fmla="*/ 1 w 3"/>
                  <a:gd name="T3" fmla="*/ 0 h 16"/>
                  <a:gd name="T4" fmla="*/ 3 w 3"/>
                  <a:gd name="T5" fmla="*/ 0 h 16"/>
                  <a:gd name="T6" fmla="*/ 2 w 3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6">
                    <a:moveTo>
                      <a:pt x="2" y="16"/>
                    </a:moveTo>
                    <a:cubicBezTo>
                      <a:pt x="0" y="11"/>
                      <a:pt x="1" y="5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5"/>
                      <a:pt x="2" y="11"/>
                      <a:pt x="2" y="16"/>
                    </a:cubicBezTo>
                    <a:close/>
                  </a:path>
                </a:pathLst>
              </a:custGeom>
              <a:solidFill>
                <a:srgbClr val="805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38">
                <a:extLst>
                  <a:ext uri="{FF2B5EF4-FFF2-40B4-BE49-F238E27FC236}">
                    <a16:creationId xmlns:a16="http://schemas.microsoft.com/office/drawing/2014/main" id="{9036CC58-3878-D2E7-4503-23CDBB7F6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625"/>
                <a:ext cx="35" cy="14"/>
              </a:xfrm>
              <a:custGeom>
                <a:avLst/>
                <a:gdLst>
                  <a:gd name="T0" fmla="*/ 0 w 10"/>
                  <a:gd name="T1" fmla="*/ 2 h 4"/>
                  <a:gd name="T2" fmla="*/ 3 w 10"/>
                  <a:gd name="T3" fmla="*/ 1 h 4"/>
                  <a:gd name="T4" fmla="*/ 10 w 10"/>
                  <a:gd name="T5" fmla="*/ 0 h 4"/>
                  <a:gd name="T6" fmla="*/ 9 w 10"/>
                  <a:gd name="T7" fmla="*/ 2 h 4"/>
                  <a:gd name="T8" fmla="*/ 8 w 10"/>
                  <a:gd name="T9" fmla="*/ 3 h 4"/>
                  <a:gd name="T10" fmla="*/ 0 w 10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6" y="4"/>
                      <a:pt x="8" y="1"/>
                      <a:pt x="10" y="0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5" y="4"/>
                      <a:pt x="3" y="4"/>
                      <a:pt x="0" y="2"/>
                    </a:cubicBezTo>
                    <a:close/>
                  </a:path>
                </a:pathLst>
              </a:custGeom>
              <a:solidFill>
                <a:srgbClr val="878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39">
                <a:extLst>
                  <a:ext uri="{FF2B5EF4-FFF2-40B4-BE49-F238E27FC236}">
                    <a16:creationId xmlns:a16="http://schemas.microsoft.com/office/drawing/2014/main" id="{2DDED0C9-D7AD-36CB-81F1-5CEC67050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3276"/>
                <a:ext cx="38" cy="17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5 h 5"/>
                  <a:gd name="T4" fmla="*/ 0 w 1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cubicBezTo>
                      <a:pt x="4" y="1"/>
                      <a:pt x="8" y="2"/>
                      <a:pt x="11" y="5"/>
                    </a:cubicBezTo>
                    <a:cubicBezTo>
                      <a:pt x="7" y="4"/>
                      <a:pt x="3" y="3"/>
                      <a:pt x="0" y="0"/>
                    </a:cubicBezTo>
                    <a:close/>
                  </a:path>
                </a:pathLst>
              </a:custGeom>
              <a:solidFill>
                <a:srgbClr val="804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40">
                <a:extLst>
                  <a:ext uri="{FF2B5EF4-FFF2-40B4-BE49-F238E27FC236}">
                    <a16:creationId xmlns:a16="http://schemas.microsoft.com/office/drawing/2014/main" id="{9DA2FD21-7337-9FDA-F12D-1E8C6ADC1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" y="2307"/>
                <a:ext cx="98" cy="287"/>
              </a:xfrm>
              <a:custGeom>
                <a:avLst/>
                <a:gdLst>
                  <a:gd name="T0" fmla="*/ 17 w 28"/>
                  <a:gd name="T1" fmla="*/ 0 h 82"/>
                  <a:gd name="T2" fmla="*/ 18 w 28"/>
                  <a:gd name="T3" fmla="*/ 6 h 82"/>
                  <a:gd name="T4" fmla="*/ 23 w 28"/>
                  <a:gd name="T5" fmla="*/ 21 h 82"/>
                  <a:gd name="T6" fmla="*/ 24 w 28"/>
                  <a:gd name="T7" fmla="*/ 27 h 82"/>
                  <a:gd name="T8" fmla="*/ 26 w 28"/>
                  <a:gd name="T9" fmla="*/ 44 h 82"/>
                  <a:gd name="T10" fmla="*/ 24 w 28"/>
                  <a:gd name="T11" fmla="*/ 55 h 82"/>
                  <a:gd name="T12" fmla="*/ 18 w 28"/>
                  <a:gd name="T13" fmla="*/ 81 h 82"/>
                  <a:gd name="T14" fmla="*/ 16 w 28"/>
                  <a:gd name="T15" fmla="*/ 78 h 82"/>
                  <a:gd name="T16" fmla="*/ 15 w 28"/>
                  <a:gd name="T17" fmla="*/ 72 h 82"/>
                  <a:gd name="T18" fmla="*/ 16 w 28"/>
                  <a:gd name="T19" fmla="*/ 69 h 82"/>
                  <a:gd name="T20" fmla="*/ 10 w 28"/>
                  <a:gd name="T21" fmla="*/ 73 h 82"/>
                  <a:gd name="T22" fmla="*/ 9 w 28"/>
                  <a:gd name="T23" fmla="*/ 71 h 82"/>
                  <a:gd name="T24" fmla="*/ 8 w 28"/>
                  <a:gd name="T25" fmla="*/ 57 h 82"/>
                  <a:gd name="T26" fmla="*/ 9 w 28"/>
                  <a:gd name="T27" fmla="*/ 55 h 82"/>
                  <a:gd name="T28" fmla="*/ 11 w 28"/>
                  <a:gd name="T29" fmla="*/ 52 h 82"/>
                  <a:gd name="T30" fmla="*/ 10 w 28"/>
                  <a:gd name="T31" fmla="*/ 41 h 82"/>
                  <a:gd name="T32" fmla="*/ 12 w 28"/>
                  <a:gd name="T33" fmla="*/ 42 h 82"/>
                  <a:gd name="T34" fmla="*/ 18 w 28"/>
                  <a:gd name="T35" fmla="*/ 16 h 82"/>
                  <a:gd name="T36" fmla="*/ 13 w 28"/>
                  <a:gd name="T37" fmla="*/ 26 h 82"/>
                  <a:gd name="T38" fmla="*/ 8 w 28"/>
                  <a:gd name="T39" fmla="*/ 29 h 82"/>
                  <a:gd name="T40" fmla="*/ 8 w 28"/>
                  <a:gd name="T41" fmla="*/ 23 h 82"/>
                  <a:gd name="T42" fmla="*/ 10 w 28"/>
                  <a:gd name="T43" fmla="*/ 18 h 82"/>
                  <a:gd name="T44" fmla="*/ 7 w 28"/>
                  <a:gd name="T45" fmla="*/ 29 h 82"/>
                  <a:gd name="T46" fmla="*/ 6 w 28"/>
                  <a:gd name="T47" fmla="*/ 32 h 82"/>
                  <a:gd name="T48" fmla="*/ 3 w 28"/>
                  <a:gd name="T49" fmla="*/ 22 h 82"/>
                  <a:gd name="T50" fmla="*/ 6 w 28"/>
                  <a:gd name="T51" fmla="*/ 6 h 82"/>
                  <a:gd name="T52" fmla="*/ 3 w 28"/>
                  <a:gd name="T53" fmla="*/ 15 h 82"/>
                  <a:gd name="T54" fmla="*/ 12 w 28"/>
                  <a:gd name="T55" fmla="*/ 6 h 82"/>
                  <a:gd name="T56" fmla="*/ 17 w 28"/>
                  <a:gd name="T5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" h="82">
                    <a:moveTo>
                      <a:pt x="17" y="0"/>
                    </a:moveTo>
                    <a:cubicBezTo>
                      <a:pt x="16" y="2"/>
                      <a:pt x="17" y="4"/>
                      <a:pt x="18" y="6"/>
                    </a:cubicBezTo>
                    <a:cubicBezTo>
                      <a:pt x="21" y="11"/>
                      <a:pt x="22" y="16"/>
                      <a:pt x="23" y="21"/>
                    </a:cubicBezTo>
                    <a:cubicBezTo>
                      <a:pt x="26" y="23"/>
                      <a:pt x="25" y="25"/>
                      <a:pt x="24" y="27"/>
                    </a:cubicBezTo>
                    <a:cubicBezTo>
                      <a:pt x="25" y="32"/>
                      <a:pt x="25" y="38"/>
                      <a:pt x="26" y="44"/>
                    </a:cubicBezTo>
                    <a:cubicBezTo>
                      <a:pt x="28" y="48"/>
                      <a:pt x="26" y="52"/>
                      <a:pt x="24" y="55"/>
                    </a:cubicBezTo>
                    <a:cubicBezTo>
                      <a:pt x="28" y="62"/>
                      <a:pt x="24" y="73"/>
                      <a:pt x="18" y="81"/>
                    </a:cubicBezTo>
                    <a:cubicBezTo>
                      <a:pt x="15" y="82"/>
                      <a:pt x="15" y="80"/>
                      <a:pt x="16" y="78"/>
                    </a:cubicBezTo>
                    <a:cubicBezTo>
                      <a:pt x="17" y="76"/>
                      <a:pt x="19" y="74"/>
                      <a:pt x="15" y="72"/>
                    </a:cubicBezTo>
                    <a:cubicBezTo>
                      <a:pt x="15" y="72"/>
                      <a:pt x="15" y="70"/>
                      <a:pt x="16" y="69"/>
                    </a:cubicBezTo>
                    <a:cubicBezTo>
                      <a:pt x="14" y="71"/>
                      <a:pt x="13" y="74"/>
                      <a:pt x="10" y="73"/>
                    </a:cubicBezTo>
                    <a:cubicBezTo>
                      <a:pt x="10" y="72"/>
                      <a:pt x="9" y="72"/>
                      <a:pt x="9" y="71"/>
                    </a:cubicBezTo>
                    <a:cubicBezTo>
                      <a:pt x="10" y="66"/>
                      <a:pt x="9" y="62"/>
                      <a:pt x="8" y="57"/>
                    </a:cubicBezTo>
                    <a:cubicBezTo>
                      <a:pt x="8" y="56"/>
                      <a:pt x="8" y="55"/>
                      <a:pt x="9" y="55"/>
                    </a:cubicBezTo>
                    <a:cubicBezTo>
                      <a:pt x="13" y="55"/>
                      <a:pt x="11" y="53"/>
                      <a:pt x="11" y="52"/>
                    </a:cubicBezTo>
                    <a:cubicBezTo>
                      <a:pt x="11" y="48"/>
                      <a:pt x="10" y="45"/>
                      <a:pt x="10" y="41"/>
                    </a:cubicBezTo>
                    <a:cubicBezTo>
                      <a:pt x="11" y="41"/>
                      <a:pt x="11" y="42"/>
                      <a:pt x="12" y="42"/>
                    </a:cubicBezTo>
                    <a:cubicBezTo>
                      <a:pt x="19" y="35"/>
                      <a:pt x="21" y="26"/>
                      <a:pt x="18" y="16"/>
                    </a:cubicBezTo>
                    <a:cubicBezTo>
                      <a:pt x="17" y="20"/>
                      <a:pt x="14" y="23"/>
                      <a:pt x="13" y="26"/>
                    </a:cubicBezTo>
                    <a:cubicBezTo>
                      <a:pt x="12" y="27"/>
                      <a:pt x="10" y="30"/>
                      <a:pt x="8" y="29"/>
                    </a:cubicBezTo>
                    <a:cubicBezTo>
                      <a:pt x="6" y="27"/>
                      <a:pt x="7" y="25"/>
                      <a:pt x="8" y="23"/>
                    </a:cubicBezTo>
                    <a:cubicBezTo>
                      <a:pt x="8" y="21"/>
                      <a:pt x="9" y="20"/>
                      <a:pt x="10" y="18"/>
                    </a:cubicBezTo>
                    <a:cubicBezTo>
                      <a:pt x="8" y="21"/>
                      <a:pt x="7" y="25"/>
                      <a:pt x="7" y="29"/>
                    </a:cubicBezTo>
                    <a:cubicBezTo>
                      <a:pt x="7" y="30"/>
                      <a:pt x="7" y="31"/>
                      <a:pt x="6" y="32"/>
                    </a:cubicBezTo>
                    <a:cubicBezTo>
                      <a:pt x="4" y="29"/>
                      <a:pt x="5" y="25"/>
                      <a:pt x="3" y="22"/>
                    </a:cubicBezTo>
                    <a:cubicBezTo>
                      <a:pt x="0" y="16"/>
                      <a:pt x="1" y="9"/>
                      <a:pt x="6" y="6"/>
                    </a:cubicBezTo>
                    <a:cubicBezTo>
                      <a:pt x="10" y="9"/>
                      <a:pt x="5" y="11"/>
                      <a:pt x="3" y="15"/>
                    </a:cubicBezTo>
                    <a:cubicBezTo>
                      <a:pt x="8" y="12"/>
                      <a:pt x="11" y="10"/>
                      <a:pt x="12" y="6"/>
                    </a:cubicBezTo>
                    <a:cubicBezTo>
                      <a:pt x="12" y="2"/>
                      <a:pt x="14" y="0"/>
                      <a:pt x="17" y="0"/>
                    </a:cubicBez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41">
                <a:extLst>
                  <a:ext uri="{FF2B5EF4-FFF2-40B4-BE49-F238E27FC236}">
                    <a16:creationId xmlns:a16="http://schemas.microsoft.com/office/drawing/2014/main" id="{6D2899E1-456A-18AF-35BA-761707AD0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321"/>
                <a:ext cx="136" cy="130"/>
              </a:xfrm>
              <a:custGeom>
                <a:avLst/>
                <a:gdLst>
                  <a:gd name="T0" fmla="*/ 2 w 39"/>
                  <a:gd name="T1" fmla="*/ 11 h 37"/>
                  <a:gd name="T2" fmla="*/ 3 w 39"/>
                  <a:gd name="T3" fmla="*/ 0 h 37"/>
                  <a:gd name="T4" fmla="*/ 9 w 39"/>
                  <a:gd name="T5" fmla="*/ 6 h 37"/>
                  <a:gd name="T6" fmla="*/ 12 w 39"/>
                  <a:gd name="T7" fmla="*/ 6 h 37"/>
                  <a:gd name="T8" fmla="*/ 22 w 39"/>
                  <a:gd name="T9" fmla="*/ 20 h 37"/>
                  <a:gd name="T10" fmla="*/ 24 w 39"/>
                  <a:gd name="T11" fmla="*/ 20 h 37"/>
                  <a:gd name="T12" fmla="*/ 26 w 39"/>
                  <a:gd name="T13" fmla="*/ 19 h 37"/>
                  <a:gd name="T14" fmla="*/ 27 w 39"/>
                  <a:gd name="T15" fmla="*/ 20 h 37"/>
                  <a:gd name="T16" fmla="*/ 27 w 39"/>
                  <a:gd name="T17" fmla="*/ 23 h 37"/>
                  <a:gd name="T18" fmla="*/ 29 w 39"/>
                  <a:gd name="T19" fmla="*/ 22 h 37"/>
                  <a:gd name="T20" fmla="*/ 31 w 39"/>
                  <a:gd name="T21" fmla="*/ 24 h 37"/>
                  <a:gd name="T22" fmla="*/ 34 w 39"/>
                  <a:gd name="T23" fmla="*/ 26 h 37"/>
                  <a:gd name="T24" fmla="*/ 39 w 39"/>
                  <a:gd name="T25" fmla="*/ 30 h 37"/>
                  <a:gd name="T26" fmla="*/ 38 w 39"/>
                  <a:gd name="T27" fmla="*/ 34 h 37"/>
                  <a:gd name="T28" fmla="*/ 37 w 39"/>
                  <a:gd name="T29" fmla="*/ 35 h 37"/>
                  <a:gd name="T30" fmla="*/ 30 w 39"/>
                  <a:gd name="T31" fmla="*/ 35 h 37"/>
                  <a:gd name="T32" fmla="*/ 25 w 39"/>
                  <a:gd name="T33" fmla="*/ 37 h 37"/>
                  <a:gd name="T34" fmla="*/ 18 w 39"/>
                  <a:gd name="T35" fmla="*/ 34 h 37"/>
                  <a:gd name="T36" fmla="*/ 22 w 39"/>
                  <a:gd name="T37" fmla="*/ 34 h 37"/>
                  <a:gd name="T38" fmla="*/ 21 w 39"/>
                  <a:gd name="T39" fmla="*/ 26 h 37"/>
                  <a:gd name="T40" fmla="*/ 17 w 39"/>
                  <a:gd name="T41" fmla="*/ 20 h 37"/>
                  <a:gd name="T42" fmla="*/ 16 w 39"/>
                  <a:gd name="T43" fmla="*/ 17 h 37"/>
                  <a:gd name="T44" fmla="*/ 14 w 39"/>
                  <a:gd name="T45" fmla="*/ 19 h 37"/>
                  <a:gd name="T46" fmla="*/ 14 w 39"/>
                  <a:gd name="T47" fmla="*/ 21 h 37"/>
                  <a:gd name="T48" fmla="*/ 6 w 39"/>
                  <a:gd name="T49" fmla="*/ 23 h 37"/>
                  <a:gd name="T50" fmla="*/ 4 w 39"/>
                  <a:gd name="T51" fmla="*/ 22 h 37"/>
                  <a:gd name="T52" fmla="*/ 1 w 39"/>
                  <a:gd name="T53" fmla="*/ 17 h 37"/>
                  <a:gd name="T54" fmla="*/ 1 w 39"/>
                  <a:gd name="T55" fmla="*/ 16 h 37"/>
                  <a:gd name="T56" fmla="*/ 2 w 39"/>
                  <a:gd name="T57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37">
                    <a:moveTo>
                      <a:pt x="2" y="11"/>
                    </a:moveTo>
                    <a:cubicBezTo>
                      <a:pt x="4" y="8"/>
                      <a:pt x="2" y="4"/>
                      <a:pt x="3" y="0"/>
                    </a:cubicBezTo>
                    <a:cubicBezTo>
                      <a:pt x="6" y="2"/>
                      <a:pt x="8" y="3"/>
                      <a:pt x="9" y="6"/>
                    </a:cubicBezTo>
                    <a:cubicBezTo>
                      <a:pt x="10" y="9"/>
                      <a:pt x="11" y="7"/>
                      <a:pt x="12" y="6"/>
                    </a:cubicBezTo>
                    <a:cubicBezTo>
                      <a:pt x="17" y="10"/>
                      <a:pt x="19" y="15"/>
                      <a:pt x="22" y="20"/>
                    </a:cubicBezTo>
                    <a:cubicBezTo>
                      <a:pt x="22" y="20"/>
                      <a:pt x="23" y="21"/>
                      <a:pt x="24" y="20"/>
                    </a:cubicBezTo>
                    <a:cubicBezTo>
                      <a:pt x="24" y="20"/>
                      <a:pt x="25" y="19"/>
                      <a:pt x="26" y="19"/>
                    </a:cubicBezTo>
                    <a:cubicBezTo>
                      <a:pt x="26" y="19"/>
                      <a:pt x="27" y="19"/>
                      <a:pt x="27" y="20"/>
                    </a:cubicBezTo>
                    <a:cubicBezTo>
                      <a:pt x="27" y="21"/>
                      <a:pt x="27" y="22"/>
                      <a:pt x="27" y="23"/>
                    </a:cubicBezTo>
                    <a:cubicBezTo>
                      <a:pt x="27" y="23"/>
                      <a:pt x="28" y="23"/>
                      <a:pt x="29" y="22"/>
                    </a:cubicBezTo>
                    <a:cubicBezTo>
                      <a:pt x="30" y="22"/>
                      <a:pt x="31" y="23"/>
                      <a:pt x="31" y="24"/>
                    </a:cubicBezTo>
                    <a:cubicBezTo>
                      <a:pt x="30" y="27"/>
                      <a:pt x="34" y="24"/>
                      <a:pt x="34" y="26"/>
                    </a:cubicBezTo>
                    <a:cubicBezTo>
                      <a:pt x="36" y="27"/>
                      <a:pt x="38" y="27"/>
                      <a:pt x="39" y="30"/>
                    </a:cubicBezTo>
                    <a:cubicBezTo>
                      <a:pt x="39" y="31"/>
                      <a:pt x="39" y="33"/>
                      <a:pt x="38" y="34"/>
                    </a:cubicBezTo>
                    <a:cubicBezTo>
                      <a:pt x="37" y="34"/>
                      <a:pt x="37" y="34"/>
                      <a:pt x="37" y="35"/>
                    </a:cubicBezTo>
                    <a:cubicBezTo>
                      <a:pt x="35" y="36"/>
                      <a:pt x="32" y="37"/>
                      <a:pt x="30" y="35"/>
                    </a:cubicBezTo>
                    <a:cubicBezTo>
                      <a:pt x="27" y="33"/>
                      <a:pt x="26" y="36"/>
                      <a:pt x="25" y="37"/>
                    </a:cubicBezTo>
                    <a:cubicBezTo>
                      <a:pt x="22" y="37"/>
                      <a:pt x="20" y="35"/>
                      <a:pt x="18" y="34"/>
                    </a:cubicBezTo>
                    <a:cubicBezTo>
                      <a:pt x="19" y="32"/>
                      <a:pt x="21" y="34"/>
                      <a:pt x="22" y="34"/>
                    </a:cubicBezTo>
                    <a:cubicBezTo>
                      <a:pt x="22" y="31"/>
                      <a:pt x="11" y="31"/>
                      <a:pt x="21" y="26"/>
                    </a:cubicBezTo>
                    <a:cubicBezTo>
                      <a:pt x="17" y="25"/>
                      <a:pt x="13" y="24"/>
                      <a:pt x="17" y="20"/>
                    </a:cubicBezTo>
                    <a:cubicBezTo>
                      <a:pt x="18" y="19"/>
                      <a:pt x="17" y="17"/>
                      <a:pt x="16" y="17"/>
                    </a:cubicBezTo>
                    <a:cubicBezTo>
                      <a:pt x="15" y="17"/>
                      <a:pt x="15" y="18"/>
                      <a:pt x="14" y="19"/>
                    </a:cubicBezTo>
                    <a:cubicBezTo>
                      <a:pt x="14" y="19"/>
                      <a:pt x="14" y="20"/>
                      <a:pt x="14" y="21"/>
                    </a:cubicBezTo>
                    <a:cubicBezTo>
                      <a:pt x="11" y="28"/>
                      <a:pt x="11" y="28"/>
                      <a:pt x="6" y="23"/>
                    </a:cubicBezTo>
                    <a:cubicBezTo>
                      <a:pt x="5" y="22"/>
                      <a:pt x="5" y="22"/>
                      <a:pt x="4" y="22"/>
                    </a:cubicBezTo>
                    <a:cubicBezTo>
                      <a:pt x="0" y="21"/>
                      <a:pt x="0" y="21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0" y="14"/>
                      <a:pt x="0" y="13"/>
                      <a:pt x="2" y="11"/>
                    </a:cubicBezTo>
                    <a:close/>
                  </a:path>
                </a:pathLst>
              </a:custGeom>
              <a:solidFill>
                <a:srgbClr val="273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42">
                <a:extLst>
                  <a:ext uri="{FF2B5EF4-FFF2-40B4-BE49-F238E27FC236}">
                    <a16:creationId xmlns:a16="http://schemas.microsoft.com/office/drawing/2014/main" id="{6BB9969B-3F01-802A-5661-EB7EB4AF1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2195"/>
                <a:ext cx="101" cy="109"/>
              </a:xfrm>
              <a:custGeom>
                <a:avLst/>
                <a:gdLst>
                  <a:gd name="T0" fmla="*/ 5 w 29"/>
                  <a:gd name="T1" fmla="*/ 29 h 31"/>
                  <a:gd name="T2" fmla="*/ 2 w 29"/>
                  <a:gd name="T3" fmla="*/ 26 h 31"/>
                  <a:gd name="T4" fmla="*/ 1 w 29"/>
                  <a:gd name="T5" fmla="*/ 20 h 31"/>
                  <a:gd name="T6" fmla="*/ 0 w 29"/>
                  <a:gd name="T7" fmla="*/ 13 h 31"/>
                  <a:gd name="T8" fmla="*/ 12 w 29"/>
                  <a:gd name="T9" fmla="*/ 2 h 31"/>
                  <a:gd name="T10" fmla="*/ 23 w 29"/>
                  <a:gd name="T11" fmla="*/ 3 h 31"/>
                  <a:gd name="T12" fmla="*/ 27 w 29"/>
                  <a:gd name="T13" fmla="*/ 9 h 31"/>
                  <a:gd name="T14" fmla="*/ 26 w 29"/>
                  <a:gd name="T15" fmla="*/ 12 h 31"/>
                  <a:gd name="T16" fmla="*/ 22 w 29"/>
                  <a:gd name="T17" fmla="*/ 19 h 31"/>
                  <a:gd name="T18" fmla="*/ 20 w 29"/>
                  <a:gd name="T19" fmla="*/ 23 h 31"/>
                  <a:gd name="T20" fmla="*/ 24 w 29"/>
                  <a:gd name="T21" fmla="*/ 29 h 31"/>
                  <a:gd name="T22" fmla="*/ 21 w 29"/>
                  <a:gd name="T23" fmla="*/ 27 h 31"/>
                  <a:gd name="T24" fmla="*/ 12 w 29"/>
                  <a:gd name="T25" fmla="*/ 23 h 31"/>
                  <a:gd name="T26" fmla="*/ 4 w 29"/>
                  <a:gd name="T27" fmla="*/ 11 h 31"/>
                  <a:gd name="T28" fmla="*/ 8 w 29"/>
                  <a:gd name="T29" fmla="*/ 25 h 31"/>
                  <a:gd name="T30" fmla="*/ 9 w 29"/>
                  <a:gd name="T31" fmla="*/ 31 h 31"/>
                  <a:gd name="T32" fmla="*/ 5 w 29"/>
                  <a:gd name="T33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1">
                    <a:moveTo>
                      <a:pt x="5" y="29"/>
                    </a:moveTo>
                    <a:cubicBezTo>
                      <a:pt x="4" y="28"/>
                      <a:pt x="3" y="27"/>
                      <a:pt x="2" y="26"/>
                    </a:cubicBezTo>
                    <a:cubicBezTo>
                      <a:pt x="1" y="24"/>
                      <a:pt x="0" y="22"/>
                      <a:pt x="1" y="20"/>
                    </a:cubicBezTo>
                    <a:cubicBezTo>
                      <a:pt x="2" y="18"/>
                      <a:pt x="1" y="15"/>
                      <a:pt x="0" y="13"/>
                    </a:cubicBezTo>
                    <a:cubicBezTo>
                      <a:pt x="0" y="4"/>
                      <a:pt x="5" y="0"/>
                      <a:pt x="12" y="2"/>
                    </a:cubicBezTo>
                    <a:cubicBezTo>
                      <a:pt x="15" y="3"/>
                      <a:pt x="19" y="2"/>
                      <a:pt x="23" y="3"/>
                    </a:cubicBezTo>
                    <a:cubicBezTo>
                      <a:pt x="28" y="3"/>
                      <a:pt x="29" y="6"/>
                      <a:pt x="27" y="9"/>
                    </a:cubicBezTo>
                    <a:cubicBezTo>
                      <a:pt x="26" y="10"/>
                      <a:pt x="26" y="11"/>
                      <a:pt x="26" y="12"/>
                    </a:cubicBezTo>
                    <a:cubicBezTo>
                      <a:pt x="28" y="15"/>
                      <a:pt x="26" y="19"/>
                      <a:pt x="22" y="19"/>
                    </a:cubicBezTo>
                    <a:cubicBezTo>
                      <a:pt x="17" y="19"/>
                      <a:pt x="19" y="21"/>
                      <a:pt x="20" y="23"/>
                    </a:cubicBezTo>
                    <a:cubicBezTo>
                      <a:pt x="21" y="25"/>
                      <a:pt x="22" y="26"/>
                      <a:pt x="24" y="29"/>
                    </a:cubicBezTo>
                    <a:cubicBezTo>
                      <a:pt x="22" y="28"/>
                      <a:pt x="22" y="28"/>
                      <a:pt x="21" y="27"/>
                    </a:cubicBezTo>
                    <a:cubicBezTo>
                      <a:pt x="18" y="26"/>
                      <a:pt x="15" y="25"/>
                      <a:pt x="12" y="23"/>
                    </a:cubicBezTo>
                    <a:cubicBezTo>
                      <a:pt x="7" y="21"/>
                      <a:pt x="5" y="17"/>
                      <a:pt x="4" y="11"/>
                    </a:cubicBezTo>
                    <a:cubicBezTo>
                      <a:pt x="5" y="16"/>
                      <a:pt x="6" y="20"/>
                      <a:pt x="8" y="25"/>
                    </a:cubicBezTo>
                    <a:cubicBezTo>
                      <a:pt x="9" y="27"/>
                      <a:pt x="11" y="28"/>
                      <a:pt x="9" y="31"/>
                    </a:cubicBezTo>
                    <a:cubicBezTo>
                      <a:pt x="8" y="30"/>
                      <a:pt x="7" y="27"/>
                      <a:pt x="5" y="29"/>
                    </a:cubicBezTo>
                    <a:close/>
                  </a:path>
                </a:pathLst>
              </a:custGeom>
              <a:solidFill>
                <a:srgbClr val="A1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43">
                <a:extLst>
                  <a:ext uri="{FF2B5EF4-FFF2-40B4-BE49-F238E27FC236}">
                    <a16:creationId xmlns:a16="http://schemas.microsoft.com/office/drawing/2014/main" id="{38D5CE09-6D3C-8A15-BBD7-51CFD9AD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2139"/>
                <a:ext cx="132" cy="95"/>
              </a:xfrm>
              <a:custGeom>
                <a:avLst/>
                <a:gdLst>
                  <a:gd name="T0" fmla="*/ 3 w 38"/>
                  <a:gd name="T1" fmla="*/ 4 h 27"/>
                  <a:gd name="T2" fmla="*/ 10 w 38"/>
                  <a:gd name="T3" fmla="*/ 3 h 27"/>
                  <a:gd name="T4" fmla="*/ 15 w 38"/>
                  <a:gd name="T5" fmla="*/ 8 h 27"/>
                  <a:gd name="T6" fmla="*/ 29 w 38"/>
                  <a:gd name="T7" fmla="*/ 14 h 27"/>
                  <a:gd name="T8" fmla="*/ 18 w 38"/>
                  <a:gd name="T9" fmla="*/ 0 h 27"/>
                  <a:gd name="T10" fmla="*/ 23 w 38"/>
                  <a:gd name="T11" fmla="*/ 7 h 27"/>
                  <a:gd name="T12" fmla="*/ 34 w 38"/>
                  <a:gd name="T13" fmla="*/ 7 h 27"/>
                  <a:gd name="T14" fmla="*/ 37 w 38"/>
                  <a:gd name="T15" fmla="*/ 6 h 27"/>
                  <a:gd name="T16" fmla="*/ 37 w 38"/>
                  <a:gd name="T17" fmla="*/ 10 h 27"/>
                  <a:gd name="T18" fmla="*/ 26 w 38"/>
                  <a:gd name="T19" fmla="*/ 16 h 27"/>
                  <a:gd name="T20" fmla="*/ 15 w 38"/>
                  <a:gd name="T21" fmla="*/ 21 h 27"/>
                  <a:gd name="T22" fmla="*/ 0 w 38"/>
                  <a:gd name="T23" fmla="*/ 15 h 27"/>
                  <a:gd name="T24" fmla="*/ 2 w 38"/>
                  <a:gd name="T25" fmla="*/ 14 h 27"/>
                  <a:gd name="T26" fmla="*/ 3 w 38"/>
                  <a:gd name="T2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7">
                    <a:moveTo>
                      <a:pt x="3" y="4"/>
                    </a:moveTo>
                    <a:cubicBezTo>
                      <a:pt x="6" y="4"/>
                      <a:pt x="8" y="7"/>
                      <a:pt x="10" y="3"/>
                    </a:cubicBezTo>
                    <a:cubicBezTo>
                      <a:pt x="13" y="3"/>
                      <a:pt x="12" y="8"/>
                      <a:pt x="15" y="8"/>
                    </a:cubicBezTo>
                    <a:cubicBezTo>
                      <a:pt x="19" y="10"/>
                      <a:pt x="22" y="15"/>
                      <a:pt x="29" y="14"/>
                    </a:cubicBezTo>
                    <a:cubicBezTo>
                      <a:pt x="24" y="10"/>
                      <a:pt x="19" y="7"/>
                      <a:pt x="18" y="0"/>
                    </a:cubicBezTo>
                    <a:cubicBezTo>
                      <a:pt x="21" y="2"/>
                      <a:pt x="21" y="5"/>
                      <a:pt x="23" y="7"/>
                    </a:cubicBezTo>
                    <a:cubicBezTo>
                      <a:pt x="27" y="10"/>
                      <a:pt x="30" y="11"/>
                      <a:pt x="34" y="7"/>
                    </a:cubicBezTo>
                    <a:cubicBezTo>
                      <a:pt x="35" y="6"/>
                      <a:pt x="36" y="5"/>
                      <a:pt x="37" y="6"/>
                    </a:cubicBezTo>
                    <a:cubicBezTo>
                      <a:pt x="38" y="7"/>
                      <a:pt x="38" y="9"/>
                      <a:pt x="37" y="10"/>
                    </a:cubicBezTo>
                    <a:cubicBezTo>
                      <a:pt x="35" y="14"/>
                      <a:pt x="31" y="16"/>
                      <a:pt x="26" y="16"/>
                    </a:cubicBezTo>
                    <a:cubicBezTo>
                      <a:pt x="22" y="16"/>
                      <a:pt x="19" y="18"/>
                      <a:pt x="15" y="21"/>
                    </a:cubicBezTo>
                    <a:cubicBezTo>
                      <a:pt x="7" y="27"/>
                      <a:pt x="3" y="25"/>
                      <a:pt x="0" y="15"/>
                    </a:cubicBezTo>
                    <a:cubicBezTo>
                      <a:pt x="1" y="15"/>
                      <a:pt x="4" y="16"/>
                      <a:pt x="2" y="14"/>
                    </a:cubicBezTo>
                    <a:cubicBezTo>
                      <a:pt x="0" y="10"/>
                      <a:pt x="3" y="7"/>
                      <a:pt x="3" y="4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44">
                <a:extLst>
                  <a:ext uri="{FF2B5EF4-FFF2-40B4-BE49-F238E27FC236}">
                    <a16:creationId xmlns:a16="http://schemas.microsoft.com/office/drawing/2014/main" id="{B27F8097-7E89-C7E5-835E-2E3A8EEDD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437"/>
                <a:ext cx="95" cy="160"/>
              </a:xfrm>
              <a:custGeom>
                <a:avLst/>
                <a:gdLst>
                  <a:gd name="T0" fmla="*/ 0 w 27"/>
                  <a:gd name="T1" fmla="*/ 2 h 46"/>
                  <a:gd name="T2" fmla="*/ 2 w 27"/>
                  <a:gd name="T3" fmla="*/ 1 h 46"/>
                  <a:gd name="T4" fmla="*/ 7 w 27"/>
                  <a:gd name="T5" fmla="*/ 3 h 46"/>
                  <a:gd name="T6" fmla="*/ 21 w 27"/>
                  <a:gd name="T7" fmla="*/ 18 h 46"/>
                  <a:gd name="T8" fmla="*/ 26 w 27"/>
                  <a:gd name="T9" fmla="*/ 27 h 46"/>
                  <a:gd name="T10" fmla="*/ 26 w 27"/>
                  <a:gd name="T11" fmla="*/ 29 h 46"/>
                  <a:gd name="T12" fmla="*/ 25 w 27"/>
                  <a:gd name="T13" fmla="*/ 37 h 46"/>
                  <a:gd name="T14" fmla="*/ 25 w 27"/>
                  <a:gd name="T15" fmla="*/ 43 h 46"/>
                  <a:gd name="T16" fmla="*/ 20 w 27"/>
                  <a:gd name="T17" fmla="*/ 46 h 46"/>
                  <a:gd name="T18" fmla="*/ 16 w 27"/>
                  <a:gd name="T19" fmla="*/ 42 h 46"/>
                  <a:gd name="T20" fmla="*/ 15 w 27"/>
                  <a:gd name="T21" fmla="*/ 28 h 46"/>
                  <a:gd name="T22" fmla="*/ 15 w 27"/>
                  <a:gd name="T23" fmla="*/ 28 h 46"/>
                  <a:gd name="T24" fmla="*/ 14 w 27"/>
                  <a:gd name="T25" fmla="*/ 27 h 46"/>
                  <a:gd name="T26" fmla="*/ 12 w 27"/>
                  <a:gd name="T27" fmla="*/ 20 h 46"/>
                  <a:gd name="T28" fmla="*/ 3 w 27"/>
                  <a:gd name="T29" fmla="*/ 10 h 46"/>
                  <a:gd name="T30" fmla="*/ 1 w 27"/>
                  <a:gd name="T31" fmla="*/ 10 h 46"/>
                  <a:gd name="T32" fmla="*/ 0 w 27"/>
                  <a:gd name="T33" fmla="*/ 9 h 46"/>
                  <a:gd name="T34" fmla="*/ 0 w 27"/>
                  <a:gd name="T35" fmla="*/ 8 h 46"/>
                  <a:gd name="T36" fmla="*/ 0 w 27"/>
                  <a:gd name="T3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6">
                    <a:moveTo>
                      <a:pt x="0" y="2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4" y="0"/>
                      <a:pt x="6" y="2"/>
                      <a:pt x="7" y="3"/>
                    </a:cubicBezTo>
                    <a:cubicBezTo>
                      <a:pt x="13" y="7"/>
                      <a:pt x="17" y="13"/>
                      <a:pt x="21" y="18"/>
                    </a:cubicBezTo>
                    <a:cubicBezTo>
                      <a:pt x="24" y="21"/>
                      <a:pt x="24" y="24"/>
                      <a:pt x="26" y="27"/>
                    </a:cubicBezTo>
                    <a:cubicBezTo>
                      <a:pt x="27" y="28"/>
                      <a:pt x="27" y="29"/>
                      <a:pt x="26" y="29"/>
                    </a:cubicBezTo>
                    <a:cubicBezTo>
                      <a:pt x="21" y="31"/>
                      <a:pt x="25" y="34"/>
                      <a:pt x="25" y="37"/>
                    </a:cubicBezTo>
                    <a:cubicBezTo>
                      <a:pt x="26" y="39"/>
                      <a:pt x="26" y="41"/>
                      <a:pt x="25" y="43"/>
                    </a:cubicBezTo>
                    <a:cubicBezTo>
                      <a:pt x="24" y="45"/>
                      <a:pt x="22" y="46"/>
                      <a:pt x="20" y="46"/>
                    </a:cubicBezTo>
                    <a:cubicBezTo>
                      <a:pt x="18" y="45"/>
                      <a:pt x="18" y="43"/>
                      <a:pt x="16" y="42"/>
                    </a:cubicBezTo>
                    <a:cubicBezTo>
                      <a:pt x="16" y="38"/>
                      <a:pt x="12" y="33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4" y="27"/>
                      <a:pt x="14" y="27"/>
                    </a:cubicBezTo>
                    <a:cubicBezTo>
                      <a:pt x="12" y="25"/>
                      <a:pt x="11" y="22"/>
                      <a:pt x="12" y="20"/>
                    </a:cubicBezTo>
                    <a:cubicBezTo>
                      <a:pt x="10" y="16"/>
                      <a:pt x="10" y="11"/>
                      <a:pt x="3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1" y="10"/>
                      <a:pt x="1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2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EB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45">
                <a:extLst>
                  <a:ext uri="{FF2B5EF4-FFF2-40B4-BE49-F238E27FC236}">
                    <a16:creationId xmlns:a16="http://schemas.microsoft.com/office/drawing/2014/main" id="{B336FD0F-75D4-E5BF-8C00-00C8C230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342"/>
                <a:ext cx="157" cy="137"/>
              </a:xfrm>
              <a:custGeom>
                <a:avLst/>
                <a:gdLst>
                  <a:gd name="T0" fmla="*/ 28 w 45"/>
                  <a:gd name="T1" fmla="*/ 22 h 39"/>
                  <a:gd name="T2" fmla="*/ 28 w 45"/>
                  <a:gd name="T3" fmla="*/ 20 h 39"/>
                  <a:gd name="T4" fmla="*/ 33 w 45"/>
                  <a:gd name="T5" fmla="*/ 21 h 39"/>
                  <a:gd name="T6" fmla="*/ 26 w 45"/>
                  <a:gd name="T7" fmla="*/ 16 h 39"/>
                  <a:gd name="T8" fmla="*/ 25 w 45"/>
                  <a:gd name="T9" fmla="*/ 12 h 39"/>
                  <a:gd name="T10" fmla="*/ 5 w 45"/>
                  <a:gd name="T11" fmla="*/ 4 h 39"/>
                  <a:gd name="T12" fmla="*/ 3 w 45"/>
                  <a:gd name="T13" fmla="*/ 4 h 39"/>
                  <a:gd name="T14" fmla="*/ 1 w 45"/>
                  <a:gd name="T15" fmla="*/ 1 h 39"/>
                  <a:gd name="T16" fmla="*/ 4 w 45"/>
                  <a:gd name="T17" fmla="*/ 0 h 39"/>
                  <a:gd name="T18" fmla="*/ 17 w 45"/>
                  <a:gd name="T19" fmla="*/ 5 h 39"/>
                  <a:gd name="T20" fmla="*/ 21 w 45"/>
                  <a:gd name="T21" fmla="*/ 6 h 39"/>
                  <a:gd name="T22" fmla="*/ 18 w 45"/>
                  <a:gd name="T23" fmla="*/ 0 h 39"/>
                  <a:gd name="T24" fmla="*/ 26 w 45"/>
                  <a:gd name="T25" fmla="*/ 6 h 39"/>
                  <a:gd name="T26" fmla="*/ 26 w 45"/>
                  <a:gd name="T27" fmla="*/ 7 h 39"/>
                  <a:gd name="T28" fmla="*/ 37 w 45"/>
                  <a:gd name="T29" fmla="*/ 17 h 39"/>
                  <a:gd name="T30" fmla="*/ 45 w 45"/>
                  <a:gd name="T31" fmla="*/ 39 h 39"/>
                  <a:gd name="T32" fmla="*/ 42 w 45"/>
                  <a:gd name="T33" fmla="*/ 37 h 39"/>
                  <a:gd name="T34" fmla="*/ 31 w 45"/>
                  <a:gd name="T35" fmla="*/ 26 h 39"/>
                  <a:gd name="T36" fmla="*/ 28 w 45"/>
                  <a:gd name="T37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39">
                    <a:moveTo>
                      <a:pt x="28" y="22"/>
                    </a:moveTo>
                    <a:cubicBezTo>
                      <a:pt x="29" y="21"/>
                      <a:pt x="28" y="21"/>
                      <a:pt x="28" y="20"/>
                    </a:cubicBezTo>
                    <a:cubicBezTo>
                      <a:pt x="30" y="18"/>
                      <a:pt x="31" y="20"/>
                      <a:pt x="33" y="21"/>
                    </a:cubicBezTo>
                    <a:cubicBezTo>
                      <a:pt x="31" y="19"/>
                      <a:pt x="28" y="18"/>
                      <a:pt x="26" y="16"/>
                    </a:cubicBezTo>
                    <a:cubicBezTo>
                      <a:pt x="27" y="15"/>
                      <a:pt x="27" y="14"/>
                      <a:pt x="25" y="12"/>
                    </a:cubicBezTo>
                    <a:cubicBezTo>
                      <a:pt x="19" y="8"/>
                      <a:pt x="13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8" y="1"/>
                      <a:pt x="12" y="3"/>
                      <a:pt x="17" y="5"/>
                    </a:cubicBezTo>
                    <a:cubicBezTo>
                      <a:pt x="18" y="5"/>
                      <a:pt x="19" y="7"/>
                      <a:pt x="21" y="6"/>
                    </a:cubicBezTo>
                    <a:cubicBezTo>
                      <a:pt x="21" y="4"/>
                      <a:pt x="18" y="3"/>
                      <a:pt x="18" y="0"/>
                    </a:cubicBezTo>
                    <a:cubicBezTo>
                      <a:pt x="22" y="1"/>
                      <a:pt x="24" y="3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1" y="8"/>
                      <a:pt x="34" y="13"/>
                      <a:pt x="37" y="17"/>
                    </a:cubicBezTo>
                    <a:cubicBezTo>
                      <a:pt x="43" y="23"/>
                      <a:pt x="44" y="31"/>
                      <a:pt x="45" y="39"/>
                    </a:cubicBezTo>
                    <a:cubicBezTo>
                      <a:pt x="43" y="39"/>
                      <a:pt x="42" y="38"/>
                      <a:pt x="42" y="37"/>
                    </a:cubicBezTo>
                    <a:cubicBezTo>
                      <a:pt x="40" y="32"/>
                      <a:pt x="35" y="29"/>
                      <a:pt x="31" y="26"/>
                    </a:cubicBezTo>
                    <a:cubicBezTo>
                      <a:pt x="29" y="25"/>
                      <a:pt x="28" y="24"/>
                      <a:pt x="28" y="22"/>
                    </a:cubicBez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46">
                <a:extLst>
                  <a:ext uri="{FF2B5EF4-FFF2-40B4-BE49-F238E27FC236}">
                    <a16:creationId xmlns:a16="http://schemas.microsoft.com/office/drawing/2014/main" id="{21D0043E-62EB-5AD9-6015-4D52107B4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2349"/>
                <a:ext cx="63" cy="116"/>
              </a:xfrm>
              <a:custGeom>
                <a:avLst/>
                <a:gdLst>
                  <a:gd name="T0" fmla="*/ 1 w 18"/>
                  <a:gd name="T1" fmla="*/ 20 h 33"/>
                  <a:gd name="T2" fmla="*/ 8 w 18"/>
                  <a:gd name="T3" fmla="*/ 1 h 33"/>
                  <a:gd name="T4" fmla="*/ 3 w 18"/>
                  <a:gd name="T5" fmla="*/ 16 h 33"/>
                  <a:gd name="T6" fmla="*/ 13 w 18"/>
                  <a:gd name="T7" fmla="*/ 0 h 33"/>
                  <a:gd name="T8" fmla="*/ 14 w 18"/>
                  <a:gd name="T9" fmla="*/ 20 h 33"/>
                  <a:gd name="T10" fmla="*/ 8 w 18"/>
                  <a:gd name="T11" fmla="*/ 30 h 33"/>
                  <a:gd name="T12" fmla="*/ 5 w 18"/>
                  <a:gd name="T13" fmla="*/ 29 h 33"/>
                  <a:gd name="T14" fmla="*/ 6 w 18"/>
                  <a:gd name="T15" fmla="*/ 25 h 33"/>
                  <a:gd name="T16" fmla="*/ 11 w 18"/>
                  <a:gd name="T17" fmla="*/ 11 h 33"/>
                  <a:gd name="T18" fmla="*/ 4 w 18"/>
                  <a:gd name="T19" fmla="*/ 20 h 33"/>
                  <a:gd name="T20" fmla="*/ 1 w 18"/>
                  <a:gd name="T2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3">
                    <a:moveTo>
                      <a:pt x="1" y="20"/>
                    </a:moveTo>
                    <a:cubicBezTo>
                      <a:pt x="0" y="13"/>
                      <a:pt x="1" y="6"/>
                      <a:pt x="8" y="1"/>
                    </a:cubicBezTo>
                    <a:cubicBezTo>
                      <a:pt x="8" y="7"/>
                      <a:pt x="2" y="11"/>
                      <a:pt x="3" y="16"/>
                    </a:cubicBezTo>
                    <a:cubicBezTo>
                      <a:pt x="8" y="12"/>
                      <a:pt x="11" y="7"/>
                      <a:pt x="13" y="0"/>
                    </a:cubicBezTo>
                    <a:cubicBezTo>
                      <a:pt x="16" y="7"/>
                      <a:pt x="18" y="14"/>
                      <a:pt x="14" y="20"/>
                    </a:cubicBezTo>
                    <a:cubicBezTo>
                      <a:pt x="13" y="24"/>
                      <a:pt x="10" y="27"/>
                      <a:pt x="8" y="30"/>
                    </a:cubicBezTo>
                    <a:cubicBezTo>
                      <a:pt x="6" y="33"/>
                      <a:pt x="6" y="30"/>
                      <a:pt x="5" y="29"/>
                    </a:cubicBezTo>
                    <a:cubicBezTo>
                      <a:pt x="3" y="27"/>
                      <a:pt x="5" y="26"/>
                      <a:pt x="6" y="25"/>
                    </a:cubicBezTo>
                    <a:cubicBezTo>
                      <a:pt x="8" y="21"/>
                      <a:pt x="12" y="17"/>
                      <a:pt x="11" y="11"/>
                    </a:cubicBezTo>
                    <a:cubicBezTo>
                      <a:pt x="9" y="14"/>
                      <a:pt x="7" y="17"/>
                      <a:pt x="4" y="20"/>
                    </a:cubicBezTo>
                    <a:cubicBezTo>
                      <a:pt x="3" y="21"/>
                      <a:pt x="2" y="23"/>
                      <a:pt x="1" y="20"/>
                    </a:cubicBezTo>
                    <a:close/>
                  </a:path>
                </a:pathLst>
              </a:custGeom>
              <a:solidFill>
                <a:srgbClr val="A2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47">
                <a:extLst>
                  <a:ext uri="{FF2B5EF4-FFF2-40B4-BE49-F238E27FC236}">
                    <a16:creationId xmlns:a16="http://schemas.microsoft.com/office/drawing/2014/main" id="{B6684A2E-129A-09D9-0586-7128A1C33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405"/>
                <a:ext cx="105" cy="126"/>
              </a:xfrm>
              <a:custGeom>
                <a:avLst/>
                <a:gdLst>
                  <a:gd name="T0" fmla="*/ 11 w 30"/>
                  <a:gd name="T1" fmla="*/ 4 h 36"/>
                  <a:gd name="T2" fmla="*/ 20 w 30"/>
                  <a:gd name="T3" fmla="*/ 10 h 36"/>
                  <a:gd name="T4" fmla="*/ 24 w 30"/>
                  <a:gd name="T5" fmla="*/ 16 h 36"/>
                  <a:gd name="T6" fmla="*/ 28 w 30"/>
                  <a:gd name="T7" fmla="*/ 21 h 36"/>
                  <a:gd name="T8" fmla="*/ 30 w 30"/>
                  <a:gd name="T9" fmla="*/ 27 h 36"/>
                  <a:gd name="T10" fmla="*/ 30 w 30"/>
                  <a:gd name="T11" fmla="*/ 29 h 36"/>
                  <a:gd name="T12" fmla="*/ 30 w 30"/>
                  <a:gd name="T13" fmla="*/ 30 h 36"/>
                  <a:gd name="T14" fmla="*/ 27 w 30"/>
                  <a:gd name="T15" fmla="*/ 25 h 36"/>
                  <a:gd name="T16" fmla="*/ 28 w 30"/>
                  <a:gd name="T17" fmla="*/ 36 h 36"/>
                  <a:gd name="T18" fmla="*/ 26 w 30"/>
                  <a:gd name="T19" fmla="*/ 36 h 36"/>
                  <a:gd name="T20" fmla="*/ 22 w 30"/>
                  <a:gd name="T21" fmla="*/ 28 h 36"/>
                  <a:gd name="T22" fmla="*/ 10 w 30"/>
                  <a:gd name="T23" fmla="*/ 8 h 36"/>
                  <a:gd name="T24" fmla="*/ 0 w 30"/>
                  <a:gd name="T25" fmla="*/ 0 h 36"/>
                  <a:gd name="T26" fmla="*/ 11 w 30"/>
                  <a:gd name="T2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36">
                    <a:moveTo>
                      <a:pt x="11" y="4"/>
                    </a:moveTo>
                    <a:cubicBezTo>
                      <a:pt x="14" y="7"/>
                      <a:pt x="17" y="9"/>
                      <a:pt x="20" y="10"/>
                    </a:cubicBezTo>
                    <a:cubicBezTo>
                      <a:pt x="23" y="11"/>
                      <a:pt x="23" y="14"/>
                      <a:pt x="24" y="16"/>
                    </a:cubicBezTo>
                    <a:cubicBezTo>
                      <a:pt x="26" y="17"/>
                      <a:pt x="27" y="19"/>
                      <a:pt x="28" y="21"/>
                    </a:cubicBezTo>
                    <a:cubicBezTo>
                      <a:pt x="28" y="23"/>
                      <a:pt x="29" y="25"/>
                      <a:pt x="30" y="27"/>
                    </a:cubicBezTo>
                    <a:cubicBezTo>
                      <a:pt x="30" y="27"/>
                      <a:pt x="30" y="28"/>
                      <a:pt x="30" y="29"/>
                    </a:cubicBezTo>
                    <a:cubicBezTo>
                      <a:pt x="30" y="29"/>
                      <a:pt x="30" y="30"/>
                      <a:pt x="30" y="30"/>
                    </a:cubicBezTo>
                    <a:cubicBezTo>
                      <a:pt x="27" y="30"/>
                      <a:pt x="27" y="27"/>
                      <a:pt x="27" y="25"/>
                    </a:cubicBezTo>
                    <a:cubicBezTo>
                      <a:pt x="27" y="28"/>
                      <a:pt x="29" y="32"/>
                      <a:pt x="28" y="36"/>
                    </a:cubicBezTo>
                    <a:cubicBezTo>
                      <a:pt x="27" y="36"/>
                      <a:pt x="27" y="36"/>
                      <a:pt x="26" y="36"/>
                    </a:cubicBezTo>
                    <a:cubicBezTo>
                      <a:pt x="23" y="34"/>
                      <a:pt x="23" y="31"/>
                      <a:pt x="22" y="28"/>
                    </a:cubicBezTo>
                    <a:cubicBezTo>
                      <a:pt x="18" y="21"/>
                      <a:pt x="14" y="15"/>
                      <a:pt x="10" y="8"/>
                    </a:cubicBezTo>
                    <a:cubicBezTo>
                      <a:pt x="7" y="5"/>
                      <a:pt x="3" y="4"/>
                      <a:pt x="0" y="0"/>
                    </a:cubicBezTo>
                    <a:cubicBezTo>
                      <a:pt x="5" y="0"/>
                      <a:pt x="7" y="3"/>
                      <a:pt x="11" y="4"/>
                    </a:cubicBezTo>
                    <a:close/>
                  </a:path>
                </a:pathLst>
              </a:custGeom>
              <a:solidFill>
                <a:srgbClr val="9C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48">
                <a:extLst>
                  <a:ext uri="{FF2B5EF4-FFF2-40B4-BE49-F238E27FC236}">
                    <a16:creationId xmlns:a16="http://schemas.microsoft.com/office/drawing/2014/main" id="{09776F69-145D-3DE6-BC91-636B8305F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202"/>
                <a:ext cx="62" cy="147"/>
              </a:xfrm>
              <a:custGeom>
                <a:avLst/>
                <a:gdLst>
                  <a:gd name="T0" fmla="*/ 16 w 18"/>
                  <a:gd name="T1" fmla="*/ 18 h 42"/>
                  <a:gd name="T2" fmla="*/ 17 w 18"/>
                  <a:gd name="T3" fmla="*/ 24 h 42"/>
                  <a:gd name="T4" fmla="*/ 14 w 18"/>
                  <a:gd name="T5" fmla="*/ 29 h 42"/>
                  <a:gd name="T6" fmla="*/ 10 w 18"/>
                  <a:gd name="T7" fmla="*/ 36 h 42"/>
                  <a:gd name="T8" fmla="*/ 6 w 18"/>
                  <a:gd name="T9" fmla="*/ 41 h 42"/>
                  <a:gd name="T10" fmla="*/ 4 w 18"/>
                  <a:gd name="T11" fmla="*/ 39 h 42"/>
                  <a:gd name="T12" fmla="*/ 5 w 18"/>
                  <a:gd name="T13" fmla="*/ 36 h 42"/>
                  <a:gd name="T14" fmla="*/ 8 w 18"/>
                  <a:gd name="T15" fmla="*/ 38 h 42"/>
                  <a:gd name="T16" fmla="*/ 7 w 18"/>
                  <a:gd name="T17" fmla="*/ 31 h 42"/>
                  <a:gd name="T18" fmla="*/ 11 w 18"/>
                  <a:gd name="T19" fmla="*/ 24 h 42"/>
                  <a:gd name="T20" fmla="*/ 13 w 18"/>
                  <a:gd name="T21" fmla="*/ 23 h 42"/>
                  <a:gd name="T22" fmla="*/ 11 w 18"/>
                  <a:gd name="T23" fmla="*/ 20 h 42"/>
                  <a:gd name="T24" fmla="*/ 5 w 18"/>
                  <a:gd name="T25" fmla="*/ 20 h 42"/>
                  <a:gd name="T26" fmla="*/ 1 w 18"/>
                  <a:gd name="T27" fmla="*/ 16 h 42"/>
                  <a:gd name="T28" fmla="*/ 2 w 18"/>
                  <a:gd name="T29" fmla="*/ 12 h 42"/>
                  <a:gd name="T30" fmla="*/ 2 w 18"/>
                  <a:gd name="T31" fmla="*/ 7 h 42"/>
                  <a:gd name="T32" fmla="*/ 8 w 18"/>
                  <a:gd name="T33" fmla="*/ 0 h 42"/>
                  <a:gd name="T34" fmla="*/ 13 w 18"/>
                  <a:gd name="T35" fmla="*/ 8 h 42"/>
                  <a:gd name="T36" fmla="*/ 9 w 18"/>
                  <a:gd name="T37" fmla="*/ 8 h 42"/>
                  <a:gd name="T38" fmla="*/ 6 w 18"/>
                  <a:gd name="T39" fmla="*/ 10 h 42"/>
                  <a:gd name="T40" fmla="*/ 8 w 18"/>
                  <a:gd name="T41" fmla="*/ 11 h 42"/>
                  <a:gd name="T42" fmla="*/ 13 w 18"/>
                  <a:gd name="T43" fmla="*/ 9 h 42"/>
                  <a:gd name="T44" fmla="*/ 16 w 18"/>
                  <a:gd name="T4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42">
                    <a:moveTo>
                      <a:pt x="16" y="18"/>
                    </a:moveTo>
                    <a:cubicBezTo>
                      <a:pt x="16" y="20"/>
                      <a:pt x="18" y="22"/>
                      <a:pt x="17" y="24"/>
                    </a:cubicBezTo>
                    <a:cubicBezTo>
                      <a:pt x="17" y="26"/>
                      <a:pt x="17" y="28"/>
                      <a:pt x="14" y="29"/>
                    </a:cubicBezTo>
                    <a:cubicBezTo>
                      <a:pt x="10" y="30"/>
                      <a:pt x="10" y="32"/>
                      <a:pt x="10" y="36"/>
                    </a:cubicBezTo>
                    <a:cubicBezTo>
                      <a:pt x="10" y="39"/>
                      <a:pt x="10" y="42"/>
                      <a:pt x="6" y="41"/>
                    </a:cubicBezTo>
                    <a:cubicBezTo>
                      <a:pt x="5" y="41"/>
                      <a:pt x="4" y="40"/>
                      <a:pt x="4" y="39"/>
                    </a:cubicBezTo>
                    <a:cubicBezTo>
                      <a:pt x="4" y="38"/>
                      <a:pt x="4" y="37"/>
                      <a:pt x="5" y="36"/>
                    </a:cubicBezTo>
                    <a:cubicBezTo>
                      <a:pt x="6" y="35"/>
                      <a:pt x="7" y="36"/>
                      <a:pt x="8" y="38"/>
                    </a:cubicBezTo>
                    <a:cubicBezTo>
                      <a:pt x="8" y="35"/>
                      <a:pt x="7" y="33"/>
                      <a:pt x="7" y="31"/>
                    </a:cubicBezTo>
                    <a:cubicBezTo>
                      <a:pt x="6" y="28"/>
                      <a:pt x="5" y="24"/>
                      <a:pt x="11" y="24"/>
                    </a:cubicBezTo>
                    <a:cubicBezTo>
                      <a:pt x="12" y="25"/>
                      <a:pt x="13" y="24"/>
                      <a:pt x="13" y="23"/>
                    </a:cubicBezTo>
                    <a:cubicBezTo>
                      <a:pt x="13" y="21"/>
                      <a:pt x="12" y="20"/>
                      <a:pt x="11" y="20"/>
                    </a:cubicBezTo>
                    <a:cubicBezTo>
                      <a:pt x="9" y="20"/>
                      <a:pt x="7" y="20"/>
                      <a:pt x="5" y="20"/>
                    </a:cubicBezTo>
                    <a:cubicBezTo>
                      <a:pt x="3" y="19"/>
                      <a:pt x="0" y="19"/>
                      <a:pt x="1" y="16"/>
                    </a:cubicBezTo>
                    <a:cubicBezTo>
                      <a:pt x="3" y="16"/>
                      <a:pt x="2" y="14"/>
                      <a:pt x="2" y="12"/>
                    </a:cubicBezTo>
                    <a:cubicBezTo>
                      <a:pt x="3" y="10"/>
                      <a:pt x="2" y="9"/>
                      <a:pt x="2" y="7"/>
                    </a:cubicBezTo>
                    <a:cubicBezTo>
                      <a:pt x="1" y="0"/>
                      <a:pt x="1" y="0"/>
                      <a:pt x="8" y="0"/>
                    </a:cubicBezTo>
                    <a:cubicBezTo>
                      <a:pt x="10" y="3"/>
                      <a:pt x="11" y="5"/>
                      <a:pt x="13" y="8"/>
                    </a:cubicBezTo>
                    <a:cubicBezTo>
                      <a:pt x="11" y="9"/>
                      <a:pt x="10" y="8"/>
                      <a:pt x="9" y="8"/>
                    </a:cubicBezTo>
                    <a:cubicBezTo>
                      <a:pt x="7" y="8"/>
                      <a:pt x="6" y="8"/>
                      <a:pt x="6" y="10"/>
                    </a:cubicBezTo>
                    <a:cubicBezTo>
                      <a:pt x="6" y="11"/>
                      <a:pt x="8" y="11"/>
                      <a:pt x="8" y="11"/>
                    </a:cubicBezTo>
                    <a:cubicBezTo>
                      <a:pt x="11" y="12"/>
                      <a:pt x="12" y="10"/>
                      <a:pt x="13" y="9"/>
                    </a:cubicBezTo>
                    <a:cubicBezTo>
                      <a:pt x="15" y="12"/>
                      <a:pt x="13" y="16"/>
                      <a:pt x="16" y="18"/>
                    </a:cubicBezTo>
                    <a:close/>
                  </a:path>
                </a:pathLst>
              </a:custGeom>
              <a:solidFill>
                <a:srgbClr val="263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49">
                <a:extLst>
                  <a:ext uri="{FF2B5EF4-FFF2-40B4-BE49-F238E27FC236}">
                    <a16:creationId xmlns:a16="http://schemas.microsoft.com/office/drawing/2014/main" id="{12E5A0C5-E9ED-578A-5981-353DA573E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2241"/>
                <a:ext cx="90" cy="115"/>
              </a:xfrm>
              <a:custGeom>
                <a:avLst/>
                <a:gdLst>
                  <a:gd name="T0" fmla="*/ 20 w 26"/>
                  <a:gd name="T1" fmla="*/ 32 h 33"/>
                  <a:gd name="T2" fmla="*/ 2 w 26"/>
                  <a:gd name="T3" fmla="*/ 7 h 33"/>
                  <a:gd name="T4" fmla="*/ 0 w 26"/>
                  <a:gd name="T5" fmla="*/ 3 h 33"/>
                  <a:gd name="T6" fmla="*/ 2 w 26"/>
                  <a:gd name="T7" fmla="*/ 0 h 33"/>
                  <a:gd name="T8" fmla="*/ 4 w 26"/>
                  <a:gd name="T9" fmla="*/ 2 h 33"/>
                  <a:gd name="T10" fmla="*/ 12 w 26"/>
                  <a:gd name="T11" fmla="*/ 9 h 33"/>
                  <a:gd name="T12" fmla="*/ 11 w 26"/>
                  <a:gd name="T13" fmla="*/ 11 h 33"/>
                  <a:gd name="T14" fmla="*/ 14 w 26"/>
                  <a:gd name="T15" fmla="*/ 14 h 33"/>
                  <a:gd name="T16" fmla="*/ 19 w 26"/>
                  <a:gd name="T17" fmla="*/ 20 h 33"/>
                  <a:gd name="T18" fmla="*/ 19 w 26"/>
                  <a:gd name="T19" fmla="*/ 25 h 33"/>
                  <a:gd name="T20" fmla="*/ 22 w 26"/>
                  <a:gd name="T21" fmla="*/ 19 h 33"/>
                  <a:gd name="T22" fmla="*/ 25 w 26"/>
                  <a:gd name="T23" fmla="*/ 17 h 33"/>
                  <a:gd name="T24" fmla="*/ 26 w 26"/>
                  <a:gd name="T25" fmla="*/ 20 h 33"/>
                  <a:gd name="T26" fmla="*/ 24 w 26"/>
                  <a:gd name="T27" fmla="*/ 30 h 33"/>
                  <a:gd name="T28" fmla="*/ 20 w 26"/>
                  <a:gd name="T2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20" y="32"/>
                    </a:moveTo>
                    <a:cubicBezTo>
                      <a:pt x="13" y="24"/>
                      <a:pt x="8" y="16"/>
                      <a:pt x="2" y="7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6" y="5"/>
                      <a:pt x="9" y="7"/>
                      <a:pt x="12" y="9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12" y="11"/>
                      <a:pt x="13" y="14"/>
                      <a:pt x="14" y="14"/>
                    </a:cubicBezTo>
                    <a:cubicBezTo>
                      <a:pt x="21" y="14"/>
                      <a:pt x="21" y="14"/>
                      <a:pt x="19" y="20"/>
                    </a:cubicBezTo>
                    <a:cubicBezTo>
                      <a:pt x="19" y="22"/>
                      <a:pt x="19" y="23"/>
                      <a:pt x="19" y="25"/>
                    </a:cubicBezTo>
                    <a:cubicBezTo>
                      <a:pt x="20" y="22"/>
                      <a:pt x="20" y="20"/>
                      <a:pt x="22" y="19"/>
                    </a:cubicBezTo>
                    <a:cubicBezTo>
                      <a:pt x="22" y="18"/>
                      <a:pt x="23" y="17"/>
                      <a:pt x="25" y="17"/>
                    </a:cubicBezTo>
                    <a:cubicBezTo>
                      <a:pt x="26" y="18"/>
                      <a:pt x="26" y="19"/>
                      <a:pt x="26" y="20"/>
                    </a:cubicBezTo>
                    <a:cubicBezTo>
                      <a:pt x="26" y="24"/>
                      <a:pt x="25" y="27"/>
                      <a:pt x="24" y="30"/>
                    </a:cubicBezTo>
                    <a:cubicBezTo>
                      <a:pt x="24" y="32"/>
                      <a:pt x="22" y="33"/>
                      <a:pt x="20" y="32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50">
                <a:extLst>
                  <a:ext uri="{FF2B5EF4-FFF2-40B4-BE49-F238E27FC236}">
                    <a16:creationId xmlns:a16="http://schemas.microsoft.com/office/drawing/2014/main" id="{5C7678D6-3ED5-0A62-326E-10C8E1429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2272"/>
                <a:ext cx="105" cy="105"/>
              </a:xfrm>
              <a:custGeom>
                <a:avLst/>
                <a:gdLst>
                  <a:gd name="T0" fmla="*/ 13 w 30"/>
                  <a:gd name="T1" fmla="*/ 23 h 30"/>
                  <a:gd name="T2" fmla="*/ 16 w 30"/>
                  <a:gd name="T3" fmla="*/ 19 h 30"/>
                  <a:gd name="T4" fmla="*/ 18 w 30"/>
                  <a:gd name="T5" fmla="*/ 12 h 30"/>
                  <a:gd name="T6" fmla="*/ 18 w 30"/>
                  <a:gd name="T7" fmla="*/ 9 h 30"/>
                  <a:gd name="T8" fmla="*/ 15 w 30"/>
                  <a:gd name="T9" fmla="*/ 11 h 30"/>
                  <a:gd name="T10" fmla="*/ 14 w 30"/>
                  <a:gd name="T11" fmla="*/ 19 h 30"/>
                  <a:gd name="T12" fmla="*/ 11 w 30"/>
                  <a:gd name="T13" fmla="*/ 10 h 30"/>
                  <a:gd name="T14" fmla="*/ 11 w 30"/>
                  <a:gd name="T15" fmla="*/ 5 h 30"/>
                  <a:gd name="T16" fmla="*/ 8 w 30"/>
                  <a:gd name="T17" fmla="*/ 7 h 30"/>
                  <a:gd name="T18" fmla="*/ 6 w 30"/>
                  <a:gd name="T19" fmla="*/ 7 h 30"/>
                  <a:gd name="T20" fmla="*/ 0 w 30"/>
                  <a:gd name="T21" fmla="*/ 1 h 30"/>
                  <a:gd name="T22" fmla="*/ 5 w 30"/>
                  <a:gd name="T23" fmla="*/ 0 h 30"/>
                  <a:gd name="T24" fmla="*/ 18 w 30"/>
                  <a:gd name="T25" fmla="*/ 5 h 30"/>
                  <a:gd name="T26" fmla="*/ 20 w 30"/>
                  <a:gd name="T27" fmla="*/ 11 h 30"/>
                  <a:gd name="T28" fmla="*/ 28 w 30"/>
                  <a:gd name="T29" fmla="*/ 9 h 30"/>
                  <a:gd name="T30" fmla="*/ 26 w 30"/>
                  <a:gd name="T31" fmla="*/ 13 h 30"/>
                  <a:gd name="T32" fmla="*/ 25 w 30"/>
                  <a:gd name="T33" fmla="*/ 11 h 30"/>
                  <a:gd name="T34" fmla="*/ 24 w 30"/>
                  <a:gd name="T35" fmla="*/ 12 h 30"/>
                  <a:gd name="T36" fmla="*/ 19 w 30"/>
                  <a:gd name="T37" fmla="*/ 28 h 30"/>
                  <a:gd name="T38" fmla="*/ 18 w 30"/>
                  <a:gd name="T39" fmla="*/ 30 h 30"/>
                  <a:gd name="T40" fmla="*/ 13 w 30"/>
                  <a:gd name="T41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13" y="23"/>
                    </a:moveTo>
                    <a:cubicBezTo>
                      <a:pt x="16" y="23"/>
                      <a:pt x="16" y="21"/>
                      <a:pt x="16" y="19"/>
                    </a:cubicBezTo>
                    <a:cubicBezTo>
                      <a:pt x="16" y="17"/>
                      <a:pt x="16" y="14"/>
                      <a:pt x="18" y="12"/>
                    </a:cubicBezTo>
                    <a:cubicBezTo>
                      <a:pt x="19" y="11"/>
                      <a:pt x="19" y="10"/>
                      <a:pt x="18" y="9"/>
                    </a:cubicBezTo>
                    <a:cubicBezTo>
                      <a:pt x="16" y="8"/>
                      <a:pt x="16" y="10"/>
                      <a:pt x="15" y="11"/>
                    </a:cubicBezTo>
                    <a:cubicBezTo>
                      <a:pt x="14" y="13"/>
                      <a:pt x="13" y="16"/>
                      <a:pt x="14" y="19"/>
                    </a:cubicBezTo>
                    <a:cubicBezTo>
                      <a:pt x="10" y="16"/>
                      <a:pt x="9" y="15"/>
                      <a:pt x="11" y="10"/>
                    </a:cubicBezTo>
                    <a:cubicBezTo>
                      <a:pt x="12" y="8"/>
                      <a:pt x="14" y="7"/>
                      <a:pt x="11" y="5"/>
                    </a:cubicBezTo>
                    <a:cubicBezTo>
                      <a:pt x="9" y="4"/>
                      <a:pt x="9" y="6"/>
                      <a:pt x="8" y="7"/>
                    </a:cubicBezTo>
                    <a:cubicBezTo>
                      <a:pt x="7" y="9"/>
                      <a:pt x="6" y="8"/>
                      <a:pt x="6" y="7"/>
                    </a:cubicBezTo>
                    <a:cubicBezTo>
                      <a:pt x="5" y="4"/>
                      <a:pt x="3" y="3"/>
                      <a:pt x="0" y="1"/>
                    </a:cubicBezTo>
                    <a:cubicBezTo>
                      <a:pt x="2" y="0"/>
                      <a:pt x="4" y="2"/>
                      <a:pt x="5" y="0"/>
                    </a:cubicBezTo>
                    <a:cubicBezTo>
                      <a:pt x="9" y="3"/>
                      <a:pt x="13" y="4"/>
                      <a:pt x="18" y="5"/>
                    </a:cubicBezTo>
                    <a:cubicBezTo>
                      <a:pt x="22" y="6"/>
                      <a:pt x="21" y="8"/>
                      <a:pt x="20" y="11"/>
                    </a:cubicBezTo>
                    <a:cubicBezTo>
                      <a:pt x="23" y="9"/>
                      <a:pt x="25" y="7"/>
                      <a:pt x="28" y="9"/>
                    </a:cubicBezTo>
                    <a:cubicBezTo>
                      <a:pt x="30" y="10"/>
                      <a:pt x="27" y="12"/>
                      <a:pt x="26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2"/>
                      <a:pt x="24" y="12"/>
                    </a:cubicBezTo>
                    <a:cubicBezTo>
                      <a:pt x="21" y="17"/>
                      <a:pt x="19" y="22"/>
                      <a:pt x="19" y="28"/>
                    </a:cubicBezTo>
                    <a:cubicBezTo>
                      <a:pt x="19" y="29"/>
                      <a:pt x="19" y="29"/>
                      <a:pt x="18" y="30"/>
                    </a:cubicBezTo>
                    <a:cubicBezTo>
                      <a:pt x="16" y="28"/>
                      <a:pt x="14" y="26"/>
                      <a:pt x="13" y="23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51">
                <a:extLst>
                  <a:ext uri="{FF2B5EF4-FFF2-40B4-BE49-F238E27FC236}">
                    <a16:creationId xmlns:a16="http://schemas.microsoft.com/office/drawing/2014/main" id="{9028F4C7-A400-0D4E-CA29-420B11F9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223"/>
                <a:ext cx="69" cy="81"/>
              </a:xfrm>
              <a:custGeom>
                <a:avLst/>
                <a:gdLst>
                  <a:gd name="T0" fmla="*/ 9 w 20"/>
                  <a:gd name="T1" fmla="*/ 2 h 23"/>
                  <a:gd name="T2" fmla="*/ 14 w 20"/>
                  <a:gd name="T3" fmla="*/ 4 h 23"/>
                  <a:gd name="T4" fmla="*/ 19 w 20"/>
                  <a:gd name="T5" fmla="*/ 8 h 23"/>
                  <a:gd name="T6" fmla="*/ 20 w 20"/>
                  <a:gd name="T7" fmla="*/ 10 h 23"/>
                  <a:gd name="T8" fmla="*/ 13 w 20"/>
                  <a:gd name="T9" fmla="*/ 14 h 23"/>
                  <a:gd name="T10" fmla="*/ 10 w 20"/>
                  <a:gd name="T11" fmla="*/ 16 h 23"/>
                  <a:gd name="T12" fmla="*/ 1 w 20"/>
                  <a:gd name="T13" fmla="*/ 23 h 23"/>
                  <a:gd name="T14" fmla="*/ 2 w 20"/>
                  <a:gd name="T15" fmla="*/ 19 h 23"/>
                  <a:gd name="T16" fmla="*/ 4 w 20"/>
                  <a:gd name="T17" fmla="*/ 8 h 23"/>
                  <a:gd name="T18" fmla="*/ 4 w 20"/>
                  <a:gd name="T19" fmla="*/ 7 h 23"/>
                  <a:gd name="T20" fmla="*/ 3 w 20"/>
                  <a:gd name="T21" fmla="*/ 2 h 23"/>
                  <a:gd name="T22" fmla="*/ 9 w 20"/>
                  <a:gd name="T2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3">
                    <a:moveTo>
                      <a:pt x="9" y="2"/>
                    </a:moveTo>
                    <a:cubicBezTo>
                      <a:pt x="9" y="5"/>
                      <a:pt x="12" y="4"/>
                      <a:pt x="14" y="4"/>
                    </a:cubicBezTo>
                    <a:cubicBezTo>
                      <a:pt x="18" y="2"/>
                      <a:pt x="19" y="4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18" y="12"/>
                      <a:pt x="16" y="14"/>
                      <a:pt x="13" y="14"/>
                    </a:cubicBezTo>
                    <a:cubicBezTo>
                      <a:pt x="11" y="14"/>
                      <a:pt x="10" y="14"/>
                      <a:pt x="10" y="16"/>
                    </a:cubicBezTo>
                    <a:cubicBezTo>
                      <a:pt x="7" y="19"/>
                      <a:pt x="3" y="19"/>
                      <a:pt x="1" y="23"/>
                    </a:cubicBezTo>
                    <a:cubicBezTo>
                      <a:pt x="0" y="21"/>
                      <a:pt x="1" y="20"/>
                      <a:pt x="2" y="19"/>
                    </a:cubicBezTo>
                    <a:cubicBezTo>
                      <a:pt x="6" y="16"/>
                      <a:pt x="6" y="12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5"/>
                      <a:pt x="1" y="3"/>
                      <a:pt x="3" y="2"/>
                    </a:cubicBezTo>
                    <a:cubicBezTo>
                      <a:pt x="5" y="0"/>
                      <a:pt x="7" y="2"/>
                      <a:pt x="9" y="2"/>
                    </a:cubicBez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52">
                <a:extLst>
                  <a:ext uri="{FF2B5EF4-FFF2-40B4-BE49-F238E27FC236}">
                    <a16:creationId xmlns:a16="http://schemas.microsoft.com/office/drawing/2014/main" id="{F0C2C680-FE55-4CF0-C55D-15B1710DF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059"/>
                <a:ext cx="94" cy="59"/>
              </a:xfrm>
              <a:custGeom>
                <a:avLst/>
                <a:gdLst>
                  <a:gd name="T0" fmla="*/ 13 w 27"/>
                  <a:gd name="T1" fmla="*/ 11 h 17"/>
                  <a:gd name="T2" fmla="*/ 3 w 27"/>
                  <a:gd name="T3" fmla="*/ 8 h 17"/>
                  <a:gd name="T4" fmla="*/ 0 w 27"/>
                  <a:gd name="T5" fmla="*/ 4 h 17"/>
                  <a:gd name="T6" fmla="*/ 5 w 27"/>
                  <a:gd name="T7" fmla="*/ 1 h 17"/>
                  <a:gd name="T8" fmla="*/ 17 w 27"/>
                  <a:gd name="T9" fmla="*/ 2 h 17"/>
                  <a:gd name="T10" fmla="*/ 25 w 27"/>
                  <a:gd name="T11" fmla="*/ 0 h 17"/>
                  <a:gd name="T12" fmla="*/ 17 w 27"/>
                  <a:gd name="T13" fmla="*/ 14 h 17"/>
                  <a:gd name="T14" fmla="*/ 13 w 27"/>
                  <a:gd name="T15" fmla="*/ 14 h 17"/>
                  <a:gd name="T16" fmla="*/ 15 w 27"/>
                  <a:gd name="T17" fmla="*/ 11 h 17"/>
                  <a:gd name="T18" fmla="*/ 15 w 27"/>
                  <a:gd name="T19" fmla="*/ 9 h 17"/>
                  <a:gd name="T20" fmla="*/ 13 w 2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">
                    <a:moveTo>
                      <a:pt x="13" y="11"/>
                    </a:moveTo>
                    <a:cubicBezTo>
                      <a:pt x="9" y="10"/>
                      <a:pt x="5" y="12"/>
                      <a:pt x="3" y="8"/>
                    </a:cubicBezTo>
                    <a:cubicBezTo>
                      <a:pt x="2" y="6"/>
                      <a:pt x="0" y="6"/>
                      <a:pt x="0" y="4"/>
                    </a:cubicBezTo>
                    <a:cubicBezTo>
                      <a:pt x="1" y="2"/>
                      <a:pt x="3" y="1"/>
                      <a:pt x="5" y="1"/>
                    </a:cubicBezTo>
                    <a:cubicBezTo>
                      <a:pt x="9" y="0"/>
                      <a:pt x="13" y="1"/>
                      <a:pt x="17" y="2"/>
                    </a:cubicBezTo>
                    <a:cubicBezTo>
                      <a:pt x="20" y="3"/>
                      <a:pt x="23" y="4"/>
                      <a:pt x="25" y="0"/>
                    </a:cubicBezTo>
                    <a:cubicBezTo>
                      <a:pt x="27" y="7"/>
                      <a:pt x="21" y="10"/>
                      <a:pt x="17" y="14"/>
                    </a:cubicBezTo>
                    <a:cubicBezTo>
                      <a:pt x="16" y="15"/>
                      <a:pt x="15" y="17"/>
                      <a:pt x="13" y="14"/>
                    </a:cubicBezTo>
                    <a:cubicBezTo>
                      <a:pt x="14" y="13"/>
                      <a:pt x="14" y="12"/>
                      <a:pt x="15" y="11"/>
                    </a:cubicBezTo>
                    <a:cubicBezTo>
                      <a:pt x="15" y="10"/>
                      <a:pt x="16" y="9"/>
                      <a:pt x="15" y="9"/>
                    </a:cubicBezTo>
                    <a:cubicBezTo>
                      <a:pt x="13" y="8"/>
                      <a:pt x="14" y="11"/>
                      <a:pt x="13" y="11"/>
                    </a:cubicBez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53">
                <a:extLst>
                  <a:ext uri="{FF2B5EF4-FFF2-40B4-BE49-F238E27FC236}">
                    <a16:creationId xmlns:a16="http://schemas.microsoft.com/office/drawing/2014/main" id="{ECAE21BF-D7BD-BD15-F17F-1981B4892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440"/>
                <a:ext cx="112" cy="53"/>
              </a:xfrm>
              <a:custGeom>
                <a:avLst/>
                <a:gdLst>
                  <a:gd name="T0" fmla="*/ 10 w 32"/>
                  <a:gd name="T1" fmla="*/ 15 h 15"/>
                  <a:gd name="T2" fmla="*/ 1 w 32"/>
                  <a:gd name="T3" fmla="*/ 3 h 15"/>
                  <a:gd name="T4" fmla="*/ 1 w 32"/>
                  <a:gd name="T5" fmla="*/ 2 h 15"/>
                  <a:gd name="T6" fmla="*/ 3 w 32"/>
                  <a:gd name="T7" fmla="*/ 2 h 15"/>
                  <a:gd name="T8" fmla="*/ 7 w 32"/>
                  <a:gd name="T9" fmla="*/ 6 h 15"/>
                  <a:gd name="T10" fmla="*/ 19 w 32"/>
                  <a:gd name="T11" fmla="*/ 10 h 15"/>
                  <a:gd name="T12" fmla="*/ 15 w 32"/>
                  <a:gd name="T13" fmla="*/ 3 h 15"/>
                  <a:gd name="T14" fmla="*/ 19 w 32"/>
                  <a:gd name="T15" fmla="*/ 3 h 15"/>
                  <a:gd name="T16" fmla="*/ 26 w 32"/>
                  <a:gd name="T17" fmla="*/ 0 h 15"/>
                  <a:gd name="T18" fmla="*/ 27 w 32"/>
                  <a:gd name="T19" fmla="*/ 0 h 15"/>
                  <a:gd name="T20" fmla="*/ 30 w 32"/>
                  <a:gd name="T21" fmla="*/ 3 h 15"/>
                  <a:gd name="T22" fmla="*/ 32 w 32"/>
                  <a:gd name="T23" fmla="*/ 6 h 15"/>
                  <a:gd name="T24" fmla="*/ 19 w 32"/>
                  <a:gd name="T25" fmla="*/ 13 h 15"/>
                  <a:gd name="T26" fmla="*/ 10 w 32"/>
                  <a:gd name="T2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5">
                    <a:moveTo>
                      <a:pt x="10" y="15"/>
                    </a:moveTo>
                    <a:cubicBezTo>
                      <a:pt x="4" y="13"/>
                      <a:pt x="3" y="7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3"/>
                      <a:pt x="5" y="5"/>
                      <a:pt x="7" y="6"/>
                    </a:cubicBezTo>
                    <a:cubicBezTo>
                      <a:pt x="10" y="9"/>
                      <a:pt x="14" y="12"/>
                      <a:pt x="19" y="10"/>
                    </a:cubicBezTo>
                    <a:cubicBezTo>
                      <a:pt x="17" y="8"/>
                      <a:pt x="18" y="5"/>
                      <a:pt x="15" y="3"/>
                    </a:cubicBezTo>
                    <a:cubicBezTo>
                      <a:pt x="16" y="2"/>
                      <a:pt x="18" y="2"/>
                      <a:pt x="19" y="3"/>
                    </a:cubicBezTo>
                    <a:cubicBezTo>
                      <a:pt x="23" y="5"/>
                      <a:pt x="25" y="4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1"/>
                      <a:pt x="29" y="2"/>
                      <a:pt x="30" y="3"/>
                    </a:cubicBezTo>
                    <a:cubicBezTo>
                      <a:pt x="32" y="4"/>
                      <a:pt x="32" y="5"/>
                      <a:pt x="32" y="6"/>
                    </a:cubicBezTo>
                    <a:cubicBezTo>
                      <a:pt x="30" y="13"/>
                      <a:pt x="24" y="12"/>
                      <a:pt x="19" y="13"/>
                    </a:cubicBezTo>
                    <a:cubicBezTo>
                      <a:pt x="16" y="14"/>
                      <a:pt x="13" y="13"/>
                      <a:pt x="10" y="15"/>
                    </a:cubicBezTo>
                    <a:close/>
                  </a:path>
                </a:pathLst>
              </a:custGeom>
              <a:solidFill>
                <a:srgbClr val="273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54">
                <a:extLst>
                  <a:ext uri="{FF2B5EF4-FFF2-40B4-BE49-F238E27FC236}">
                    <a16:creationId xmlns:a16="http://schemas.microsoft.com/office/drawing/2014/main" id="{F4212A8D-AA6D-5EEA-F494-2BBB56ACB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2227"/>
                <a:ext cx="67" cy="94"/>
              </a:xfrm>
              <a:custGeom>
                <a:avLst/>
                <a:gdLst>
                  <a:gd name="T0" fmla="*/ 6 w 19"/>
                  <a:gd name="T1" fmla="*/ 22 h 27"/>
                  <a:gd name="T2" fmla="*/ 0 w 19"/>
                  <a:gd name="T3" fmla="*/ 7 h 27"/>
                  <a:gd name="T4" fmla="*/ 0 w 19"/>
                  <a:gd name="T5" fmla="*/ 0 h 27"/>
                  <a:gd name="T6" fmla="*/ 7 w 19"/>
                  <a:gd name="T7" fmla="*/ 11 h 27"/>
                  <a:gd name="T8" fmla="*/ 13 w 19"/>
                  <a:gd name="T9" fmla="*/ 14 h 27"/>
                  <a:gd name="T10" fmla="*/ 18 w 19"/>
                  <a:gd name="T11" fmla="*/ 18 h 27"/>
                  <a:gd name="T12" fmla="*/ 13 w 19"/>
                  <a:gd name="T13" fmla="*/ 21 h 27"/>
                  <a:gd name="T14" fmla="*/ 19 w 19"/>
                  <a:gd name="T15" fmla="*/ 27 h 27"/>
                  <a:gd name="T16" fmla="*/ 6 w 19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6" y="22"/>
                    </a:moveTo>
                    <a:cubicBezTo>
                      <a:pt x="5" y="17"/>
                      <a:pt x="1" y="12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ubicBezTo>
                      <a:pt x="2" y="4"/>
                      <a:pt x="3" y="8"/>
                      <a:pt x="7" y="11"/>
                    </a:cubicBezTo>
                    <a:cubicBezTo>
                      <a:pt x="9" y="13"/>
                      <a:pt x="12" y="12"/>
                      <a:pt x="13" y="14"/>
                    </a:cubicBezTo>
                    <a:cubicBezTo>
                      <a:pt x="15" y="15"/>
                      <a:pt x="17" y="16"/>
                      <a:pt x="18" y="18"/>
                    </a:cubicBezTo>
                    <a:cubicBezTo>
                      <a:pt x="16" y="19"/>
                      <a:pt x="12" y="17"/>
                      <a:pt x="13" y="21"/>
                    </a:cubicBezTo>
                    <a:cubicBezTo>
                      <a:pt x="14" y="24"/>
                      <a:pt x="18" y="24"/>
                      <a:pt x="19" y="27"/>
                    </a:cubicBezTo>
                    <a:cubicBezTo>
                      <a:pt x="14" y="27"/>
                      <a:pt x="11" y="23"/>
                      <a:pt x="6" y="22"/>
                    </a:cubicBez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55">
                <a:extLst>
                  <a:ext uri="{FF2B5EF4-FFF2-40B4-BE49-F238E27FC236}">
                    <a16:creationId xmlns:a16="http://schemas.microsoft.com/office/drawing/2014/main" id="{EB124A43-0CD2-5D1D-26E9-CFCA994DF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2139"/>
                <a:ext cx="73" cy="63"/>
              </a:xfrm>
              <a:custGeom>
                <a:avLst/>
                <a:gdLst>
                  <a:gd name="T0" fmla="*/ 17 w 21"/>
                  <a:gd name="T1" fmla="*/ 4 h 18"/>
                  <a:gd name="T2" fmla="*/ 17 w 21"/>
                  <a:gd name="T3" fmla="*/ 10 h 18"/>
                  <a:gd name="T4" fmla="*/ 17 w 21"/>
                  <a:gd name="T5" fmla="*/ 12 h 18"/>
                  <a:gd name="T6" fmla="*/ 17 w 21"/>
                  <a:gd name="T7" fmla="*/ 18 h 18"/>
                  <a:gd name="T8" fmla="*/ 14 w 21"/>
                  <a:gd name="T9" fmla="*/ 15 h 18"/>
                  <a:gd name="T10" fmla="*/ 0 w 21"/>
                  <a:gd name="T11" fmla="*/ 5 h 18"/>
                  <a:gd name="T12" fmla="*/ 14 w 21"/>
                  <a:gd name="T13" fmla="*/ 6 h 18"/>
                  <a:gd name="T14" fmla="*/ 11 w 21"/>
                  <a:gd name="T15" fmla="*/ 0 h 18"/>
                  <a:gd name="T16" fmla="*/ 17 w 21"/>
                  <a:gd name="T1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8">
                    <a:moveTo>
                      <a:pt x="17" y="4"/>
                    </a:moveTo>
                    <a:cubicBezTo>
                      <a:pt x="18" y="6"/>
                      <a:pt x="20" y="8"/>
                      <a:pt x="17" y="10"/>
                    </a:cubicBezTo>
                    <a:cubicBezTo>
                      <a:pt x="16" y="11"/>
                      <a:pt x="16" y="11"/>
                      <a:pt x="17" y="12"/>
                    </a:cubicBezTo>
                    <a:cubicBezTo>
                      <a:pt x="21" y="13"/>
                      <a:pt x="16" y="16"/>
                      <a:pt x="17" y="18"/>
                    </a:cubicBezTo>
                    <a:cubicBezTo>
                      <a:pt x="16" y="17"/>
                      <a:pt x="15" y="16"/>
                      <a:pt x="14" y="15"/>
                    </a:cubicBezTo>
                    <a:cubicBezTo>
                      <a:pt x="12" y="10"/>
                      <a:pt x="7" y="7"/>
                      <a:pt x="0" y="5"/>
                    </a:cubicBezTo>
                    <a:cubicBezTo>
                      <a:pt x="6" y="3"/>
                      <a:pt x="10" y="5"/>
                      <a:pt x="14" y="6"/>
                    </a:cubicBezTo>
                    <a:cubicBezTo>
                      <a:pt x="15" y="3"/>
                      <a:pt x="11" y="3"/>
                      <a:pt x="11" y="0"/>
                    </a:cubicBezTo>
                    <a:cubicBezTo>
                      <a:pt x="14" y="0"/>
                      <a:pt x="16" y="2"/>
                      <a:pt x="17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56">
                <a:extLst>
                  <a:ext uri="{FF2B5EF4-FFF2-40B4-BE49-F238E27FC236}">
                    <a16:creationId xmlns:a16="http://schemas.microsoft.com/office/drawing/2014/main" id="{4FC60D3E-C08B-7F3E-EFE2-43299A366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234"/>
                <a:ext cx="45" cy="63"/>
              </a:xfrm>
              <a:custGeom>
                <a:avLst/>
                <a:gdLst>
                  <a:gd name="T0" fmla="*/ 1 w 13"/>
                  <a:gd name="T1" fmla="*/ 5 h 18"/>
                  <a:gd name="T2" fmla="*/ 8 w 13"/>
                  <a:gd name="T3" fmla="*/ 2 h 18"/>
                  <a:gd name="T4" fmla="*/ 11 w 13"/>
                  <a:gd name="T5" fmla="*/ 11 h 18"/>
                  <a:gd name="T6" fmla="*/ 6 w 13"/>
                  <a:gd name="T7" fmla="*/ 16 h 18"/>
                  <a:gd name="T8" fmla="*/ 1 w 13"/>
                  <a:gd name="T9" fmla="*/ 16 h 18"/>
                  <a:gd name="T10" fmla="*/ 4 w 13"/>
                  <a:gd name="T11" fmla="*/ 13 h 18"/>
                  <a:gd name="T12" fmla="*/ 6 w 13"/>
                  <a:gd name="T13" fmla="*/ 10 h 18"/>
                  <a:gd name="T14" fmla="*/ 1 w 13"/>
                  <a:gd name="T1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1" y="5"/>
                    </a:moveTo>
                    <a:cubicBezTo>
                      <a:pt x="3" y="2"/>
                      <a:pt x="5" y="0"/>
                      <a:pt x="8" y="2"/>
                    </a:cubicBezTo>
                    <a:cubicBezTo>
                      <a:pt x="11" y="4"/>
                      <a:pt x="13" y="7"/>
                      <a:pt x="11" y="11"/>
                    </a:cubicBezTo>
                    <a:cubicBezTo>
                      <a:pt x="10" y="14"/>
                      <a:pt x="9" y="15"/>
                      <a:pt x="6" y="16"/>
                    </a:cubicBezTo>
                    <a:cubicBezTo>
                      <a:pt x="4" y="17"/>
                      <a:pt x="2" y="18"/>
                      <a:pt x="1" y="16"/>
                    </a:cubicBezTo>
                    <a:cubicBezTo>
                      <a:pt x="0" y="14"/>
                      <a:pt x="2" y="13"/>
                      <a:pt x="4" y="13"/>
                    </a:cubicBezTo>
                    <a:cubicBezTo>
                      <a:pt x="5" y="12"/>
                      <a:pt x="7" y="10"/>
                      <a:pt x="6" y="10"/>
                    </a:cubicBezTo>
                    <a:cubicBezTo>
                      <a:pt x="3" y="9"/>
                      <a:pt x="6" y="3"/>
                      <a:pt x="1" y="5"/>
                    </a:cubicBezTo>
                    <a:close/>
                  </a:path>
                </a:pathLst>
              </a:custGeom>
              <a:solidFill>
                <a:srgbClr val="A0A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57">
                <a:extLst>
                  <a:ext uri="{FF2B5EF4-FFF2-40B4-BE49-F238E27FC236}">
                    <a16:creationId xmlns:a16="http://schemas.microsoft.com/office/drawing/2014/main" id="{AB6C80B0-1EA4-4335-8C6D-B1D7FD633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2426"/>
                <a:ext cx="70" cy="77"/>
              </a:xfrm>
              <a:custGeom>
                <a:avLst/>
                <a:gdLst>
                  <a:gd name="T0" fmla="*/ 8 w 20"/>
                  <a:gd name="T1" fmla="*/ 2 h 22"/>
                  <a:gd name="T2" fmla="*/ 20 w 20"/>
                  <a:gd name="T3" fmla="*/ 22 h 22"/>
                  <a:gd name="T4" fmla="*/ 5 w 20"/>
                  <a:gd name="T5" fmla="*/ 7 h 22"/>
                  <a:gd name="T6" fmla="*/ 1 w 20"/>
                  <a:gd name="T7" fmla="*/ 4 h 22"/>
                  <a:gd name="T8" fmla="*/ 4 w 20"/>
                  <a:gd name="T9" fmla="*/ 2 h 22"/>
                  <a:gd name="T10" fmla="*/ 8 w 20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8" y="2"/>
                    </a:moveTo>
                    <a:cubicBezTo>
                      <a:pt x="14" y="7"/>
                      <a:pt x="17" y="14"/>
                      <a:pt x="20" y="22"/>
                    </a:cubicBezTo>
                    <a:cubicBezTo>
                      <a:pt x="15" y="17"/>
                      <a:pt x="11" y="11"/>
                      <a:pt x="5" y="7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0"/>
                      <a:pt x="3" y="3"/>
                      <a:pt x="4" y="2"/>
                    </a:cubicBezTo>
                    <a:cubicBezTo>
                      <a:pt x="6" y="1"/>
                      <a:pt x="7" y="5"/>
                      <a:pt x="8" y="2"/>
                    </a:cubicBezTo>
                    <a:close/>
                  </a:path>
                </a:pathLst>
              </a:custGeom>
              <a:solidFill>
                <a:srgbClr val="D5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58">
                <a:extLst>
                  <a:ext uri="{FF2B5EF4-FFF2-40B4-BE49-F238E27FC236}">
                    <a16:creationId xmlns:a16="http://schemas.microsoft.com/office/drawing/2014/main" id="{5B789C76-0AF9-1824-4598-F6D196F90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2304"/>
                <a:ext cx="35" cy="80"/>
              </a:xfrm>
              <a:custGeom>
                <a:avLst/>
                <a:gdLst>
                  <a:gd name="T0" fmla="*/ 2 w 10"/>
                  <a:gd name="T1" fmla="*/ 21 h 23"/>
                  <a:gd name="T2" fmla="*/ 7 w 10"/>
                  <a:gd name="T3" fmla="*/ 3 h 23"/>
                  <a:gd name="T4" fmla="*/ 10 w 10"/>
                  <a:gd name="T5" fmla="*/ 4 h 23"/>
                  <a:gd name="T6" fmla="*/ 9 w 10"/>
                  <a:gd name="T7" fmla="*/ 7 h 23"/>
                  <a:gd name="T8" fmla="*/ 6 w 10"/>
                  <a:gd name="T9" fmla="*/ 23 h 23"/>
                  <a:gd name="T10" fmla="*/ 2 w 10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3">
                    <a:moveTo>
                      <a:pt x="2" y="21"/>
                    </a:moveTo>
                    <a:cubicBezTo>
                      <a:pt x="0" y="14"/>
                      <a:pt x="2" y="8"/>
                      <a:pt x="7" y="3"/>
                    </a:cubicBezTo>
                    <a:cubicBezTo>
                      <a:pt x="9" y="0"/>
                      <a:pt x="10" y="2"/>
                      <a:pt x="10" y="4"/>
                    </a:cubicBezTo>
                    <a:cubicBezTo>
                      <a:pt x="9" y="5"/>
                      <a:pt x="9" y="6"/>
                      <a:pt x="9" y="7"/>
                    </a:cubicBezTo>
                    <a:cubicBezTo>
                      <a:pt x="5" y="12"/>
                      <a:pt x="5" y="18"/>
                      <a:pt x="6" y="23"/>
                    </a:cubicBezTo>
                    <a:cubicBezTo>
                      <a:pt x="4" y="23"/>
                      <a:pt x="3" y="22"/>
                      <a:pt x="2" y="2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59">
                <a:extLst>
                  <a:ext uri="{FF2B5EF4-FFF2-40B4-BE49-F238E27FC236}">
                    <a16:creationId xmlns:a16="http://schemas.microsoft.com/office/drawing/2014/main" id="{DCE52E64-0438-83FC-76C5-184DFC3A5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2339"/>
                <a:ext cx="49" cy="63"/>
              </a:xfrm>
              <a:custGeom>
                <a:avLst/>
                <a:gdLst>
                  <a:gd name="T0" fmla="*/ 12 w 14"/>
                  <a:gd name="T1" fmla="*/ 15 h 18"/>
                  <a:gd name="T2" fmla="*/ 14 w 14"/>
                  <a:gd name="T3" fmla="*/ 18 h 18"/>
                  <a:gd name="T4" fmla="*/ 0 w 14"/>
                  <a:gd name="T5" fmla="*/ 1 h 18"/>
                  <a:gd name="T6" fmla="*/ 1 w 14"/>
                  <a:gd name="T7" fmla="*/ 0 h 18"/>
                  <a:gd name="T8" fmla="*/ 5 w 14"/>
                  <a:gd name="T9" fmla="*/ 2 h 18"/>
                  <a:gd name="T10" fmla="*/ 9 w 14"/>
                  <a:gd name="T11" fmla="*/ 5 h 18"/>
                  <a:gd name="T12" fmla="*/ 11 w 14"/>
                  <a:gd name="T13" fmla="*/ 6 h 18"/>
                  <a:gd name="T14" fmla="*/ 12 w 14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12" y="15"/>
                    </a:moveTo>
                    <a:cubicBezTo>
                      <a:pt x="12" y="16"/>
                      <a:pt x="13" y="17"/>
                      <a:pt x="14" y="18"/>
                    </a:cubicBezTo>
                    <a:cubicBezTo>
                      <a:pt x="6" y="14"/>
                      <a:pt x="4" y="7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3"/>
                      <a:pt x="5" y="2"/>
                    </a:cubicBezTo>
                    <a:cubicBezTo>
                      <a:pt x="8" y="1"/>
                      <a:pt x="5" y="6"/>
                      <a:pt x="9" y="5"/>
                    </a:cubicBezTo>
                    <a:cubicBezTo>
                      <a:pt x="9" y="5"/>
                      <a:pt x="10" y="6"/>
                      <a:pt x="11" y="6"/>
                    </a:cubicBezTo>
                    <a:cubicBezTo>
                      <a:pt x="12" y="9"/>
                      <a:pt x="14" y="12"/>
                      <a:pt x="12" y="15"/>
                    </a:cubicBezTo>
                    <a:close/>
                  </a:path>
                </a:pathLst>
              </a:custGeom>
              <a:solidFill>
                <a:srgbClr val="263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60">
                <a:extLst>
                  <a:ext uri="{FF2B5EF4-FFF2-40B4-BE49-F238E27FC236}">
                    <a16:creationId xmlns:a16="http://schemas.microsoft.com/office/drawing/2014/main" id="{40DBE990-87E4-D274-9F4E-1194390C9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2220"/>
                <a:ext cx="31" cy="38"/>
              </a:xfrm>
              <a:custGeom>
                <a:avLst/>
                <a:gdLst>
                  <a:gd name="T0" fmla="*/ 8 w 9"/>
                  <a:gd name="T1" fmla="*/ 4 h 11"/>
                  <a:gd name="T2" fmla="*/ 4 w 9"/>
                  <a:gd name="T3" fmla="*/ 8 h 11"/>
                  <a:gd name="T4" fmla="*/ 0 w 9"/>
                  <a:gd name="T5" fmla="*/ 8 h 11"/>
                  <a:gd name="T6" fmla="*/ 0 w 9"/>
                  <a:gd name="T7" fmla="*/ 6 h 11"/>
                  <a:gd name="T8" fmla="*/ 6 w 9"/>
                  <a:gd name="T9" fmla="*/ 2 h 11"/>
                  <a:gd name="T10" fmla="*/ 8 w 9"/>
                  <a:gd name="T11" fmla="*/ 3 h 11"/>
                  <a:gd name="T12" fmla="*/ 8 w 9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8" y="7"/>
                      <a:pt x="9" y="11"/>
                      <a:pt x="4" y="8"/>
                    </a:cubicBezTo>
                    <a:cubicBezTo>
                      <a:pt x="2" y="7"/>
                      <a:pt x="1" y="9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0"/>
                      <a:pt x="0" y="0"/>
                      <a:pt x="6" y="2"/>
                    </a:cubicBezTo>
                    <a:cubicBezTo>
                      <a:pt x="6" y="2"/>
                      <a:pt x="7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rgbClr val="263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61">
                <a:extLst>
                  <a:ext uri="{FF2B5EF4-FFF2-40B4-BE49-F238E27FC236}">
                    <a16:creationId xmlns:a16="http://schemas.microsoft.com/office/drawing/2014/main" id="{1A95D824-918B-A88A-A188-17F1A2B7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2125"/>
                <a:ext cx="42" cy="35"/>
              </a:xfrm>
              <a:custGeom>
                <a:avLst/>
                <a:gdLst>
                  <a:gd name="T0" fmla="*/ 3 w 12"/>
                  <a:gd name="T1" fmla="*/ 0 h 10"/>
                  <a:gd name="T2" fmla="*/ 6 w 12"/>
                  <a:gd name="T3" fmla="*/ 2 h 10"/>
                  <a:gd name="T4" fmla="*/ 9 w 12"/>
                  <a:gd name="T5" fmla="*/ 10 h 10"/>
                  <a:gd name="T6" fmla="*/ 7 w 12"/>
                  <a:gd name="T7" fmla="*/ 5 h 10"/>
                  <a:gd name="T8" fmla="*/ 6 w 12"/>
                  <a:gd name="T9" fmla="*/ 10 h 10"/>
                  <a:gd name="T10" fmla="*/ 1 w 12"/>
                  <a:gd name="T11" fmla="*/ 1 h 10"/>
                  <a:gd name="T12" fmla="*/ 2 w 12"/>
                  <a:gd name="T13" fmla="*/ 0 h 10"/>
                  <a:gd name="T14" fmla="*/ 3 w 12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4" y="1"/>
                      <a:pt x="5" y="1"/>
                      <a:pt x="6" y="2"/>
                    </a:cubicBezTo>
                    <a:cubicBezTo>
                      <a:pt x="12" y="5"/>
                      <a:pt x="12" y="7"/>
                      <a:pt x="9" y="10"/>
                    </a:cubicBezTo>
                    <a:cubicBezTo>
                      <a:pt x="8" y="9"/>
                      <a:pt x="10" y="6"/>
                      <a:pt x="7" y="5"/>
                    </a:cubicBezTo>
                    <a:cubicBezTo>
                      <a:pt x="5" y="6"/>
                      <a:pt x="8" y="8"/>
                      <a:pt x="6" y="10"/>
                    </a:cubicBezTo>
                    <a:cubicBezTo>
                      <a:pt x="4" y="7"/>
                      <a:pt x="3" y="4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62">
                <a:extLst>
                  <a:ext uri="{FF2B5EF4-FFF2-40B4-BE49-F238E27FC236}">
                    <a16:creationId xmlns:a16="http://schemas.microsoft.com/office/drawing/2014/main" id="{1E25B427-6848-3DC3-18A1-BB64BA9F5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360"/>
                <a:ext cx="46" cy="45"/>
              </a:xfrm>
              <a:custGeom>
                <a:avLst/>
                <a:gdLst>
                  <a:gd name="T0" fmla="*/ 13 w 13"/>
                  <a:gd name="T1" fmla="*/ 12 h 13"/>
                  <a:gd name="T2" fmla="*/ 10 w 13"/>
                  <a:gd name="T3" fmla="*/ 10 h 13"/>
                  <a:gd name="T4" fmla="*/ 3 w 13"/>
                  <a:gd name="T5" fmla="*/ 5 h 13"/>
                  <a:gd name="T6" fmla="*/ 2 w 13"/>
                  <a:gd name="T7" fmla="*/ 1 h 13"/>
                  <a:gd name="T8" fmla="*/ 13 w 1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3" y="12"/>
                    </a:moveTo>
                    <a:cubicBezTo>
                      <a:pt x="12" y="13"/>
                      <a:pt x="11" y="11"/>
                      <a:pt x="10" y="10"/>
                    </a:cubicBezTo>
                    <a:cubicBezTo>
                      <a:pt x="8" y="8"/>
                      <a:pt x="7" y="5"/>
                      <a:pt x="3" y="5"/>
                    </a:cubicBezTo>
                    <a:cubicBezTo>
                      <a:pt x="2" y="5"/>
                      <a:pt x="0" y="3"/>
                      <a:pt x="2" y="1"/>
                    </a:cubicBezTo>
                    <a:cubicBezTo>
                      <a:pt x="10" y="0"/>
                      <a:pt x="10" y="8"/>
                      <a:pt x="13" y="12"/>
                    </a:cubicBez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63">
                <a:extLst>
                  <a:ext uri="{FF2B5EF4-FFF2-40B4-BE49-F238E27FC236}">
                    <a16:creationId xmlns:a16="http://schemas.microsoft.com/office/drawing/2014/main" id="{37143C71-63F6-2E5D-7E1B-056D85D67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346"/>
                <a:ext cx="28" cy="45"/>
              </a:xfrm>
              <a:custGeom>
                <a:avLst/>
                <a:gdLst>
                  <a:gd name="T0" fmla="*/ 1 w 8"/>
                  <a:gd name="T1" fmla="*/ 5 h 13"/>
                  <a:gd name="T2" fmla="*/ 0 w 8"/>
                  <a:gd name="T3" fmla="*/ 3 h 13"/>
                  <a:gd name="T4" fmla="*/ 2 w 8"/>
                  <a:gd name="T5" fmla="*/ 1 h 13"/>
                  <a:gd name="T6" fmla="*/ 6 w 8"/>
                  <a:gd name="T7" fmla="*/ 13 h 13"/>
                  <a:gd name="T8" fmla="*/ 5 w 8"/>
                  <a:gd name="T9" fmla="*/ 12 h 13"/>
                  <a:gd name="T10" fmla="*/ 1 w 8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1" y="5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0"/>
                      <a:pt x="0" y="0"/>
                      <a:pt x="2" y="1"/>
                    </a:cubicBezTo>
                    <a:cubicBezTo>
                      <a:pt x="8" y="3"/>
                      <a:pt x="8" y="8"/>
                      <a:pt x="6" y="13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3" y="10"/>
                      <a:pt x="3" y="7"/>
                      <a:pt x="1" y="5"/>
                    </a:cubicBezTo>
                    <a:close/>
                  </a:path>
                </a:pathLst>
              </a:custGeom>
              <a:solidFill>
                <a:srgbClr val="18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64">
                <a:extLst>
                  <a:ext uri="{FF2B5EF4-FFF2-40B4-BE49-F238E27FC236}">
                    <a16:creationId xmlns:a16="http://schemas.microsoft.com/office/drawing/2014/main" id="{BD19F201-29F4-338F-9ADD-927C0F5B8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129"/>
                <a:ext cx="17" cy="45"/>
              </a:xfrm>
              <a:custGeom>
                <a:avLst/>
                <a:gdLst>
                  <a:gd name="T0" fmla="*/ 5 w 5"/>
                  <a:gd name="T1" fmla="*/ 11 h 13"/>
                  <a:gd name="T2" fmla="*/ 3 w 5"/>
                  <a:gd name="T3" fmla="*/ 12 h 13"/>
                  <a:gd name="T4" fmla="*/ 0 w 5"/>
                  <a:gd name="T5" fmla="*/ 6 h 13"/>
                  <a:gd name="T6" fmla="*/ 1 w 5"/>
                  <a:gd name="T7" fmla="*/ 0 h 13"/>
                  <a:gd name="T8" fmla="*/ 3 w 5"/>
                  <a:gd name="T9" fmla="*/ 4 h 13"/>
                  <a:gd name="T10" fmla="*/ 5 w 5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5" y="11"/>
                    </a:moveTo>
                    <a:cubicBezTo>
                      <a:pt x="5" y="12"/>
                      <a:pt x="4" y="13"/>
                      <a:pt x="3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4" y="0"/>
                      <a:pt x="3" y="2"/>
                      <a:pt x="3" y="4"/>
                    </a:cubicBezTo>
                    <a:cubicBezTo>
                      <a:pt x="3" y="6"/>
                      <a:pt x="4" y="9"/>
                      <a:pt x="5" y="11"/>
                    </a:cubicBez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65">
                <a:extLst>
                  <a:ext uri="{FF2B5EF4-FFF2-40B4-BE49-F238E27FC236}">
                    <a16:creationId xmlns:a16="http://schemas.microsoft.com/office/drawing/2014/main" id="{21F5CAC3-AEFE-F43B-8BF9-0C6D933A6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2384"/>
                <a:ext cx="25" cy="21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4 h 6"/>
                  <a:gd name="T4" fmla="*/ 2 w 7"/>
                  <a:gd name="T5" fmla="*/ 1 h 6"/>
                  <a:gd name="T6" fmla="*/ 7 w 7"/>
                  <a:gd name="T7" fmla="*/ 4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5"/>
                      <a:pt x="1" y="5"/>
                      <a:pt x="0" y="4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6" y="6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202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66">
                <a:extLst>
                  <a:ext uri="{FF2B5EF4-FFF2-40B4-BE49-F238E27FC236}">
                    <a16:creationId xmlns:a16="http://schemas.microsoft.com/office/drawing/2014/main" id="{C976B1B9-FE9A-F302-6736-D30E07EB3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398"/>
                <a:ext cx="32" cy="28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2 w 9"/>
                  <a:gd name="T5" fmla="*/ 4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8" y="3"/>
                      <a:pt x="8" y="3"/>
                      <a:pt x="9" y="8"/>
                    </a:cubicBezTo>
                    <a:cubicBezTo>
                      <a:pt x="6" y="8"/>
                      <a:pt x="5" y="4"/>
                      <a:pt x="2" y="4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BA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67">
                <a:extLst>
                  <a:ext uri="{FF2B5EF4-FFF2-40B4-BE49-F238E27FC236}">
                    <a16:creationId xmlns:a16="http://schemas.microsoft.com/office/drawing/2014/main" id="{D921568A-FF26-DC7C-7457-464B6847B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136"/>
                <a:ext cx="17" cy="38"/>
              </a:xfrm>
              <a:custGeom>
                <a:avLst/>
                <a:gdLst>
                  <a:gd name="T0" fmla="*/ 0 w 5"/>
                  <a:gd name="T1" fmla="*/ 11 h 11"/>
                  <a:gd name="T2" fmla="*/ 3 w 5"/>
                  <a:gd name="T3" fmla="*/ 0 h 11"/>
                  <a:gd name="T4" fmla="*/ 5 w 5"/>
                  <a:gd name="T5" fmla="*/ 6 h 11"/>
                  <a:gd name="T6" fmla="*/ 3 w 5"/>
                  <a:gd name="T7" fmla="*/ 7 h 11"/>
                  <a:gd name="T8" fmla="*/ 0 w 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1" y="8"/>
                      <a:pt x="2" y="4"/>
                      <a:pt x="3" y="0"/>
                    </a:cubicBezTo>
                    <a:cubicBezTo>
                      <a:pt x="5" y="2"/>
                      <a:pt x="5" y="4"/>
                      <a:pt x="5" y="6"/>
                    </a:cubicBezTo>
                    <a:cubicBezTo>
                      <a:pt x="4" y="5"/>
                      <a:pt x="3" y="5"/>
                      <a:pt x="3" y="7"/>
                    </a:cubicBezTo>
                    <a:cubicBezTo>
                      <a:pt x="3" y="9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68">
                <a:extLst>
                  <a:ext uri="{FF2B5EF4-FFF2-40B4-BE49-F238E27FC236}">
                    <a16:creationId xmlns:a16="http://schemas.microsoft.com/office/drawing/2014/main" id="{2FCD1856-1159-8ECB-D036-DECB827D5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437"/>
                <a:ext cx="27" cy="28"/>
              </a:xfrm>
              <a:custGeom>
                <a:avLst/>
                <a:gdLst>
                  <a:gd name="T0" fmla="*/ 4 w 8"/>
                  <a:gd name="T1" fmla="*/ 2 h 8"/>
                  <a:gd name="T2" fmla="*/ 5 w 8"/>
                  <a:gd name="T3" fmla="*/ 8 h 8"/>
                  <a:gd name="T4" fmla="*/ 0 w 8"/>
                  <a:gd name="T5" fmla="*/ 0 h 8"/>
                  <a:gd name="T6" fmla="*/ 4 w 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4" y="2"/>
                    </a:moveTo>
                    <a:cubicBezTo>
                      <a:pt x="6" y="4"/>
                      <a:pt x="8" y="6"/>
                      <a:pt x="5" y="8"/>
                    </a:cubicBezTo>
                    <a:cubicBezTo>
                      <a:pt x="1" y="7"/>
                      <a:pt x="1" y="4"/>
                      <a:pt x="0" y="0"/>
                    </a:cubicBezTo>
                    <a:cubicBezTo>
                      <a:pt x="2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21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69">
                <a:extLst>
                  <a:ext uri="{FF2B5EF4-FFF2-40B4-BE49-F238E27FC236}">
                    <a16:creationId xmlns:a16="http://schemas.microsoft.com/office/drawing/2014/main" id="{6B69B558-1DD8-1FC7-AA44-6C604236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076"/>
                <a:ext cx="24" cy="21"/>
              </a:xfrm>
              <a:custGeom>
                <a:avLst/>
                <a:gdLst>
                  <a:gd name="T0" fmla="*/ 2 w 7"/>
                  <a:gd name="T1" fmla="*/ 6 h 6"/>
                  <a:gd name="T2" fmla="*/ 2 w 7"/>
                  <a:gd name="T3" fmla="*/ 5 h 6"/>
                  <a:gd name="T4" fmla="*/ 3 w 7"/>
                  <a:gd name="T5" fmla="*/ 1 h 6"/>
                  <a:gd name="T6" fmla="*/ 5 w 7"/>
                  <a:gd name="T7" fmla="*/ 2 h 6"/>
                  <a:gd name="T8" fmla="*/ 4 w 7"/>
                  <a:gd name="T9" fmla="*/ 6 h 6"/>
                  <a:gd name="T10" fmla="*/ 2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6"/>
                      <a:pt x="2" y="5"/>
                      <a:pt x="2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4" y="1"/>
                      <a:pt x="5" y="2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3" y="5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70">
                <a:extLst>
                  <a:ext uri="{FF2B5EF4-FFF2-40B4-BE49-F238E27FC236}">
                    <a16:creationId xmlns:a16="http://schemas.microsoft.com/office/drawing/2014/main" id="{F6D333E9-FE70-6A03-F2A1-0D511297E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108"/>
                <a:ext cx="17" cy="35"/>
              </a:xfrm>
              <a:custGeom>
                <a:avLst/>
                <a:gdLst>
                  <a:gd name="T0" fmla="*/ 2 w 5"/>
                  <a:gd name="T1" fmla="*/ 10 h 10"/>
                  <a:gd name="T2" fmla="*/ 0 w 5"/>
                  <a:gd name="T3" fmla="*/ 6 h 10"/>
                  <a:gd name="T4" fmla="*/ 1 w 5"/>
                  <a:gd name="T5" fmla="*/ 0 h 10"/>
                  <a:gd name="T6" fmla="*/ 5 w 5"/>
                  <a:gd name="T7" fmla="*/ 0 h 10"/>
                  <a:gd name="T8" fmla="*/ 2 w 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2" y="8"/>
                      <a:pt x="2" y="6"/>
                      <a:pt x="0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3" y="2"/>
                      <a:pt x="4" y="0"/>
                      <a:pt x="5" y="0"/>
                    </a:cubicBezTo>
                    <a:cubicBezTo>
                      <a:pt x="3" y="3"/>
                      <a:pt x="3" y="7"/>
                      <a:pt x="2" y="10"/>
                    </a:cubicBezTo>
                    <a:close/>
                  </a:path>
                </a:pathLst>
              </a:custGeom>
              <a:solidFill>
                <a:srgbClr val="D2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71">
                <a:extLst>
                  <a:ext uri="{FF2B5EF4-FFF2-40B4-BE49-F238E27FC236}">
                    <a16:creationId xmlns:a16="http://schemas.microsoft.com/office/drawing/2014/main" id="{5DDA4F15-8092-F641-965F-4A8B30626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2437"/>
                <a:ext cx="28" cy="38"/>
              </a:xfrm>
              <a:custGeom>
                <a:avLst/>
                <a:gdLst>
                  <a:gd name="T0" fmla="*/ 3 w 8"/>
                  <a:gd name="T1" fmla="*/ 0 h 11"/>
                  <a:gd name="T2" fmla="*/ 8 w 8"/>
                  <a:gd name="T3" fmla="*/ 8 h 11"/>
                  <a:gd name="T4" fmla="*/ 8 w 8"/>
                  <a:gd name="T5" fmla="*/ 9 h 11"/>
                  <a:gd name="T6" fmla="*/ 4 w 8"/>
                  <a:gd name="T7" fmla="*/ 7 h 11"/>
                  <a:gd name="T8" fmla="*/ 2 w 8"/>
                  <a:gd name="T9" fmla="*/ 4 h 11"/>
                  <a:gd name="T10" fmla="*/ 3 w 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4" y="3"/>
                      <a:pt x="6" y="6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5" y="11"/>
                      <a:pt x="5" y="8"/>
                      <a:pt x="4" y="7"/>
                    </a:cubicBezTo>
                    <a:cubicBezTo>
                      <a:pt x="3" y="6"/>
                      <a:pt x="3" y="5"/>
                      <a:pt x="2" y="4"/>
                    </a:cubicBezTo>
                    <a:cubicBezTo>
                      <a:pt x="3" y="3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314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72">
                <a:extLst>
                  <a:ext uri="{FF2B5EF4-FFF2-40B4-BE49-F238E27FC236}">
                    <a16:creationId xmlns:a16="http://schemas.microsoft.com/office/drawing/2014/main" id="{E932D783-F787-2702-44E4-02C70B798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2412"/>
                <a:ext cx="24" cy="14"/>
              </a:xfrm>
              <a:custGeom>
                <a:avLst/>
                <a:gdLst>
                  <a:gd name="T0" fmla="*/ 5 w 7"/>
                  <a:gd name="T1" fmla="*/ 4 h 4"/>
                  <a:gd name="T2" fmla="*/ 0 w 7"/>
                  <a:gd name="T3" fmla="*/ 0 h 4"/>
                  <a:gd name="T4" fmla="*/ 6 w 7"/>
                  <a:gd name="T5" fmla="*/ 2 h 4"/>
                  <a:gd name="T6" fmla="*/ 5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3" y="2"/>
                      <a:pt x="1" y="2"/>
                      <a:pt x="0" y="0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7" y="4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173">
                <a:extLst>
                  <a:ext uri="{FF2B5EF4-FFF2-40B4-BE49-F238E27FC236}">
                    <a16:creationId xmlns:a16="http://schemas.microsoft.com/office/drawing/2014/main" id="{4595A7E5-C0C2-03BD-7B5F-2D145BB11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2506"/>
                <a:ext cx="70" cy="91"/>
              </a:xfrm>
              <a:custGeom>
                <a:avLst/>
                <a:gdLst>
                  <a:gd name="T0" fmla="*/ 8 w 20"/>
                  <a:gd name="T1" fmla="*/ 1 h 26"/>
                  <a:gd name="T2" fmla="*/ 8 w 20"/>
                  <a:gd name="T3" fmla="*/ 0 h 26"/>
                  <a:gd name="T4" fmla="*/ 9 w 20"/>
                  <a:gd name="T5" fmla="*/ 15 h 26"/>
                  <a:gd name="T6" fmla="*/ 8 w 20"/>
                  <a:gd name="T7" fmla="*/ 14 h 26"/>
                  <a:gd name="T8" fmla="*/ 9 w 20"/>
                  <a:gd name="T9" fmla="*/ 15 h 26"/>
                  <a:gd name="T10" fmla="*/ 13 w 20"/>
                  <a:gd name="T11" fmla="*/ 11 h 26"/>
                  <a:gd name="T12" fmla="*/ 16 w 20"/>
                  <a:gd name="T13" fmla="*/ 9 h 26"/>
                  <a:gd name="T14" fmla="*/ 16 w 20"/>
                  <a:gd name="T15" fmla="*/ 13 h 26"/>
                  <a:gd name="T16" fmla="*/ 15 w 20"/>
                  <a:gd name="T17" fmla="*/ 16 h 26"/>
                  <a:gd name="T18" fmla="*/ 20 w 20"/>
                  <a:gd name="T19" fmla="*/ 13 h 26"/>
                  <a:gd name="T20" fmla="*/ 16 w 20"/>
                  <a:gd name="T21" fmla="*/ 21 h 26"/>
                  <a:gd name="T22" fmla="*/ 17 w 20"/>
                  <a:gd name="T23" fmla="*/ 24 h 26"/>
                  <a:gd name="T24" fmla="*/ 17 w 20"/>
                  <a:gd name="T25" fmla="*/ 25 h 26"/>
                  <a:gd name="T26" fmla="*/ 13 w 20"/>
                  <a:gd name="T27" fmla="*/ 26 h 26"/>
                  <a:gd name="T28" fmla="*/ 3 w 20"/>
                  <a:gd name="T29" fmla="*/ 23 h 26"/>
                  <a:gd name="T30" fmla="*/ 0 w 20"/>
                  <a:gd name="T31" fmla="*/ 7 h 26"/>
                  <a:gd name="T32" fmla="*/ 4 w 20"/>
                  <a:gd name="T33" fmla="*/ 7 h 26"/>
                  <a:gd name="T34" fmla="*/ 5 w 20"/>
                  <a:gd name="T35" fmla="*/ 7 h 26"/>
                  <a:gd name="T36" fmla="*/ 8 w 20"/>
                  <a:gd name="T3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6">
                    <a:moveTo>
                      <a:pt x="8" y="1"/>
                    </a:moveTo>
                    <a:cubicBezTo>
                      <a:pt x="8" y="1"/>
                      <a:pt x="8" y="0"/>
                      <a:pt x="8" y="0"/>
                    </a:cubicBezTo>
                    <a:cubicBezTo>
                      <a:pt x="10" y="5"/>
                      <a:pt x="12" y="9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14" y="9"/>
                      <a:pt x="15" y="8"/>
                      <a:pt x="16" y="9"/>
                    </a:cubicBezTo>
                    <a:cubicBezTo>
                      <a:pt x="18" y="10"/>
                      <a:pt x="16" y="11"/>
                      <a:pt x="16" y="13"/>
                    </a:cubicBezTo>
                    <a:cubicBezTo>
                      <a:pt x="16" y="13"/>
                      <a:pt x="15" y="14"/>
                      <a:pt x="15" y="16"/>
                    </a:cubicBezTo>
                    <a:cubicBezTo>
                      <a:pt x="18" y="16"/>
                      <a:pt x="18" y="13"/>
                      <a:pt x="20" y="13"/>
                    </a:cubicBezTo>
                    <a:cubicBezTo>
                      <a:pt x="19" y="16"/>
                      <a:pt x="18" y="19"/>
                      <a:pt x="16" y="21"/>
                    </a:cubicBezTo>
                    <a:cubicBezTo>
                      <a:pt x="15" y="23"/>
                      <a:pt x="15" y="24"/>
                      <a:pt x="17" y="24"/>
                    </a:cubicBezTo>
                    <a:cubicBezTo>
                      <a:pt x="17" y="24"/>
                      <a:pt x="17" y="25"/>
                      <a:pt x="17" y="25"/>
                    </a:cubicBezTo>
                    <a:cubicBezTo>
                      <a:pt x="16" y="25"/>
                      <a:pt x="14" y="25"/>
                      <a:pt x="13" y="26"/>
                    </a:cubicBezTo>
                    <a:cubicBezTo>
                      <a:pt x="10" y="25"/>
                      <a:pt x="6" y="26"/>
                      <a:pt x="3" y="23"/>
                    </a:cubicBezTo>
                    <a:cubicBezTo>
                      <a:pt x="4" y="17"/>
                      <a:pt x="0" y="12"/>
                      <a:pt x="0" y="7"/>
                    </a:cubicBezTo>
                    <a:cubicBezTo>
                      <a:pt x="4" y="9"/>
                      <a:pt x="4" y="9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6" y="2"/>
                      <a:pt x="8" y="1"/>
                    </a:cubicBezTo>
                    <a:close/>
                  </a:path>
                </a:pathLst>
              </a:custGeom>
              <a:solidFill>
                <a:srgbClr val="A1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74">
                <a:extLst>
                  <a:ext uri="{FF2B5EF4-FFF2-40B4-BE49-F238E27FC236}">
                    <a16:creationId xmlns:a16="http://schemas.microsoft.com/office/drawing/2014/main" id="{55FB68EC-0254-A2E6-ACCA-46D274455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2213"/>
                <a:ext cx="56" cy="112"/>
              </a:xfrm>
              <a:custGeom>
                <a:avLst/>
                <a:gdLst>
                  <a:gd name="T0" fmla="*/ 9 w 16"/>
                  <a:gd name="T1" fmla="*/ 3 h 32"/>
                  <a:gd name="T2" fmla="*/ 10 w 16"/>
                  <a:gd name="T3" fmla="*/ 0 h 32"/>
                  <a:gd name="T4" fmla="*/ 16 w 16"/>
                  <a:gd name="T5" fmla="*/ 8 h 32"/>
                  <a:gd name="T6" fmla="*/ 10 w 16"/>
                  <a:gd name="T7" fmla="*/ 32 h 32"/>
                  <a:gd name="T8" fmla="*/ 2 w 16"/>
                  <a:gd name="T9" fmla="*/ 21 h 32"/>
                  <a:gd name="T10" fmla="*/ 3 w 16"/>
                  <a:gd name="T11" fmla="*/ 12 h 32"/>
                  <a:gd name="T12" fmla="*/ 5 w 16"/>
                  <a:gd name="T13" fmla="*/ 9 h 32"/>
                  <a:gd name="T14" fmla="*/ 7 w 16"/>
                  <a:gd name="T15" fmla="*/ 14 h 32"/>
                  <a:gd name="T16" fmla="*/ 9 w 16"/>
                  <a:gd name="T17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2">
                    <a:moveTo>
                      <a:pt x="9" y="3"/>
                    </a:moveTo>
                    <a:cubicBezTo>
                      <a:pt x="9" y="2"/>
                      <a:pt x="10" y="1"/>
                      <a:pt x="10" y="0"/>
                    </a:cubicBezTo>
                    <a:cubicBezTo>
                      <a:pt x="16" y="1"/>
                      <a:pt x="15" y="5"/>
                      <a:pt x="16" y="8"/>
                    </a:cubicBezTo>
                    <a:cubicBezTo>
                      <a:pt x="16" y="17"/>
                      <a:pt x="12" y="24"/>
                      <a:pt x="10" y="32"/>
                    </a:cubicBezTo>
                    <a:cubicBezTo>
                      <a:pt x="8" y="27"/>
                      <a:pt x="5" y="24"/>
                      <a:pt x="2" y="21"/>
                    </a:cubicBezTo>
                    <a:cubicBezTo>
                      <a:pt x="0" y="18"/>
                      <a:pt x="4" y="15"/>
                      <a:pt x="3" y="12"/>
                    </a:cubicBezTo>
                    <a:cubicBezTo>
                      <a:pt x="3" y="11"/>
                      <a:pt x="4" y="9"/>
                      <a:pt x="5" y="9"/>
                    </a:cubicBezTo>
                    <a:cubicBezTo>
                      <a:pt x="7" y="10"/>
                      <a:pt x="6" y="12"/>
                      <a:pt x="7" y="14"/>
                    </a:cubicBezTo>
                    <a:cubicBezTo>
                      <a:pt x="9" y="11"/>
                      <a:pt x="7" y="7"/>
                      <a:pt x="9" y="3"/>
                    </a:cubicBezTo>
                    <a:close/>
                  </a:path>
                </a:pathLst>
              </a:custGeom>
              <a:solidFill>
                <a:srgbClr val="DE4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75">
                <a:extLst>
                  <a:ext uri="{FF2B5EF4-FFF2-40B4-BE49-F238E27FC236}">
                    <a16:creationId xmlns:a16="http://schemas.microsoft.com/office/drawing/2014/main" id="{6D8BBAF0-CE78-991F-F57A-E57DFD024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2290"/>
                <a:ext cx="62" cy="35"/>
              </a:xfrm>
              <a:custGeom>
                <a:avLst/>
                <a:gdLst>
                  <a:gd name="T0" fmla="*/ 5 w 18"/>
                  <a:gd name="T1" fmla="*/ 10 h 10"/>
                  <a:gd name="T2" fmla="*/ 0 w 18"/>
                  <a:gd name="T3" fmla="*/ 6 h 10"/>
                  <a:gd name="T4" fmla="*/ 7 w 18"/>
                  <a:gd name="T5" fmla="*/ 0 h 10"/>
                  <a:gd name="T6" fmla="*/ 16 w 18"/>
                  <a:gd name="T7" fmla="*/ 4 h 10"/>
                  <a:gd name="T8" fmla="*/ 18 w 18"/>
                  <a:gd name="T9" fmla="*/ 7 h 10"/>
                  <a:gd name="T10" fmla="*/ 15 w 18"/>
                  <a:gd name="T11" fmla="*/ 9 h 10"/>
                  <a:gd name="T12" fmla="*/ 5 w 18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5" y="10"/>
                    </a:moveTo>
                    <a:cubicBezTo>
                      <a:pt x="3" y="9"/>
                      <a:pt x="0" y="9"/>
                      <a:pt x="0" y="6"/>
                    </a:cubicBezTo>
                    <a:cubicBezTo>
                      <a:pt x="1" y="3"/>
                      <a:pt x="3" y="0"/>
                      <a:pt x="7" y="0"/>
                    </a:cubicBezTo>
                    <a:cubicBezTo>
                      <a:pt x="10" y="0"/>
                      <a:pt x="13" y="2"/>
                      <a:pt x="16" y="4"/>
                    </a:cubicBezTo>
                    <a:cubicBezTo>
                      <a:pt x="17" y="4"/>
                      <a:pt x="18" y="5"/>
                      <a:pt x="18" y="7"/>
                    </a:cubicBezTo>
                    <a:cubicBezTo>
                      <a:pt x="18" y="8"/>
                      <a:pt x="16" y="9"/>
                      <a:pt x="15" y="9"/>
                    </a:cubicBezTo>
                    <a:cubicBezTo>
                      <a:pt x="11" y="9"/>
                      <a:pt x="8" y="9"/>
                      <a:pt x="5" y="10"/>
                    </a:cubicBezTo>
                    <a:close/>
                  </a:path>
                </a:pathLst>
              </a:custGeom>
              <a:solidFill>
                <a:srgbClr val="DE3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176">
                <a:extLst>
                  <a:ext uri="{FF2B5EF4-FFF2-40B4-BE49-F238E27FC236}">
                    <a16:creationId xmlns:a16="http://schemas.microsoft.com/office/drawing/2014/main" id="{A96EA5F1-7529-BF9C-DB6A-8A043188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2342"/>
                <a:ext cx="55" cy="60"/>
              </a:xfrm>
              <a:custGeom>
                <a:avLst/>
                <a:gdLst>
                  <a:gd name="T0" fmla="*/ 1 w 16"/>
                  <a:gd name="T1" fmla="*/ 17 h 17"/>
                  <a:gd name="T2" fmla="*/ 0 w 16"/>
                  <a:gd name="T3" fmla="*/ 11 h 17"/>
                  <a:gd name="T4" fmla="*/ 14 w 16"/>
                  <a:gd name="T5" fmla="*/ 2 h 17"/>
                  <a:gd name="T6" fmla="*/ 15 w 16"/>
                  <a:gd name="T7" fmla="*/ 5 h 17"/>
                  <a:gd name="T8" fmla="*/ 1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" y="17"/>
                    </a:moveTo>
                    <a:cubicBezTo>
                      <a:pt x="0" y="15"/>
                      <a:pt x="0" y="13"/>
                      <a:pt x="0" y="11"/>
                    </a:cubicBezTo>
                    <a:cubicBezTo>
                      <a:pt x="1" y="3"/>
                      <a:pt x="6" y="0"/>
                      <a:pt x="14" y="2"/>
                    </a:cubicBezTo>
                    <a:cubicBezTo>
                      <a:pt x="15" y="3"/>
                      <a:pt x="16" y="4"/>
                      <a:pt x="15" y="5"/>
                    </a:cubicBezTo>
                    <a:cubicBezTo>
                      <a:pt x="9" y="7"/>
                      <a:pt x="5" y="13"/>
                      <a:pt x="1" y="17"/>
                    </a:cubicBezTo>
                    <a:close/>
                  </a:path>
                </a:pathLst>
              </a:custGeom>
              <a:solidFill>
                <a:srgbClr val="BE1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177">
                <a:extLst>
                  <a:ext uri="{FF2B5EF4-FFF2-40B4-BE49-F238E27FC236}">
                    <a16:creationId xmlns:a16="http://schemas.microsoft.com/office/drawing/2014/main" id="{405C838F-0730-903D-3EEB-2C6AA3D3E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" y="2461"/>
                <a:ext cx="24" cy="45"/>
              </a:xfrm>
              <a:custGeom>
                <a:avLst/>
                <a:gdLst>
                  <a:gd name="T0" fmla="*/ 0 w 7"/>
                  <a:gd name="T1" fmla="*/ 11 h 13"/>
                  <a:gd name="T2" fmla="*/ 2 w 7"/>
                  <a:gd name="T3" fmla="*/ 0 h 13"/>
                  <a:gd name="T4" fmla="*/ 6 w 7"/>
                  <a:gd name="T5" fmla="*/ 6 h 13"/>
                  <a:gd name="T6" fmla="*/ 0 w 7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3">
                    <a:moveTo>
                      <a:pt x="0" y="11"/>
                    </a:moveTo>
                    <a:cubicBezTo>
                      <a:pt x="0" y="7"/>
                      <a:pt x="1" y="4"/>
                      <a:pt x="2" y="0"/>
                    </a:cubicBezTo>
                    <a:cubicBezTo>
                      <a:pt x="5" y="0"/>
                      <a:pt x="7" y="3"/>
                      <a:pt x="6" y="6"/>
                    </a:cubicBezTo>
                    <a:cubicBezTo>
                      <a:pt x="5" y="9"/>
                      <a:pt x="4" y="13"/>
                      <a:pt x="0" y="11"/>
                    </a:cubicBezTo>
                    <a:close/>
                  </a:path>
                </a:pathLst>
              </a:custGeom>
              <a:solidFill>
                <a:srgbClr val="BF1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78">
                <a:extLst>
                  <a:ext uri="{FF2B5EF4-FFF2-40B4-BE49-F238E27FC236}">
                    <a16:creationId xmlns:a16="http://schemas.microsoft.com/office/drawing/2014/main" id="{22A682D4-B104-D80E-799F-9ADC6E4BC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" y="2402"/>
                <a:ext cx="21" cy="21"/>
              </a:xfrm>
              <a:custGeom>
                <a:avLst/>
                <a:gdLst>
                  <a:gd name="T0" fmla="*/ 1 w 6"/>
                  <a:gd name="T1" fmla="*/ 6 h 6"/>
                  <a:gd name="T2" fmla="*/ 2 w 6"/>
                  <a:gd name="T3" fmla="*/ 1 h 6"/>
                  <a:gd name="T4" fmla="*/ 2 w 6"/>
                  <a:gd name="T5" fmla="*/ 0 h 6"/>
                  <a:gd name="T6" fmla="*/ 5 w 6"/>
                  <a:gd name="T7" fmla="*/ 0 h 6"/>
                  <a:gd name="T8" fmla="*/ 6 w 6"/>
                  <a:gd name="T9" fmla="*/ 3 h 6"/>
                  <a:gd name="T10" fmla="*/ 1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cubicBezTo>
                      <a:pt x="0" y="4"/>
                      <a:pt x="6" y="4"/>
                      <a:pt x="2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3" y="6"/>
                      <a:pt x="1" y="6"/>
                    </a:cubicBezTo>
                    <a:close/>
                  </a:path>
                </a:pathLst>
              </a:custGeom>
              <a:solidFill>
                <a:srgbClr val="DD4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79">
                <a:extLst>
                  <a:ext uri="{FF2B5EF4-FFF2-40B4-BE49-F238E27FC236}">
                    <a16:creationId xmlns:a16="http://schemas.microsoft.com/office/drawing/2014/main" id="{E55239F5-514E-0706-D9FC-A360CBF4F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" y="2269"/>
                <a:ext cx="21" cy="10"/>
              </a:xfrm>
              <a:custGeom>
                <a:avLst/>
                <a:gdLst>
                  <a:gd name="T0" fmla="*/ 3 w 6"/>
                  <a:gd name="T1" fmla="*/ 3 h 3"/>
                  <a:gd name="T2" fmla="*/ 1 w 6"/>
                  <a:gd name="T3" fmla="*/ 1 h 3"/>
                  <a:gd name="T4" fmla="*/ 6 w 6"/>
                  <a:gd name="T5" fmla="*/ 1 h 3"/>
                  <a:gd name="T6" fmla="*/ 3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cubicBezTo>
                      <a:pt x="2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5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C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80">
                <a:extLst>
                  <a:ext uri="{FF2B5EF4-FFF2-40B4-BE49-F238E27FC236}">
                    <a16:creationId xmlns:a16="http://schemas.microsoft.com/office/drawing/2014/main" id="{529C012E-1F6F-54E6-B44B-978C4A16B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3457"/>
                <a:ext cx="185" cy="102"/>
              </a:xfrm>
              <a:custGeom>
                <a:avLst/>
                <a:gdLst>
                  <a:gd name="T0" fmla="*/ 42 w 53"/>
                  <a:gd name="T1" fmla="*/ 14 h 29"/>
                  <a:gd name="T2" fmla="*/ 53 w 53"/>
                  <a:gd name="T3" fmla="*/ 26 h 29"/>
                  <a:gd name="T4" fmla="*/ 44 w 53"/>
                  <a:gd name="T5" fmla="*/ 27 h 29"/>
                  <a:gd name="T6" fmla="*/ 35 w 53"/>
                  <a:gd name="T7" fmla="*/ 29 h 29"/>
                  <a:gd name="T8" fmla="*/ 0 w 53"/>
                  <a:gd name="T9" fmla="*/ 7 h 29"/>
                  <a:gd name="T10" fmla="*/ 5 w 53"/>
                  <a:gd name="T11" fmla="*/ 3 h 29"/>
                  <a:gd name="T12" fmla="*/ 13 w 53"/>
                  <a:gd name="T13" fmla="*/ 0 h 29"/>
                  <a:gd name="T14" fmla="*/ 30 w 53"/>
                  <a:gd name="T15" fmla="*/ 11 h 29"/>
                  <a:gd name="T16" fmla="*/ 39 w 53"/>
                  <a:gd name="T17" fmla="*/ 11 h 29"/>
                  <a:gd name="T18" fmla="*/ 42 w 53"/>
                  <a:gd name="T1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9">
                    <a:moveTo>
                      <a:pt x="42" y="14"/>
                    </a:moveTo>
                    <a:cubicBezTo>
                      <a:pt x="48" y="16"/>
                      <a:pt x="49" y="21"/>
                      <a:pt x="53" y="26"/>
                    </a:cubicBezTo>
                    <a:cubicBezTo>
                      <a:pt x="50" y="28"/>
                      <a:pt x="48" y="29"/>
                      <a:pt x="44" y="27"/>
                    </a:cubicBezTo>
                    <a:cubicBezTo>
                      <a:pt x="41" y="26"/>
                      <a:pt x="38" y="29"/>
                      <a:pt x="35" y="29"/>
                    </a:cubicBezTo>
                    <a:cubicBezTo>
                      <a:pt x="26" y="16"/>
                      <a:pt x="16" y="7"/>
                      <a:pt x="0" y="7"/>
                    </a:cubicBezTo>
                    <a:cubicBezTo>
                      <a:pt x="2" y="5"/>
                      <a:pt x="4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5"/>
                      <a:pt x="25" y="7"/>
                      <a:pt x="30" y="11"/>
                    </a:cubicBezTo>
                    <a:cubicBezTo>
                      <a:pt x="33" y="14"/>
                      <a:pt x="36" y="10"/>
                      <a:pt x="39" y="11"/>
                    </a:cubicBezTo>
                    <a:cubicBezTo>
                      <a:pt x="40" y="12"/>
                      <a:pt x="41" y="13"/>
                      <a:pt x="42" y="14"/>
                    </a:cubicBez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81">
                <a:extLst>
                  <a:ext uri="{FF2B5EF4-FFF2-40B4-BE49-F238E27FC236}">
                    <a16:creationId xmlns:a16="http://schemas.microsoft.com/office/drawing/2014/main" id="{3D2D3BB1-A9FC-FD2A-2F50-EEF4F7296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3587"/>
                <a:ext cx="52" cy="17"/>
              </a:xfrm>
              <a:custGeom>
                <a:avLst/>
                <a:gdLst>
                  <a:gd name="T0" fmla="*/ 14 w 15"/>
                  <a:gd name="T1" fmla="*/ 3 h 5"/>
                  <a:gd name="T2" fmla="*/ 14 w 15"/>
                  <a:gd name="T3" fmla="*/ 5 h 5"/>
                  <a:gd name="T4" fmla="*/ 2 w 15"/>
                  <a:gd name="T5" fmla="*/ 5 h 5"/>
                  <a:gd name="T6" fmla="*/ 1 w 15"/>
                  <a:gd name="T7" fmla="*/ 2 h 5"/>
                  <a:gd name="T8" fmla="*/ 14 w 1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4" y="3"/>
                    </a:moveTo>
                    <a:cubicBezTo>
                      <a:pt x="14" y="4"/>
                      <a:pt x="15" y="5"/>
                      <a:pt x="14" y="5"/>
                    </a:cubicBezTo>
                    <a:cubicBezTo>
                      <a:pt x="10" y="5"/>
                      <a:pt x="6" y="5"/>
                      <a:pt x="2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5" y="0"/>
                      <a:pt x="10" y="0"/>
                      <a:pt x="14" y="3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82">
                <a:extLst>
                  <a:ext uri="{FF2B5EF4-FFF2-40B4-BE49-F238E27FC236}">
                    <a16:creationId xmlns:a16="http://schemas.microsoft.com/office/drawing/2014/main" id="{1C1D45BB-0857-BD2D-15D0-09BC2875C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3461"/>
                <a:ext cx="31" cy="31"/>
              </a:xfrm>
              <a:custGeom>
                <a:avLst/>
                <a:gdLst>
                  <a:gd name="T0" fmla="*/ 9 w 9"/>
                  <a:gd name="T1" fmla="*/ 5 h 9"/>
                  <a:gd name="T2" fmla="*/ 8 w 9"/>
                  <a:gd name="T3" fmla="*/ 6 h 9"/>
                  <a:gd name="T4" fmla="*/ 2 w 9"/>
                  <a:gd name="T5" fmla="*/ 9 h 9"/>
                  <a:gd name="T6" fmla="*/ 2 w 9"/>
                  <a:gd name="T7" fmla="*/ 9 h 9"/>
                  <a:gd name="T8" fmla="*/ 5 w 9"/>
                  <a:gd name="T9" fmla="*/ 2 h 9"/>
                  <a:gd name="T10" fmla="*/ 0 w 9"/>
                  <a:gd name="T11" fmla="*/ 0 h 9"/>
                  <a:gd name="T12" fmla="*/ 2 w 9"/>
                  <a:gd name="T13" fmla="*/ 0 h 9"/>
                  <a:gd name="T14" fmla="*/ 9 w 9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5"/>
                    </a:moveTo>
                    <a:cubicBezTo>
                      <a:pt x="9" y="5"/>
                      <a:pt x="8" y="6"/>
                      <a:pt x="8" y="6"/>
                    </a:cubicBezTo>
                    <a:cubicBezTo>
                      <a:pt x="6" y="7"/>
                      <a:pt x="4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5"/>
                      <a:pt x="0" y="5"/>
                      <a:pt x="5" y="2"/>
                    </a:cubicBezTo>
                    <a:cubicBezTo>
                      <a:pt x="4" y="1"/>
                      <a:pt x="0" y="3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5" y="0"/>
                      <a:pt x="8" y="1"/>
                      <a:pt x="9" y="5"/>
                    </a:cubicBezTo>
                    <a:close/>
                  </a:path>
                </a:pathLst>
              </a:custGeom>
              <a:solidFill>
                <a:srgbClr val="9B8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83">
                <a:extLst>
                  <a:ext uri="{FF2B5EF4-FFF2-40B4-BE49-F238E27FC236}">
                    <a16:creationId xmlns:a16="http://schemas.microsoft.com/office/drawing/2014/main" id="{DEE8F57E-AD1F-2561-3D49-978040F75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555"/>
                <a:ext cx="28" cy="1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4 h 4"/>
                  <a:gd name="T4" fmla="*/ 0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3" y="4"/>
                      <a:pt x="5" y="0"/>
                      <a:pt x="8" y="4"/>
                    </a:cubicBezTo>
                    <a:cubicBezTo>
                      <a:pt x="5" y="4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6E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84">
                <a:extLst>
                  <a:ext uri="{FF2B5EF4-FFF2-40B4-BE49-F238E27FC236}">
                    <a16:creationId xmlns:a16="http://schemas.microsoft.com/office/drawing/2014/main" id="{B41C6A3B-F1D9-DA7E-2B4C-7F120FCD8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657"/>
                <a:ext cx="73" cy="248"/>
              </a:xfrm>
              <a:custGeom>
                <a:avLst/>
                <a:gdLst>
                  <a:gd name="T0" fmla="*/ 21 w 21"/>
                  <a:gd name="T1" fmla="*/ 3 h 71"/>
                  <a:gd name="T2" fmla="*/ 17 w 21"/>
                  <a:gd name="T3" fmla="*/ 17 h 71"/>
                  <a:gd name="T4" fmla="*/ 12 w 21"/>
                  <a:gd name="T5" fmla="*/ 35 h 71"/>
                  <a:gd name="T6" fmla="*/ 8 w 21"/>
                  <a:gd name="T7" fmla="*/ 56 h 71"/>
                  <a:gd name="T8" fmla="*/ 6 w 21"/>
                  <a:gd name="T9" fmla="*/ 59 h 71"/>
                  <a:gd name="T10" fmla="*/ 4 w 21"/>
                  <a:gd name="T11" fmla="*/ 63 h 71"/>
                  <a:gd name="T12" fmla="*/ 6 w 21"/>
                  <a:gd name="T13" fmla="*/ 68 h 71"/>
                  <a:gd name="T14" fmla="*/ 6 w 21"/>
                  <a:gd name="T15" fmla="*/ 71 h 71"/>
                  <a:gd name="T16" fmla="*/ 6 w 21"/>
                  <a:gd name="T17" fmla="*/ 71 h 71"/>
                  <a:gd name="T18" fmla="*/ 5 w 21"/>
                  <a:gd name="T19" fmla="*/ 71 h 71"/>
                  <a:gd name="T20" fmla="*/ 4 w 21"/>
                  <a:gd name="T21" fmla="*/ 69 h 71"/>
                  <a:gd name="T22" fmla="*/ 2 w 21"/>
                  <a:gd name="T23" fmla="*/ 27 h 71"/>
                  <a:gd name="T24" fmla="*/ 7 w 21"/>
                  <a:gd name="T25" fmla="*/ 11 h 71"/>
                  <a:gd name="T26" fmla="*/ 16 w 21"/>
                  <a:gd name="T27" fmla="*/ 0 h 71"/>
                  <a:gd name="T28" fmla="*/ 21 w 21"/>
                  <a:gd name="T2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1">
                    <a:moveTo>
                      <a:pt x="21" y="3"/>
                    </a:moveTo>
                    <a:cubicBezTo>
                      <a:pt x="19" y="7"/>
                      <a:pt x="17" y="12"/>
                      <a:pt x="17" y="17"/>
                    </a:cubicBezTo>
                    <a:cubicBezTo>
                      <a:pt x="17" y="24"/>
                      <a:pt x="14" y="29"/>
                      <a:pt x="12" y="35"/>
                    </a:cubicBezTo>
                    <a:cubicBezTo>
                      <a:pt x="11" y="42"/>
                      <a:pt x="8" y="48"/>
                      <a:pt x="8" y="56"/>
                    </a:cubicBezTo>
                    <a:cubicBezTo>
                      <a:pt x="8" y="57"/>
                      <a:pt x="9" y="59"/>
                      <a:pt x="6" y="59"/>
                    </a:cubicBezTo>
                    <a:cubicBezTo>
                      <a:pt x="4" y="59"/>
                      <a:pt x="4" y="61"/>
                      <a:pt x="4" y="63"/>
                    </a:cubicBezTo>
                    <a:cubicBezTo>
                      <a:pt x="5" y="64"/>
                      <a:pt x="6" y="66"/>
                      <a:pt x="6" y="68"/>
                    </a:cubicBezTo>
                    <a:cubicBezTo>
                      <a:pt x="6" y="69"/>
                      <a:pt x="6" y="70"/>
                      <a:pt x="6" y="71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1"/>
                      <a:pt x="5" y="70"/>
                      <a:pt x="4" y="69"/>
                    </a:cubicBezTo>
                    <a:cubicBezTo>
                      <a:pt x="2" y="55"/>
                      <a:pt x="0" y="41"/>
                      <a:pt x="2" y="27"/>
                    </a:cubicBezTo>
                    <a:cubicBezTo>
                      <a:pt x="3" y="21"/>
                      <a:pt x="6" y="16"/>
                      <a:pt x="7" y="11"/>
                    </a:cubicBezTo>
                    <a:cubicBezTo>
                      <a:pt x="10" y="7"/>
                      <a:pt x="13" y="4"/>
                      <a:pt x="16" y="0"/>
                    </a:cubicBezTo>
                    <a:cubicBezTo>
                      <a:pt x="17" y="2"/>
                      <a:pt x="20" y="0"/>
                      <a:pt x="21" y="3"/>
                    </a:cubicBez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85">
                <a:extLst>
                  <a:ext uri="{FF2B5EF4-FFF2-40B4-BE49-F238E27FC236}">
                    <a16:creationId xmlns:a16="http://schemas.microsoft.com/office/drawing/2014/main" id="{D23FE482-D1B5-9919-D03D-554F7513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898"/>
                <a:ext cx="11" cy="28"/>
              </a:xfrm>
              <a:custGeom>
                <a:avLst/>
                <a:gdLst>
                  <a:gd name="T0" fmla="*/ 1 w 3"/>
                  <a:gd name="T1" fmla="*/ 0 h 8"/>
                  <a:gd name="T2" fmla="*/ 2 w 3"/>
                  <a:gd name="T3" fmla="*/ 2 h 8"/>
                  <a:gd name="T4" fmla="*/ 1 w 3"/>
                  <a:gd name="T5" fmla="*/ 8 h 8"/>
                  <a:gd name="T6" fmla="*/ 0 w 3"/>
                  <a:gd name="T7" fmla="*/ 1 h 8"/>
                  <a:gd name="T8" fmla="*/ 1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3" y="6"/>
                      <a:pt x="1" y="8"/>
                    </a:cubicBezTo>
                    <a:cubicBezTo>
                      <a:pt x="0" y="6"/>
                      <a:pt x="0" y="4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F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86">
                <a:extLst>
                  <a:ext uri="{FF2B5EF4-FFF2-40B4-BE49-F238E27FC236}">
                    <a16:creationId xmlns:a16="http://schemas.microsoft.com/office/drawing/2014/main" id="{A2A77B8A-FD64-2638-769F-E754A9F7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688"/>
                <a:ext cx="53" cy="42"/>
              </a:xfrm>
              <a:custGeom>
                <a:avLst/>
                <a:gdLst>
                  <a:gd name="T0" fmla="*/ 0 w 15"/>
                  <a:gd name="T1" fmla="*/ 12 h 12"/>
                  <a:gd name="T2" fmla="*/ 15 w 15"/>
                  <a:gd name="T3" fmla="*/ 0 h 12"/>
                  <a:gd name="T4" fmla="*/ 0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cubicBezTo>
                      <a:pt x="6" y="9"/>
                      <a:pt x="7" y="0"/>
                      <a:pt x="15" y="0"/>
                    </a:cubicBezTo>
                    <a:cubicBezTo>
                      <a:pt x="8" y="1"/>
                      <a:pt x="7" y="11"/>
                      <a:pt x="0" y="12"/>
                    </a:cubicBezTo>
                    <a:close/>
                  </a:path>
                </a:pathLst>
              </a:custGeom>
              <a:solidFill>
                <a:srgbClr val="6A5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87">
                <a:extLst>
                  <a:ext uri="{FF2B5EF4-FFF2-40B4-BE49-F238E27FC236}">
                    <a16:creationId xmlns:a16="http://schemas.microsoft.com/office/drawing/2014/main" id="{7720E4B4-6C3C-018D-413E-615A0352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3367"/>
                <a:ext cx="150" cy="164"/>
              </a:xfrm>
              <a:custGeom>
                <a:avLst/>
                <a:gdLst>
                  <a:gd name="T0" fmla="*/ 0 w 43"/>
                  <a:gd name="T1" fmla="*/ 31 h 47"/>
                  <a:gd name="T2" fmla="*/ 6 w 43"/>
                  <a:gd name="T3" fmla="*/ 17 h 47"/>
                  <a:gd name="T4" fmla="*/ 8 w 43"/>
                  <a:gd name="T5" fmla="*/ 14 h 47"/>
                  <a:gd name="T6" fmla="*/ 18 w 43"/>
                  <a:gd name="T7" fmla="*/ 3 h 47"/>
                  <a:gd name="T8" fmla="*/ 22 w 43"/>
                  <a:gd name="T9" fmla="*/ 2 h 47"/>
                  <a:gd name="T10" fmla="*/ 25 w 43"/>
                  <a:gd name="T11" fmla="*/ 0 h 47"/>
                  <a:gd name="T12" fmla="*/ 26 w 43"/>
                  <a:gd name="T13" fmla="*/ 5 h 47"/>
                  <a:gd name="T14" fmla="*/ 29 w 43"/>
                  <a:gd name="T15" fmla="*/ 8 h 47"/>
                  <a:gd name="T16" fmla="*/ 41 w 43"/>
                  <a:gd name="T17" fmla="*/ 20 h 47"/>
                  <a:gd name="T18" fmla="*/ 34 w 43"/>
                  <a:gd name="T19" fmla="*/ 31 h 47"/>
                  <a:gd name="T20" fmla="*/ 24 w 43"/>
                  <a:gd name="T21" fmla="*/ 27 h 47"/>
                  <a:gd name="T22" fmla="*/ 25 w 43"/>
                  <a:gd name="T23" fmla="*/ 21 h 47"/>
                  <a:gd name="T24" fmla="*/ 31 w 43"/>
                  <a:gd name="T25" fmla="*/ 19 h 47"/>
                  <a:gd name="T26" fmla="*/ 34 w 43"/>
                  <a:gd name="T27" fmla="*/ 25 h 47"/>
                  <a:gd name="T28" fmla="*/ 33 w 43"/>
                  <a:gd name="T29" fmla="*/ 17 h 47"/>
                  <a:gd name="T30" fmla="*/ 23 w 43"/>
                  <a:gd name="T31" fmla="*/ 13 h 47"/>
                  <a:gd name="T32" fmla="*/ 8 w 43"/>
                  <a:gd name="T33" fmla="*/ 36 h 47"/>
                  <a:gd name="T34" fmla="*/ 13 w 43"/>
                  <a:gd name="T35" fmla="*/ 47 h 47"/>
                  <a:gd name="T36" fmla="*/ 12 w 43"/>
                  <a:gd name="T37" fmla="*/ 47 h 47"/>
                  <a:gd name="T38" fmla="*/ 3 w 43"/>
                  <a:gd name="T39" fmla="*/ 34 h 47"/>
                  <a:gd name="T40" fmla="*/ 0 w 43"/>
                  <a:gd name="T4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7">
                    <a:moveTo>
                      <a:pt x="0" y="31"/>
                    </a:moveTo>
                    <a:cubicBezTo>
                      <a:pt x="0" y="25"/>
                      <a:pt x="2" y="21"/>
                      <a:pt x="6" y="17"/>
                    </a:cubicBezTo>
                    <a:cubicBezTo>
                      <a:pt x="7" y="16"/>
                      <a:pt x="8" y="15"/>
                      <a:pt x="8" y="14"/>
                    </a:cubicBezTo>
                    <a:cubicBezTo>
                      <a:pt x="7" y="6"/>
                      <a:pt x="14" y="6"/>
                      <a:pt x="18" y="3"/>
                    </a:cubicBezTo>
                    <a:cubicBezTo>
                      <a:pt x="19" y="3"/>
                      <a:pt x="20" y="2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7" y="1"/>
                      <a:pt x="26" y="3"/>
                      <a:pt x="26" y="5"/>
                    </a:cubicBezTo>
                    <a:cubicBezTo>
                      <a:pt x="25" y="8"/>
                      <a:pt x="27" y="7"/>
                      <a:pt x="29" y="8"/>
                    </a:cubicBezTo>
                    <a:cubicBezTo>
                      <a:pt x="35" y="9"/>
                      <a:pt x="39" y="14"/>
                      <a:pt x="41" y="20"/>
                    </a:cubicBezTo>
                    <a:cubicBezTo>
                      <a:pt x="43" y="25"/>
                      <a:pt x="40" y="30"/>
                      <a:pt x="34" y="31"/>
                    </a:cubicBezTo>
                    <a:cubicBezTo>
                      <a:pt x="29" y="33"/>
                      <a:pt x="26" y="32"/>
                      <a:pt x="24" y="27"/>
                    </a:cubicBezTo>
                    <a:cubicBezTo>
                      <a:pt x="23" y="25"/>
                      <a:pt x="23" y="23"/>
                      <a:pt x="25" y="21"/>
                    </a:cubicBezTo>
                    <a:cubicBezTo>
                      <a:pt x="27" y="19"/>
                      <a:pt x="29" y="18"/>
                      <a:pt x="31" y="19"/>
                    </a:cubicBezTo>
                    <a:cubicBezTo>
                      <a:pt x="34" y="20"/>
                      <a:pt x="34" y="22"/>
                      <a:pt x="34" y="25"/>
                    </a:cubicBezTo>
                    <a:cubicBezTo>
                      <a:pt x="37" y="22"/>
                      <a:pt x="35" y="19"/>
                      <a:pt x="33" y="17"/>
                    </a:cubicBezTo>
                    <a:cubicBezTo>
                      <a:pt x="31" y="14"/>
                      <a:pt x="27" y="13"/>
                      <a:pt x="23" y="13"/>
                    </a:cubicBezTo>
                    <a:cubicBezTo>
                      <a:pt x="14" y="15"/>
                      <a:pt x="6" y="27"/>
                      <a:pt x="8" y="36"/>
                    </a:cubicBezTo>
                    <a:cubicBezTo>
                      <a:pt x="9" y="40"/>
                      <a:pt x="11" y="43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7" y="44"/>
                      <a:pt x="6" y="38"/>
                      <a:pt x="3" y="34"/>
                    </a:cubicBezTo>
                    <a:cubicBezTo>
                      <a:pt x="2" y="33"/>
                      <a:pt x="1" y="32"/>
                      <a:pt x="0" y="31"/>
                    </a:cubicBezTo>
                    <a:close/>
                  </a:path>
                </a:pathLst>
              </a:custGeom>
              <a:solidFill>
                <a:srgbClr val="D4A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188">
                <a:extLst>
                  <a:ext uri="{FF2B5EF4-FFF2-40B4-BE49-F238E27FC236}">
                    <a16:creationId xmlns:a16="http://schemas.microsoft.com/office/drawing/2014/main" id="{518DF7AA-8603-7C13-DDF6-20EE0E097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3587"/>
                <a:ext cx="62" cy="24"/>
              </a:xfrm>
              <a:custGeom>
                <a:avLst/>
                <a:gdLst>
                  <a:gd name="T0" fmla="*/ 18 w 18"/>
                  <a:gd name="T1" fmla="*/ 3 h 7"/>
                  <a:gd name="T2" fmla="*/ 15 w 18"/>
                  <a:gd name="T3" fmla="*/ 6 h 7"/>
                  <a:gd name="T4" fmla="*/ 0 w 18"/>
                  <a:gd name="T5" fmla="*/ 5 h 7"/>
                  <a:gd name="T6" fmla="*/ 0 w 18"/>
                  <a:gd name="T7" fmla="*/ 5 h 7"/>
                  <a:gd name="T8" fmla="*/ 18 w 1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8" y="4"/>
                      <a:pt x="17" y="6"/>
                      <a:pt x="15" y="6"/>
                    </a:cubicBezTo>
                    <a:cubicBezTo>
                      <a:pt x="10" y="5"/>
                      <a:pt x="5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0"/>
                      <a:pt x="12" y="1"/>
                      <a:pt x="18" y="3"/>
                    </a:cubicBezTo>
                    <a:close/>
                  </a:path>
                </a:pathLst>
              </a:custGeom>
              <a:solidFill>
                <a:srgbClr val="98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189">
                <a:extLst>
                  <a:ext uri="{FF2B5EF4-FFF2-40B4-BE49-F238E27FC236}">
                    <a16:creationId xmlns:a16="http://schemas.microsoft.com/office/drawing/2014/main" id="{614C3726-99A3-8E73-804A-CFE3A9F73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3485"/>
                <a:ext cx="42" cy="60"/>
              </a:xfrm>
              <a:custGeom>
                <a:avLst/>
                <a:gdLst>
                  <a:gd name="T0" fmla="*/ 1 w 12"/>
                  <a:gd name="T1" fmla="*/ 0 h 17"/>
                  <a:gd name="T2" fmla="*/ 10 w 12"/>
                  <a:gd name="T3" fmla="*/ 13 h 17"/>
                  <a:gd name="T4" fmla="*/ 8 w 12"/>
                  <a:gd name="T5" fmla="*/ 16 h 17"/>
                  <a:gd name="T6" fmla="*/ 0 w 12"/>
                  <a:gd name="T7" fmla="*/ 2 h 17"/>
                  <a:gd name="T8" fmla="*/ 1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" y="0"/>
                    </a:moveTo>
                    <a:cubicBezTo>
                      <a:pt x="5" y="4"/>
                      <a:pt x="6" y="9"/>
                      <a:pt x="10" y="13"/>
                    </a:cubicBezTo>
                    <a:cubicBezTo>
                      <a:pt x="10" y="14"/>
                      <a:pt x="12" y="17"/>
                      <a:pt x="8" y="16"/>
                    </a:cubicBezTo>
                    <a:cubicBezTo>
                      <a:pt x="7" y="10"/>
                      <a:pt x="3" y="7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83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90">
                <a:extLst>
                  <a:ext uri="{FF2B5EF4-FFF2-40B4-BE49-F238E27FC236}">
                    <a16:creationId xmlns:a16="http://schemas.microsoft.com/office/drawing/2014/main" id="{919FD9DD-C023-7A85-4F0C-5E9421D49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3559"/>
                <a:ext cx="28" cy="10"/>
              </a:xfrm>
              <a:custGeom>
                <a:avLst/>
                <a:gdLst>
                  <a:gd name="T0" fmla="*/ 5 w 8"/>
                  <a:gd name="T1" fmla="*/ 0 h 3"/>
                  <a:gd name="T2" fmla="*/ 8 w 8"/>
                  <a:gd name="T3" fmla="*/ 3 h 3"/>
                  <a:gd name="T4" fmla="*/ 0 w 8"/>
                  <a:gd name="T5" fmla="*/ 3 h 3"/>
                  <a:gd name="T6" fmla="*/ 5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cubicBezTo>
                      <a:pt x="4" y="3"/>
                      <a:pt x="7" y="1"/>
                      <a:pt x="8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2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A9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91">
                <a:extLst>
                  <a:ext uri="{FF2B5EF4-FFF2-40B4-BE49-F238E27FC236}">
                    <a16:creationId xmlns:a16="http://schemas.microsoft.com/office/drawing/2014/main" id="{B50DC1F5-953C-E6D0-45CF-791B65859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3408"/>
                <a:ext cx="276" cy="126"/>
              </a:xfrm>
              <a:custGeom>
                <a:avLst/>
                <a:gdLst>
                  <a:gd name="T0" fmla="*/ 2 w 79"/>
                  <a:gd name="T1" fmla="*/ 35 h 36"/>
                  <a:gd name="T2" fmla="*/ 4 w 79"/>
                  <a:gd name="T3" fmla="*/ 26 h 36"/>
                  <a:gd name="T4" fmla="*/ 0 w 79"/>
                  <a:gd name="T5" fmla="*/ 20 h 36"/>
                  <a:gd name="T6" fmla="*/ 8 w 79"/>
                  <a:gd name="T7" fmla="*/ 18 h 36"/>
                  <a:gd name="T8" fmla="*/ 13 w 79"/>
                  <a:gd name="T9" fmla="*/ 18 h 36"/>
                  <a:gd name="T10" fmla="*/ 24 w 79"/>
                  <a:gd name="T11" fmla="*/ 9 h 36"/>
                  <a:gd name="T12" fmla="*/ 26 w 79"/>
                  <a:gd name="T13" fmla="*/ 5 h 36"/>
                  <a:gd name="T14" fmla="*/ 30 w 79"/>
                  <a:gd name="T15" fmla="*/ 4 h 36"/>
                  <a:gd name="T16" fmla="*/ 41 w 79"/>
                  <a:gd name="T17" fmla="*/ 6 h 36"/>
                  <a:gd name="T18" fmla="*/ 75 w 79"/>
                  <a:gd name="T19" fmla="*/ 23 h 36"/>
                  <a:gd name="T20" fmla="*/ 79 w 79"/>
                  <a:gd name="T21" fmla="*/ 27 h 36"/>
                  <a:gd name="T22" fmla="*/ 69 w 79"/>
                  <a:gd name="T23" fmla="*/ 28 h 36"/>
                  <a:gd name="T24" fmla="*/ 62 w 79"/>
                  <a:gd name="T25" fmla="*/ 20 h 36"/>
                  <a:gd name="T26" fmla="*/ 28 w 79"/>
                  <a:gd name="T27" fmla="*/ 22 h 36"/>
                  <a:gd name="T28" fmla="*/ 22 w 79"/>
                  <a:gd name="T29" fmla="*/ 31 h 36"/>
                  <a:gd name="T30" fmla="*/ 20 w 79"/>
                  <a:gd name="T31" fmla="*/ 34 h 36"/>
                  <a:gd name="T32" fmla="*/ 2 w 79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36">
                    <a:moveTo>
                      <a:pt x="2" y="35"/>
                    </a:moveTo>
                    <a:cubicBezTo>
                      <a:pt x="3" y="32"/>
                      <a:pt x="3" y="29"/>
                      <a:pt x="4" y="26"/>
                    </a:cubicBezTo>
                    <a:cubicBezTo>
                      <a:pt x="5" y="23"/>
                      <a:pt x="5" y="20"/>
                      <a:pt x="0" y="20"/>
                    </a:cubicBezTo>
                    <a:cubicBezTo>
                      <a:pt x="3" y="16"/>
                      <a:pt x="5" y="16"/>
                      <a:pt x="8" y="18"/>
                    </a:cubicBezTo>
                    <a:cubicBezTo>
                      <a:pt x="10" y="20"/>
                      <a:pt x="11" y="19"/>
                      <a:pt x="13" y="18"/>
                    </a:cubicBezTo>
                    <a:cubicBezTo>
                      <a:pt x="16" y="14"/>
                      <a:pt x="20" y="11"/>
                      <a:pt x="24" y="9"/>
                    </a:cubicBezTo>
                    <a:cubicBezTo>
                      <a:pt x="25" y="8"/>
                      <a:pt x="27" y="7"/>
                      <a:pt x="26" y="5"/>
                    </a:cubicBezTo>
                    <a:cubicBezTo>
                      <a:pt x="26" y="0"/>
                      <a:pt x="30" y="3"/>
                      <a:pt x="30" y="4"/>
                    </a:cubicBezTo>
                    <a:cubicBezTo>
                      <a:pt x="33" y="8"/>
                      <a:pt x="37" y="7"/>
                      <a:pt x="41" y="6"/>
                    </a:cubicBezTo>
                    <a:cubicBezTo>
                      <a:pt x="54" y="4"/>
                      <a:pt x="68" y="11"/>
                      <a:pt x="75" y="23"/>
                    </a:cubicBezTo>
                    <a:cubicBezTo>
                      <a:pt x="76" y="25"/>
                      <a:pt x="76" y="27"/>
                      <a:pt x="79" y="27"/>
                    </a:cubicBezTo>
                    <a:cubicBezTo>
                      <a:pt x="76" y="27"/>
                      <a:pt x="72" y="28"/>
                      <a:pt x="69" y="28"/>
                    </a:cubicBezTo>
                    <a:cubicBezTo>
                      <a:pt x="66" y="26"/>
                      <a:pt x="65" y="22"/>
                      <a:pt x="62" y="20"/>
                    </a:cubicBezTo>
                    <a:cubicBezTo>
                      <a:pt x="52" y="12"/>
                      <a:pt x="37" y="13"/>
                      <a:pt x="28" y="22"/>
                    </a:cubicBezTo>
                    <a:cubicBezTo>
                      <a:pt x="25" y="25"/>
                      <a:pt x="24" y="28"/>
                      <a:pt x="22" y="31"/>
                    </a:cubicBezTo>
                    <a:cubicBezTo>
                      <a:pt x="21" y="32"/>
                      <a:pt x="20" y="33"/>
                      <a:pt x="20" y="34"/>
                    </a:cubicBezTo>
                    <a:cubicBezTo>
                      <a:pt x="14" y="35"/>
                      <a:pt x="8" y="36"/>
                      <a:pt x="2" y="35"/>
                    </a:cubicBezTo>
                    <a:close/>
                  </a:path>
                </a:pathLst>
              </a:custGeom>
              <a:solidFill>
                <a:srgbClr val="D4A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192">
                <a:extLst>
                  <a:ext uri="{FF2B5EF4-FFF2-40B4-BE49-F238E27FC236}">
                    <a16:creationId xmlns:a16="http://schemas.microsoft.com/office/drawing/2014/main" id="{0BD2D120-FBE7-C28B-B047-8AB33FF60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3475"/>
                <a:ext cx="140" cy="101"/>
              </a:xfrm>
              <a:custGeom>
                <a:avLst/>
                <a:gdLst>
                  <a:gd name="T0" fmla="*/ 1 w 40"/>
                  <a:gd name="T1" fmla="*/ 7 h 29"/>
                  <a:gd name="T2" fmla="*/ 14 w 40"/>
                  <a:gd name="T3" fmla="*/ 5 h 29"/>
                  <a:gd name="T4" fmla="*/ 19 w 40"/>
                  <a:gd name="T5" fmla="*/ 3 h 29"/>
                  <a:gd name="T6" fmla="*/ 30 w 40"/>
                  <a:gd name="T7" fmla="*/ 0 h 29"/>
                  <a:gd name="T8" fmla="*/ 35 w 40"/>
                  <a:gd name="T9" fmla="*/ 4 h 29"/>
                  <a:gd name="T10" fmla="*/ 33 w 40"/>
                  <a:gd name="T11" fmla="*/ 10 h 29"/>
                  <a:gd name="T12" fmla="*/ 38 w 40"/>
                  <a:gd name="T13" fmla="*/ 10 h 29"/>
                  <a:gd name="T14" fmla="*/ 38 w 40"/>
                  <a:gd name="T15" fmla="*/ 15 h 29"/>
                  <a:gd name="T16" fmla="*/ 31 w 40"/>
                  <a:gd name="T17" fmla="*/ 25 h 29"/>
                  <a:gd name="T18" fmla="*/ 30 w 40"/>
                  <a:gd name="T19" fmla="*/ 25 h 29"/>
                  <a:gd name="T20" fmla="*/ 23 w 40"/>
                  <a:gd name="T21" fmla="*/ 16 h 29"/>
                  <a:gd name="T22" fmla="*/ 18 w 40"/>
                  <a:gd name="T23" fmla="*/ 13 h 29"/>
                  <a:gd name="T24" fmla="*/ 14 w 40"/>
                  <a:gd name="T25" fmla="*/ 17 h 29"/>
                  <a:gd name="T26" fmla="*/ 15 w 40"/>
                  <a:gd name="T27" fmla="*/ 23 h 29"/>
                  <a:gd name="T28" fmla="*/ 12 w 40"/>
                  <a:gd name="T29" fmla="*/ 28 h 29"/>
                  <a:gd name="T30" fmla="*/ 12 w 40"/>
                  <a:gd name="T31" fmla="*/ 28 h 29"/>
                  <a:gd name="T32" fmla="*/ 11 w 40"/>
                  <a:gd name="T33" fmla="*/ 28 h 29"/>
                  <a:gd name="T34" fmla="*/ 3 w 40"/>
                  <a:gd name="T35" fmla="*/ 29 h 29"/>
                  <a:gd name="T36" fmla="*/ 1 w 40"/>
                  <a:gd name="T37" fmla="*/ 24 h 29"/>
                  <a:gd name="T38" fmla="*/ 5 w 40"/>
                  <a:gd name="T39" fmla="*/ 21 h 29"/>
                  <a:gd name="T40" fmla="*/ 0 w 40"/>
                  <a:gd name="T41" fmla="*/ 19 h 29"/>
                  <a:gd name="T42" fmla="*/ 0 w 40"/>
                  <a:gd name="T43" fmla="*/ 17 h 29"/>
                  <a:gd name="T44" fmla="*/ 4 w 40"/>
                  <a:gd name="T45" fmla="*/ 15 h 29"/>
                  <a:gd name="T46" fmla="*/ 4 w 40"/>
                  <a:gd name="T47" fmla="*/ 14 h 29"/>
                  <a:gd name="T48" fmla="*/ 1 w 40"/>
                  <a:gd name="T4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9">
                    <a:moveTo>
                      <a:pt x="1" y="7"/>
                    </a:moveTo>
                    <a:cubicBezTo>
                      <a:pt x="5" y="7"/>
                      <a:pt x="10" y="6"/>
                      <a:pt x="14" y="5"/>
                    </a:cubicBezTo>
                    <a:cubicBezTo>
                      <a:pt x="16" y="5"/>
                      <a:pt x="17" y="5"/>
                      <a:pt x="19" y="3"/>
                    </a:cubicBezTo>
                    <a:cubicBezTo>
                      <a:pt x="22" y="0"/>
                      <a:pt x="26" y="1"/>
                      <a:pt x="30" y="0"/>
                    </a:cubicBezTo>
                    <a:cubicBezTo>
                      <a:pt x="32" y="1"/>
                      <a:pt x="35" y="0"/>
                      <a:pt x="35" y="4"/>
                    </a:cubicBezTo>
                    <a:cubicBezTo>
                      <a:pt x="35" y="6"/>
                      <a:pt x="36" y="9"/>
                      <a:pt x="33" y="10"/>
                    </a:cubicBezTo>
                    <a:cubicBezTo>
                      <a:pt x="34" y="10"/>
                      <a:pt x="36" y="9"/>
                      <a:pt x="38" y="10"/>
                    </a:cubicBezTo>
                    <a:cubicBezTo>
                      <a:pt x="40" y="12"/>
                      <a:pt x="38" y="13"/>
                      <a:pt x="38" y="15"/>
                    </a:cubicBezTo>
                    <a:cubicBezTo>
                      <a:pt x="36" y="18"/>
                      <a:pt x="34" y="22"/>
                      <a:pt x="31" y="25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24" y="23"/>
                      <a:pt x="24" y="23"/>
                      <a:pt x="23" y="16"/>
                    </a:cubicBezTo>
                    <a:cubicBezTo>
                      <a:pt x="23" y="12"/>
                      <a:pt x="20" y="13"/>
                      <a:pt x="18" y="13"/>
                    </a:cubicBezTo>
                    <a:cubicBezTo>
                      <a:pt x="15" y="13"/>
                      <a:pt x="13" y="13"/>
                      <a:pt x="14" y="17"/>
                    </a:cubicBezTo>
                    <a:cubicBezTo>
                      <a:pt x="15" y="19"/>
                      <a:pt x="15" y="21"/>
                      <a:pt x="15" y="23"/>
                    </a:cubicBezTo>
                    <a:cubicBezTo>
                      <a:pt x="16" y="25"/>
                      <a:pt x="14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8" y="27"/>
                      <a:pt x="6" y="29"/>
                      <a:pt x="3" y="29"/>
                    </a:cubicBezTo>
                    <a:cubicBezTo>
                      <a:pt x="0" y="28"/>
                      <a:pt x="1" y="26"/>
                      <a:pt x="1" y="24"/>
                    </a:cubicBezTo>
                    <a:cubicBezTo>
                      <a:pt x="2" y="22"/>
                      <a:pt x="3" y="22"/>
                      <a:pt x="5" y="21"/>
                    </a:cubicBezTo>
                    <a:cubicBezTo>
                      <a:pt x="2" y="22"/>
                      <a:pt x="1" y="21"/>
                      <a:pt x="0" y="19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1" y="15"/>
                      <a:pt x="3" y="15"/>
                      <a:pt x="4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3" y="12"/>
                      <a:pt x="2" y="9"/>
                      <a:pt x="1" y="7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193">
                <a:extLst>
                  <a:ext uri="{FF2B5EF4-FFF2-40B4-BE49-F238E27FC236}">
                    <a16:creationId xmlns:a16="http://schemas.microsoft.com/office/drawing/2014/main" id="{CA0D0CC7-372D-39B5-A190-6A6AF0587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3524"/>
                <a:ext cx="97" cy="66"/>
              </a:xfrm>
              <a:custGeom>
                <a:avLst/>
                <a:gdLst>
                  <a:gd name="T0" fmla="*/ 25 w 28"/>
                  <a:gd name="T1" fmla="*/ 9 h 19"/>
                  <a:gd name="T2" fmla="*/ 27 w 28"/>
                  <a:gd name="T3" fmla="*/ 14 h 19"/>
                  <a:gd name="T4" fmla="*/ 28 w 28"/>
                  <a:gd name="T5" fmla="*/ 15 h 19"/>
                  <a:gd name="T6" fmla="*/ 22 w 28"/>
                  <a:gd name="T7" fmla="*/ 11 h 19"/>
                  <a:gd name="T8" fmla="*/ 21 w 28"/>
                  <a:gd name="T9" fmla="*/ 5 h 19"/>
                  <a:gd name="T10" fmla="*/ 18 w 28"/>
                  <a:gd name="T11" fmla="*/ 3 h 19"/>
                  <a:gd name="T12" fmla="*/ 16 w 28"/>
                  <a:gd name="T13" fmla="*/ 6 h 19"/>
                  <a:gd name="T14" fmla="*/ 17 w 28"/>
                  <a:gd name="T15" fmla="*/ 11 h 19"/>
                  <a:gd name="T16" fmla="*/ 10 w 28"/>
                  <a:gd name="T17" fmla="*/ 18 h 19"/>
                  <a:gd name="T18" fmla="*/ 3 w 28"/>
                  <a:gd name="T19" fmla="*/ 12 h 19"/>
                  <a:gd name="T20" fmla="*/ 0 w 28"/>
                  <a:gd name="T21" fmla="*/ 4 h 19"/>
                  <a:gd name="T22" fmla="*/ 7 w 28"/>
                  <a:gd name="T23" fmla="*/ 3 h 19"/>
                  <a:gd name="T24" fmla="*/ 7 w 28"/>
                  <a:gd name="T25" fmla="*/ 13 h 19"/>
                  <a:gd name="T26" fmla="*/ 11 w 28"/>
                  <a:gd name="T27" fmla="*/ 16 h 19"/>
                  <a:gd name="T28" fmla="*/ 15 w 28"/>
                  <a:gd name="T29" fmla="*/ 13 h 19"/>
                  <a:gd name="T30" fmla="*/ 12 w 28"/>
                  <a:gd name="T31" fmla="*/ 3 h 19"/>
                  <a:gd name="T32" fmla="*/ 20 w 28"/>
                  <a:gd name="T33" fmla="*/ 1 h 19"/>
                  <a:gd name="T34" fmla="*/ 24 w 28"/>
                  <a:gd name="T35" fmla="*/ 3 h 19"/>
                  <a:gd name="T36" fmla="*/ 24 w 28"/>
                  <a:gd name="T37" fmla="*/ 4 h 19"/>
                  <a:gd name="T38" fmla="*/ 25 w 28"/>
                  <a:gd name="T3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9">
                    <a:moveTo>
                      <a:pt x="25" y="9"/>
                    </a:moveTo>
                    <a:cubicBezTo>
                      <a:pt x="26" y="11"/>
                      <a:pt x="24" y="13"/>
                      <a:pt x="27" y="14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4" y="16"/>
                      <a:pt x="21" y="17"/>
                      <a:pt x="22" y="11"/>
                    </a:cubicBezTo>
                    <a:cubicBezTo>
                      <a:pt x="22" y="9"/>
                      <a:pt x="20" y="7"/>
                      <a:pt x="21" y="5"/>
                    </a:cubicBezTo>
                    <a:cubicBezTo>
                      <a:pt x="21" y="4"/>
                      <a:pt x="20" y="3"/>
                      <a:pt x="18" y="3"/>
                    </a:cubicBezTo>
                    <a:cubicBezTo>
                      <a:pt x="17" y="3"/>
                      <a:pt x="16" y="4"/>
                      <a:pt x="16" y="6"/>
                    </a:cubicBezTo>
                    <a:cubicBezTo>
                      <a:pt x="16" y="7"/>
                      <a:pt x="17" y="9"/>
                      <a:pt x="17" y="11"/>
                    </a:cubicBezTo>
                    <a:cubicBezTo>
                      <a:pt x="17" y="16"/>
                      <a:pt x="15" y="18"/>
                      <a:pt x="10" y="18"/>
                    </a:cubicBezTo>
                    <a:cubicBezTo>
                      <a:pt x="6" y="19"/>
                      <a:pt x="3" y="16"/>
                      <a:pt x="3" y="12"/>
                    </a:cubicBezTo>
                    <a:cubicBezTo>
                      <a:pt x="3" y="9"/>
                      <a:pt x="2" y="6"/>
                      <a:pt x="0" y="4"/>
                    </a:cubicBezTo>
                    <a:cubicBezTo>
                      <a:pt x="2" y="4"/>
                      <a:pt x="4" y="4"/>
                      <a:pt x="7" y="3"/>
                    </a:cubicBezTo>
                    <a:cubicBezTo>
                      <a:pt x="6" y="7"/>
                      <a:pt x="6" y="10"/>
                      <a:pt x="7" y="13"/>
                    </a:cubicBezTo>
                    <a:cubicBezTo>
                      <a:pt x="7" y="15"/>
                      <a:pt x="9" y="16"/>
                      <a:pt x="11" y="16"/>
                    </a:cubicBezTo>
                    <a:cubicBezTo>
                      <a:pt x="13" y="16"/>
                      <a:pt x="14" y="15"/>
                      <a:pt x="15" y="13"/>
                    </a:cubicBezTo>
                    <a:cubicBezTo>
                      <a:pt x="15" y="10"/>
                      <a:pt x="15" y="6"/>
                      <a:pt x="12" y="3"/>
                    </a:cubicBezTo>
                    <a:cubicBezTo>
                      <a:pt x="14" y="1"/>
                      <a:pt x="17" y="2"/>
                      <a:pt x="20" y="1"/>
                    </a:cubicBezTo>
                    <a:cubicBezTo>
                      <a:pt x="22" y="1"/>
                      <a:pt x="23" y="0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6"/>
                      <a:pt x="26" y="7"/>
                      <a:pt x="25" y="9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94">
                <a:extLst>
                  <a:ext uri="{FF2B5EF4-FFF2-40B4-BE49-F238E27FC236}">
                    <a16:creationId xmlns:a16="http://schemas.microsoft.com/office/drawing/2014/main" id="{65EBF021-862F-C009-F4C6-A96691F9C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3538"/>
                <a:ext cx="46" cy="59"/>
              </a:xfrm>
              <a:custGeom>
                <a:avLst/>
                <a:gdLst>
                  <a:gd name="T0" fmla="*/ 13 w 13"/>
                  <a:gd name="T1" fmla="*/ 10 h 17"/>
                  <a:gd name="T2" fmla="*/ 7 w 13"/>
                  <a:gd name="T3" fmla="*/ 10 h 17"/>
                  <a:gd name="T4" fmla="*/ 9 w 13"/>
                  <a:gd name="T5" fmla="*/ 15 h 17"/>
                  <a:gd name="T6" fmla="*/ 3 w 13"/>
                  <a:gd name="T7" fmla="*/ 16 h 17"/>
                  <a:gd name="T8" fmla="*/ 0 w 13"/>
                  <a:gd name="T9" fmla="*/ 2 h 17"/>
                  <a:gd name="T10" fmla="*/ 10 w 13"/>
                  <a:gd name="T11" fmla="*/ 1 h 17"/>
                  <a:gd name="T12" fmla="*/ 12 w 13"/>
                  <a:gd name="T13" fmla="*/ 2 h 17"/>
                  <a:gd name="T14" fmla="*/ 10 w 13"/>
                  <a:gd name="T15" fmla="*/ 3 h 17"/>
                  <a:gd name="T16" fmla="*/ 6 w 13"/>
                  <a:gd name="T17" fmla="*/ 4 h 17"/>
                  <a:gd name="T18" fmla="*/ 6 w 13"/>
                  <a:gd name="T19" fmla="*/ 7 h 17"/>
                  <a:gd name="T20" fmla="*/ 12 w 13"/>
                  <a:gd name="T21" fmla="*/ 5 h 17"/>
                  <a:gd name="T22" fmla="*/ 13 w 13"/>
                  <a:gd name="T2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7">
                    <a:moveTo>
                      <a:pt x="13" y="10"/>
                    </a:moveTo>
                    <a:cubicBezTo>
                      <a:pt x="10" y="10"/>
                      <a:pt x="8" y="8"/>
                      <a:pt x="7" y="10"/>
                    </a:cubicBezTo>
                    <a:cubicBezTo>
                      <a:pt x="6" y="12"/>
                      <a:pt x="6" y="14"/>
                      <a:pt x="9" y="15"/>
                    </a:cubicBezTo>
                    <a:cubicBezTo>
                      <a:pt x="7" y="17"/>
                      <a:pt x="5" y="16"/>
                      <a:pt x="3" y="16"/>
                    </a:cubicBezTo>
                    <a:cubicBezTo>
                      <a:pt x="3" y="11"/>
                      <a:pt x="3" y="7"/>
                      <a:pt x="0" y="2"/>
                    </a:cubicBezTo>
                    <a:cubicBezTo>
                      <a:pt x="3" y="1"/>
                      <a:pt x="6" y="1"/>
                      <a:pt x="10" y="1"/>
                    </a:cubicBezTo>
                    <a:cubicBezTo>
                      <a:pt x="11" y="0"/>
                      <a:pt x="12" y="0"/>
                      <a:pt x="12" y="2"/>
                    </a:cubicBezTo>
                    <a:cubicBezTo>
                      <a:pt x="12" y="5"/>
                      <a:pt x="10" y="2"/>
                      <a:pt x="10" y="3"/>
                    </a:cubicBezTo>
                    <a:cubicBezTo>
                      <a:pt x="8" y="3"/>
                      <a:pt x="6" y="2"/>
                      <a:pt x="6" y="4"/>
                    </a:cubicBezTo>
                    <a:cubicBezTo>
                      <a:pt x="5" y="5"/>
                      <a:pt x="6" y="7"/>
                      <a:pt x="6" y="7"/>
                    </a:cubicBezTo>
                    <a:cubicBezTo>
                      <a:pt x="8" y="8"/>
                      <a:pt x="10" y="7"/>
                      <a:pt x="12" y="5"/>
                    </a:cubicBezTo>
                    <a:cubicBezTo>
                      <a:pt x="12" y="7"/>
                      <a:pt x="12" y="8"/>
                      <a:pt x="13" y="10"/>
                    </a:cubicBezTo>
                    <a:close/>
                  </a:path>
                </a:pathLst>
              </a:custGeom>
              <a:solidFill>
                <a:srgbClr val="4A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95">
                <a:extLst>
                  <a:ext uri="{FF2B5EF4-FFF2-40B4-BE49-F238E27FC236}">
                    <a16:creationId xmlns:a16="http://schemas.microsoft.com/office/drawing/2014/main" id="{16DA1BFB-0496-2D9F-8FA1-0AEC5262A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552"/>
                <a:ext cx="52" cy="52"/>
              </a:xfrm>
              <a:custGeom>
                <a:avLst/>
                <a:gdLst>
                  <a:gd name="T0" fmla="*/ 1 w 15"/>
                  <a:gd name="T1" fmla="*/ 9 h 15"/>
                  <a:gd name="T2" fmla="*/ 5 w 15"/>
                  <a:gd name="T3" fmla="*/ 1 h 15"/>
                  <a:gd name="T4" fmla="*/ 10 w 15"/>
                  <a:gd name="T5" fmla="*/ 7 h 15"/>
                  <a:gd name="T6" fmla="*/ 15 w 15"/>
                  <a:gd name="T7" fmla="*/ 14 h 15"/>
                  <a:gd name="T8" fmla="*/ 7 w 15"/>
                  <a:gd name="T9" fmla="*/ 15 h 15"/>
                  <a:gd name="T10" fmla="*/ 8 w 15"/>
                  <a:gd name="T11" fmla="*/ 11 h 15"/>
                  <a:gd name="T12" fmla="*/ 2 w 15"/>
                  <a:gd name="T13" fmla="*/ 11 h 15"/>
                  <a:gd name="T14" fmla="*/ 1 w 15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" y="9"/>
                    </a:moveTo>
                    <a:cubicBezTo>
                      <a:pt x="2" y="6"/>
                      <a:pt x="1" y="1"/>
                      <a:pt x="5" y="1"/>
                    </a:cubicBezTo>
                    <a:cubicBezTo>
                      <a:pt x="8" y="0"/>
                      <a:pt x="8" y="5"/>
                      <a:pt x="10" y="7"/>
                    </a:cubicBezTo>
                    <a:cubicBezTo>
                      <a:pt x="11" y="10"/>
                      <a:pt x="12" y="12"/>
                      <a:pt x="15" y="14"/>
                    </a:cubicBezTo>
                    <a:cubicBezTo>
                      <a:pt x="12" y="15"/>
                      <a:pt x="10" y="15"/>
                      <a:pt x="7" y="15"/>
                    </a:cubicBezTo>
                    <a:cubicBezTo>
                      <a:pt x="9" y="14"/>
                      <a:pt x="9" y="13"/>
                      <a:pt x="8" y="11"/>
                    </a:cubicBezTo>
                    <a:cubicBezTo>
                      <a:pt x="6" y="10"/>
                      <a:pt x="4" y="10"/>
                      <a:pt x="2" y="11"/>
                    </a:cubicBezTo>
                    <a:cubicBezTo>
                      <a:pt x="0" y="11"/>
                      <a:pt x="1" y="10"/>
                      <a:pt x="1" y="9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96">
                <a:extLst>
                  <a:ext uri="{FF2B5EF4-FFF2-40B4-BE49-F238E27FC236}">
                    <a16:creationId xmlns:a16="http://schemas.microsoft.com/office/drawing/2014/main" id="{2F413ABD-AC4D-E394-0279-FFC70205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562"/>
                <a:ext cx="28" cy="53"/>
              </a:xfrm>
              <a:custGeom>
                <a:avLst/>
                <a:gdLst>
                  <a:gd name="T0" fmla="*/ 7 w 8"/>
                  <a:gd name="T1" fmla="*/ 14 h 15"/>
                  <a:gd name="T2" fmla="*/ 1 w 8"/>
                  <a:gd name="T3" fmla="*/ 15 h 15"/>
                  <a:gd name="T4" fmla="*/ 0 w 8"/>
                  <a:gd name="T5" fmla="*/ 0 h 15"/>
                  <a:gd name="T6" fmla="*/ 6 w 8"/>
                  <a:gd name="T7" fmla="*/ 0 h 15"/>
                  <a:gd name="T8" fmla="*/ 6 w 8"/>
                  <a:gd name="T9" fmla="*/ 11 h 15"/>
                  <a:gd name="T10" fmla="*/ 7 w 8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7" y="14"/>
                    </a:moveTo>
                    <a:cubicBezTo>
                      <a:pt x="5" y="15"/>
                      <a:pt x="3" y="15"/>
                      <a:pt x="1" y="15"/>
                    </a:cubicBezTo>
                    <a:cubicBezTo>
                      <a:pt x="4" y="10"/>
                      <a:pt x="2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5" y="4"/>
                      <a:pt x="6" y="7"/>
                      <a:pt x="6" y="11"/>
                    </a:cubicBezTo>
                    <a:cubicBezTo>
                      <a:pt x="6" y="12"/>
                      <a:pt x="8" y="13"/>
                      <a:pt x="7" y="14"/>
                    </a:cubicBezTo>
                    <a:close/>
                  </a:path>
                </a:pathLst>
              </a:cu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97">
                <a:extLst>
                  <a:ext uri="{FF2B5EF4-FFF2-40B4-BE49-F238E27FC236}">
                    <a16:creationId xmlns:a16="http://schemas.microsoft.com/office/drawing/2014/main" id="{C8F1F8EC-604B-217D-BB4B-93325879B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3583"/>
                <a:ext cx="56" cy="32"/>
              </a:xfrm>
              <a:custGeom>
                <a:avLst/>
                <a:gdLst>
                  <a:gd name="T0" fmla="*/ 1 w 16"/>
                  <a:gd name="T1" fmla="*/ 8 h 9"/>
                  <a:gd name="T2" fmla="*/ 0 w 16"/>
                  <a:gd name="T3" fmla="*/ 5 h 9"/>
                  <a:gd name="T4" fmla="*/ 6 w 16"/>
                  <a:gd name="T5" fmla="*/ 5 h 9"/>
                  <a:gd name="T6" fmla="*/ 9 w 16"/>
                  <a:gd name="T7" fmla="*/ 6 h 9"/>
                  <a:gd name="T8" fmla="*/ 12 w 16"/>
                  <a:gd name="T9" fmla="*/ 0 h 9"/>
                  <a:gd name="T10" fmla="*/ 13 w 16"/>
                  <a:gd name="T11" fmla="*/ 2 h 9"/>
                  <a:gd name="T12" fmla="*/ 8 w 16"/>
                  <a:gd name="T13" fmla="*/ 8 h 9"/>
                  <a:gd name="T14" fmla="*/ 1 w 16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" y="8"/>
                    </a:moveTo>
                    <a:cubicBezTo>
                      <a:pt x="1" y="7"/>
                      <a:pt x="0" y="6"/>
                      <a:pt x="0" y="5"/>
                    </a:cubicBezTo>
                    <a:cubicBezTo>
                      <a:pt x="2" y="7"/>
                      <a:pt x="5" y="7"/>
                      <a:pt x="6" y="5"/>
                    </a:cubicBezTo>
                    <a:cubicBezTo>
                      <a:pt x="9" y="2"/>
                      <a:pt x="9" y="5"/>
                      <a:pt x="9" y="6"/>
                    </a:cubicBezTo>
                    <a:cubicBezTo>
                      <a:pt x="12" y="5"/>
                      <a:pt x="11" y="2"/>
                      <a:pt x="12" y="0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6" y="8"/>
                      <a:pt x="12" y="8"/>
                      <a:pt x="8" y="8"/>
                    </a:cubicBezTo>
                    <a:cubicBezTo>
                      <a:pt x="6" y="8"/>
                      <a:pt x="3" y="9"/>
                      <a:pt x="1" y="8"/>
                    </a:cubicBez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198">
                <a:extLst>
                  <a:ext uri="{FF2B5EF4-FFF2-40B4-BE49-F238E27FC236}">
                    <a16:creationId xmlns:a16="http://schemas.microsoft.com/office/drawing/2014/main" id="{DEF9F79A-B984-6D2C-D1E9-6DE1FC19B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3517"/>
                <a:ext cx="42" cy="17"/>
              </a:xfrm>
              <a:custGeom>
                <a:avLst/>
                <a:gdLst>
                  <a:gd name="T0" fmla="*/ 4 w 12"/>
                  <a:gd name="T1" fmla="*/ 5 h 5"/>
                  <a:gd name="T2" fmla="*/ 0 w 12"/>
                  <a:gd name="T3" fmla="*/ 3 h 5"/>
                  <a:gd name="T4" fmla="*/ 7 w 12"/>
                  <a:gd name="T5" fmla="*/ 2 h 5"/>
                  <a:gd name="T6" fmla="*/ 11 w 12"/>
                  <a:gd name="T7" fmla="*/ 4 h 5"/>
                  <a:gd name="T8" fmla="*/ 4 w 1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4" y="5"/>
                    </a:moveTo>
                    <a:cubicBezTo>
                      <a:pt x="3" y="3"/>
                      <a:pt x="2" y="4"/>
                      <a:pt x="0" y="3"/>
                    </a:cubicBezTo>
                    <a:cubicBezTo>
                      <a:pt x="2" y="2"/>
                      <a:pt x="5" y="3"/>
                      <a:pt x="7" y="2"/>
                    </a:cubicBezTo>
                    <a:cubicBezTo>
                      <a:pt x="9" y="2"/>
                      <a:pt x="12" y="0"/>
                      <a:pt x="11" y="4"/>
                    </a:cubicBezTo>
                    <a:cubicBezTo>
                      <a:pt x="9" y="4"/>
                      <a:pt x="6" y="3"/>
                      <a:pt x="4" y="5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99">
                <a:extLst>
                  <a:ext uri="{FF2B5EF4-FFF2-40B4-BE49-F238E27FC236}">
                    <a16:creationId xmlns:a16="http://schemas.microsoft.com/office/drawing/2014/main" id="{DF5F4092-B598-D94B-74F9-F20F4B960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562"/>
                <a:ext cx="24" cy="14"/>
              </a:xfrm>
              <a:custGeom>
                <a:avLst/>
                <a:gdLst>
                  <a:gd name="T0" fmla="*/ 1 w 7"/>
                  <a:gd name="T1" fmla="*/ 4 h 4"/>
                  <a:gd name="T2" fmla="*/ 0 w 7"/>
                  <a:gd name="T3" fmla="*/ 3 h 4"/>
                  <a:gd name="T4" fmla="*/ 5 w 7"/>
                  <a:gd name="T5" fmla="*/ 1 h 4"/>
                  <a:gd name="T6" fmla="*/ 7 w 7"/>
                  <a:gd name="T7" fmla="*/ 3 h 4"/>
                  <a:gd name="T8" fmla="*/ 1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1" y="4"/>
                      <a:pt x="0" y="3"/>
                      <a:pt x="0" y="3"/>
                    </a:cubicBezTo>
                    <a:cubicBezTo>
                      <a:pt x="1" y="2"/>
                      <a:pt x="4" y="3"/>
                      <a:pt x="5" y="1"/>
                    </a:cubicBezTo>
                    <a:cubicBezTo>
                      <a:pt x="6" y="0"/>
                      <a:pt x="6" y="0"/>
                      <a:pt x="7" y="3"/>
                    </a:cubicBezTo>
                    <a:cubicBezTo>
                      <a:pt x="5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200">
                <a:extLst>
                  <a:ext uri="{FF2B5EF4-FFF2-40B4-BE49-F238E27FC236}">
                    <a16:creationId xmlns:a16="http://schemas.microsoft.com/office/drawing/2014/main" id="{30FC8386-AB67-5DE4-7814-24F6BFAD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3569"/>
                <a:ext cx="63" cy="56"/>
              </a:xfrm>
              <a:custGeom>
                <a:avLst/>
                <a:gdLst>
                  <a:gd name="T0" fmla="*/ 8 w 18"/>
                  <a:gd name="T1" fmla="*/ 16 h 16"/>
                  <a:gd name="T2" fmla="*/ 0 w 18"/>
                  <a:gd name="T3" fmla="*/ 8 h 16"/>
                  <a:gd name="T4" fmla="*/ 10 w 18"/>
                  <a:gd name="T5" fmla="*/ 0 h 16"/>
                  <a:gd name="T6" fmla="*/ 18 w 18"/>
                  <a:gd name="T7" fmla="*/ 8 h 16"/>
                  <a:gd name="T8" fmla="*/ 8 w 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8" y="16"/>
                    </a:moveTo>
                    <a:cubicBezTo>
                      <a:pt x="4" y="16"/>
                      <a:pt x="0" y="13"/>
                      <a:pt x="0" y="8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4" y="0"/>
                      <a:pt x="18" y="3"/>
                      <a:pt x="18" y="8"/>
                    </a:cubicBezTo>
                    <a:cubicBezTo>
                      <a:pt x="18" y="12"/>
                      <a:pt x="14" y="16"/>
                      <a:pt x="8" y="16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201">
                <a:extLst>
                  <a:ext uri="{FF2B5EF4-FFF2-40B4-BE49-F238E27FC236}">
                    <a16:creationId xmlns:a16="http://schemas.microsoft.com/office/drawing/2014/main" id="{89B08716-DA61-5D03-4339-75F5F24D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3573"/>
                <a:ext cx="63" cy="56"/>
              </a:xfrm>
              <a:custGeom>
                <a:avLst/>
                <a:gdLst>
                  <a:gd name="T0" fmla="*/ 9 w 18"/>
                  <a:gd name="T1" fmla="*/ 16 h 16"/>
                  <a:gd name="T2" fmla="*/ 0 w 18"/>
                  <a:gd name="T3" fmla="*/ 8 h 16"/>
                  <a:gd name="T4" fmla="*/ 9 w 18"/>
                  <a:gd name="T5" fmla="*/ 0 h 16"/>
                  <a:gd name="T6" fmla="*/ 18 w 18"/>
                  <a:gd name="T7" fmla="*/ 8 h 16"/>
                  <a:gd name="T8" fmla="*/ 9 w 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4" y="16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4" y="0"/>
                      <a:pt x="18" y="3"/>
                      <a:pt x="18" y="8"/>
                    </a:cubicBezTo>
                    <a:cubicBezTo>
                      <a:pt x="18" y="12"/>
                      <a:pt x="14" y="16"/>
                      <a:pt x="9" y="16"/>
                    </a:cubicBez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202">
                <a:extLst>
                  <a:ext uri="{FF2B5EF4-FFF2-40B4-BE49-F238E27FC236}">
                    <a16:creationId xmlns:a16="http://schemas.microsoft.com/office/drawing/2014/main" id="{9C5CDFC5-5902-8FC7-A496-78590869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3573"/>
                <a:ext cx="59" cy="56"/>
              </a:xfrm>
              <a:custGeom>
                <a:avLst/>
                <a:gdLst>
                  <a:gd name="T0" fmla="*/ 3 w 17"/>
                  <a:gd name="T1" fmla="*/ 5 h 16"/>
                  <a:gd name="T2" fmla="*/ 5 w 17"/>
                  <a:gd name="T3" fmla="*/ 15 h 16"/>
                  <a:gd name="T4" fmla="*/ 0 w 17"/>
                  <a:gd name="T5" fmla="*/ 16 h 16"/>
                  <a:gd name="T6" fmla="*/ 0 w 17"/>
                  <a:gd name="T7" fmla="*/ 1 h 16"/>
                  <a:gd name="T8" fmla="*/ 13 w 17"/>
                  <a:gd name="T9" fmla="*/ 10 h 16"/>
                  <a:gd name="T10" fmla="*/ 11 w 17"/>
                  <a:gd name="T11" fmla="*/ 1 h 16"/>
                  <a:gd name="T12" fmla="*/ 17 w 17"/>
                  <a:gd name="T13" fmla="*/ 1 h 16"/>
                  <a:gd name="T14" fmla="*/ 15 w 17"/>
                  <a:gd name="T15" fmla="*/ 12 h 16"/>
                  <a:gd name="T16" fmla="*/ 15 w 17"/>
                  <a:gd name="T17" fmla="*/ 16 h 16"/>
                  <a:gd name="T18" fmla="*/ 12 w 17"/>
                  <a:gd name="T19" fmla="*/ 14 h 16"/>
                  <a:gd name="T20" fmla="*/ 3 w 17"/>
                  <a:gd name="T2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6">
                    <a:moveTo>
                      <a:pt x="3" y="5"/>
                    </a:moveTo>
                    <a:cubicBezTo>
                      <a:pt x="2" y="13"/>
                      <a:pt x="2" y="13"/>
                      <a:pt x="5" y="15"/>
                    </a:cubicBezTo>
                    <a:cubicBezTo>
                      <a:pt x="3" y="16"/>
                      <a:pt x="1" y="16"/>
                      <a:pt x="0" y="16"/>
                    </a:cubicBezTo>
                    <a:cubicBezTo>
                      <a:pt x="2" y="11"/>
                      <a:pt x="2" y="6"/>
                      <a:pt x="0" y="1"/>
                    </a:cubicBezTo>
                    <a:cubicBezTo>
                      <a:pt x="3" y="1"/>
                      <a:pt x="3" y="1"/>
                      <a:pt x="13" y="10"/>
                    </a:cubicBezTo>
                    <a:cubicBezTo>
                      <a:pt x="14" y="7"/>
                      <a:pt x="15" y="4"/>
                      <a:pt x="11" y="1"/>
                    </a:cubicBezTo>
                    <a:cubicBezTo>
                      <a:pt x="13" y="0"/>
                      <a:pt x="15" y="1"/>
                      <a:pt x="17" y="1"/>
                    </a:cubicBezTo>
                    <a:cubicBezTo>
                      <a:pt x="14" y="5"/>
                      <a:pt x="16" y="9"/>
                      <a:pt x="15" y="12"/>
                    </a:cubicBezTo>
                    <a:cubicBezTo>
                      <a:pt x="15" y="13"/>
                      <a:pt x="16" y="15"/>
                      <a:pt x="15" y="16"/>
                    </a:cubicBezTo>
                    <a:cubicBezTo>
                      <a:pt x="13" y="16"/>
                      <a:pt x="13" y="15"/>
                      <a:pt x="12" y="14"/>
                    </a:cubicBezTo>
                    <a:cubicBezTo>
                      <a:pt x="9" y="11"/>
                      <a:pt x="6" y="8"/>
                      <a:pt x="3" y="5"/>
                    </a:cubicBezTo>
                    <a:close/>
                  </a:path>
                </a:pathLst>
              </a:custGeom>
              <a:solidFill>
                <a:srgbClr val="40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203">
                <a:extLst>
                  <a:ext uri="{FF2B5EF4-FFF2-40B4-BE49-F238E27FC236}">
                    <a16:creationId xmlns:a16="http://schemas.microsoft.com/office/drawing/2014/main" id="{153FE787-5ADB-EBC2-E149-907F3C89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3566"/>
                <a:ext cx="63" cy="59"/>
              </a:xfrm>
              <a:custGeom>
                <a:avLst/>
                <a:gdLst>
                  <a:gd name="T0" fmla="*/ 4 w 18"/>
                  <a:gd name="T1" fmla="*/ 16 h 17"/>
                  <a:gd name="T2" fmla="*/ 1 w 18"/>
                  <a:gd name="T3" fmla="*/ 15 h 17"/>
                  <a:gd name="T4" fmla="*/ 2 w 18"/>
                  <a:gd name="T5" fmla="*/ 13 h 17"/>
                  <a:gd name="T6" fmla="*/ 11 w 18"/>
                  <a:gd name="T7" fmla="*/ 3 h 17"/>
                  <a:gd name="T8" fmla="*/ 15 w 18"/>
                  <a:gd name="T9" fmla="*/ 2 h 17"/>
                  <a:gd name="T10" fmla="*/ 13 w 18"/>
                  <a:gd name="T11" fmla="*/ 6 h 17"/>
                  <a:gd name="T12" fmla="*/ 7 w 18"/>
                  <a:gd name="T13" fmla="*/ 15 h 17"/>
                  <a:gd name="T14" fmla="*/ 4 w 18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4" y="16"/>
                    </a:moveTo>
                    <a:cubicBezTo>
                      <a:pt x="3" y="16"/>
                      <a:pt x="1" y="16"/>
                      <a:pt x="1" y="15"/>
                    </a:cubicBezTo>
                    <a:cubicBezTo>
                      <a:pt x="0" y="14"/>
                      <a:pt x="1" y="13"/>
                      <a:pt x="2" y="13"/>
                    </a:cubicBezTo>
                    <a:cubicBezTo>
                      <a:pt x="5" y="10"/>
                      <a:pt x="8" y="6"/>
                      <a:pt x="11" y="3"/>
                    </a:cubicBezTo>
                    <a:cubicBezTo>
                      <a:pt x="12" y="0"/>
                      <a:pt x="14" y="2"/>
                      <a:pt x="15" y="2"/>
                    </a:cubicBezTo>
                    <a:cubicBezTo>
                      <a:pt x="18" y="5"/>
                      <a:pt x="14" y="5"/>
                      <a:pt x="13" y="6"/>
                    </a:cubicBezTo>
                    <a:cubicBezTo>
                      <a:pt x="12" y="9"/>
                      <a:pt x="7" y="10"/>
                      <a:pt x="7" y="15"/>
                    </a:cubicBezTo>
                    <a:cubicBezTo>
                      <a:pt x="6" y="17"/>
                      <a:pt x="5" y="16"/>
                      <a:pt x="4" y="1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204">
                <a:extLst>
                  <a:ext uri="{FF2B5EF4-FFF2-40B4-BE49-F238E27FC236}">
                    <a16:creationId xmlns:a16="http://schemas.microsoft.com/office/drawing/2014/main" id="{0C660189-F8FA-E4E9-B40E-A1B1D45F0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3604"/>
                <a:ext cx="46" cy="21"/>
              </a:xfrm>
              <a:custGeom>
                <a:avLst/>
                <a:gdLst>
                  <a:gd name="T0" fmla="*/ 0 w 13"/>
                  <a:gd name="T1" fmla="*/ 5 h 6"/>
                  <a:gd name="T2" fmla="*/ 3 w 13"/>
                  <a:gd name="T3" fmla="*/ 4 h 6"/>
                  <a:gd name="T4" fmla="*/ 12 w 13"/>
                  <a:gd name="T5" fmla="*/ 0 h 6"/>
                  <a:gd name="T6" fmla="*/ 8 w 13"/>
                  <a:gd name="T7" fmla="*/ 6 h 6"/>
                  <a:gd name="T8" fmla="*/ 0 w 13"/>
                  <a:gd name="T9" fmla="*/ 5 h 6"/>
                  <a:gd name="T10" fmla="*/ 0 w 13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5"/>
                    </a:moveTo>
                    <a:cubicBezTo>
                      <a:pt x="1" y="4"/>
                      <a:pt x="2" y="5"/>
                      <a:pt x="3" y="4"/>
                    </a:cubicBezTo>
                    <a:cubicBezTo>
                      <a:pt x="6" y="3"/>
                      <a:pt x="10" y="5"/>
                      <a:pt x="12" y="0"/>
                    </a:cubicBezTo>
                    <a:cubicBezTo>
                      <a:pt x="13" y="5"/>
                      <a:pt x="12" y="6"/>
                      <a:pt x="8" y="6"/>
                    </a:cubicBezTo>
                    <a:cubicBezTo>
                      <a:pt x="5" y="5"/>
                      <a:pt x="3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71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95C58C01-2A7E-AA4C-0F8B-F7D5D6C53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5661025"/>
              <a:ext cx="77788" cy="26988"/>
            </a:xfrm>
            <a:custGeom>
              <a:avLst/>
              <a:gdLst>
                <a:gd name="T0" fmla="*/ 14 w 14"/>
                <a:gd name="T1" fmla="*/ 2 h 5"/>
                <a:gd name="T2" fmla="*/ 10 w 14"/>
                <a:gd name="T3" fmla="*/ 3 h 5"/>
                <a:gd name="T4" fmla="*/ 2 w 14"/>
                <a:gd name="T5" fmla="*/ 5 h 5"/>
                <a:gd name="T6" fmla="*/ 6 w 14"/>
                <a:gd name="T7" fmla="*/ 1 h 5"/>
                <a:gd name="T8" fmla="*/ 14 w 1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1" y="2"/>
                    <a:pt x="10" y="3"/>
                  </a:cubicBezTo>
                  <a:cubicBezTo>
                    <a:pt x="7" y="3"/>
                    <a:pt x="4" y="2"/>
                    <a:pt x="2" y="5"/>
                  </a:cubicBezTo>
                  <a:cubicBezTo>
                    <a:pt x="0" y="0"/>
                    <a:pt x="3" y="1"/>
                    <a:pt x="6" y="1"/>
                  </a:cubicBezTo>
                  <a:cubicBezTo>
                    <a:pt x="9" y="1"/>
                    <a:pt x="12" y="2"/>
                    <a:pt x="14" y="2"/>
                  </a:cubicBezTo>
                  <a:close/>
                </a:path>
              </a:pathLst>
            </a:custGeom>
            <a:solidFill>
              <a:srgbClr val="6A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12001E09-78AA-5A2A-EE96-32667C8F9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1" y="5854700"/>
              <a:ext cx="95250" cy="66675"/>
            </a:xfrm>
            <a:custGeom>
              <a:avLst/>
              <a:gdLst>
                <a:gd name="T0" fmla="*/ 0 w 17"/>
                <a:gd name="T1" fmla="*/ 0 h 12"/>
                <a:gd name="T2" fmla="*/ 17 w 17"/>
                <a:gd name="T3" fmla="*/ 12 h 12"/>
                <a:gd name="T4" fmla="*/ 8 w 17"/>
                <a:gd name="T5" fmla="*/ 7 h 12"/>
                <a:gd name="T6" fmla="*/ 0 w 1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cubicBezTo>
                    <a:pt x="9" y="0"/>
                    <a:pt x="10" y="9"/>
                    <a:pt x="17" y="12"/>
                  </a:cubicBezTo>
                  <a:cubicBezTo>
                    <a:pt x="13" y="12"/>
                    <a:pt x="13" y="12"/>
                    <a:pt x="8" y="7"/>
                  </a:cubicBezTo>
                  <a:cubicBezTo>
                    <a:pt x="6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705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8">
              <a:extLst>
                <a:ext uri="{FF2B5EF4-FFF2-40B4-BE49-F238E27FC236}">
                  <a16:creationId xmlns:a16="http://schemas.microsoft.com/office/drawing/2014/main" id="{27D792B4-17CD-9A79-4184-56299CE9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6" y="3906838"/>
              <a:ext cx="77788" cy="82550"/>
            </a:xfrm>
            <a:custGeom>
              <a:avLst/>
              <a:gdLst>
                <a:gd name="T0" fmla="*/ 1 w 14"/>
                <a:gd name="T1" fmla="*/ 0 h 15"/>
                <a:gd name="T2" fmla="*/ 14 w 14"/>
                <a:gd name="T3" fmla="*/ 2 h 15"/>
                <a:gd name="T4" fmla="*/ 10 w 14"/>
                <a:gd name="T5" fmla="*/ 13 h 15"/>
                <a:gd name="T6" fmla="*/ 7 w 14"/>
                <a:gd name="T7" fmla="*/ 12 h 15"/>
                <a:gd name="T8" fmla="*/ 2 w 14"/>
                <a:gd name="T9" fmla="*/ 2 h 15"/>
                <a:gd name="T10" fmla="*/ 1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" y="0"/>
                  </a:moveTo>
                  <a:cubicBezTo>
                    <a:pt x="5" y="2"/>
                    <a:pt x="9" y="3"/>
                    <a:pt x="14" y="2"/>
                  </a:cubicBezTo>
                  <a:cubicBezTo>
                    <a:pt x="13" y="6"/>
                    <a:pt x="11" y="10"/>
                    <a:pt x="10" y="13"/>
                  </a:cubicBezTo>
                  <a:cubicBezTo>
                    <a:pt x="9" y="14"/>
                    <a:pt x="6" y="15"/>
                    <a:pt x="7" y="12"/>
                  </a:cubicBezTo>
                  <a:cubicBezTo>
                    <a:pt x="8" y="7"/>
                    <a:pt x="5" y="5"/>
                    <a:pt x="2" y="2"/>
                  </a:cubicBezTo>
                  <a:cubicBezTo>
                    <a:pt x="1" y="2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C7A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1CC10056-3FC5-B219-AF79-070B45254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5183188"/>
              <a:ext cx="15875" cy="55563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0 h 10"/>
                <a:gd name="T4" fmla="*/ 2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cubicBezTo>
                    <a:pt x="0" y="6"/>
                    <a:pt x="0" y="3"/>
                    <a:pt x="3" y="0"/>
                  </a:cubicBezTo>
                  <a:cubicBezTo>
                    <a:pt x="3" y="3"/>
                    <a:pt x="3" y="6"/>
                    <a:pt x="2" y="10"/>
                  </a:cubicBezTo>
                  <a:close/>
                </a:path>
              </a:pathLst>
            </a:custGeom>
            <a:solidFill>
              <a:srgbClr val="905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0">
              <a:extLst>
                <a:ext uri="{FF2B5EF4-FFF2-40B4-BE49-F238E27FC236}">
                  <a16:creationId xmlns:a16="http://schemas.microsoft.com/office/drawing/2014/main" id="{42FA3FFE-9857-D822-3F18-A8DFEFCB6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4100513"/>
              <a:ext cx="187325" cy="133350"/>
            </a:xfrm>
            <a:custGeom>
              <a:avLst/>
              <a:gdLst>
                <a:gd name="T0" fmla="*/ 0 w 34"/>
                <a:gd name="T1" fmla="*/ 20 h 24"/>
                <a:gd name="T2" fmla="*/ 18 w 34"/>
                <a:gd name="T3" fmla="*/ 18 h 24"/>
                <a:gd name="T4" fmla="*/ 28 w 34"/>
                <a:gd name="T5" fmla="*/ 6 h 24"/>
                <a:gd name="T6" fmla="*/ 31 w 34"/>
                <a:gd name="T7" fmla="*/ 1 h 24"/>
                <a:gd name="T8" fmla="*/ 34 w 34"/>
                <a:gd name="T9" fmla="*/ 7 h 24"/>
                <a:gd name="T10" fmla="*/ 33 w 34"/>
                <a:gd name="T11" fmla="*/ 10 h 24"/>
                <a:gd name="T12" fmla="*/ 31 w 34"/>
                <a:gd name="T13" fmla="*/ 19 h 24"/>
                <a:gd name="T14" fmla="*/ 20 w 34"/>
                <a:gd name="T15" fmla="*/ 23 h 24"/>
                <a:gd name="T16" fmla="*/ 0 w 34"/>
                <a:gd name="T1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4">
                  <a:moveTo>
                    <a:pt x="0" y="20"/>
                  </a:moveTo>
                  <a:cubicBezTo>
                    <a:pt x="7" y="19"/>
                    <a:pt x="12" y="20"/>
                    <a:pt x="18" y="18"/>
                  </a:cubicBezTo>
                  <a:cubicBezTo>
                    <a:pt x="24" y="16"/>
                    <a:pt x="28" y="13"/>
                    <a:pt x="28" y="6"/>
                  </a:cubicBezTo>
                  <a:cubicBezTo>
                    <a:pt x="28" y="4"/>
                    <a:pt x="28" y="0"/>
                    <a:pt x="31" y="1"/>
                  </a:cubicBezTo>
                  <a:cubicBezTo>
                    <a:pt x="33" y="1"/>
                    <a:pt x="34" y="4"/>
                    <a:pt x="34" y="7"/>
                  </a:cubicBezTo>
                  <a:cubicBezTo>
                    <a:pt x="34" y="8"/>
                    <a:pt x="33" y="9"/>
                    <a:pt x="33" y="10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27" y="20"/>
                    <a:pt x="24" y="24"/>
                    <a:pt x="20" y="23"/>
                  </a:cubicBezTo>
                  <a:cubicBezTo>
                    <a:pt x="14" y="23"/>
                    <a:pt x="8" y="24"/>
                    <a:pt x="0" y="20"/>
                  </a:cubicBez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1">
              <a:extLst>
                <a:ext uri="{FF2B5EF4-FFF2-40B4-BE49-F238E27FC236}">
                  <a16:creationId xmlns:a16="http://schemas.microsoft.com/office/drawing/2014/main" id="{02A7E18D-981C-F905-5728-0E52BF498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4095750"/>
              <a:ext cx="122238" cy="33338"/>
            </a:xfrm>
            <a:custGeom>
              <a:avLst/>
              <a:gdLst>
                <a:gd name="T0" fmla="*/ 17 w 22"/>
                <a:gd name="T1" fmla="*/ 4 h 6"/>
                <a:gd name="T2" fmla="*/ 22 w 22"/>
                <a:gd name="T3" fmla="*/ 5 h 6"/>
                <a:gd name="T4" fmla="*/ 9 w 22"/>
                <a:gd name="T5" fmla="*/ 4 h 6"/>
                <a:gd name="T6" fmla="*/ 0 w 22"/>
                <a:gd name="T7" fmla="*/ 6 h 6"/>
                <a:gd name="T8" fmla="*/ 11 w 22"/>
                <a:gd name="T9" fmla="*/ 2 h 6"/>
                <a:gd name="T10" fmla="*/ 17 w 22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17" y="4"/>
                  </a:moveTo>
                  <a:cubicBezTo>
                    <a:pt x="19" y="4"/>
                    <a:pt x="21" y="3"/>
                    <a:pt x="22" y="5"/>
                  </a:cubicBezTo>
                  <a:cubicBezTo>
                    <a:pt x="18" y="6"/>
                    <a:pt x="14" y="6"/>
                    <a:pt x="9" y="4"/>
                  </a:cubicBezTo>
                  <a:cubicBezTo>
                    <a:pt x="6" y="3"/>
                    <a:pt x="3" y="6"/>
                    <a:pt x="0" y="6"/>
                  </a:cubicBezTo>
                  <a:cubicBezTo>
                    <a:pt x="2" y="1"/>
                    <a:pt x="6" y="0"/>
                    <a:pt x="11" y="2"/>
                  </a:cubicBezTo>
                  <a:cubicBezTo>
                    <a:pt x="12" y="3"/>
                    <a:pt x="14" y="6"/>
                    <a:pt x="17" y="4"/>
                  </a:cubicBezTo>
                  <a:close/>
                </a:path>
              </a:pathLst>
            </a:custGeom>
            <a:solidFill>
              <a:srgbClr val="BB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59C2FB7C-D1A5-B159-6329-E0AB0FB8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5554663"/>
              <a:ext cx="320675" cy="200025"/>
            </a:xfrm>
            <a:custGeom>
              <a:avLst/>
              <a:gdLst>
                <a:gd name="T0" fmla="*/ 14 w 58"/>
                <a:gd name="T1" fmla="*/ 0 h 36"/>
                <a:gd name="T2" fmla="*/ 19 w 58"/>
                <a:gd name="T3" fmla="*/ 1 h 36"/>
                <a:gd name="T4" fmla="*/ 27 w 58"/>
                <a:gd name="T5" fmla="*/ 0 h 36"/>
                <a:gd name="T6" fmla="*/ 53 w 58"/>
                <a:gd name="T7" fmla="*/ 4 h 36"/>
                <a:gd name="T8" fmla="*/ 58 w 58"/>
                <a:gd name="T9" fmla="*/ 6 h 36"/>
                <a:gd name="T10" fmla="*/ 53 w 58"/>
                <a:gd name="T11" fmla="*/ 10 h 36"/>
                <a:gd name="T12" fmla="*/ 47 w 58"/>
                <a:gd name="T13" fmla="*/ 26 h 36"/>
                <a:gd name="T14" fmla="*/ 44 w 58"/>
                <a:gd name="T15" fmla="*/ 23 h 36"/>
                <a:gd name="T16" fmla="*/ 41 w 58"/>
                <a:gd name="T17" fmla="*/ 14 h 36"/>
                <a:gd name="T18" fmla="*/ 34 w 58"/>
                <a:gd name="T19" fmla="*/ 25 h 36"/>
                <a:gd name="T20" fmla="*/ 39 w 58"/>
                <a:gd name="T21" fmla="*/ 21 h 36"/>
                <a:gd name="T22" fmla="*/ 43 w 58"/>
                <a:gd name="T23" fmla="*/ 26 h 36"/>
                <a:gd name="T24" fmla="*/ 44 w 58"/>
                <a:gd name="T25" fmla="*/ 27 h 36"/>
                <a:gd name="T26" fmla="*/ 48 w 58"/>
                <a:gd name="T27" fmla="*/ 28 h 36"/>
                <a:gd name="T28" fmla="*/ 46 w 58"/>
                <a:gd name="T29" fmla="*/ 36 h 36"/>
                <a:gd name="T30" fmla="*/ 0 w 58"/>
                <a:gd name="T31" fmla="*/ 28 h 36"/>
                <a:gd name="T32" fmla="*/ 4 w 58"/>
                <a:gd name="T33" fmla="*/ 21 h 36"/>
                <a:gd name="T34" fmla="*/ 4 w 58"/>
                <a:gd name="T35" fmla="*/ 20 h 36"/>
                <a:gd name="T36" fmla="*/ 14 w 5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36">
                  <a:moveTo>
                    <a:pt x="14" y="0"/>
                  </a:moveTo>
                  <a:cubicBezTo>
                    <a:pt x="16" y="0"/>
                    <a:pt x="18" y="1"/>
                    <a:pt x="19" y="1"/>
                  </a:cubicBezTo>
                  <a:cubicBezTo>
                    <a:pt x="22" y="0"/>
                    <a:pt x="24" y="0"/>
                    <a:pt x="27" y="0"/>
                  </a:cubicBezTo>
                  <a:cubicBezTo>
                    <a:pt x="35" y="1"/>
                    <a:pt x="44" y="2"/>
                    <a:pt x="53" y="4"/>
                  </a:cubicBezTo>
                  <a:cubicBezTo>
                    <a:pt x="55" y="4"/>
                    <a:pt x="58" y="4"/>
                    <a:pt x="58" y="6"/>
                  </a:cubicBezTo>
                  <a:cubicBezTo>
                    <a:pt x="56" y="6"/>
                    <a:pt x="54" y="8"/>
                    <a:pt x="53" y="10"/>
                  </a:cubicBezTo>
                  <a:cubicBezTo>
                    <a:pt x="51" y="15"/>
                    <a:pt x="49" y="21"/>
                    <a:pt x="47" y="26"/>
                  </a:cubicBezTo>
                  <a:cubicBezTo>
                    <a:pt x="44" y="27"/>
                    <a:pt x="44" y="24"/>
                    <a:pt x="44" y="23"/>
                  </a:cubicBezTo>
                  <a:cubicBezTo>
                    <a:pt x="43" y="20"/>
                    <a:pt x="43" y="17"/>
                    <a:pt x="41" y="14"/>
                  </a:cubicBezTo>
                  <a:cubicBezTo>
                    <a:pt x="38" y="18"/>
                    <a:pt x="36" y="21"/>
                    <a:pt x="34" y="25"/>
                  </a:cubicBezTo>
                  <a:cubicBezTo>
                    <a:pt x="35" y="22"/>
                    <a:pt x="36" y="20"/>
                    <a:pt x="39" y="21"/>
                  </a:cubicBezTo>
                  <a:cubicBezTo>
                    <a:pt x="42" y="21"/>
                    <a:pt x="44" y="23"/>
                    <a:pt x="43" y="26"/>
                  </a:cubicBezTo>
                  <a:cubicBezTo>
                    <a:pt x="43" y="26"/>
                    <a:pt x="43" y="27"/>
                    <a:pt x="44" y="27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6" y="30"/>
                    <a:pt x="43" y="32"/>
                    <a:pt x="46" y="36"/>
                  </a:cubicBezTo>
                  <a:cubicBezTo>
                    <a:pt x="30" y="34"/>
                    <a:pt x="15" y="32"/>
                    <a:pt x="0" y="28"/>
                  </a:cubicBezTo>
                  <a:cubicBezTo>
                    <a:pt x="0" y="25"/>
                    <a:pt x="2" y="23"/>
                    <a:pt x="4" y="21"/>
                  </a:cubicBezTo>
                  <a:cubicBezTo>
                    <a:pt x="3" y="21"/>
                    <a:pt x="3" y="20"/>
                    <a:pt x="4" y="20"/>
                  </a:cubicBezTo>
                  <a:cubicBezTo>
                    <a:pt x="7" y="13"/>
                    <a:pt x="12" y="7"/>
                    <a:pt x="14" y="0"/>
                  </a:cubicBezTo>
                  <a:close/>
                </a:path>
              </a:pathLst>
            </a:custGeom>
            <a:solidFill>
              <a:srgbClr val="E7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9E56D016-E59C-F3B3-C473-BE427C9E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5421313"/>
              <a:ext cx="415925" cy="184150"/>
            </a:xfrm>
            <a:custGeom>
              <a:avLst/>
              <a:gdLst>
                <a:gd name="T0" fmla="*/ 6 w 75"/>
                <a:gd name="T1" fmla="*/ 25 h 33"/>
                <a:gd name="T2" fmla="*/ 0 w 75"/>
                <a:gd name="T3" fmla="*/ 25 h 33"/>
                <a:gd name="T4" fmla="*/ 32 w 75"/>
                <a:gd name="T5" fmla="*/ 4 h 33"/>
                <a:gd name="T6" fmla="*/ 49 w 75"/>
                <a:gd name="T7" fmla="*/ 0 h 33"/>
                <a:gd name="T8" fmla="*/ 54 w 75"/>
                <a:gd name="T9" fmla="*/ 8 h 33"/>
                <a:gd name="T10" fmla="*/ 64 w 75"/>
                <a:gd name="T11" fmla="*/ 17 h 33"/>
                <a:gd name="T12" fmla="*/ 68 w 75"/>
                <a:gd name="T13" fmla="*/ 17 h 33"/>
                <a:gd name="T14" fmla="*/ 75 w 75"/>
                <a:gd name="T15" fmla="*/ 17 h 33"/>
                <a:gd name="T16" fmla="*/ 72 w 75"/>
                <a:gd name="T17" fmla="*/ 28 h 33"/>
                <a:gd name="T18" fmla="*/ 68 w 75"/>
                <a:gd name="T19" fmla="*/ 33 h 33"/>
                <a:gd name="T20" fmla="*/ 56 w 75"/>
                <a:gd name="T21" fmla="*/ 32 h 33"/>
                <a:gd name="T22" fmla="*/ 51 w 75"/>
                <a:gd name="T23" fmla="*/ 24 h 33"/>
                <a:gd name="T24" fmla="*/ 10 w 75"/>
                <a:gd name="T25" fmla="*/ 22 h 33"/>
                <a:gd name="T26" fmla="*/ 6 w 75"/>
                <a:gd name="T2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3">
                  <a:moveTo>
                    <a:pt x="6" y="25"/>
                  </a:moveTo>
                  <a:cubicBezTo>
                    <a:pt x="4" y="25"/>
                    <a:pt x="2" y="26"/>
                    <a:pt x="0" y="25"/>
                  </a:cubicBezTo>
                  <a:cubicBezTo>
                    <a:pt x="3" y="13"/>
                    <a:pt x="19" y="2"/>
                    <a:pt x="32" y="4"/>
                  </a:cubicBezTo>
                  <a:cubicBezTo>
                    <a:pt x="39" y="5"/>
                    <a:pt x="44" y="5"/>
                    <a:pt x="49" y="0"/>
                  </a:cubicBezTo>
                  <a:cubicBezTo>
                    <a:pt x="48" y="5"/>
                    <a:pt x="51" y="6"/>
                    <a:pt x="54" y="8"/>
                  </a:cubicBezTo>
                  <a:cubicBezTo>
                    <a:pt x="57" y="11"/>
                    <a:pt x="60" y="14"/>
                    <a:pt x="64" y="17"/>
                  </a:cubicBezTo>
                  <a:cubicBezTo>
                    <a:pt x="65" y="18"/>
                    <a:pt x="66" y="18"/>
                    <a:pt x="68" y="17"/>
                  </a:cubicBezTo>
                  <a:cubicBezTo>
                    <a:pt x="70" y="15"/>
                    <a:pt x="72" y="14"/>
                    <a:pt x="75" y="17"/>
                  </a:cubicBezTo>
                  <a:cubicBezTo>
                    <a:pt x="69" y="19"/>
                    <a:pt x="71" y="24"/>
                    <a:pt x="72" y="28"/>
                  </a:cubicBezTo>
                  <a:cubicBezTo>
                    <a:pt x="73" y="31"/>
                    <a:pt x="73" y="33"/>
                    <a:pt x="68" y="33"/>
                  </a:cubicBezTo>
                  <a:cubicBezTo>
                    <a:pt x="64" y="33"/>
                    <a:pt x="60" y="32"/>
                    <a:pt x="56" y="32"/>
                  </a:cubicBezTo>
                  <a:cubicBezTo>
                    <a:pt x="54" y="29"/>
                    <a:pt x="53" y="26"/>
                    <a:pt x="51" y="24"/>
                  </a:cubicBezTo>
                  <a:cubicBezTo>
                    <a:pt x="40" y="9"/>
                    <a:pt x="21" y="8"/>
                    <a:pt x="10" y="22"/>
                  </a:cubicBezTo>
                  <a:cubicBezTo>
                    <a:pt x="9" y="23"/>
                    <a:pt x="8" y="25"/>
                    <a:pt x="6" y="25"/>
                  </a:cubicBezTo>
                  <a:close/>
                </a:path>
              </a:pathLst>
            </a:custGeom>
            <a:solidFill>
              <a:srgbClr val="D4A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4">
              <a:extLst>
                <a:ext uri="{FF2B5EF4-FFF2-40B4-BE49-F238E27FC236}">
                  <a16:creationId xmlns:a16="http://schemas.microsoft.com/office/drawing/2014/main" id="{950C8528-0386-1176-4C6E-395364025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5638800"/>
              <a:ext cx="131763" cy="104775"/>
            </a:xfrm>
            <a:custGeom>
              <a:avLst/>
              <a:gdLst>
                <a:gd name="T0" fmla="*/ 23 w 24"/>
                <a:gd name="T1" fmla="*/ 14 h 19"/>
                <a:gd name="T2" fmla="*/ 24 w 24"/>
                <a:gd name="T3" fmla="*/ 18 h 19"/>
                <a:gd name="T4" fmla="*/ 9 w 24"/>
                <a:gd name="T5" fmla="*/ 11 h 19"/>
                <a:gd name="T6" fmla="*/ 7 w 24"/>
                <a:gd name="T7" fmla="*/ 11 h 19"/>
                <a:gd name="T8" fmla="*/ 6 w 24"/>
                <a:gd name="T9" fmla="*/ 13 h 19"/>
                <a:gd name="T10" fmla="*/ 8 w 24"/>
                <a:gd name="T11" fmla="*/ 16 h 19"/>
                <a:gd name="T12" fmla="*/ 0 w 24"/>
                <a:gd name="T13" fmla="*/ 15 h 19"/>
                <a:gd name="T14" fmla="*/ 2 w 24"/>
                <a:gd name="T15" fmla="*/ 1 h 19"/>
                <a:gd name="T16" fmla="*/ 13 w 24"/>
                <a:gd name="T17" fmla="*/ 2 h 19"/>
                <a:gd name="T18" fmla="*/ 15 w 24"/>
                <a:gd name="T19" fmla="*/ 8 h 19"/>
                <a:gd name="T20" fmla="*/ 16 w 24"/>
                <a:gd name="T21" fmla="*/ 16 h 19"/>
                <a:gd name="T22" fmla="*/ 22 w 24"/>
                <a:gd name="T23" fmla="*/ 13 h 19"/>
                <a:gd name="T24" fmla="*/ 22 w 24"/>
                <a:gd name="T25" fmla="*/ 12 h 19"/>
                <a:gd name="T26" fmla="*/ 23 w 24"/>
                <a:gd name="T2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9">
                  <a:moveTo>
                    <a:pt x="23" y="14"/>
                  </a:moveTo>
                  <a:cubicBezTo>
                    <a:pt x="22" y="15"/>
                    <a:pt x="22" y="17"/>
                    <a:pt x="24" y="18"/>
                  </a:cubicBezTo>
                  <a:cubicBezTo>
                    <a:pt x="18" y="18"/>
                    <a:pt x="11" y="19"/>
                    <a:pt x="9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7" y="15"/>
                    <a:pt x="8" y="16"/>
                  </a:cubicBezTo>
                  <a:cubicBezTo>
                    <a:pt x="5" y="17"/>
                    <a:pt x="3" y="16"/>
                    <a:pt x="0" y="15"/>
                  </a:cubicBezTo>
                  <a:cubicBezTo>
                    <a:pt x="4" y="12"/>
                    <a:pt x="4" y="5"/>
                    <a:pt x="2" y="1"/>
                  </a:cubicBezTo>
                  <a:cubicBezTo>
                    <a:pt x="6" y="0"/>
                    <a:pt x="9" y="1"/>
                    <a:pt x="13" y="2"/>
                  </a:cubicBezTo>
                  <a:cubicBezTo>
                    <a:pt x="16" y="3"/>
                    <a:pt x="18" y="6"/>
                    <a:pt x="15" y="8"/>
                  </a:cubicBezTo>
                  <a:cubicBezTo>
                    <a:pt x="11" y="12"/>
                    <a:pt x="15" y="14"/>
                    <a:pt x="16" y="16"/>
                  </a:cubicBezTo>
                  <a:cubicBezTo>
                    <a:pt x="19" y="18"/>
                    <a:pt x="21" y="16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3" y="12"/>
                    <a:pt x="24" y="13"/>
                    <a:pt x="23" y="1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6FE397D0-9395-C66D-FDEE-B4E41BDC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5621338"/>
              <a:ext cx="93663" cy="88900"/>
            </a:xfrm>
            <a:custGeom>
              <a:avLst/>
              <a:gdLst>
                <a:gd name="T0" fmla="*/ 17 w 17"/>
                <a:gd name="T1" fmla="*/ 16 h 16"/>
                <a:gd name="T2" fmla="*/ 11 w 17"/>
                <a:gd name="T3" fmla="*/ 16 h 16"/>
                <a:gd name="T4" fmla="*/ 11 w 17"/>
                <a:gd name="T5" fmla="*/ 14 h 16"/>
                <a:gd name="T6" fmla="*/ 10 w 17"/>
                <a:gd name="T7" fmla="*/ 10 h 16"/>
                <a:gd name="T8" fmla="*/ 5 w 17"/>
                <a:gd name="T9" fmla="*/ 11 h 16"/>
                <a:gd name="T10" fmla="*/ 6 w 17"/>
                <a:gd name="T11" fmla="*/ 15 h 16"/>
                <a:gd name="T12" fmla="*/ 0 w 17"/>
                <a:gd name="T13" fmla="*/ 14 h 16"/>
                <a:gd name="T14" fmla="*/ 8 w 17"/>
                <a:gd name="T15" fmla="*/ 2 h 16"/>
                <a:gd name="T16" fmla="*/ 10 w 17"/>
                <a:gd name="T17" fmla="*/ 0 h 16"/>
                <a:gd name="T18" fmla="*/ 13 w 17"/>
                <a:gd name="T19" fmla="*/ 3 h 16"/>
                <a:gd name="T20" fmla="*/ 16 w 17"/>
                <a:gd name="T21" fmla="*/ 14 h 16"/>
                <a:gd name="T22" fmla="*/ 17 w 17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cubicBezTo>
                    <a:pt x="15" y="16"/>
                    <a:pt x="13" y="16"/>
                    <a:pt x="11" y="16"/>
                  </a:cubicBezTo>
                  <a:cubicBezTo>
                    <a:pt x="10" y="16"/>
                    <a:pt x="9" y="15"/>
                    <a:pt x="11" y="14"/>
                  </a:cubicBezTo>
                  <a:cubicBezTo>
                    <a:pt x="12" y="13"/>
                    <a:pt x="11" y="11"/>
                    <a:pt x="10" y="10"/>
                  </a:cubicBezTo>
                  <a:cubicBezTo>
                    <a:pt x="8" y="10"/>
                    <a:pt x="7" y="9"/>
                    <a:pt x="5" y="11"/>
                  </a:cubicBezTo>
                  <a:cubicBezTo>
                    <a:pt x="4" y="12"/>
                    <a:pt x="5" y="13"/>
                    <a:pt x="6" y="15"/>
                  </a:cubicBezTo>
                  <a:cubicBezTo>
                    <a:pt x="4" y="15"/>
                    <a:pt x="2" y="14"/>
                    <a:pt x="0" y="14"/>
                  </a:cubicBezTo>
                  <a:cubicBezTo>
                    <a:pt x="4" y="11"/>
                    <a:pt x="5" y="6"/>
                    <a:pt x="8" y="2"/>
                  </a:cubicBezTo>
                  <a:cubicBezTo>
                    <a:pt x="8" y="1"/>
                    <a:pt x="8" y="0"/>
                    <a:pt x="10" y="0"/>
                  </a:cubicBezTo>
                  <a:cubicBezTo>
                    <a:pt x="12" y="0"/>
                    <a:pt x="12" y="1"/>
                    <a:pt x="13" y="3"/>
                  </a:cubicBezTo>
                  <a:cubicBezTo>
                    <a:pt x="14" y="7"/>
                    <a:pt x="14" y="11"/>
                    <a:pt x="16" y="14"/>
                  </a:cubicBezTo>
                  <a:cubicBezTo>
                    <a:pt x="16" y="15"/>
                    <a:pt x="16" y="16"/>
                    <a:pt x="17" y="16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id="{848DD9E1-0393-7FD5-F4A2-F7B351766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376" y="5654675"/>
              <a:ext cx="73025" cy="95250"/>
            </a:xfrm>
            <a:custGeom>
              <a:avLst/>
              <a:gdLst>
                <a:gd name="T0" fmla="*/ 1 w 13"/>
                <a:gd name="T1" fmla="*/ 11 h 17"/>
                <a:gd name="T2" fmla="*/ 0 w 13"/>
                <a:gd name="T3" fmla="*/ 9 h 17"/>
                <a:gd name="T4" fmla="*/ 3 w 13"/>
                <a:gd name="T5" fmla="*/ 3 h 17"/>
                <a:gd name="T6" fmla="*/ 6 w 13"/>
                <a:gd name="T7" fmla="*/ 0 h 17"/>
                <a:gd name="T8" fmla="*/ 8 w 13"/>
                <a:gd name="T9" fmla="*/ 3 h 17"/>
                <a:gd name="T10" fmla="*/ 13 w 13"/>
                <a:gd name="T11" fmla="*/ 16 h 17"/>
                <a:gd name="T12" fmla="*/ 8 w 13"/>
                <a:gd name="T13" fmla="*/ 16 h 17"/>
                <a:gd name="T14" fmla="*/ 7 w 13"/>
                <a:gd name="T15" fmla="*/ 14 h 17"/>
                <a:gd name="T16" fmla="*/ 1 w 13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" y="11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1" y="7"/>
                    <a:pt x="2" y="5"/>
                    <a:pt x="3" y="3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10" y="8"/>
                    <a:pt x="10" y="12"/>
                    <a:pt x="13" y="16"/>
                  </a:cubicBezTo>
                  <a:cubicBezTo>
                    <a:pt x="11" y="17"/>
                    <a:pt x="9" y="16"/>
                    <a:pt x="8" y="16"/>
                  </a:cubicBezTo>
                  <a:cubicBezTo>
                    <a:pt x="6" y="16"/>
                    <a:pt x="6" y="16"/>
                    <a:pt x="7" y="14"/>
                  </a:cubicBezTo>
                  <a:cubicBezTo>
                    <a:pt x="8" y="9"/>
                    <a:pt x="4" y="10"/>
                    <a:pt x="1" y="11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id="{6BD4C9AA-4548-0834-EF53-A56134B5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3557588"/>
              <a:ext cx="66675" cy="166688"/>
            </a:xfrm>
            <a:custGeom>
              <a:avLst/>
              <a:gdLst>
                <a:gd name="T0" fmla="*/ 4 w 12"/>
                <a:gd name="T1" fmla="*/ 0 h 30"/>
                <a:gd name="T2" fmla="*/ 7 w 12"/>
                <a:gd name="T3" fmla="*/ 4 h 30"/>
                <a:gd name="T4" fmla="*/ 9 w 12"/>
                <a:gd name="T5" fmla="*/ 6 h 30"/>
                <a:gd name="T6" fmla="*/ 11 w 12"/>
                <a:gd name="T7" fmla="*/ 17 h 30"/>
                <a:gd name="T8" fmla="*/ 10 w 12"/>
                <a:gd name="T9" fmla="*/ 24 h 30"/>
                <a:gd name="T10" fmla="*/ 10 w 12"/>
                <a:gd name="T11" fmla="*/ 27 h 30"/>
                <a:gd name="T12" fmla="*/ 6 w 12"/>
                <a:gd name="T13" fmla="*/ 29 h 30"/>
                <a:gd name="T14" fmla="*/ 5 w 12"/>
                <a:gd name="T15" fmla="*/ 25 h 30"/>
                <a:gd name="T16" fmla="*/ 0 w 12"/>
                <a:gd name="T17" fmla="*/ 9 h 30"/>
                <a:gd name="T18" fmla="*/ 0 w 12"/>
                <a:gd name="T19" fmla="*/ 7 h 30"/>
                <a:gd name="T20" fmla="*/ 2 w 12"/>
                <a:gd name="T21" fmla="*/ 2 h 30"/>
                <a:gd name="T22" fmla="*/ 4 w 12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1"/>
                    <a:pt x="1" y="6"/>
                    <a:pt x="7" y="4"/>
                  </a:cubicBezTo>
                  <a:cubicBezTo>
                    <a:pt x="8" y="3"/>
                    <a:pt x="9" y="5"/>
                    <a:pt x="9" y="6"/>
                  </a:cubicBezTo>
                  <a:cubicBezTo>
                    <a:pt x="8" y="10"/>
                    <a:pt x="9" y="13"/>
                    <a:pt x="11" y="17"/>
                  </a:cubicBezTo>
                  <a:cubicBezTo>
                    <a:pt x="11" y="19"/>
                    <a:pt x="12" y="21"/>
                    <a:pt x="10" y="24"/>
                  </a:cubicBezTo>
                  <a:cubicBezTo>
                    <a:pt x="9" y="25"/>
                    <a:pt x="9" y="26"/>
                    <a:pt x="10" y="27"/>
                  </a:cubicBezTo>
                  <a:cubicBezTo>
                    <a:pt x="8" y="28"/>
                    <a:pt x="7" y="30"/>
                    <a:pt x="6" y="29"/>
                  </a:cubicBezTo>
                  <a:cubicBezTo>
                    <a:pt x="4" y="29"/>
                    <a:pt x="5" y="26"/>
                    <a:pt x="5" y="25"/>
                  </a:cubicBezTo>
                  <a:cubicBezTo>
                    <a:pt x="3" y="20"/>
                    <a:pt x="1" y="14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3" y="4"/>
                    <a:pt x="2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E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F4572ADF-6DBE-1B4A-8831-62564071C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3613150"/>
              <a:ext cx="122238" cy="144463"/>
            </a:xfrm>
            <a:custGeom>
              <a:avLst/>
              <a:gdLst>
                <a:gd name="T0" fmla="*/ 19 w 22"/>
                <a:gd name="T1" fmla="*/ 17 h 26"/>
                <a:gd name="T2" fmla="*/ 15 w 22"/>
                <a:gd name="T3" fmla="*/ 20 h 26"/>
                <a:gd name="T4" fmla="*/ 12 w 22"/>
                <a:gd name="T5" fmla="*/ 22 h 26"/>
                <a:gd name="T6" fmla="*/ 8 w 22"/>
                <a:gd name="T7" fmla="*/ 24 h 26"/>
                <a:gd name="T8" fmla="*/ 2 w 22"/>
                <a:gd name="T9" fmla="*/ 17 h 26"/>
                <a:gd name="T10" fmla="*/ 2 w 22"/>
                <a:gd name="T11" fmla="*/ 12 h 26"/>
                <a:gd name="T12" fmla="*/ 2 w 22"/>
                <a:gd name="T13" fmla="*/ 12 h 26"/>
                <a:gd name="T14" fmla="*/ 3 w 22"/>
                <a:gd name="T15" fmla="*/ 14 h 26"/>
                <a:gd name="T16" fmla="*/ 9 w 22"/>
                <a:gd name="T17" fmla="*/ 16 h 26"/>
                <a:gd name="T18" fmla="*/ 8 w 22"/>
                <a:gd name="T19" fmla="*/ 11 h 26"/>
                <a:gd name="T20" fmla="*/ 11 w 22"/>
                <a:gd name="T21" fmla="*/ 3 h 26"/>
                <a:gd name="T22" fmla="*/ 16 w 22"/>
                <a:gd name="T23" fmla="*/ 4 h 26"/>
                <a:gd name="T24" fmla="*/ 16 w 22"/>
                <a:gd name="T25" fmla="*/ 9 h 26"/>
                <a:gd name="T26" fmla="*/ 16 w 22"/>
                <a:gd name="T27" fmla="*/ 10 h 26"/>
                <a:gd name="T28" fmla="*/ 18 w 22"/>
                <a:gd name="T29" fmla="*/ 11 h 26"/>
                <a:gd name="T30" fmla="*/ 21 w 22"/>
                <a:gd name="T31" fmla="*/ 12 h 26"/>
                <a:gd name="T32" fmla="*/ 19 w 22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6">
                  <a:moveTo>
                    <a:pt x="19" y="17"/>
                  </a:moveTo>
                  <a:cubicBezTo>
                    <a:pt x="17" y="17"/>
                    <a:pt x="17" y="19"/>
                    <a:pt x="15" y="20"/>
                  </a:cubicBezTo>
                  <a:cubicBezTo>
                    <a:pt x="13" y="20"/>
                    <a:pt x="12" y="20"/>
                    <a:pt x="12" y="22"/>
                  </a:cubicBezTo>
                  <a:cubicBezTo>
                    <a:pt x="12" y="24"/>
                    <a:pt x="11" y="26"/>
                    <a:pt x="8" y="24"/>
                  </a:cubicBezTo>
                  <a:cubicBezTo>
                    <a:pt x="7" y="22"/>
                    <a:pt x="4" y="20"/>
                    <a:pt x="2" y="17"/>
                  </a:cubicBezTo>
                  <a:cubicBezTo>
                    <a:pt x="1" y="16"/>
                    <a:pt x="0" y="14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3"/>
                    <a:pt x="3" y="14"/>
                  </a:cubicBezTo>
                  <a:cubicBezTo>
                    <a:pt x="5" y="15"/>
                    <a:pt x="6" y="18"/>
                    <a:pt x="9" y="16"/>
                  </a:cubicBezTo>
                  <a:cubicBezTo>
                    <a:pt x="11" y="15"/>
                    <a:pt x="9" y="13"/>
                    <a:pt x="8" y="11"/>
                  </a:cubicBezTo>
                  <a:cubicBezTo>
                    <a:pt x="8" y="8"/>
                    <a:pt x="9" y="5"/>
                    <a:pt x="11" y="3"/>
                  </a:cubicBezTo>
                  <a:cubicBezTo>
                    <a:pt x="14" y="0"/>
                    <a:pt x="14" y="5"/>
                    <a:pt x="16" y="4"/>
                  </a:cubicBezTo>
                  <a:cubicBezTo>
                    <a:pt x="18" y="6"/>
                    <a:pt x="16" y="7"/>
                    <a:pt x="16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6" y="11"/>
                    <a:pt x="17" y="12"/>
                    <a:pt x="18" y="11"/>
                  </a:cubicBezTo>
                  <a:cubicBezTo>
                    <a:pt x="20" y="10"/>
                    <a:pt x="22" y="10"/>
                    <a:pt x="21" y="12"/>
                  </a:cubicBezTo>
                  <a:cubicBezTo>
                    <a:pt x="21" y="14"/>
                    <a:pt x="20" y="15"/>
                    <a:pt x="19" y="17"/>
                  </a:cubicBezTo>
                  <a:close/>
                </a:path>
              </a:pathLst>
            </a:custGeom>
            <a:solidFill>
              <a:srgbClr val="DE4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4F9D7DA8-D3AD-D445-773A-A431F3D72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3506788"/>
              <a:ext cx="106363" cy="61913"/>
            </a:xfrm>
            <a:custGeom>
              <a:avLst/>
              <a:gdLst>
                <a:gd name="T0" fmla="*/ 3 w 19"/>
                <a:gd name="T1" fmla="*/ 0 h 11"/>
                <a:gd name="T2" fmla="*/ 6 w 19"/>
                <a:gd name="T3" fmla="*/ 1 h 11"/>
                <a:gd name="T4" fmla="*/ 14 w 19"/>
                <a:gd name="T5" fmla="*/ 3 h 11"/>
                <a:gd name="T6" fmla="*/ 19 w 19"/>
                <a:gd name="T7" fmla="*/ 9 h 11"/>
                <a:gd name="T8" fmla="*/ 17 w 19"/>
                <a:gd name="T9" fmla="*/ 10 h 11"/>
                <a:gd name="T10" fmla="*/ 3 w 19"/>
                <a:gd name="T11" fmla="*/ 6 h 11"/>
                <a:gd name="T12" fmla="*/ 0 w 19"/>
                <a:gd name="T13" fmla="*/ 2 h 11"/>
                <a:gd name="T14" fmla="*/ 3 w 1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8" y="3"/>
                    <a:pt x="10" y="5"/>
                    <a:pt x="14" y="3"/>
                  </a:cubicBezTo>
                  <a:cubicBezTo>
                    <a:pt x="15" y="2"/>
                    <a:pt x="19" y="7"/>
                    <a:pt x="19" y="9"/>
                  </a:cubicBezTo>
                  <a:cubicBezTo>
                    <a:pt x="19" y="10"/>
                    <a:pt x="18" y="11"/>
                    <a:pt x="17" y="10"/>
                  </a:cubicBezTo>
                  <a:cubicBezTo>
                    <a:pt x="13" y="6"/>
                    <a:pt x="7" y="7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E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C6ABD2D1-BC69-C7FE-0CB7-2E7D135B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1" y="3584575"/>
              <a:ext cx="38100" cy="77788"/>
            </a:xfrm>
            <a:custGeom>
              <a:avLst/>
              <a:gdLst>
                <a:gd name="T0" fmla="*/ 1 w 7"/>
                <a:gd name="T1" fmla="*/ 14 h 14"/>
                <a:gd name="T2" fmla="*/ 1 w 7"/>
                <a:gd name="T3" fmla="*/ 9 h 14"/>
                <a:gd name="T4" fmla="*/ 3 w 7"/>
                <a:gd name="T5" fmla="*/ 0 h 14"/>
                <a:gd name="T6" fmla="*/ 7 w 7"/>
                <a:gd name="T7" fmla="*/ 2 h 14"/>
                <a:gd name="T8" fmla="*/ 7 w 7"/>
                <a:gd name="T9" fmla="*/ 4 h 14"/>
                <a:gd name="T10" fmla="*/ 4 w 7"/>
                <a:gd name="T11" fmla="*/ 9 h 14"/>
                <a:gd name="T12" fmla="*/ 1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1" y="14"/>
                  </a:moveTo>
                  <a:cubicBezTo>
                    <a:pt x="0" y="12"/>
                    <a:pt x="1" y="11"/>
                    <a:pt x="1" y="9"/>
                  </a:cubicBezTo>
                  <a:cubicBezTo>
                    <a:pt x="4" y="7"/>
                    <a:pt x="1" y="3"/>
                    <a:pt x="3" y="0"/>
                  </a:cubicBezTo>
                  <a:cubicBezTo>
                    <a:pt x="5" y="0"/>
                    <a:pt x="4" y="4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4" y="4"/>
                    <a:pt x="5" y="7"/>
                    <a:pt x="4" y="9"/>
                  </a:cubicBezTo>
                  <a:cubicBezTo>
                    <a:pt x="3" y="10"/>
                    <a:pt x="3" y="12"/>
                    <a:pt x="1" y="14"/>
                  </a:cubicBezTo>
                  <a:close/>
                </a:path>
              </a:pathLst>
            </a:custGeom>
            <a:solidFill>
              <a:srgbClr val="DE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520897E5-964E-E52F-6009-0FF5DE95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1" y="3579813"/>
              <a:ext cx="304800" cy="266700"/>
            </a:xfrm>
            <a:custGeom>
              <a:avLst/>
              <a:gdLst>
                <a:gd name="T0" fmla="*/ 54 w 55"/>
                <a:gd name="T1" fmla="*/ 24 h 48"/>
                <a:gd name="T2" fmla="*/ 55 w 55"/>
                <a:gd name="T3" fmla="*/ 26 h 48"/>
                <a:gd name="T4" fmla="*/ 51 w 55"/>
                <a:gd name="T5" fmla="*/ 39 h 48"/>
                <a:gd name="T6" fmla="*/ 49 w 55"/>
                <a:gd name="T7" fmla="*/ 40 h 48"/>
                <a:gd name="T8" fmla="*/ 48 w 55"/>
                <a:gd name="T9" fmla="*/ 42 h 48"/>
                <a:gd name="T10" fmla="*/ 43 w 55"/>
                <a:gd name="T11" fmla="*/ 48 h 48"/>
                <a:gd name="T12" fmla="*/ 41 w 55"/>
                <a:gd name="T13" fmla="*/ 48 h 48"/>
                <a:gd name="T14" fmla="*/ 26 w 55"/>
                <a:gd name="T15" fmla="*/ 43 h 48"/>
                <a:gd name="T16" fmla="*/ 24 w 55"/>
                <a:gd name="T17" fmla="*/ 43 h 48"/>
                <a:gd name="T18" fmla="*/ 13 w 55"/>
                <a:gd name="T19" fmla="*/ 39 h 48"/>
                <a:gd name="T20" fmla="*/ 10 w 55"/>
                <a:gd name="T21" fmla="*/ 28 h 48"/>
                <a:gd name="T22" fmla="*/ 5 w 55"/>
                <a:gd name="T23" fmla="*/ 35 h 48"/>
                <a:gd name="T24" fmla="*/ 0 w 55"/>
                <a:gd name="T25" fmla="*/ 30 h 48"/>
                <a:gd name="T26" fmla="*/ 10 w 55"/>
                <a:gd name="T27" fmla="*/ 1 h 48"/>
                <a:gd name="T28" fmla="*/ 13 w 55"/>
                <a:gd name="T29" fmla="*/ 1 h 48"/>
                <a:gd name="T30" fmla="*/ 8 w 55"/>
                <a:gd name="T31" fmla="*/ 19 h 48"/>
                <a:gd name="T32" fmla="*/ 11 w 55"/>
                <a:gd name="T33" fmla="*/ 21 h 48"/>
                <a:gd name="T34" fmla="*/ 16 w 55"/>
                <a:gd name="T35" fmla="*/ 17 h 48"/>
                <a:gd name="T36" fmla="*/ 25 w 55"/>
                <a:gd name="T37" fmla="*/ 4 h 48"/>
                <a:gd name="T38" fmla="*/ 28 w 55"/>
                <a:gd name="T39" fmla="*/ 5 h 48"/>
                <a:gd name="T40" fmla="*/ 33 w 55"/>
                <a:gd name="T41" fmla="*/ 4 h 48"/>
                <a:gd name="T42" fmla="*/ 37 w 55"/>
                <a:gd name="T43" fmla="*/ 5 h 48"/>
                <a:gd name="T44" fmla="*/ 42 w 55"/>
                <a:gd name="T45" fmla="*/ 6 h 48"/>
                <a:gd name="T46" fmla="*/ 50 w 55"/>
                <a:gd name="T47" fmla="*/ 11 h 48"/>
                <a:gd name="T48" fmla="*/ 49 w 55"/>
                <a:gd name="T49" fmla="*/ 16 h 48"/>
                <a:gd name="T50" fmla="*/ 46 w 55"/>
                <a:gd name="T51" fmla="*/ 25 h 48"/>
                <a:gd name="T52" fmla="*/ 50 w 55"/>
                <a:gd name="T53" fmla="*/ 18 h 48"/>
                <a:gd name="T54" fmla="*/ 53 w 55"/>
                <a:gd name="T55" fmla="*/ 21 h 48"/>
                <a:gd name="T56" fmla="*/ 54 w 55"/>
                <a:gd name="T5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48">
                  <a:moveTo>
                    <a:pt x="54" y="24"/>
                  </a:moveTo>
                  <a:cubicBezTo>
                    <a:pt x="54" y="25"/>
                    <a:pt x="55" y="25"/>
                    <a:pt x="55" y="26"/>
                  </a:cubicBezTo>
                  <a:cubicBezTo>
                    <a:pt x="55" y="30"/>
                    <a:pt x="50" y="34"/>
                    <a:pt x="51" y="39"/>
                  </a:cubicBezTo>
                  <a:cubicBezTo>
                    <a:pt x="51" y="40"/>
                    <a:pt x="50" y="40"/>
                    <a:pt x="49" y="40"/>
                  </a:cubicBezTo>
                  <a:cubicBezTo>
                    <a:pt x="48" y="40"/>
                    <a:pt x="47" y="40"/>
                    <a:pt x="48" y="42"/>
                  </a:cubicBezTo>
                  <a:cubicBezTo>
                    <a:pt x="49" y="46"/>
                    <a:pt x="47" y="48"/>
                    <a:pt x="43" y="48"/>
                  </a:cubicBezTo>
                  <a:cubicBezTo>
                    <a:pt x="43" y="48"/>
                    <a:pt x="42" y="48"/>
                    <a:pt x="41" y="48"/>
                  </a:cubicBezTo>
                  <a:cubicBezTo>
                    <a:pt x="37" y="44"/>
                    <a:pt x="30" y="47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8" y="46"/>
                    <a:pt x="15" y="45"/>
                    <a:pt x="13" y="39"/>
                  </a:cubicBezTo>
                  <a:cubicBezTo>
                    <a:pt x="12" y="35"/>
                    <a:pt x="11" y="32"/>
                    <a:pt x="10" y="28"/>
                  </a:cubicBezTo>
                  <a:cubicBezTo>
                    <a:pt x="8" y="30"/>
                    <a:pt x="9" y="35"/>
                    <a:pt x="5" y="35"/>
                  </a:cubicBezTo>
                  <a:cubicBezTo>
                    <a:pt x="3" y="35"/>
                    <a:pt x="1" y="33"/>
                    <a:pt x="0" y="30"/>
                  </a:cubicBezTo>
                  <a:cubicBezTo>
                    <a:pt x="0" y="20"/>
                    <a:pt x="5" y="10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9" y="7"/>
                    <a:pt x="5" y="12"/>
                    <a:pt x="8" y="19"/>
                  </a:cubicBezTo>
                  <a:cubicBezTo>
                    <a:pt x="8" y="21"/>
                    <a:pt x="9" y="22"/>
                    <a:pt x="11" y="21"/>
                  </a:cubicBezTo>
                  <a:cubicBezTo>
                    <a:pt x="13" y="20"/>
                    <a:pt x="15" y="19"/>
                    <a:pt x="16" y="17"/>
                  </a:cubicBezTo>
                  <a:cubicBezTo>
                    <a:pt x="18" y="12"/>
                    <a:pt x="22" y="8"/>
                    <a:pt x="25" y="4"/>
                  </a:cubicBezTo>
                  <a:cubicBezTo>
                    <a:pt x="27" y="3"/>
                    <a:pt x="28" y="3"/>
                    <a:pt x="28" y="5"/>
                  </a:cubicBezTo>
                  <a:cubicBezTo>
                    <a:pt x="30" y="8"/>
                    <a:pt x="31" y="4"/>
                    <a:pt x="33" y="4"/>
                  </a:cubicBezTo>
                  <a:cubicBezTo>
                    <a:pt x="35" y="3"/>
                    <a:pt x="36" y="4"/>
                    <a:pt x="37" y="5"/>
                  </a:cubicBezTo>
                  <a:cubicBezTo>
                    <a:pt x="39" y="7"/>
                    <a:pt x="41" y="7"/>
                    <a:pt x="42" y="6"/>
                  </a:cubicBezTo>
                  <a:cubicBezTo>
                    <a:pt x="46" y="7"/>
                    <a:pt x="48" y="8"/>
                    <a:pt x="50" y="11"/>
                  </a:cubicBezTo>
                  <a:cubicBezTo>
                    <a:pt x="49" y="13"/>
                    <a:pt x="50" y="14"/>
                    <a:pt x="49" y="16"/>
                  </a:cubicBezTo>
                  <a:cubicBezTo>
                    <a:pt x="45" y="18"/>
                    <a:pt x="45" y="22"/>
                    <a:pt x="46" y="25"/>
                  </a:cubicBezTo>
                  <a:cubicBezTo>
                    <a:pt x="49" y="24"/>
                    <a:pt x="48" y="20"/>
                    <a:pt x="50" y="18"/>
                  </a:cubicBezTo>
                  <a:cubicBezTo>
                    <a:pt x="53" y="18"/>
                    <a:pt x="53" y="19"/>
                    <a:pt x="53" y="21"/>
                  </a:cubicBezTo>
                  <a:cubicBezTo>
                    <a:pt x="53" y="22"/>
                    <a:pt x="52" y="24"/>
                    <a:pt x="54" y="24"/>
                  </a:cubicBezTo>
                  <a:close/>
                </a:path>
              </a:pathLst>
            </a:custGeom>
            <a:solidFill>
              <a:srgbClr val="274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AAAC97F0-EA3C-06D7-455D-D1EA93F6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3513138"/>
              <a:ext cx="131763" cy="200025"/>
            </a:xfrm>
            <a:custGeom>
              <a:avLst/>
              <a:gdLst>
                <a:gd name="T0" fmla="*/ 9 w 24"/>
                <a:gd name="T1" fmla="*/ 24 h 36"/>
                <a:gd name="T2" fmla="*/ 1 w 24"/>
                <a:gd name="T3" fmla="*/ 19 h 36"/>
                <a:gd name="T4" fmla="*/ 1 w 24"/>
                <a:gd name="T5" fmla="*/ 17 h 36"/>
                <a:gd name="T6" fmla="*/ 2 w 24"/>
                <a:gd name="T7" fmla="*/ 0 h 36"/>
                <a:gd name="T8" fmla="*/ 7 w 24"/>
                <a:gd name="T9" fmla="*/ 7 h 36"/>
                <a:gd name="T10" fmla="*/ 9 w 24"/>
                <a:gd name="T11" fmla="*/ 13 h 36"/>
                <a:gd name="T12" fmla="*/ 13 w 24"/>
                <a:gd name="T13" fmla="*/ 15 h 36"/>
                <a:gd name="T14" fmla="*/ 20 w 24"/>
                <a:gd name="T15" fmla="*/ 16 h 36"/>
                <a:gd name="T16" fmla="*/ 24 w 24"/>
                <a:gd name="T17" fmla="*/ 19 h 36"/>
                <a:gd name="T18" fmla="*/ 20 w 24"/>
                <a:gd name="T19" fmla="*/ 24 h 36"/>
                <a:gd name="T20" fmla="*/ 16 w 24"/>
                <a:gd name="T21" fmla="*/ 22 h 36"/>
                <a:gd name="T22" fmla="*/ 16 w 24"/>
                <a:gd name="T23" fmla="*/ 36 h 36"/>
                <a:gd name="T24" fmla="*/ 13 w 24"/>
                <a:gd name="T25" fmla="*/ 33 h 36"/>
                <a:gd name="T26" fmla="*/ 9 w 24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6">
                  <a:moveTo>
                    <a:pt x="9" y="24"/>
                  </a:moveTo>
                  <a:cubicBezTo>
                    <a:pt x="7" y="21"/>
                    <a:pt x="4" y="20"/>
                    <a:pt x="1" y="19"/>
                  </a:cubicBezTo>
                  <a:cubicBezTo>
                    <a:pt x="0" y="19"/>
                    <a:pt x="1" y="18"/>
                    <a:pt x="1" y="17"/>
                  </a:cubicBezTo>
                  <a:cubicBezTo>
                    <a:pt x="5" y="12"/>
                    <a:pt x="5" y="6"/>
                    <a:pt x="2" y="0"/>
                  </a:cubicBezTo>
                  <a:cubicBezTo>
                    <a:pt x="6" y="0"/>
                    <a:pt x="6" y="4"/>
                    <a:pt x="7" y="7"/>
                  </a:cubicBezTo>
                  <a:cubicBezTo>
                    <a:pt x="8" y="9"/>
                    <a:pt x="8" y="11"/>
                    <a:pt x="9" y="13"/>
                  </a:cubicBezTo>
                  <a:cubicBezTo>
                    <a:pt x="9" y="15"/>
                    <a:pt x="11" y="15"/>
                    <a:pt x="13" y="15"/>
                  </a:cubicBezTo>
                  <a:cubicBezTo>
                    <a:pt x="16" y="15"/>
                    <a:pt x="18" y="15"/>
                    <a:pt x="20" y="16"/>
                  </a:cubicBezTo>
                  <a:cubicBezTo>
                    <a:pt x="22" y="16"/>
                    <a:pt x="24" y="17"/>
                    <a:pt x="24" y="19"/>
                  </a:cubicBezTo>
                  <a:cubicBezTo>
                    <a:pt x="24" y="21"/>
                    <a:pt x="22" y="23"/>
                    <a:pt x="20" y="24"/>
                  </a:cubicBezTo>
                  <a:cubicBezTo>
                    <a:pt x="19" y="26"/>
                    <a:pt x="18" y="23"/>
                    <a:pt x="16" y="22"/>
                  </a:cubicBezTo>
                  <a:cubicBezTo>
                    <a:pt x="14" y="27"/>
                    <a:pt x="19" y="32"/>
                    <a:pt x="16" y="36"/>
                  </a:cubicBezTo>
                  <a:cubicBezTo>
                    <a:pt x="14" y="36"/>
                    <a:pt x="15" y="33"/>
                    <a:pt x="13" y="33"/>
                  </a:cubicBezTo>
                  <a:cubicBezTo>
                    <a:pt x="11" y="30"/>
                    <a:pt x="9" y="27"/>
                    <a:pt x="9" y="24"/>
                  </a:cubicBezTo>
                  <a:close/>
                </a:path>
              </a:pathLst>
            </a:custGeom>
            <a:solidFill>
              <a:srgbClr val="253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3CCA6E7C-AD45-2021-3B63-EE25FBCC0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3568700"/>
              <a:ext cx="77788" cy="60325"/>
            </a:xfrm>
            <a:custGeom>
              <a:avLst/>
              <a:gdLst>
                <a:gd name="T0" fmla="*/ 14 w 14"/>
                <a:gd name="T1" fmla="*/ 7 h 11"/>
                <a:gd name="T2" fmla="*/ 14 w 14"/>
                <a:gd name="T3" fmla="*/ 9 h 11"/>
                <a:gd name="T4" fmla="*/ 9 w 14"/>
                <a:gd name="T5" fmla="*/ 9 h 11"/>
                <a:gd name="T6" fmla="*/ 5 w 14"/>
                <a:gd name="T7" fmla="*/ 6 h 11"/>
                <a:gd name="T8" fmla="*/ 0 w 14"/>
                <a:gd name="T9" fmla="*/ 1 h 11"/>
                <a:gd name="T10" fmla="*/ 14 w 14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cubicBezTo>
                    <a:pt x="14" y="8"/>
                    <a:pt x="14" y="9"/>
                    <a:pt x="14" y="9"/>
                  </a:cubicBezTo>
                  <a:cubicBezTo>
                    <a:pt x="13" y="11"/>
                    <a:pt x="11" y="11"/>
                    <a:pt x="9" y="9"/>
                  </a:cubicBezTo>
                  <a:cubicBezTo>
                    <a:pt x="8" y="8"/>
                    <a:pt x="6" y="7"/>
                    <a:pt x="5" y="6"/>
                  </a:cubicBezTo>
                  <a:cubicBezTo>
                    <a:pt x="3" y="4"/>
                    <a:pt x="0" y="4"/>
                    <a:pt x="0" y="1"/>
                  </a:cubicBezTo>
                  <a:cubicBezTo>
                    <a:pt x="6" y="0"/>
                    <a:pt x="9" y="6"/>
                    <a:pt x="14" y="7"/>
                  </a:cubicBezTo>
                  <a:close/>
                </a:path>
              </a:pathLst>
            </a:custGeom>
            <a:solidFill>
              <a:srgbClr val="718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4CC3610A-D7C0-4D94-9C03-572FA53FA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3568700"/>
              <a:ext cx="66675" cy="38100"/>
            </a:xfrm>
            <a:custGeom>
              <a:avLst/>
              <a:gdLst>
                <a:gd name="T0" fmla="*/ 11 w 12"/>
                <a:gd name="T1" fmla="*/ 7 h 7"/>
                <a:gd name="T2" fmla="*/ 8 w 12"/>
                <a:gd name="T3" fmla="*/ 6 h 7"/>
                <a:gd name="T4" fmla="*/ 2 w 12"/>
                <a:gd name="T5" fmla="*/ 3 h 7"/>
                <a:gd name="T6" fmla="*/ 1 w 12"/>
                <a:gd name="T7" fmla="*/ 2 h 7"/>
                <a:gd name="T8" fmla="*/ 2 w 12"/>
                <a:gd name="T9" fmla="*/ 0 h 7"/>
                <a:gd name="T10" fmla="*/ 11 w 12"/>
                <a:gd name="T11" fmla="*/ 7 h 7"/>
                <a:gd name="T12" fmla="*/ 11 w 1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0" y="7"/>
                    <a:pt x="9" y="7"/>
                    <a:pt x="8" y="6"/>
                  </a:cubicBezTo>
                  <a:cubicBezTo>
                    <a:pt x="7" y="4"/>
                    <a:pt x="4" y="4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11" y="5"/>
                    <a:pt x="11" y="7"/>
                  </a:cubicBezTo>
                  <a:cubicBezTo>
                    <a:pt x="12" y="7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6F8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48F47236-C298-9314-00BF-596B2DD4F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3673475"/>
              <a:ext cx="177800" cy="133350"/>
            </a:xfrm>
            <a:custGeom>
              <a:avLst/>
              <a:gdLst>
                <a:gd name="T0" fmla="*/ 23 w 32"/>
                <a:gd name="T1" fmla="*/ 1 h 24"/>
                <a:gd name="T2" fmla="*/ 28 w 32"/>
                <a:gd name="T3" fmla="*/ 9 h 24"/>
                <a:gd name="T4" fmla="*/ 30 w 32"/>
                <a:gd name="T5" fmla="*/ 13 h 24"/>
                <a:gd name="T6" fmla="*/ 28 w 32"/>
                <a:gd name="T7" fmla="*/ 21 h 24"/>
                <a:gd name="T8" fmla="*/ 21 w 32"/>
                <a:gd name="T9" fmla="*/ 22 h 24"/>
                <a:gd name="T10" fmla="*/ 4 w 32"/>
                <a:gd name="T11" fmla="*/ 20 h 24"/>
                <a:gd name="T12" fmla="*/ 5 w 32"/>
                <a:gd name="T13" fmla="*/ 14 h 24"/>
                <a:gd name="T14" fmla="*/ 16 w 32"/>
                <a:gd name="T15" fmla="*/ 10 h 24"/>
                <a:gd name="T16" fmla="*/ 20 w 32"/>
                <a:gd name="T17" fmla="*/ 3 h 24"/>
                <a:gd name="T18" fmla="*/ 23 w 32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">
                  <a:moveTo>
                    <a:pt x="23" y="1"/>
                  </a:moveTo>
                  <a:cubicBezTo>
                    <a:pt x="23" y="5"/>
                    <a:pt x="25" y="7"/>
                    <a:pt x="28" y="9"/>
                  </a:cubicBezTo>
                  <a:cubicBezTo>
                    <a:pt x="29" y="10"/>
                    <a:pt x="30" y="12"/>
                    <a:pt x="30" y="13"/>
                  </a:cubicBezTo>
                  <a:cubicBezTo>
                    <a:pt x="32" y="16"/>
                    <a:pt x="31" y="19"/>
                    <a:pt x="28" y="21"/>
                  </a:cubicBezTo>
                  <a:cubicBezTo>
                    <a:pt x="26" y="23"/>
                    <a:pt x="24" y="24"/>
                    <a:pt x="21" y="22"/>
                  </a:cubicBezTo>
                  <a:cubicBezTo>
                    <a:pt x="15" y="23"/>
                    <a:pt x="10" y="20"/>
                    <a:pt x="4" y="20"/>
                  </a:cubicBezTo>
                  <a:cubicBezTo>
                    <a:pt x="0" y="17"/>
                    <a:pt x="1" y="15"/>
                    <a:pt x="5" y="14"/>
                  </a:cubicBezTo>
                  <a:cubicBezTo>
                    <a:pt x="9" y="13"/>
                    <a:pt x="12" y="11"/>
                    <a:pt x="16" y="10"/>
                  </a:cubicBezTo>
                  <a:cubicBezTo>
                    <a:pt x="19" y="9"/>
                    <a:pt x="22" y="7"/>
                    <a:pt x="20" y="3"/>
                  </a:cubicBezTo>
                  <a:cubicBezTo>
                    <a:pt x="19" y="0"/>
                    <a:pt x="21" y="1"/>
                    <a:pt x="23" y="1"/>
                  </a:cubicBezTo>
                  <a:close/>
                </a:path>
              </a:pathLst>
            </a:custGeom>
            <a:solidFill>
              <a:srgbClr val="DB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EEC033C0-1D4F-9A27-1294-D3A4875F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6" y="3479800"/>
              <a:ext cx="60325" cy="44450"/>
            </a:xfrm>
            <a:custGeom>
              <a:avLst/>
              <a:gdLst>
                <a:gd name="T0" fmla="*/ 11 w 11"/>
                <a:gd name="T1" fmla="*/ 1 h 8"/>
                <a:gd name="T2" fmla="*/ 3 w 11"/>
                <a:gd name="T3" fmla="*/ 7 h 8"/>
                <a:gd name="T4" fmla="*/ 1 w 11"/>
                <a:gd name="T5" fmla="*/ 7 h 8"/>
                <a:gd name="T6" fmla="*/ 1 w 11"/>
                <a:gd name="T7" fmla="*/ 3 h 8"/>
                <a:gd name="T8" fmla="*/ 11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1"/>
                  </a:moveTo>
                  <a:cubicBezTo>
                    <a:pt x="8" y="4"/>
                    <a:pt x="5" y="4"/>
                    <a:pt x="3" y="7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B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7791D1FD-F69E-7DC6-F819-F6B5602F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5227638"/>
              <a:ext cx="792163" cy="311150"/>
            </a:xfrm>
            <a:custGeom>
              <a:avLst/>
              <a:gdLst>
                <a:gd name="T0" fmla="*/ 142 w 143"/>
                <a:gd name="T1" fmla="*/ 13 h 56"/>
                <a:gd name="T2" fmla="*/ 137 w 143"/>
                <a:gd name="T3" fmla="*/ 16 h 56"/>
                <a:gd name="T4" fmla="*/ 140 w 143"/>
                <a:gd name="T5" fmla="*/ 22 h 56"/>
                <a:gd name="T6" fmla="*/ 131 w 143"/>
                <a:gd name="T7" fmla="*/ 22 h 56"/>
                <a:gd name="T8" fmla="*/ 124 w 143"/>
                <a:gd name="T9" fmla="*/ 16 h 56"/>
                <a:gd name="T10" fmla="*/ 117 w 143"/>
                <a:gd name="T11" fmla="*/ 19 h 56"/>
                <a:gd name="T12" fmla="*/ 116 w 143"/>
                <a:gd name="T13" fmla="*/ 11 h 56"/>
                <a:gd name="T14" fmla="*/ 115 w 143"/>
                <a:gd name="T15" fmla="*/ 18 h 56"/>
                <a:gd name="T16" fmla="*/ 89 w 143"/>
                <a:gd name="T17" fmla="*/ 31 h 56"/>
                <a:gd name="T18" fmla="*/ 62 w 143"/>
                <a:gd name="T19" fmla="*/ 55 h 56"/>
                <a:gd name="T20" fmla="*/ 52 w 143"/>
                <a:gd name="T21" fmla="*/ 54 h 56"/>
                <a:gd name="T22" fmla="*/ 43 w 143"/>
                <a:gd name="T23" fmla="*/ 52 h 56"/>
                <a:gd name="T24" fmla="*/ 34 w 143"/>
                <a:gd name="T25" fmla="*/ 49 h 56"/>
                <a:gd name="T26" fmla="*/ 37 w 143"/>
                <a:gd name="T27" fmla="*/ 44 h 56"/>
                <a:gd name="T28" fmla="*/ 25 w 143"/>
                <a:gd name="T29" fmla="*/ 47 h 56"/>
                <a:gd name="T30" fmla="*/ 20 w 143"/>
                <a:gd name="T31" fmla="*/ 47 h 56"/>
                <a:gd name="T32" fmla="*/ 16 w 143"/>
                <a:gd name="T33" fmla="*/ 45 h 56"/>
                <a:gd name="T34" fmla="*/ 15 w 143"/>
                <a:gd name="T35" fmla="*/ 42 h 56"/>
                <a:gd name="T36" fmla="*/ 13 w 143"/>
                <a:gd name="T37" fmla="*/ 41 h 56"/>
                <a:gd name="T38" fmla="*/ 2 w 143"/>
                <a:gd name="T39" fmla="*/ 32 h 56"/>
                <a:gd name="T40" fmla="*/ 7 w 143"/>
                <a:gd name="T41" fmla="*/ 32 h 56"/>
                <a:gd name="T42" fmla="*/ 1 w 143"/>
                <a:gd name="T43" fmla="*/ 16 h 56"/>
                <a:gd name="T44" fmla="*/ 8 w 143"/>
                <a:gd name="T45" fmla="*/ 9 h 56"/>
                <a:gd name="T46" fmla="*/ 14 w 143"/>
                <a:gd name="T47" fmla="*/ 14 h 56"/>
                <a:gd name="T48" fmla="*/ 9 w 143"/>
                <a:gd name="T49" fmla="*/ 20 h 56"/>
                <a:gd name="T50" fmla="*/ 6 w 143"/>
                <a:gd name="T51" fmla="*/ 20 h 56"/>
                <a:gd name="T52" fmla="*/ 31 w 143"/>
                <a:gd name="T53" fmla="*/ 32 h 56"/>
                <a:gd name="T54" fmla="*/ 52 w 143"/>
                <a:gd name="T55" fmla="*/ 24 h 56"/>
                <a:gd name="T56" fmla="*/ 56 w 143"/>
                <a:gd name="T57" fmla="*/ 24 h 56"/>
                <a:gd name="T58" fmla="*/ 75 w 143"/>
                <a:gd name="T59" fmla="*/ 22 h 56"/>
                <a:gd name="T60" fmla="*/ 77 w 143"/>
                <a:gd name="T61" fmla="*/ 20 h 56"/>
                <a:gd name="T62" fmla="*/ 77 w 143"/>
                <a:gd name="T63" fmla="*/ 18 h 56"/>
                <a:gd name="T64" fmla="*/ 72 w 143"/>
                <a:gd name="T65" fmla="*/ 14 h 56"/>
                <a:gd name="T66" fmla="*/ 96 w 143"/>
                <a:gd name="T67" fmla="*/ 4 h 56"/>
                <a:gd name="T68" fmla="*/ 106 w 143"/>
                <a:gd name="T69" fmla="*/ 4 h 56"/>
                <a:gd name="T70" fmla="*/ 115 w 143"/>
                <a:gd name="T71" fmla="*/ 2 h 56"/>
                <a:gd name="T72" fmla="*/ 120 w 143"/>
                <a:gd name="T73" fmla="*/ 3 h 56"/>
                <a:gd name="T74" fmla="*/ 123 w 143"/>
                <a:gd name="T75" fmla="*/ 8 h 56"/>
                <a:gd name="T76" fmla="*/ 129 w 143"/>
                <a:gd name="T77" fmla="*/ 3 h 56"/>
                <a:gd name="T78" fmla="*/ 140 w 143"/>
                <a:gd name="T79" fmla="*/ 9 h 56"/>
                <a:gd name="T80" fmla="*/ 142 w 143"/>
                <a:gd name="T81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56">
                  <a:moveTo>
                    <a:pt x="142" y="13"/>
                  </a:moveTo>
                  <a:cubicBezTo>
                    <a:pt x="140" y="14"/>
                    <a:pt x="138" y="15"/>
                    <a:pt x="137" y="16"/>
                  </a:cubicBezTo>
                  <a:cubicBezTo>
                    <a:pt x="137" y="18"/>
                    <a:pt x="142" y="19"/>
                    <a:pt x="140" y="22"/>
                  </a:cubicBezTo>
                  <a:cubicBezTo>
                    <a:pt x="138" y="24"/>
                    <a:pt x="134" y="23"/>
                    <a:pt x="131" y="22"/>
                  </a:cubicBezTo>
                  <a:cubicBezTo>
                    <a:pt x="128" y="21"/>
                    <a:pt x="126" y="18"/>
                    <a:pt x="124" y="16"/>
                  </a:cubicBezTo>
                  <a:cubicBezTo>
                    <a:pt x="122" y="18"/>
                    <a:pt x="120" y="22"/>
                    <a:pt x="117" y="19"/>
                  </a:cubicBezTo>
                  <a:cubicBezTo>
                    <a:pt x="116" y="16"/>
                    <a:pt x="116" y="14"/>
                    <a:pt x="116" y="11"/>
                  </a:cubicBezTo>
                  <a:cubicBezTo>
                    <a:pt x="116" y="14"/>
                    <a:pt x="117" y="16"/>
                    <a:pt x="115" y="18"/>
                  </a:cubicBezTo>
                  <a:cubicBezTo>
                    <a:pt x="106" y="22"/>
                    <a:pt x="98" y="27"/>
                    <a:pt x="89" y="31"/>
                  </a:cubicBezTo>
                  <a:cubicBezTo>
                    <a:pt x="78" y="37"/>
                    <a:pt x="69" y="44"/>
                    <a:pt x="62" y="55"/>
                  </a:cubicBezTo>
                  <a:cubicBezTo>
                    <a:pt x="59" y="56"/>
                    <a:pt x="56" y="53"/>
                    <a:pt x="52" y="54"/>
                  </a:cubicBezTo>
                  <a:cubicBezTo>
                    <a:pt x="49" y="54"/>
                    <a:pt x="46" y="54"/>
                    <a:pt x="43" y="52"/>
                  </a:cubicBezTo>
                  <a:cubicBezTo>
                    <a:pt x="40" y="51"/>
                    <a:pt x="37" y="51"/>
                    <a:pt x="34" y="49"/>
                  </a:cubicBezTo>
                  <a:cubicBezTo>
                    <a:pt x="33" y="46"/>
                    <a:pt x="35" y="45"/>
                    <a:pt x="37" y="44"/>
                  </a:cubicBezTo>
                  <a:cubicBezTo>
                    <a:pt x="34" y="46"/>
                    <a:pt x="30" y="47"/>
                    <a:pt x="25" y="47"/>
                  </a:cubicBezTo>
                  <a:cubicBezTo>
                    <a:pt x="24" y="47"/>
                    <a:pt x="22" y="48"/>
                    <a:pt x="20" y="47"/>
                  </a:cubicBezTo>
                  <a:cubicBezTo>
                    <a:pt x="19" y="46"/>
                    <a:pt x="18" y="46"/>
                    <a:pt x="16" y="45"/>
                  </a:cubicBezTo>
                  <a:cubicBezTo>
                    <a:pt x="15" y="44"/>
                    <a:pt x="13" y="44"/>
                    <a:pt x="15" y="42"/>
                  </a:cubicBezTo>
                  <a:cubicBezTo>
                    <a:pt x="17" y="41"/>
                    <a:pt x="14" y="41"/>
                    <a:pt x="13" y="41"/>
                  </a:cubicBezTo>
                  <a:cubicBezTo>
                    <a:pt x="8" y="40"/>
                    <a:pt x="5" y="36"/>
                    <a:pt x="2" y="32"/>
                  </a:cubicBezTo>
                  <a:cubicBezTo>
                    <a:pt x="4" y="30"/>
                    <a:pt x="5" y="33"/>
                    <a:pt x="7" y="32"/>
                  </a:cubicBezTo>
                  <a:cubicBezTo>
                    <a:pt x="2" y="27"/>
                    <a:pt x="0" y="22"/>
                    <a:pt x="1" y="16"/>
                  </a:cubicBezTo>
                  <a:cubicBezTo>
                    <a:pt x="2" y="12"/>
                    <a:pt x="4" y="9"/>
                    <a:pt x="8" y="9"/>
                  </a:cubicBezTo>
                  <a:cubicBezTo>
                    <a:pt x="12" y="9"/>
                    <a:pt x="13" y="11"/>
                    <a:pt x="14" y="14"/>
                  </a:cubicBezTo>
                  <a:cubicBezTo>
                    <a:pt x="14" y="18"/>
                    <a:pt x="12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9" y="29"/>
                    <a:pt x="21" y="35"/>
                    <a:pt x="31" y="32"/>
                  </a:cubicBezTo>
                  <a:cubicBezTo>
                    <a:pt x="38" y="30"/>
                    <a:pt x="45" y="27"/>
                    <a:pt x="52" y="24"/>
                  </a:cubicBezTo>
                  <a:cubicBezTo>
                    <a:pt x="53" y="23"/>
                    <a:pt x="55" y="22"/>
                    <a:pt x="56" y="24"/>
                  </a:cubicBezTo>
                  <a:cubicBezTo>
                    <a:pt x="65" y="30"/>
                    <a:pt x="69" y="29"/>
                    <a:pt x="75" y="22"/>
                  </a:cubicBezTo>
                  <a:cubicBezTo>
                    <a:pt x="76" y="21"/>
                    <a:pt x="76" y="20"/>
                    <a:pt x="77" y="20"/>
                  </a:cubicBezTo>
                  <a:cubicBezTo>
                    <a:pt x="79" y="19"/>
                    <a:pt x="78" y="18"/>
                    <a:pt x="77" y="18"/>
                  </a:cubicBezTo>
                  <a:cubicBezTo>
                    <a:pt x="75" y="16"/>
                    <a:pt x="74" y="15"/>
                    <a:pt x="72" y="14"/>
                  </a:cubicBezTo>
                  <a:cubicBezTo>
                    <a:pt x="80" y="10"/>
                    <a:pt x="87" y="5"/>
                    <a:pt x="96" y="4"/>
                  </a:cubicBezTo>
                  <a:cubicBezTo>
                    <a:pt x="99" y="3"/>
                    <a:pt x="103" y="3"/>
                    <a:pt x="106" y="4"/>
                  </a:cubicBezTo>
                  <a:cubicBezTo>
                    <a:pt x="109" y="5"/>
                    <a:pt x="113" y="8"/>
                    <a:pt x="115" y="2"/>
                  </a:cubicBezTo>
                  <a:cubicBezTo>
                    <a:pt x="116" y="0"/>
                    <a:pt x="119" y="1"/>
                    <a:pt x="120" y="3"/>
                  </a:cubicBezTo>
                  <a:cubicBezTo>
                    <a:pt x="121" y="4"/>
                    <a:pt x="122" y="6"/>
                    <a:pt x="123" y="8"/>
                  </a:cubicBezTo>
                  <a:cubicBezTo>
                    <a:pt x="125" y="6"/>
                    <a:pt x="127" y="5"/>
                    <a:pt x="129" y="3"/>
                  </a:cubicBezTo>
                  <a:cubicBezTo>
                    <a:pt x="133" y="4"/>
                    <a:pt x="137" y="7"/>
                    <a:pt x="140" y="9"/>
                  </a:cubicBezTo>
                  <a:cubicBezTo>
                    <a:pt x="142" y="10"/>
                    <a:pt x="143" y="11"/>
                    <a:pt x="142" y="13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60834753-F5AC-4DB9-057B-53E751BA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5572125"/>
              <a:ext cx="95250" cy="100013"/>
            </a:xfrm>
            <a:custGeom>
              <a:avLst/>
              <a:gdLst>
                <a:gd name="T0" fmla="*/ 17 w 17"/>
                <a:gd name="T1" fmla="*/ 17 h 18"/>
                <a:gd name="T2" fmla="*/ 17 w 17"/>
                <a:gd name="T3" fmla="*/ 18 h 18"/>
                <a:gd name="T4" fmla="*/ 9 w 17"/>
                <a:gd name="T5" fmla="*/ 13 h 18"/>
                <a:gd name="T6" fmla="*/ 7 w 17"/>
                <a:gd name="T7" fmla="*/ 10 h 18"/>
                <a:gd name="T8" fmla="*/ 8 w 17"/>
                <a:gd name="T9" fmla="*/ 16 h 18"/>
                <a:gd name="T10" fmla="*/ 0 w 17"/>
                <a:gd name="T11" fmla="*/ 14 h 18"/>
                <a:gd name="T12" fmla="*/ 3 w 17"/>
                <a:gd name="T13" fmla="*/ 0 h 18"/>
                <a:gd name="T14" fmla="*/ 13 w 17"/>
                <a:gd name="T15" fmla="*/ 2 h 18"/>
                <a:gd name="T16" fmla="*/ 15 w 17"/>
                <a:gd name="T17" fmla="*/ 8 h 18"/>
                <a:gd name="T18" fmla="*/ 17 w 17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17" y="17"/>
                  </a:moveTo>
                  <a:cubicBezTo>
                    <a:pt x="17" y="17"/>
                    <a:pt x="17" y="18"/>
                    <a:pt x="17" y="18"/>
                  </a:cubicBezTo>
                  <a:cubicBezTo>
                    <a:pt x="14" y="18"/>
                    <a:pt x="11" y="17"/>
                    <a:pt x="9" y="13"/>
                  </a:cubicBezTo>
                  <a:cubicBezTo>
                    <a:pt x="9" y="12"/>
                    <a:pt x="9" y="9"/>
                    <a:pt x="7" y="10"/>
                  </a:cubicBezTo>
                  <a:cubicBezTo>
                    <a:pt x="4" y="11"/>
                    <a:pt x="6" y="14"/>
                    <a:pt x="8" y="16"/>
                  </a:cubicBezTo>
                  <a:cubicBezTo>
                    <a:pt x="5" y="15"/>
                    <a:pt x="2" y="15"/>
                    <a:pt x="0" y="14"/>
                  </a:cubicBezTo>
                  <a:cubicBezTo>
                    <a:pt x="3" y="10"/>
                    <a:pt x="4" y="5"/>
                    <a:pt x="3" y="0"/>
                  </a:cubicBezTo>
                  <a:cubicBezTo>
                    <a:pt x="6" y="0"/>
                    <a:pt x="10" y="1"/>
                    <a:pt x="13" y="2"/>
                  </a:cubicBezTo>
                  <a:cubicBezTo>
                    <a:pt x="15" y="3"/>
                    <a:pt x="17" y="6"/>
                    <a:pt x="15" y="8"/>
                  </a:cubicBezTo>
                  <a:cubicBezTo>
                    <a:pt x="10" y="13"/>
                    <a:pt x="14" y="14"/>
                    <a:pt x="17" y="1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3B3ABA63-A6CD-5AB4-9048-EA5DBB4D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5510213"/>
              <a:ext cx="133350" cy="100013"/>
            </a:xfrm>
            <a:custGeom>
              <a:avLst/>
              <a:gdLst>
                <a:gd name="T0" fmla="*/ 16 w 24"/>
                <a:gd name="T1" fmla="*/ 0 h 18"/>
                <a:gd name="T2" fmla="*/ 24 w 24"/>
                <a:gd name="T3" fmla="*/ 3 h 18"/>
                <a:gd name="T4" fmla="*/ 21 w 24"/>
                <a:gd name="T5" fmla="*/ 8 h 18"/>
                <a:gd name="T6" fmla="*/ 9 w 24"/>
                <a:gd name="T7" fmla="*/ 18 h 18"/>
                <a:gd name="T8" fmla="*/ 9 w 24"/>
                <a:gd name="T9" fmla="*/ 18 h 18"/>
                <a:gd name="T10" fmla="*/ 8 w 24"/>
                <a:gd name="T11" fmla="*/ 18 h 18"/>
                <a:gd name="T12" fmla="*/ 7 w 24"/>
                <a:gd name="T13" fmla="*/ 13 h 18"/>
                <a:gd name="T14" fmla="*/ 1 w 24"/>
                <a:gd name="T15" fmla="*/ 4 h 18"/>
                <a:gd name="T16" fmla="*/ 0 w 24"/>
                <a:gd name="T17" fmla="*/ 2 h 18"/>
                <a:gd name="T18" fmla="*/ 8 w 24"/>
                <a:gd name="T19" fmla="*/ 0 h 18"/>
                <a:gd name="T20" fmla="*/ 16 w 2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8">
                  <a:moveTo>
                    <a:pt x="16" y="0"/>
                  </a:moveTo>
                  <a:cubicBezTo>
                    <a:pt x="19" y="0"/>
                    <a:pt x="21" y="3"/>
                    <a:pt x="24" y="3"/>
                  </a:cubicBezTo>
                  <a:cubicBezTo>
                    <a:pt x="22" y="4"/>
                    <a:pt x="18" y="4"/>
                    <a:pt x="21" y="8"/>
                  </a:cubicBezTo>
                  <a:cubicBezTo>
                    <a:pt x="15" y="9"/>
                    <a:pt x="11" y="12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9" y="14"/>
                    <a:pt x="7" y="13"/>
                  </a:cubicBezTo>
                  <a:cubicBezTo>
                    <a:pt x="7" y="9"/>
                    <a:pt x="6" y="6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0"/>
                    <a:pt x="6" y="0"/>
                    <a:pt x="8" y="0"/>
                  </a:cubicBezTo>
                  <a:cubicBezTo>
                    <a:pt x="11" y="0"/>
                    <a:pt x="13" y="1"/>
                    <a:pt x="16" y="0"/>
                  </a:cubicBezTo>
                  <a:close/>
                </a:path>
              </a:pathLst>
            </a:custGeom>
            <a:solidFill>
              <a:srgbClr val="CB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6ADB1E37-C219-3944-683D-E3CB844B8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5549900"/>
              <a:ext cx="98425" cy="93663"/>
            </a:xfrm>
            <a:custGeom>
              <a:avLst/>
              <a:gdLst>
                <a:gd name="T0" fmla="*/ 0 w 18"/>
                <a:gd name="T1" fmla="*/ 11 h 17"/>
                <a:gd name="T2" fmla="*/ 12 w 18"/>
                <a:gd name="T3" fmla="*/ 1 h 17"/>
                <a:gd name="T4" fmla="*/ 17 w 18"/>
                <a:gd name="T5" fmla="*/ 10 h 17"/>
                <a:gd name="T6" fmla="*/ 11 w 18"/>
                <a:gd name="T7" fmla="*/ 16 h 17"/>
                <a:gd name="T8" fmla="*/ 0 w 18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0" y="3"/>
                    <a:pt x="3" y="0"/>
                    <a:pt x="12" y="1"/>
                  </a:cubicBezTo>
                  <a:cubicBezTo>
                    <a:pt x="16" y="3"/>
                    <a:pt x="18" y="6"/>
                    <a:pt x="17" y="10"/>
                  </a:cubicBezTo>
                  <a:cubicBezTo>
                    <a:pt x="17" y="14"/>
                    <a:pt x="14" y="16"/>
                    <a:pt x="11" y="16"/>
                  </a:cubicBezTo>
                  <a:cubicBezTo>
                    <a:pt x="6" y="17"/>
                    <a:pt x="3" y="15"/>
                    <a:pt x="0" y="11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968D3418-D6ED-9FD0-93C1-4F1607A8B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3679825"/>
              <a:ext cx="354013" cy="200025"/>
            </a:xfrm>
            <a:custGeom>
              <a:avLst/>
              <a:gdLst>
                <a:gd name="T0" fmla="*/ 8 w 64"/>
                <a:gd name="T1" fmla="*/ 12 h 36"/>
                <a:gd name="T2" fmla="*/ 14 w 64"/>
                <a:gd name="T3" fmla="*/ 17 h 36"/>
                <a:gd name="T4" fmla="*/ 20 w 64"/>
                <a:gd name="T5" fmla="*/ 6 h 36"/>
                <a:gd name="T6" fmla="*/ 22 w 64"/>
                <a:gd name="T7" fmla="*/ 19 h 36"/>
                <a:gd name="T8" fmla="*/ 27 w 64"/>
                <a:gd name="T9" fmla="*/ 26 h 36"/>
                <a:gd name="T10" fmla="*/ 31 w 64"/>
                <a:gd name="T11" fmla="*/ 24 h 36"/>
                <a:gd name="T12" fmla="*/ 35 w 64"/>
                <a:gd name="T13" fmla="*/ 23 h 36"/>
                <a:gd name="T14" fmla="*/ 41 w 64"/>
                <a:gd name="T15" fmla="*/ 24 h 36"/>
                <a:gd name="T16" fmla="*/ 45 w 64"/>
                <a:gd name="T17" fmla="*/ 25 h 36"/>
                <a:gd name="T18" fmla="*/ 52 w 64"/>
                <a:gd name="T19" fmla="*/ 29 h 36"/>
                <a:gd name="T20" fmla="*/ 55 w 64"/>
                <a:gd name="T21" fmla="*/ 27 h 36"/>
                <a:gd name="T22" fmla="*/ 54 w 64"/>
                <a:gd name="T23" fmla="*/ 24 h 36"/>
                <a:gd name="T24" fmla="*/ 53 w 64"/>
                <a:gd name="T25" fmla="*/ 21 h 36"/>
                <a:gd name="T26" fmla="*/ 56 w 64"/>
                <a:gd name="T27" fmla="*/ 21 h 36"/>
                <a:gd name="T28" fmla="*/ 59 w 64"/>
                <a:gd name="T29" fmla="*/ 21 h 36"/>
                <a:gd name="T30" fmla="*/ 64 w 64"/>
                <a:gd name="T31" fmla="*/ 19 h 36"/>
                <a:gd name="T32" fmla="*/ 57 w 64"/>
                <a:gd name="T33" fmla="*/ 32 h 36"/>
                <a:gd name="T34" fmla="*/ 53 w 64"/>
                <a:gd name="T35" fmla="*/ 35 h 36"/>
                <a:gd name="T36" fmla="*/ 35 w 64"/>
                <a:gd name="T37" fmla="*/ 36 h 36"/>
                <a:gd name="T38" fmla="*/ 20 w 64"/>
                <a:gd name="T39" fmla="*/ 26 h 36"/>
                <a:gd name="T40" fmla="*/ 15 w 64"/>
                <a:gd name="T41" fmla="*/ 32 h 36"/>
                <a:gd name="T42" fmla="*/ 4 w 64"/>
                <a:gd name="T43" fmla="*/ 20 h 36"/>
                <a:gd name="T44" fmla="*/ 3 w 64"/>
                <a:gd name="T45" fmla="*/ 3 h 36"/>
                <a:gd name="T46" fmla="*/ 5 w 64"/>
                <a:gd name="T47" fmla="*/ 1 h 36"/>
                <a:gd name="T48" fmla="*/ 6 w 64"/>
                <a:gd name="T49" fmla="*/ 4 h 36"/>
                <a:gd name="T50" fmla="*/ 8 w 64"/>
                <a:gd name="T51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6">
                  <a:moveTo>
                    <a:pt x="8" y="12"/>
                  </a:moveTo>
                  <a:cubicBezTo>
                    <a:pt x="10" y="14"/>
                    <a:pt x="12" y="14"/>
                    <a:pt x="14" y="17"/>
                  </a:cubicBezTo>
                  <a:cubicBezTo>
                    <a:pt x="15" y="12"/>
                    <a:pt x="15" y="9"/>
                    <a:pt x="20" y="6"/>
                  </a:cubicBezTo>
                  <a:cubicBezTo>
                    <a:pt x="19" y="11"/>
                    <a:pt x="21" y="15"/>
                    <a:pt x="22" y="19"/>
                  </a:cubicBezTo>
                  <a:cubicBezTo>
                    <a:pt x="23" y="22"/>
                    <a:pt x="24" y="25"/>
                    <a:pt x="27" y="26"/>
                  </a:cubicBezTo>
                  <a:cubicBezTo>
                    <a:pt x="29" y="26"/>
                    <a:pt x="31" y="28"/>
                    <a:pt x="31" y="24"/>
                  </a:cubicBezTo>
                  <a:cubicBezTo>
                    <a:pt x="31" y="21"/>
                    <a:pt x="33" y="22"/>
                    <a:pt x="35" y="23"/>
                  </a:cubicBezTo>
                  <a:cubicBezTo>
                    <a:pt x="37" y="26"/>
                    <a:pt x="38" y="29"/>
                    <a:pt x="41" y="24"/>
                  </a:cubicBezTo>
                  <a:cubicBezTo>
                    <a:pt x="42" y="24"/>
                    <a:pt x="44" y="23"/>
                    <a:pt x="45" y="25"/>
                  </a:cubicBezTo>
                  <a:cubicBezTo>
                    <a:pt x="46" y="29"/>
                    <a:pt x="50" y="28"/>
                    <a:pt x="52" y="29"/>
                  </a:cubicBezTo>
                  <a:cubicBezTo>
                    <a:pt x="54" y="29"/>
                    <a:pt x="55" y="28"/>
                    <a:pt x="55" y="27"/>
                  </a:cubicBezTo>
                  <a:cubicBezTo>
                    <a:pt x="56" y="26"/>
                    <a:pt x="55" y="25"/>
                    <a:pt x="54" y="24"/>
                  </a:cubicBezTo>
                  <a:cubicBezTo>
                    <a:pt x="53" y="23"/>
                    <a:pt x="52" y="23"/>
                    <a:pt x="53" y="21"/>
                  </a:cubicBezTo>
                  <a:cubicBezTo>
                    <a:pt x="54" y="19"/>
                    <a:pt x="55" y="20"/>
                    <a:pt x="56" y="21"/>
                  </a:cubicBezTo>
                  <a:cubicBezTo>
                    <a:pt x="57" y="22"/>
                    <a:pt x="58" y="21"/>
                    <a:pt x="59" y="21"/>
                  </a:cubicBezTo>
                  <a:cubicBezTo>
                    <a:pt x="61" y="20"/>
                    <a:pt x="62" y="20"/>
                    <a:pt x="64" y="19"/>
                  </a:cubicBezTo>
                  <a:cubicBezTo>
                    <a:pt x="63" y="24"/>
                    <a:pt x="61" y="28"/>
                    <a:pt x="57" y="32"/>
                  </a:cubicBezTo>
                  <a:cubicBezTo>
                    <a:pt x="56" y="34"/>
                    <a:pt x="55" y="34"/>
                    <a:pt x="53" y="35"/>
                  </a:cubicBezTo>
                  <a:cubicBezTo>
                    <a:pt x="47" y="35"/>
                    <a:pt x="41" y="36"/>
                    <a:pt x="35" y="36"/>
                  </a:cubicBezTo>
                  <a:cubicBezTo>
                    <a:pt x="28" y="36"/>
                    <a:pt x="26" y="35"/>
                    <a:pt x="20" y="26"/>
                  </a:cubicBezTo>
                  <a:cubicBezTo>
                    <a:pt x="18" y="28"/>
                    <a:pt x="18" y="31"/>
                    <a:pt x="15" y="32"/>
                  </a:cubicBezTo>
                  <a:cubicBezTo>
                    <a:pt x="12" y="28"/>
                    <a:pt x="6" y="25"/>
                    <a:pt x="4" y="20"/>
                  </a:cubicBezTo>
                  <a:cubicBezTo>
                    <a:pt x="4" y="14"/>
                    <a:pt x="0" y="9"/>
                    <a:pt x="3" y="3"/>
                  </a:cubicBezTo>
                  <a:cubicBezTo>
                    <a:pt x="4" y="2"/>
                    <a:pt x="3" y="0"/>
                    <a:pt x="5" y="1"/>
                  </a:cubicBezTo>
                  <a:cubicBezTo>
                    <a:pt x="7" y="1"/>
                    <a:pt x="7" y="3"/>
                    <a:pt x="6" y="4"/>
                  </a:cubicBezTo>
                  <a:cubicBezTo>
                    <a:pt x="3" y="8"/>
                    <a:pt x="7" y="10"/>
                    <a:pt x="8" y="12"/>
                  </a:cubicBezTo>
                  <a:close/>
                </a:path>
              </a:pathLst>
            </a:custGeom>
            <a:solidFill>
              <a:srgbClr val="263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B067C5FE-1609-842B-292D-11DA0521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3902075"/>
              <a:ext cx="242888" cy="220663"/>
            </a:xfrm>
            <a:custGeom>
              <a:avLst/>
              <a:gdLst>
                <a:gd name="T0" fmla="*/ 23 w 44"/>
                <a:gd name="T1" fmla="*/ 1 h 40"/>
                <a:gd name="T2" fmla="*/ 27 w 44"/>
                <a:gd name="T3" fmla="*/ 3 h 40"/>
                <a:gd name="T4" fmla="*/ 27 w 44"/>
                <a:gd name="T5" fmla="*/ 3 h 40"/>
                <a:gd name="T6" fmla="*/ 31 w 44"/>
                <a:gd name="T7" fmla="*/ 10 h 40"/>
                <a:gd name="T8" fmla="*/ 36 w 44"/>
                <a:gd name="T9" fmla="*/ 11 h 40"/>
                <a:gd name="T10" fmla="*/ 40 w 44"/>
                <a:gd name="T11" fmla="*/ 14 h 40"/>
                <a:gd name="T12" fmla="*/ 39 w 44"/>
                <a:gd name="T13" fmla="*/ 18 h 40"/>
                <a:gd name="T14" fmla="*/ 40 w 44"/>
                <a:gd name="T15" fmla="*/ 24 h 40"/>
                <a:gd name="T16" fmla="*/ 43 w 44"/>
                <a:gd name="T17" fmla="*/ 36 h 40"/>
                <a:gd name="T18" fmla="*/ 40 w 44"/>
                <a:gd name="T19" fmla="*/ 40 h 40"/>
                <a:gd name="T20" fmla="*/ 34 w 44"/>
                <a:gd name="T21" fmla="*/ 39 h 40"/>
                <a:gd name="T22" fmla="*/ 36 w 44"/>
                <a:gd name="T23" fmla="*/ 31 h 40"/>
                <a:gd name="T24" fmla="*/ 35 w 44"/>
                <a:gd name="T25" fmla="*/ 28 h 40"/>
                <a:gd name="T26" fmla="*/ 31 w 44"/>
                <a:gd name="T27" fmla="*/ 23 h 40"/>
                <a:gd name="T28" fmla="*/ 9 w 44"/>
                <a:gd name="T29" fmla="*/ 14 h 40"/>
                <a:gd name="T30" fmla="*/ 1 w 44"/>
                <a:gd name="T31" fmla="*/ 10 h 40"/>
                <a:gd name="T32" fmla="*/ 5 w 44"/>
                <a:gd name="T33" fmla="*/ 7 h 40"/>
                <a:gd name="T34" fmla="*/ 19 w 44"/>
                <a:gd name="T35" fmla="*/ 4 h 40"/>
                <a:gd name="T36" fmla="*/ 23 w 44"/>
                <a:gd name="T3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23" y="1"/>
                  </a:moveTo>
                  <a:cubicBezTo>
                    <a:pt x="25" y="0"/>
                    <a:pt x="25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5"/>
                    <a:pt x="29" y="8"/>
                    <a:pt x="31" y="10"/>
                  </a:cubicBezTo>
                  <a:cubicBezTo>
                    <a:pt x="32" y="12"/>
                    <a:pt x="34" y="11"/>
                    <a:pt x="36" y="11"/>
                  </a:cubicBezTo>
                  <a:cubicBezTo>
                    <a:pt x="38" y="11"/>
                    <a:pt x="39" y="12"/>
                    <a:pt x="40" y="14"/>
                  </a:cubicBezTo>
                  <a:cubicBezTo>
                    <a:pt x="39" y="15"/>
                    <a:pt x="38" y="16"/>
                    <a:pt x="39" y="18"/>
                  </a:cubicBezTo>
                  <a:cubicBezTo>
                    <a:pt x="41" y="20"/>
                    <a:pt x="43" y="22"/>
                    <a:pt x="40" y="24"/>
                  </a:cubicBezTo>
                  <a:cubicBezTo>
                    <a:pt x="43" y="28"/>
                    <a:pt x="42" y="32"/>
                    <a:pt x="43" y="36"/>
                  </a:cubicBezTo>
                  <a:cubicBezTo>
                    <a:pt x="44" y="39"/>
                    <a:pt x="43" y="40"/>
                    <a:pt x="40" y="40"/>
                  </a:cubicBezTo>
                  <a:cubicBezTo>
                    <a:pt x="38" y="40"/>
                    <a:pt x="36" y="40"/>
                    <a:pt x="34" y="39"/>
                  </a:cubicBezTo>
                  <a:cubicBezTo>
                    <a:pt x="34" y="36"/>
                    <a:pt x="32" y="33"/>
                    <a:pt x="36" y="31"/>
                  </a:cubicBezTo>
                  <a:cubicBezTo>
                    <a:pt x="37" y="30"/>
                    <a:pt x="36" y="29"/>
                    <a:pt x="35" y="28"/>
                  </a:cubicBezTo>
                  <a:cubicBezTo>
                    <a:pt x="33" y="27"/>
                    <a:pt x="32" y="25"/>
                    <a:pt x="31" y="23"/>
                  </a:cubicBezTo>
                  <a:cubicBezTo>
                    <a:pt x="25" y="17"/>
                    <a:pt x="16" y="17"/>
                    <a:pt x="9" y="14"/>
                  </a:cubicBezTo>
                  <a:cubicBezTo>
                    <a:pt x="6" y="13"/>
                    <a:pt x="3" y="12"/>
                    <a:pt x="1" y="10"/>
                  </a:cubicBezTo>
                  <a:cubicBezTo>
                    <a:pt x="0" y="7"/>
                    <a:pt x="2" y="6"/>
                    <a:pt x="5" y="7"/>
                  </a:cubicBezTo>
                  <a:cubicBezTo>
                    <a:pt x="10" y="7"/>
                    <a:pt x="14" y="6"/>
                    <a:pt x="19" y="4"/>
                  </a:cubicBezTo>
                  <a:cubicBezTo>
                    <a:pt x="21" y="4"/>
                    <a:pt x="22" y="3"/>
                    <a:pt x="23" y="1"/>
                  </a:cubicBezTo>
                  <a:close/>
                </a:path>
              </a:pathLst>
            </a:custGeom>
            <a:solidFill>
              <a:srgbClr val="252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3">
              <a:extLst>
                <a:ext uri="{FF2B5EF4-FFF2-40B4-BE49-F238E27FC236}">
                  <a16:creationId xmlns:a16="http://schemas.microsoft.com/office/drawing/2014/main" id="{CA9DEEB2-8354-2C9C-69A7-A7A4249CB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1" y="3857625"/>
              <a:ext cx="66675" cy="60325"/>
            </a:xfrm>
            <a:custGeom>
              <a:avLst/>
              <a:gdLst>
                <a:gd name="T0" fmla="*/ 12 w 12"/>
                <a:gd name="T1" fmla="*/ 3 h 11"/>
                <a:gd name="T2" fmla="*/ 6 w 12"/>
                <a:gd name="T3" fmla="*/ 8 h 11"/>
                <a:gd name="T4" fmla="*/ 1 w 12"/>
                <a:gd name="T5" fmla="*/ 6 h 11"/>
                <a:gd name="T6" fmla="*/ 0 w 12"/>
                <a:gd name="T7" fmla="*/ 6 h 11"/>
                <a:gd name="T8" fmla="*/ 6 w 12"/>
                <a:gd name="T9" fmla="*/ 3 h 11"/>
                <a:gd name="T10" fmla="*/ 12 w 12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3"/>
                  </a:moveTo>
                  <a:cubicBezTo>
                    <a:pt x="12" y="10"/>
                    <a:pt x="11" y="11"/>
                    <a:pt x="6" y="8"/>
                  </a:cubicBezTo>
                  <a:cubicBezTo>
                    <a:pt x="4" y="7"/>
                    <a:pt x="3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0"/>
                    <a:pt x="1" y="0"/>
                    <a:pt x="6" y="3"/>
                  </a:cubicBezTo>
                  <a:cubicBezTo>
                    <a:pt x="8" y="5"/>
                    <a:pt x="10" y="1"/>
                    <a:pt x="12" y="3"/>
                  </a:cubicBezTo>
                  <a:close/>
                </a:path>
              </a:pathLst>
            </a:custGeom>
            <a:solidFill>
              <a:srgbClr val="252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6EA2E0C6-1D52-9E03-C848-1A3E58A8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6" y="3684588"/>
              <a:ext cx="33338" cy="88900"/>
            </a:xfrm>
            <a:custGeom>
              <a:avLst/>
              <a:gdLst>
                <a:gd name="T0" fmla="*/ 5 w 6"/>
                <a:gd name="T1" fmla="*/ 11 h 16"/>
                <a:gd name="T2" fmla="*/ 4 w 6"/>
                <a:gd name="T3" fmla="*/ 16 h 16"/>
                <a:gd name="T4" fmla="*/ 1 w 6"/>
                <a:gd name="T5" fmla="*/ 13 h 16"/>
                <a:gd name="T6" fmla="*/ 3 w 6"/>
                <a:gd name="T7" fmla="*/ 6 h 16"/>
                <a:gd name="T8" fmla="*/ 3 w 6"/>
                <a:gd name="T9" fmla="*/ 0 h 16"/>
                <a:gd name="T10" fmla="*/ 5 w 6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5" y="11"/>
                  </a:moveTo>
                  <a:cubicBezTo>
                    <a:pt x="5" y="13"/>
                    <a:pt x="4" y="15"/>
                    <a:pt x="4" y="16"/>
                  </a:cubicBezTo>
                  <a:cubicBezTo>
                    <a:pt x="2" y="16"/>
                    <a:pt x="0" y="15"/>
                    <a:pt x="1" y="13"/>
                  </a:cubicBezTo>
                  <a:cubicBezTo>
                    <a:pt x="2" y="11"/>
                    <a:pt x="3" y="9"/>
                    <a:pt x="3" y="6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6" y="3"/>
                    <a:pt x="5" y="7"/>
                    <a:pt x="5" y="11"/>
                  </a:cubicBezTo>
                  <a:close/>
                </a:path>
              </a:pathLst>
            </a:custGeom>
            <a:solidFill>
              <a:srgbClr val="375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12E1B7B2-CEA0-6F6D-4E30-D831600F6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829050"/>
              <a:ext cx="20638" cy="17463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1 w 4"/>
                <a:gd name="T5" fmla="*/ 3 h 3"/>
                <a:gd name="T6" fmla="*/ 0 w 4"/>
                <a:gd name="T7" fmla="*/ 2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53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6">
              <a:extLst>
                <a:ext uri="{FF2B5EF4-FFF2-40B4-BE49-F238E27FC236}">
                  <a16:creationId xmlns:a16="http://schemas.microsoft.com/office/drawing/2014/main" id="{956C0C74-21D5-794B-A477-A2947B6E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3835400"/>
              <a:ext cx="171450" cy="111125"/>
            </a:xfrm>
            <a:custGeom>
              <a:avLst/>
              <a:gdLst>
                <a:gd name="T0" fmla="*/ 4 w 31"/>
                <a:gd name="T1" fmla="*/ 12 h 20"/>
                <a:gd name="T2" fmla="*/ 5 w 31"/>
                <a:gd name="T3" fmla="*/ 10 h 20"/>
                <a:gd name="T4" fmla="*/ 1 w 31"/>
                <a:gd name="T5" fmla="*/ 2 h 20"/>
                <a:gd name="T6" fmla="*/ 18 w 31"/>
                <a:gd name="T7" fmla="*/ 0 h 20"/>
                <a:gd name="T8" fmla="*/ 30 w 31"/>
                <a:gd name="T9" fmla="*/ 6 h 20"/>
                <a:gd name="T10" fmla="*/ 27 w 31"/>
                <a:gd name="T11" fmla="*/ 12 h 20"/>
                <a:gd name="T12" fmla="*/ 8 w 31"/>
                <a:gd name="T13" fmla="*/ 20 h 20"/>
                <a:gd name="T14" fmla="*/ 0 w 31"/>
                <a:gd name="T15" fmla="*/ 15 h 20"/>
                <a:gd name="T16" fmla="*/ 4 w 31"/>
                <a:gd name="T1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0">
                  <a:moveTo>
                    <a:pt x="4" y="12"/>
                  </a:moveTo>
                  <a:cubicBezTo>
                    <a:pt x="5" y="11"/>
                    <a:pt x="5" y="11"/>
                    <a:pt x="5" y="10"/>
                  </a:cubicBezTo>
                  <a:cubicBezTo>
                    <a:pt x="2" y="8"/>
                    <a:pt x="0" y="6"/>
                    <a:pt x="1" y="2"/>
                  </a:cubicBezTo>
                  <a:cubicBezTo>
                    <a:pt x="7" y="3"/>
                    <a:pt x="12" y="2"/>
                    <a:pt x="18" y="0"/>
                  </a:cubicBezTo>
                  <a:cubicBezTo>
                    <a:pt x="22" y="2"/>
                    <a:pt x="26" y="3"/>
                    <a:pt x="30" y="6"/>
                  </a:cubicBezTo>
                  <a:cubicBezTo>
                    <a:pt x="31" y="9"/>
                    <a:pt x="30" y="10"/>
                    <a:pt x="27" y="12"/>
                  </a:cubicBezTo>
                  <a:cubicBezTo>
                    <a:pt x="21" y="16"/>
                    <a:pt x="15" y="19"/>
                    <a:pt x="8" y="20"/>
                  </a:cubicBezTo>
                  <a:cubicBezTo>
                    <a:pt x="6" y="17"/>
                    <a:pt x="3" y="17"/>
                    <a:pt x="0" y="15"/>
                  </a:cubicBezTo>
                  <a:cubicBezTo>
                    <a:pt x="0" y="13"/>
                    <a:pt x="2" y="12"/>
                    <a:pt x="4" y="12"/>
                  </a:cubicBezTo>
                  <a:close/>
                </a:path>
              </a:pathLst>
            </a:custGeom>
            <a:solidFill>
              <a:srgbClr val="E35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37">
              <a:extLst>
                <a:ext uri="{FF2B5EF4-FFF2-40B4-BE49-F238E27FC236}">
                  <a16:creationId xmlns:a16="http://schemas.microsoft.com/office/drawing/2014/main" id="{5E86C225-2C94-AAE4-BB67-F776B06A1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133850"/>
              <a:ext cx="171450" cy="55563"/>
            </a:xfrm>
            <a:custGeom>
              <a:avLst/>
              <a:gdLst>
                <a:gd name="T0" fmla="*/ 26 w 31"/>
                <a:gd name="T1" fmla="*/ 9 h 10"/>
                <a:gd name="T2" fmla="*/ 0 w 31"/>
                <a:gd name="T3" fmla="*/ 1 h 10"/>
                <a:gd name="T4" fmla="*/ 31 w 31"/>
                <a:gd name="T5" fmla="*/ 8 h 10"/>
                <a:gd name="T6" fmla="*/ 26 w 31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">
                  <a:moveTo>
                    <a:pt x="26" y="9"/>
                  </a:moveTo>
                  <a:cubicBezTo>
                    <a:pt x="19" y="4"/>
                    <a:pt x="9" y="4"/>
                    <a:pt x="0" y="1"/>
                  </a:cubicBezTo>
                  <a:cubicBezTo>
                    <a:pt x="12" y="0"/>
                    <a:pt x="21" y="5"/>
                    <a:pt x="31" y="8"/>
                  </a:cubicBezTo>
                  <a:cubicBezTo>
                    <a:pt x="29" y="10"/>
                    <a:pt x="27" y="9"/>
                    <a:pt x="26" y="9"/>
                  </a:cubicBezTo>
                  <a:close/>
                </a:path>
              </a:pathLst>
            </a:custGeom>
            <a:solidFill>
              <a:srgbClr val="D1A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38">
              <a:extLst>
                <a:ext uri="{FF2B5EF4-FFF2-40B4-BE49-F238E27FC236}">
                  <a16:creationId xmlns:a16="http://schemas.microsoft.com/office/drawing/2014/main" id="{CF930D03-A91D-8AF4-B5F9-724A3EAD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6" y="5543550"/>
              <a:ext cx="88900" cy="95250"/>
            </a:xfrm>
            <a:custGeom>
              <a:avLst/>
              <a:gdLst>
                <a:gd name="T0" fmla="*/ 1 w 16"/>
                <a:gd name="T1" fmla="*/ 17 h 17"/>
                <a:gd name="T2" fmla="*/ 0 w 16"/>
                <a:gd name="T3" fmla="*/ 17 h 17"/>
                <a:gd name="T4" fmla="*/ 3 w 16"/>
                <a:gd name="T5" fmla="*/ 3 h 17"/>
                <a:gd name="T6" fmla="*/ 5 w 16"/>
                <a:gd name="T7" fmla="*/ 0 h 17"/>
                <a:gd name="T8" fmla="*/ 8 w 16"/>
                <a:gd name="T9" fmla="*/ 2 h 17"/>
                <a:gd name="T10" fmla="*/ 16 w 16"/>
                <a:gd name="T11" fmla="*/ 13 h 17"/>
                <a:gd name="T12" fmla="*/ 9 w 16"/>
                <a:gd name="T13" fmla="*/ 15 h 17"/>
                <a:gd name="T14" fmla="*/ 8 w 16"/>
                <a:gd name="T15" fmla="*/ 10 h 17"/>
                <a:gd name="T16" fmla="*/ 4 w 16"/>
                <a:gd name="T17" fmla="*/ 11 h 17"/>
                <a:gd name="T18" fmla="*/ 4 w 16"/>
                <a:gd name="T19" fmla="*/ 15 h 17"/>
                <a:gd name="T20" fmla="*/ 1 w 1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2" y="12"/>
                    <a:pt x="2" y="8"/>
                    <a:pt x="3" y="3"/>
                  </a:cubicBezTo>
                  <a:cubicBezTo>
                    <a:pt x="3" y="2"/>
                    <a:pt x="2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6"/>
                    <a:pt x="12" y="10"/>
                    <a:pt x="16" y="13"/>
                  </a:cubicBezTo>
                  <a:cubicBezTo>
                    <a:pt x="14" y="14"/>
                    <a:pt x="11" y="14"/>
                    <a:pt x="9" y="15"/>
                  </a:cubicBezTo>
                  <a:cubicBezTo>
                    <a:pt x="10" y="13"/>
                    <a:pt x="10" y="11"/>
                    <a:pt x="8" y="10"/>
                  </a:cubicBezTo>
                  <a:cubicBezTo>
                    <a:pt x="7" y="9"/>
                    <a:pt x="5" y="10"/>
                    <a:pt x="4" y="11"/>
                  </a:cubicBezTo>
                  <a:cubicBezTo>
                    <a:pt x="3" y="12"/>
                    <a:pt x="3" y="13"/>
                    <a:pt x="4" y="15"/>
                  </a:cubicBezTo>
                  <a:cubicBezTo>
                    <a:pt x="6" y="17"/>
                    <a:pt x="2" y="15"/>
                    <a:pt x="1" y="1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39">
              <a:extLst>
                <a:ext uri="{FF2B5EF4-FFF2-40B4-BE49-F238E27FC236}">
                  <a16:creationId xmlns:a16="http://schemas.microsoft.com/office/drawing/2014/main" id="{65443932-6CC2-027F-0915-8C94FA055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5554663"/>
              <a:ext cx="84138" cy="100013"/>
            </a:xfrm>
            <a:custGeom>
              <a:avLst/>
              <a:gdLst>
                <a:gd name="T0" fmla="*/ 0 w 15"/>
                <a:gd name="T1" fmla="*/ 18 h 18"/>
                <a:gd name="T2" fmla="*/ 7 w 15"/>
                <a:gd name="T3" fmla="*/ 3 h 18"/>
                <a:gd name="T4" fmla="*/ 5 w 15"/>
                <a:gd name="T5" fmla="*/ 2 h 18"/>
                <a:gd name="T6" fmla="*/ 13 w 15"/>
                <a:gd name="T7" fmla="*/ 1 h 18"/>
                <a:gd name="T8" fmla="*/ 5 w 15"/>
                <a:gd name="T9" fmla="*/ 15 h 18"/>
                <a:gd name="T10" fmla="*/ 14 w 15"/>
                <a:gd name="T11" fmla="*/ 10 h 18"/>
                <a:gd name="T12" fmla="*/ 15 w 15"/>
                <a:gd name="T13" fmla="*/ 15 h 18"/>
                <a:gd name="T14" fmla="*/ 0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0" y="18"/>
                  </a:moveTo>
                  <a:cubicBezTo>
                    <a:pt x="1" y="12"/>
                    <a:pt x="5" y="8"/>
                    <a:pt x="7" y="3"/>
                  </a:cubicBezTo>
                  <a:cubicBezTo>
                    <a:pt x="7" y="3"/>
                    <a:pt x="5" y="3"/>
                    <a:pt x="5" y="2"/>
                  </a:cubicBezTo>
                  <a:cubicBezTo>
                    <a:pt x="8" y="2"/>
                    <a:pt x="10" y="0"/>
                    <a:pt x="13" y="1"/>
                  </a:cubicBezTo>
                  <a:cubicBezTo>
                    <a:pt x="10" y="6"/>
                    <a:pt x="8" y="10"/>
                    <a:pt x="5" y="15"/>
                  </a:cubicBezTo>
                  <a:cubicBezTo>
                    <a:pt x="9" y="15"/>
                    <a:pt x="13" y="15"/>
                    <a:pt x="14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0" y="16"/>
                    <a:pt x="5" y="17"/>
                    <a:pt x="0" y="18"/>
                  </a:cubicBez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0">
              <a:extLst>
                <a:ext uri="{FF2B5EF4-FFF2-40B4-BE49-F238E27FC236}">
                  <a16:creationId xmlns:a16="http://schemas.microsoft.com/office/drawing/2014/main" id="{64B0E6B9-04F1-F9AF-C543-4EEDE2022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5487988"/>
              <a:ext cx="50800" cy="106363"/>
            </a:xfrm>
            <a:custGeom>
              <a:avLst/>
              <a:gdLst>
                <a:gd name="T0" fmla="*/ 7 w 9"/>
                <a:gd name="T1" fmla="*/ 14 h 19"/>
                <a:gd name="T2" fmla="*/ 9 w 9"/>
                <a:gd name="T3" fmla="*/ 15 h 19"/>
                <a:gd name="T4" fmla="*/ 1 w 9"/>
                <a:gd name="T5" fmla="*/ 19 h 19"/>
                <a:gd name="T6" fmla="*/ 2 w 9"/>
                <a:gd name="T7" fmla="*/ 14 h 19"/>
                <a:gd name="T8" fmla="*/ 5 w 9"/>
                <a:gd name="T9" fmla="*/ 9 h 19"/>
                <a:gd name="T10" fmla="*/ 1 w 9"/>
                <a:gd name="T11" fmla="*/ 7 h 19"/>
                <a:gd name="T12" fmla="*/ 1 w 9"/>
                <a:gd name="T13" fmla="*/ 5 h 19"/>
                <a:gd name="T14" fmla="*/ 3 w 9"/>
                <a:gd name="T15" fmla="*/ 1 h 19"/>
                <a:gd name="T16" fmla="*/ 7 w 9"/>
                <a:gd name="T17" fmla="*/ 4 h 19"/>
                <a:gd name="T18" fmla="*/ 7 w 9"/>
                <a:gd name="T19" fmla="*/ 9 h 19"/>
                <a:gd name="T20" fmla="*/ 7 w 9"/>
                <a:gd name="T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7" y="14"/>
                  </a:moveTo>
                  <a:cubicBezTo>
                    <a:pt x="8" y="14"/>
                    <a:pt x="9" y="15"/>
                    <a:pt x="9" y="15"/>
                  </a:cubicBezTo>
                  <a:cubicBezTo>
                    <a:pt x="6" y="15"/>
                    <a:pt x="3" y="15"/>
                    <a:pt x="1" y="19"/>
                  </a:cubicBezTo>
                  <a:cubicBezTo>
                    <a:pt x="1" y="17"/>
                    <a:pt x="0" y="15"/>
                    <a:pt x="2" y="14"/>
                  </a:cubicBezTo>
                  <a:cubicBezTo>
                    <a:pt x="7" y="14"/>
                    <a:pt x="5" y="11"/>
                    <a:pt x="5" y="9"/>
                  </a:cubicBezTo>
                  <a:cubicBezTo>
                    <a:pt x="5" y="6"/>
                    <a:pt x="2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2" y="4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8" y="6"/>
                    <a:pt x="7" y="7"/>
                    <a:pt x="7" y="9"/>
                  </a:cubicBezTo>
                  <a:cubicBezTo>
                    <a:pt x="8" y="10"/>
                    <a:pt x="6" y="12"/>
                    <a:pt x="7" y="14"/>
                  </a:cubicBezTo>
                  <a:close/>
                </a:path>
              </a:pathLst>
            </a:custGeom>
            <a:solidFill>
              <a:srgbClr val="736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41">
              <a:extLst>
                <a:ext uri="{FF2B5EF4-FFF2-40B4-BE49-F238E27FC236}">
                  <a16:creationId xmlns:a16="http://schemas.microsoft.com/office/drawing/2014/main" id="{147F89B4-8C42-97FE-647D-16C39443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5487988"/>
              <a:ext cx="49213" cy="50800"/>
            </a:xfrm>
            <a:custGeom>
              <a:avLst/>
              <a:gdLst>
                <a:gd name="T0" fmla="*/ 2 w 9"/>
                <a:gd name="T1" fmla="*/ 9 h 9"/>
                <a:gd name="T2" fmla="*/ 2 w 9"/>
                <a:gd name="T3" fmla="*/ 3 h 9"/>
                <a:gd name="T4" fmla="*/ 2 w 9"/>
                <a:gd name="T5" fmla="*/ 1 h 9"/>
                <a:gd name="T6" fmla="*/ 4 w 9"/>
                <a:gd name="T7" fmla="*/ 1 h 9"/>
                <a:gd name="T8" fmla="*/ 8 w 9"/>
                <a:gd name="T9" fmla="*/ 2 h 9"/>
                <a:gd name="T10" fmla="*/ 6 w 9"/>
                <a:gd name="T11" fmla="*/ 5 h 9"/>
                <a:gd name="T12" fmla="*/ 4 w 9"/>
                <a:gd name="T13" fmla="*/ 6 h 9"/>
                <a:gd name="T14" fmla="*/ 2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2" y="9"/>
                  </a:moveTo>
                  <a:cubicBezTo>
                    <a:pt x="1" y="7"/>
                    <a:pt x="1" y="5"/>
                    <a:pt x="2" y="3"/>
                  </a:cubicBezTo>
                  <a:cubicBezTo>
                    <a:pt x="0" y="2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0"/>
                    <a:pt x="7" y="0"/>
                    <a:pt x="8" y="2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5" y="5"/>
                    <a:pt x="5" y="5"/>
                    <a:pt x="4" y="6"/>
                  </a:cubicBezTo>
                  <a:cubicBezTo>
                    <a:pt x="3" y="7"/>
                    <a:pt x="4" y="9"/>
                    <a:pt x="2" y="9"/>
                  </a:cubicBezTo>
                  <a:close/>
                </a:path>
              </a:pathLst>
            </a:custGeom>
            <a:solidFill>
              <a:srgbClr val="FED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2">
              <a:extLst>
                <a:ext uri="{FF2B5EF4-FFF2-40B4-BE49-F238E27FC236}">
                  <a16:creationId xmlns:a16="http://schemas.microsoft.com/office/drawing/2014/main" id="{BEBB4086-5941-B20E-589B-0BF3DC65F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3529013"/>
              <a:ext cx="38100" cy="84138"/>
            </a:xfrm>
            <a:custGeom>
              <a:avLst/>
              <a:gdLst>
                <a:gd name="T0" fmla="*/ 5 w 7"/>
                <a:gd name="T1" fmla="*/ 0 h 15"/>
                <a:gd name="T2" fmla="*/ 5 w 7"/>
                <a:gd name="T3" fmla="*/ 12 h 15"/>
                <a:gd name="T4" fmla="*/ 2 w 7"/>
                <a:gd name="T5" fmla="*/ 15 h 15"/>
                <a:gd name="T6" fmla="*/ 1 w 7"/>
                <a:gd name="T7" fmla="*/ 11 h 15"/>
                <a:gd name="T8" fmla="*/ 1 w 7"/>
                <a:gd name="T9" fmla="*/ 6 h 15"/>
                <a:gd name="T10" fmla="*/ 2 w 7"/>
                <a:gd name="T11" fmla="*/ 4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5" y="0"/>
                  </a:moveTo>
                  <a:cubicBezTo>
                    <a:pt x="5" y="4"/>
                    <a:pt x="7" y="8"/>
                    <a:pt x="5" y="12"/>
                  </a:cubicBezTo>
                  <a:cubicBezTo>
                    <a:pt x="5" y="13"/>
                    <a:pt x="4" y="15"/>
                    <a:pt x="2" y="15"/>
                  </a:cubicBezTo>
                  <a:cubicBezTo>
                    <a:pt x="0" y="14"/>
                    <a:pt x="1" y="12"/>
                    <a:pt x="1" y="11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DC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3">
              <a:extLst>
                <a:ext uri="{FF2B5EF4-FFF2-40B4-BE49-F238E27FC236}">
                  <a16:creationId xmlns:a16="http://schemas.microsoft.com/office/drawing/2014/main" id="{5FE383E9-BF9C-CF4B-5810-01199FE9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3457575"/>
              <a:ext cx="33338" cy="55563"/>
            </a:xfrm>
            <a:custGeom>
              <a:avLst/>
              <a:gdLst>
                <a:gd name="T0" fmla="*/ 3 w 6"/>
                <a:gd name="T1" fmla="*/ 0 h 10"/>
                <a:gd name="T2" fmla="*/ 5 w 6"/>
                <a:gd name="T3" fmla="*/ 4 h 10"/>
                <a:gd name="T4" fmla="*/ 6 w 6"/>
                <a:gd name="T5" fmla="*/ 8 h 10"/>
                <a:gd name="T6" fmla="*/ 2 w 6"/>
                <a:gd name="T7" fmla="*/ 10 h 10"/>
                <a:gd name="T8" fmla="*/ 1 w 6"/>
                <a:gd name="T9" fmla="*/ 7 h 10"/>
                <a:gd name="T10" fmla="*/ 3 w 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0"/>
                  </a:moveTo>
                  <a:cubicBezTo>
                    <a:pt x="4" y="1"/>
                    <a:pt x="5" y="3"/>
                    <a:pt x="5" y="4"/>
                  </a:cubicBezTo>
                  <a:cubicBezTo>
                    <a:pt x="5" y="5"/>
                    <a:pt x="6" y="6"/>
                    <a:pt x="6" y="8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1" y="10"/>
                    <a:pt x="1" y="8"/>
                    <a:pt x="1" y="7"/>
                  </a:cubicBezTo>
                  <a:cubicBezTo>
                    <a:pt x="1" y="5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77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6FCF3E26-CB69-6064-25FB-F0C4EB832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5483225"/>
              <a:ext cx="320675" cy="133350"/>
            </a:xfrm>
            <a:custGeom>
              <a:avLst/>
              <a:gdLst>
                <a:gd name="T0" fmla="*/ 58 w 58"/>
                <a:gd name="T1" fmla="*/ 5 h 24"/>
                <a:gd name="T2" fmla="*/ 51 w 58"/>
                <a:gd name="T3" fmla="*/ 7 h 24"/>
                <a:gd name="T4" fmla="*/ 42 w 58"/>
                <a:gd name="T5" fmla="*/ 8 h 24"/>
                <a:gd name="T6" fmla="*/ 38 w 58"/>
                <a:gd name="T7" fmla="*/ 8 h 24"/>
                <a:gd name="T8" fmla="*/ 21 w 58"/>
                <a:gd name="T9" fmla="*/ 18 h 24"/>
                <a:gd name="T10" fmla="*/ 11 w 58"/>
                <a:gd name="T11" fmla="*/ 21 h 24"/>
                <a:gd name="T12" fmla="*/ 3 w 58"/>
                <a:gd name="T13" fmla="*/ 23 h 24"/>
                <a:gd name="T14" fmla="*/ 0 w 58"/>
                <a:gd name="T15" fmla="*/ 23 h 24"/>
                <a:gd name="T16" fmla="*/ 9 w 58"/>
                <a:gd name="T17" fmla="*/ 16 h 24"/>
                <a:gd name="T18" fmla="*/ 34 w 58"/>
                <a:gd name="T19" fmla="*/ 1 h 24"/>
                <a:gd name="T20" fmla="*/ 39 w 58"/>
                <a:gd name="T21" fmla="*/ 0 h 24"/>
                <a:gd name="T22" fmla="*/ 48 w 58"/>
                <a:gd name="T23" fmla="*/ 3 h 24"/>
                <a:gd name="T24" fmla="*/ 58 w 58"/>
                <a:gd name="T2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4">
                  <a:moveTo>
                    <a:pt x="58" y="5"/>
                  </a:moveTo>
                  <a:cubicBezTo>
                    <a:pt x="56" y="8"/>
                    <a:pt x="53" y="7"/>
                    <a:pt x="51" y="7"/>
                  </a:cubicBezTo>
                  <a:cubicBezTo>
                    <a:pt x="48" y="7"/>
                    <a:pt x="45" y="6"/>
                    <a:pt x="42" y="8"/>
                  </a:cubicBezTo>
                  <a:cubicBezTo>
                    <a:pt x="41" y="10"/>
                    <a:pt x="40" y="7"/>
                    <a:pt x="38" y="8"/>
                  </a:cubicBezTo>
                  <a:cubicBezTo>
                    <a:pt x="32" y="10"/>
                    <a:pt x="26" y="14"/>
                    <a:pt x="21" y="18"/>
                  </a:cubicBezTo>
                  <a:cubicBezTo>
                    <a:pt x="18" y="20"/>
                    <a:pt x="15" y="22"/>
                    <a:pt x="11" y="21"/>
                  </a:cubicBezTo>
                  <a:cubicBezTo>
                    <a:pt x="9" y="20"/>
                    <a:pt x="7" y="24"/>
                    <a:pt x="3" y="23"/>
                  </a:cubicBezTo>
                  <a:cubicBezTo>
                    <a:pt x="2" y="22"/>
                    <a:pt x="1" y="23"/>
                    <a:pt x="0" y="23"/>
                  </a:cubicBezTo>
                  <a:cubicBezTo>
                    <a:pt x="2" y="19"/>
                    <a:pt x="6" y="18"/>
                    <a:pt x="9" y="16"/>
                  </a:cubicBezTo>
                  <a:cubicBezTo>
                    <a:pt x="17" y="10"/>
                    <a:pt x="25" y="4"/>
                    <a:pt x="34" y="1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2" y="1"/>
                    <a:pt x="46" y="0"/>
                    <a:pt x="48" y="3"/>
                  </a:cubicBezTo>
                  <a:cubicBezTo>
                    <a:pt x="52" y="3"/>
                    <a:pt x="55" y="4"/>
                    <a:pt x="58" y="5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5">
              <a:extLst>
                <a:ext uri="{FF2B5EF4-FFF2-40B4-BE49-F238E27FC236}">
                  <a16:creationId xmlns:a16="http://schemas.microsoft.com/office/drawing/2014/main" id="{F349A66E-1702-3342-95FB-35AF5BB9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88" y="5516563"/>
              <a:ext cx="100013" cy="100013"/>
            </a:xfrm>
            <a:custGeom>
              <a:avLst/>
              <a:gdLst>
                <a:gd name="T0" fmla="*/ 4 w 18"/>
                <a:gd name="T1" fmla="*/ 2 h 18"/>
                <a:gd name="T2" fmla="*/ 8 w 18"/>
                <a:gd name="T3" fmla="*/ 2 h 18"/>
                <a:gd name="T4" fmla="*/ 13 w 18"/>
                <a:gd name="T5" fmla="*/ 3 h 18"/>
                <a:gd name="T6" fmla="*/ 15 w 18"/>
                <a:gd name="T7" fmla="*/ 12 h 18"/>
                <a:gd name="T8" fmla="*/ 11 w 18"/>
                <a:gd name="T9" fmla="*/ 13 h 18"/>
                <a:gd name="T10" fmla="*/ 8 w 18"/>
                <a:gd name="T11" fmla="*/ 18 h 18"/>
                <a:gd name="T12" fmla="*/ 0 w 18"/>
                <a:gd name="T13" fmla="*/ 15 h 18"/>
                <a:gd name="T14" fmla="*/ 4 w 18"/>
                <a:gd name="T15" fmla="*/ 9 h 18"/>
                <a:gd name="T16" fmla="*/ 4 w 18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4" y="2"/>
                  </a:moveTo>
                  <a:cubicBezTo>
                    <a:pt x="6" y="0"/>
                    <a:pt x="7" y="2"/>
                    <a:pt x="8" y="2"/>
                  </a:cubicBezTo>
                  <a:cubicBezTo>
                    <a:pt x="10" y="2"/>
                    <a:pt x="11" y="3"/>
                    <a:pt x="13" y="3"/>
                  </a:cubicBezTo>
                  <a:cubicBezTo>
                    <a:pt x="17" y="5"/>
                    <a:pt x="18" y="8"/>
                    <a:pt x="15" y="12"/>
                  </a:cubicBezTo>
                  <a:cubicBezTo>
                    <a:pt x="14" y="12"/>
                    <a:pt x="12" y="14"/>
                    <a:pt x="11" y="13"/>
                  </a:cubicBezTo>
                  <a:cubicBezTo>
                    <a:pt x="5" y="11"/>
                    <a:pt x="6" y="14"/>
                    <a:pt x="8" y="18"/>
                  </a:cubicBezTo>
                  <a:cubicBezTo>
                    <a:pt x="5" y="17"/>
                    <a:pt x="3" y="16"/>
                    <a:pt x="0" y="15"/>
                  </a:cubicBezTo>
                  <a:cubicBezTo>
                    <a:pt x="3" y="14"/>
                    <a:pt x="4" y="11"/>
                    <a:pt x="4" y="9"/>
                  </a:cubicBezTo>
                  <a:cubicBezTo>
                    <a:pt x="4" y="7"/>
                    <a:pt x="8" y="4"/>
                    <a:pt x="4" y="2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46">
              <a:extLst>
                <a:ext uri="{FF2B5EF4-FFF2-40B4-BE49-F238E27FC236}">
                  <a16:creationId xmlns:a16="http://schemas.microsoft.com/office/drawing/2014/main" id="{B4045B4E-348B-A88D-2B9E-192ACDEC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6" y="5716588"/>
              <a:ext cx="82550" cy="22225"/>
            </a:xfrm>
            <a:custGeom>
              <a:avLst/>
              <a:gdLst>
                <a:gd name="T0" fmla="*/ 0 w 15"/>
                <a:gd name="T1" fmla="*/ 1 h 4"/>
                <a:gd name="T2" fmla="*/ 15 w 15"/>
                <a:gd name="T3" fmla="*/ 2 h 4"/>
                <a:gd name="T4" fmla="*/ 0 w 1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cubicBezTo>
                    <a:pt x="5" y="2"/>
                    <a:pt x="10" y="0"/>
                    <a:pt x="15" y="2"/>
                  </a:cubicBezTo>
                  <a:cubicBezTo>
                    <a:pt x="10" y="2"/>
                    <a:pt x="5" y="4"/>
                    <a:pt x="0" y="1"/>
                  </a:cubicBezTo>
                  <a:close/>
                </a:path>
              </a:pathLst>
            </a:custGeom>
            <a:solidFill>
              <a:srgbClr val="585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7">
              <a:extLst>
                <a:ext uri="{FF2B5EF4-FFF2-40B4-BE49-F238E27FC236}">
                  <a16:creationId xmlns:a16="http://schemas.microsoft.com/office/drawing/2014/main" id="{9D534173-DBC1-B04D-6348-1B10E431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5576888"/>
              <a:ext cx="106363" cy="95250"/>
            </a:xfrm>
            <a:custGeom>
              <a:avLst/>
              <a:gdLst>
                <a:gd name="T0" fmla="*/ 1 w 19"/>
                <a:gd name="T1" fmla="*/ 17 h 17"/>
                <a:gd name="T2" fmla="*/ 0 w 19"/>
                <a:gd name="T3" fmla="*/ 2 h 17"/>
                <a:gd name="T4" fmla="*/ 9 w 19"/>
                <a:gd name="T5" fmla="*/ 0 h 17"/>
                <a:gd name="T6" fmla="*/ 14 w 19"/>
                <a:gd name="T7" fmla="*/ 5 h 17"/>
                <a:gd name="T8" fmla="*/ 16 w 19"/>
                <a:gd name="T9" fmla="*/ 12 h 17"/>
                <a:gd name="T10" fmla="*/ 19 w 19"/>
                <a:gd name="T11" fmla="*/ 14 h 17"/>
                <a:gd name="T12" fmla="*/ 7 w 19"/>
                <a:gd name="T13" fmla="*/ 10 h 17"/>
                <a:gd name="T14" fmla="*/ 10 w 19"/>
                <a:gd name="T15" fmla="*/ 15 h 17"/>
                <a:gd name="T16" fmla="*/ 1 w 1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1" y="17"/>
                  </a:moveTo>
                  <a:cubicBezTo>
                    <a:pt x="4" y="12"/>
                    <a:pt x="2" y="7"/>
                    <a:pt x="0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13" y="1"/>
                    <a:pt x="15" y="3"/>
                    <a:pt x="14" y="5"/>
                  </a:cubicBezTo>
                  <a:cubicBezTo>
                    <a:pt x="11" y="10"/>
                    <a:pt x="14" y="10"/>
                    <a:pt x="16" y="12"/>
                  </a:cubicBezTo>
                  <a:cubicBezTo>
                    <a:pt x="17" y="13"/>
                    <a:pt x="19" y="12"/>
                    <a:pt x="19" y="14"/>
                  </a:cubicBezTo>
                  <a:cubicBezTo>
                    <a:pt x="17" y="15"/>
                    <a:pt x="17" y="15"/>
                    <a:pt x="7" y="10"/>
                  </a:cubicBezTo>
                  <a:cubicBezTo>
                    <a:pt x="6" y="12"/>
                    <a:pt x="6" y="14"/>
                    <a:pt x="10" y="15"/>
                  </a:cubicBezTo>
                  <a:cubicBezTo>
                    <a:pt x="6" y="16"/>
                    <a:pt x="4" y="17"/>
                    <a:pt x="1" y="17"/>
                  </a:cubicBez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48">
              <a:extLst>
                <a:ext uri="{FF2B5EF4-FFF2-40B4-BE49-F238E27FC236}">
                  <a16:creationId xmlns:a16="http://schemas.microsoft.com/office/drawing/2014/main" id="{9907EA5F-30B6-A972-67A1-2F7D2AB3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3295650"/>
              <a:ext cx="22225" cy="39688"/>
            </a:xfrm>
            <a:custGeom>
              <a:avLst/>
              <a:gdLst>
                <a:gd name="T0" fmla="*/ 1 w 4"/>
                <a:gd name="T1" fmla="*/ 7 h 7"/>
                <a:gd name="T2" fmla="*/ 2 w 4"/>
                <a:gd name="T3" fmla="*/ 1 h 7"/>
                <a:gd name="T4" fmla="*/ 3 w 4"/>
                <a:gd name="T5" fmla="*/ 1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4" y="5"/>
                    <a:pt x="1" y="7"/>
                  </a:cubicBez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49">
              <a:extLst>
                <a:ext uri="{FF2B5EF4-FFF2-40B4-BE49-F238E27FC236}">
                  <a16:creationId xmlns:a16="http://schemas.microsoft.com/office/drawing/2014/main" id="{748F8393-8D39-725E-F998-8ACF6340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3340100"/>
              <a:ext cx="77788" cy="111125"/>
            </a:xfrm>
            <a:custGeom>
              <a:avLst/>
              <a:gdLst>
                <a:gd name="T0" fmla="*/ 8 w 14"/>
                <a:gd name="T1" fmla="*/ 0 h 20"/>
                <a:gd name="T2" fmla="*/ 9 w 14"/>
                <a:gd name="T3" fmla="*/ 10 h 20"/>
                <a:gd name="T4" fmla="*/ 6 w 14"/>
                <a:gd name="T5" fmla="*/ 17 h 20"/>
                <a:gd name="T6" fmla="*/ 3 w 14"/>
                <a:gd name="T7" fmla="*/ 19 h 20"/>
                <a:gd name="T8" fmla="*/ 2 w 14"/>
                <a:gd name="T9" fmla="*/ 14 h 20"/>
                <a:gd name="T10" fmla="*/ 8 w 1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8" y="0"/>
                  </a:moveTo>
                  <a:cubicBezTo>
                    <a:pt x="10" y="4"/>
                    <a:pt x="14" y="6"/>
                    <a:pt x="9" y="10"/>
                  </a:cubicBezTo>
                  <a:cubicBezTo>
                    <a:pt x="8" y="12"/>
                    <a:pt x="9" y="15"/>
                    <a:pt x="6" y="17"/>
                  </a:cubicBezTo>
                  <a:cubicBezTo>
                    <a:pt x="5" y="17"/>
                    <a:pt x="6" y="20"/>
                    <a:pt x="3" y="19"/>
                  </a:cubicBezTo>
                  <a:cubicBezTo>
                    <a:pt x="2" y="18"/>
                    <a:pt x="0" y="16"/>
                    <a:pt x="2" y="14"/>
                  </a:cubicBezTo>
                  <a:cubicBezTo>
                    <a:pt x="4" y="10"/>
                    <a:pt x="6" y="6"/>
                    <a:pt x="8" y="0"/>
                  </a:cubicBez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50">
              <a:extLst>
                <a:ext uri="{FF2B5EF4-FFF2-40B4-BE49-F238E27FC236}">
                  <a16:creationId xmlns:a16="http://schemas.microsoft.com/office/drawing/2014/main" id="{9FEC4C26-6C6C-BBF2-2F27-5D73EDD7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3779838"/>
              <a:ext cx="198438" cy="88900"/>
            </a:xfrm>
            <a:custGeom>
              <a:avLst/>
              <a:gdLst>
                <a:gd name="T0" fmla="*/ 35 w 36"/>
                <a:gd name="T1" fmla="*/ 0 h 16"/>
                <a:gd name="T2" fmla="*/ 34 w 36"/>
                <a:gd name="T3" fmla="*/ 2 h 16"/>
                <a:gd name="T4" fmla="*/ 2 w 36"/>
                <a:gd name="T5" fmla="*/ 16 h 16"/>
                <a:gd name="T6" fmla="*/ 0 w 36"/>
                <a:gd name="T7" fmla="*/ 15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36" y="1"/>
                    <a:pt x="36" y="2"/>
                    <a:pt x="34" y="2"/>
                  </a:cubicBezTo>
                  <a:cubicBezTo>
                    <a:pt x="23" y="5"/>
                    <a:pt x="12" y="11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10" y="7"/>
                    <a:pt x="22" y="2"/>
                    <a:pt x="35" y="0"/>
                  </a:cubicBezTo>
                  <a:close/>
                </a:path>
              </a:pathLst>
            </a:custGeom>
            <a:solidFill>
              <a:srgbClr val="E4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51">
              <a:extLst>
                <a:ext uri="{FF2B5EF4-FFF2-40B4-BE49-F238E27FC236}">
                  <a16:creationId xmlns:a16="http://schemas.microsoft.com/office/drawing/2014/main" id="{FEE96F3D-24D2-95FD-B300-38E461CB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668713"/>
              <a:ext cx="26988" cy="26988"/>
            </a:xfrm>
            <a:custGeom>
              <a:avLst/>
              <a:gdLst>
                <a:gd name="T0" fmla="*/ 5 w 5"/>
                <a:gd name="T1" fmla="*/ 1 h 5"/>
                <a:gd name="T2" fmla="*/ 3 w 5"/>
                <a:gd name="T3" fmla="*/ 4 h 5"/>
                <a:gd name="T4" fmla="*/ 3 w 5"/>
                <a:gd name="T5" fmla="*/ 0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5"/>
                    <a:pt x="3" y="4"/>
                  </a:cubicBezTo>
                  <a:cubicBezTo>
                    <a:pt x="0" y="3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DE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2">
              <a:extLst>
                <a:ext uri="{FF2B5EF4-FFF2-40B4-BE49-F238E27FC236}">
                  <a16:creationId xmlns:a16="http://schemas.microsoft.com/office/drawing/2014/main" id="{2E192C82-6A46-4441-2501-4C17AC9B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3829050"/>
              <a:ext cx="28575" cy="28575"/>
            </a:xfrm>
            <a:custGeom>
              <a:avLst/>
              <a:gdLst>
                <a:gd name="T0" fmla="*/ 3 w 5"/>
                <a:gd name="T1" fmla="*/ 5 h 5"/>
                <a:gd name="T2" fmla="*/ 2 w 5"/>
                <a:gd name="T3" fmla="*/ 1 h 5"/>
                <a:gd name="T4" fmla="*/ 5 w 5"/>
                <a:gd name="T5" fmla="*/ 4 h 5"/>
                <a:gd name="T6" fmla="*/ 3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3" y="4"/>
                    <a:pt x="0" y="3"/>
                    <a:pt x="2" y="1"/>
                  </a:cubicBezTo>
                  <a:cubicBezTo>
                    <a:pt x="4" y="0"/>
                    <a:pt x="5" y="2"/>
                    <a:pt x="5" y="4"/>
                  </a:cubicBezTo>
                  <a:cubicBezTo>
                    <a:pt x="5" y="4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D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49650991-D27E-026A-1654-38813EFC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4095750"/>
              <a:ext cx="95250" cy="77788"/>
            </a:xfrm>
            <a:custGeom>
              <a:avLst/>
              <a:gdLst>
                <a:gd name="T0" fmla="*/ 4 w 17"/>
                <a:gd name="T1" fmla="*/ 4 h 14"/>
                <a:gd name="T2" fmla="*/ 9 w 17"/>
                <a:gd name="T3" fmla="*/ 4 h 14"/>
                <a:gd name="T4" fmla="*/ 13 w 17"/>
                <a:gd name="T5" fmla="*/ 1 h 14"/>
                <a:gd name="T6" fmla="*/ 16 w 17"/>
                <a:gd name="T7" fmla="*/ 4 h 14"/>
                <a:gd name="T8" fmla="*/ 12 w 17"/>
                <a:gd name="T9" fmla="*/ 9 h 14"/>
                <a:gd name="T10" fmla="*/ 9 w 17"/>
                <a:gd name="T11" fmla="*/ 14 h 14"/>
                <a:gd name="T12" fmla="*/ 0 w 17"/>
                <a:gd name="T13" fmla="*/ 9 h 14"/>
                <a:gd name="T14" fmla="*/ 0 w 17"/>
                <a:gd name="T15" fmla="*/ 9 h 14"/>
                <a:gd name="T16" fmla="*/ 3 w 17"/>
                <a:gd name="T17" fmla="*/ 5 h 14"/>
                <a:gd name="T18" fmla="*/ 4 w 17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4">
                  <a:moveTo>
                    <a:pt x="4" y="4"/>
                  </a:moveTo>
                  <a:cubicBezTo>
                    <a:pt x="6" y="3"/>
                    <a:pt x="7" y="3"/>
                    <a:pt x="9" y="4"/>
                  </a:cubicBezTo>
                  <a:cubicBezTo>
                    <a:pt x="11" y="4"/>
                    <a:pt x="14" y="4"/>
                    <a:pt x="13" y="1"/>
                  </a:cubicBezTo>
                  <a:cubicBezTo>
                    <a:pt x="16" y="0"/>
                    <a:pt x="14" y="3"/>
                    <a:pt x="16" y="4"/>
                  </a:cubicBezTo>
                  <a:cubicBezTo>
                    <a:pt x="17" y="7"/>
                    <a:pt x="15" y="8"/>
                    <a:pt x="12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7" y="11"/>
                    <a:pt x="1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CC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54">
              <a:extLst>
                <a:ext uri="{FF2B5EF4-FFF2-40B4-BE49-F238E27FC236}">
                  <a16:creationId xmlns:a16="http://schemas.microsoft.com/office/drawing/2014/main" id="{208BDD87-1CBF-40D0-5F13-0DC80B6B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1" y="4106863"/>
              <a:ext cx="60325" cy="38100"/>
            </a:xfrm>
            <a:custGeom>
              <a:avLst/>
              <a:gdLst>
                <a:gd name="T0" fmla="*/ 11 w 11"/>
                <a:gd name="T1" fmla="*/ 3 h 7"/>
                <a:gd name="T2" fmla="*/ 8 w 11"/>
                <a:gd name="T3" fmla="*/ 7 h 7"/>
                <a:gd name="T4" fmla="*/ 4 w 11"/>
                <a:gd name="T5" fmla="*/ 3 h 7"/>
                <a:gd name="T6" fmla="*/ 4 w 11"/>
                <a:gd name="T7" fmla="*/ 1 h 7"/>
                <a:gd name="T8" fmla="*/ 11 w 1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3"/>
                  </a:moveTo>
                  <a:cubicBezTo>
                    <a:pt x="10" y="4"/>
                    <a:pt x="9" y="6"/>
                    <a:pt x="8" y="7"/>
                  </a:cubicBezTo>
                  <a:cubicBezTo>
                    <a:pt x="8" y="4"/>
                    <a:pt x="6" y="3"/>
                    <a:pt x="4" y="3"/>
                  </a:cubicBezTo>
                  <a:cubicBezTo>
                    <a:pt x="0" y="2"/>
                    <a:pt x="3" y="2"/>
                    <a:pt x="4" y="1"/>
                  </a:cubicBezTo>
                  <a:cubicBezTo>
                    <a:pt x="6" y="0"/>
                    <a:pt x="9" y="2"/>
                    <a:pt x="11" y="3"/>
                  </a:cubicBezTo>
                  <a:close/>
                </a:path>
              </a:pathLst>
            </a:custGeom>
            <a:solidFill>
              <a:srgbClr val="2D3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55">
              <a:extLst>
                <a:ext uri="{FF2B5EF4-FFF2-40B4-BE49-F238E27FC236}">
                  <a16:creationId xmlns:a16="http://schemas.microsoft.com/office/drawing/2014/main" id="{491B475A-81CA-D292-A0F8-BEF67AE5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706813"/>
              <a:ext cx="133350" cy="150813"/>
            </a:xfrm>
            <a:custGeom>
              <a:avLst/>
              <a:gdLst>
                <a:gd name="T0" fmla="*/ 6 w 24"/>
                <a:gd name="T1" fmla="*/ 16 h 27"/>
                <a:gd name="T2" fmla="*/ 15 w 24"/>
                <a:gd name="T3" fmla="*/ 7 h 27"/>
                <a:gd name="T4" fmla="*/ 16 w 24"/>
                <a:gd name="T5" fmla="*/ 4 h 27"/>
                <a:gd name="T6" fmla="*/ 18 w 24"/>
                <a:gd name="T7" fmla="*/ 1 h 27"/>
                <a:gd name="T8" fmla="*/ 21 w 24"/>
                <a:gd name="T9" fmla="*/ 3 h 27"/>
                <a:gd name="T10" fmla="*/ 18 w 24"/>
                <a:gd name="T11" fmla="*/ 15 h 27"/>
                <a:gd name="T12" fmla="*/ 21 w 24"/>
                <a:gd name="T13" fmla="*/ 17 h 27"/>
                <a:gd name="T14" fmla="*/ 24 w 24"/>
                <a:gd name="T15" fmla="*/ 18 h 27"/>
                <a:gd name="T16" fmla="*/ 21 w 24"/>
                <a:gd name="T17" fmla="*/ 20 h 27"/>
                <a:gd name="T18" fmla="*/ 13 w 24"/>
                <a:gd name="T19" fmla="*/ 23 h 27"/>
                <a:gd name="T20" fmla="*/ 0 w 24"/>
                <a:gd name="T21" fmla="*/ 27 h 27"/>
                <a:gd name="T22" fmla="*/ 6 w 24"/>
                <a:gd name="T2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7">
                  <a:moveTo>
                    <a:pt x="6" y="16"/>
                  </a:moveTo>
                  <a:cubicBezTo>
                    <a:pt x="12" y="15"/>
                    <a:pt x="14" y="13"/>
                    <a:pt x="15" y="7"/>
                  </a:cubicBezTo>
                  <a:cubicBezTo>
                    <a:pt x="17" y="7"/>
                    <a:pt x="17" y="6"/>
                    <a:pt x="16" y="4"/>
                  </a:cubicBezTo>
                  <a:cubicBezTo>
                    <a:pt x="16" y="3"/>
                    <a:pt x="17" y="1"/>
                    <a:pt x="18" y="1"/>
                  </a:cubicBezTo>
                  <a:cubicBezTo>
                    <a:pt x="20" y="0"/>
                    <a:pt x="20" y="2"/>
                    <a:pt x="21" y="3"/>
                  </a:cubicBezTo>
                  <a:cubicBezTo>
                    <a:pt x="16" y="6"/>
                    <a:pt x="20" y="11"/>
                    <a:pt x="18" y="15"/>
                  </a:cubicBezTo>
                  <a:cubicBezTo>
                    <a:pt x="18" y="16"/>
                    <a:pt x="19" y="16"/>
                    <a:pt x="21" y="17"/>
                  </a:cubicBezTo>
                  <a:cubicBezTo>
                    <a:pt x="22" y="17"/>
                    <a:pt x="24" y="16"/>
                    <a:pt x="24" y="18"/>
                  </a:cubicBezTo>
                  <a:cubicBezTo>
                    <a:pt x="24" y="19"/>
                    <a:pt x="22" y="20"/>
                    <a:pt x="21" y="20"/>
                  </a:cubicBezTo>
                  <a:cubicBezTo>
                    <a:pt x="18" y="22"/>
                    <a:pt x="15" y="19"/>
                    <a:pt x="13" y="23"/>
                  </a:cubicBezTo>
                  <a:cubicBezTo>
                    <a:pt x="9" y="24"/>
                    <a:pt x="5" y="27"/>
                    <a:pt x="0" y="27"/>
                  </a:cubicBezTo>
                  <a:cubicBezTo>
                    <a:pt x="3" y="23"/>
                    <a:pt x="4" y="19"/>
                    <a:pt x="6" y="16"/>
                  </a:cubicBezTo>
                  <a:close/>
                </a:path>
              </a:pathLst>
            </a:custGeom>
            <a:solidFill>
              <a:srgbClr val="DE5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6">
              <a:extLst>
                <a:ext uri="{FF2B5EF4-FFF2-40B4-BE49-F238E27FC236}">
                  <a16:creationId xmlns:a16="http://schemas.microsoft.com/office/drawing/2014/main" id="{FCA89C2A-6D7C-94DC-21EC-0440C1484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3868738"/>
              <a:ext cx="71438" cy="49213"/>
            </a:xfrm>
            <a:custGeom>
              <a:avLst/>
              <a:gdLst>
                <a:gd name="T0" fmla="*/ 13 w 13"/>
                <a:gd name="T1" fmla="*/ 9 h 9"/>
                <a:gd name="T2" fmla="*/ 0 w 13"/>
                <a:gd name="T3" fmla="*/ 3 h 9"/>
                <a:gd name="T4" fmla="*/ 6 w 13"/>
                <a:gd name="T5" fmla="*/ 0 h 9"/>
                <a:gd name="T6" fmla="*/ 13 w 1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13" y="9"/>
                  </a:moveTo>
                  <a:cubicBezTo>
                    <a:pt x="8" y="9"/>
                    <a:pt x="5" y="5"/>
                    <a:pt x="0" y="3"/>
                  </a:cubicBezTo>
                  <a:cubicBezTo>
                    <a:pt x="2" y="2"/>
                    <a:pt x="4" y="2"/>
                    <a:pt x="6" y="0"/>
                  </a:cubicBezTo>
                  <a:cubicBezTo>
                    <a:pt x="7" y="5"/>
                    <a:pt x="9" y="8"/>
                    <a:pt x="13" y="9"/>
                  </a:cubicBezTo>
                  <a:close/>
                </a:path>
              </a:pathLst>
            </a:custGeom>
            <a:solidFill>
              <a:srgbClr val="553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896FB728-EAED-5E4D-B096-DC78A8D6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1" y="3806825"/>
              <a:ext cx="133350" cy="84138"/>
            </a:xfrm>
            <a:custGeom>
              <a:avLst/>
              <a:gdLst>
                <a:gd name="T0" fmla="*/ 0 w 24"/>
                <a:gd name="T1" fmla="*/ 9 h 15"/>
                <a:gd name="T2" fmla="*/ 2 w 24"/>
                <a:gd name="T3" fmla="*/ 1 h 15"/>
                <a:gd name="T4" fmla="*/ 3 w 24"/>
                <a:gd name="T5" fmla="*/ 0 h 15"/>
                <a:gd name="T6" fmla="*/ 7 w 24"/>
                <a:gd name="T7" fmla="*/ 3 h 15"/>
                <a:gd name="T8" fmla="*/ 21 w 24"/>
                <a:gd name="T9" fmla="*/ 12 h 15"/>
                <a:gd name="T10" fmla="*/ 24 w 24"/>
                <a:gd name="T11" fmla="*/ 13 h 15"/>
                <a:gd name="T12" fmla="*/ 23 w 24"/>
                <a:gd name="T13" fmla="*/ 15 h 15"/>
                <a:gd name="T14" fmla="*/ 20 w 24"/>
                <a:gd name="T15" fmla="*/ 15 h 15"/>
                <a:gd name="T16" fmla="*/ 4 w 24"/>
                <a:gd name="T17" fmla="*/ 11 h 15"/>
                <a:gd name="T18" fmla="*/ 0 w 24"/>
                <a:gd name="T1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0" y="9"/>
                  </a:moveTo>
                  <a:cubicBezTo>
                    <a:pt x="0" y="6"/>
                    <a:pt x="4" y="5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5" y="1"/>
                    <a:pt x="6" y="1"/>
                    <a:pt x="7" y="3"/>
                  </a:cubicBezTo>
                  <a:cubicBezTo>
                    <a:pt x="10" y="9"/>
                    <a:pt x="14" y="13"/>
                    <a:pt x="21" y="12"/>
                  </a:cubicBezTo>
                  <a:cubicBezTo>
                    <a:pt x="22" y="11"/>
                    <a:pt x="23" y="12"/>
                    <a:pt x="24" y="13"/>
                  </a:cubicBezTo>
                  <a:cubicBezTo>
                    <a:pt x="24" y="14"/>
                    <a:pt x="24" y="15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14" y="14"/>
                    <a:pt x="9" y="11"/>
                    <a:pt x="4" y="11"/>
                  </a:cubicBezTo>
                  <a:cubicBezTo>
                    <a:pt x="2" y="11"/>
                    <a:pt x="1" y="10"/>
                    <a:pt x="0" y="9"/>
                  </a:cubicBezTo>
                  <a:close/>
                </a:path>
              </a:pathLst>
            </a:custGeom>
            <a:solidFill>
              <a:srgbClr val="253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1AB20A06-FCC1-2C2C-E56C-B65B78BED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3851275"/>
              <a:ext cx="106363" cy="396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4 h 7"/>
                <a:gd name="T4" fmla="*/ 3 w 19"/>
                <a:gd name="T5" fmla="*/ 3 h 7"/>
                <a:gd name="T6" fmla="*/ 16 w 19"/>
                <a:gd name="T7" fmla="*/ 0 h 7"/>
                <a:gd name="T8" fmla="*/ 17 w 19"/>
                <a:gd name="T9" fmla="*/ 4 h 7"/>
                <a:gd name="T10" fmla="*/ 2 w 1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8" y="3"/>
                    <a:pt x="13" y="4"/>
                    <a:pt x="16" y="0"/>
                  </a:cubicBezTo>
                  <a:cubicBezTo>
                    <a:pt x="19" y="1"/>
                    <a:pt x="14" y="4"/>
                    <a:pt x="17" y="4"/>
                  </a:cubicBezTo>
                  <a:cubicBezTo>
                    <a:pt x="12" y="7"/>
                    <a:pt x="7" y="7"/>
                    <a:pt x="2" y="7"/>
                  </a:cubicBezTo>
                  <a:close/>
                </a:path>
              </a:pathLst>
            </a:custGeom>
            <a:solidFill>
              <a:srgbClr val="22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59">
              <a:extLst>
                <a:ext uri="{FF2B5EF4-FFF2-40B4-BE49-F238E27FC236}">
                  <a16:creationId xmlns:a16="http://schemas.microsoft.com/office/drawing/2014/main" id="{47A16113-2140-9C76-0AC0-A7366E0B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1" y="3895725"/>
              <a:ext cx="55563" cy="22225"/>
            </a:xfrm>
            <a:custGeom>
              <a:avLst/>
              <a:gdLst>
                <a:gd name="T0" fmla="*/ 10 w 10"/>
                <a:gd name="T1" fmla="*/ 1 h 4"/>
                <a:gd name="T2" fmla="*/ 6 w 10"/>
                <a:gd name="T3" fmla="*/ 4 h 4"/>
                <a:gd name="T4" fmla="*/ 0 w 10"/>
                <a:gd name="T5" fmla="*/ 4 h 4"/>
                <a:gd name="T6" fmla="*/ 0 w 10"/>
                <a:gd name="T7" fmla="*/ 2 h 4"/>
                <a:gd name="T8" fmla="*/ 10 w 1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9" y="2"/>
                    <a:pt x="7" y="3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4" y="1"/>
                    <a:pt x="7" y="0"/>
                    <a:pt x="10" y="1"/>
                  </a:cubicBezTo>
                  <a:close/>
                </a:path>
              </a:pathLst>
            </a:custGeom>
            <a:solidFill>
              <a:srgbClr val="9B8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60">
              <a:extLst>
                <a:ext uri="{FF2B5EF4-FFF2-40B4-BE49-F238E27FC236}">
                  <a16:creationId xmlns:a16="http://schemas.microsoft.com/office/drawing/2014/main" id="{7D8F632C-05D4-A35D-F8FD-0CABEFACD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5222875"/>
              <a:ext cx="527050" cy="309563"/>
            </a:xfrm>
            <a:custGeom>
              <a:avLst/>
              <a:gdLst>
                <a:gd name="T0" fmla="*/ 82 w 95"/>
                <a:gd name="T1" fmla="*/ 49 h 56"/>
                <a:gd name="T2" fmla="*/ 82 w 95"/>
                <a:gd name="T3" fmla="*/ 51 h 56"/>
                <a:gd name="T4" fmla="*/ 77 w 95"/>
                <a:gd name="T5" fmla="*/ 49 h 56"/>
                <a:gd name="T6" fmla="*/ 76 w 95"/>
                <a:gd name="T7" fmla="*/ 55 h 56"/>
                <a:gd name="T8" fmla="*/ 65 w 95"/>
                <a:gd name="T9" fmla="*/ 56 h 56"/>
                <a:gd name="T10" fmla="*/ 62 w 95"/>
                <a:gd name="T11" fmla="*/ 55 h 56"/>
                <a:gd name="T12" fmla="*/ 37 w 95"/>
                <a:gd name="T13" fmla="*/ 33 h 56"/>
                <a:gd name="T14" fmla="*/ 12 w 95"/>
                <a:gd name="T15" fmla="*/ 19 h 56"/>
                <a:gd name="T16" fmla="*/ 9 w 95"/>
                <a:gd name="T17" fmla="*/ 19 h 56"/>
                <a:gd name="T18" fmla="*/ 3 w 95"/>
                <a:gd name="T19" fmla="*/ 18 h 56"/>
                <a:gd name="T20" fmla="*/ 6 w 95"/>
                <a:gd name="T21" fmla="*/ 12 h 56"/>
                <a:gd name="T22" fmla="*/ 2 w 95"/>
                <a:gd name="T23" fmla="*/ 16 h 56"/>
                <a:gd name="T24" fmla="*/ 3 w 95"/>
                <a:gd name="T25" fmla="*/ 8 h 56"/>
                <a:gd name="T26" fmla="*/ 13 w 95"/>
                <a:gd name="T27" fmla="*/ 6 h 56"/>
                <a:gd name="T28" fmla="*/ 15 w 95"/>
                <a:gd name="T29" fmla="*/ 6 h 56"/>
                <a:gd name="T30" fmla="*/ 40 w 95"/>
                <a:gd name="T31" fmla="*/ 8 h 56"/>
                <a:gd name="T32" fmla="*/ 72 w 95"/>
                <a:gd name="T33" fmla="*/ 24 h 56"/>
                <a:gd name="T34" fmla="*/ 69 w 95"/>
                <a:gd name="T35" fmla="*/ 32 h 56"/>
                <a:gd name="T36" fmla="*/ 76 w 95"/>
                <a:gd name="T37" fmla="*/ 35 h 56"/>
                <a:gd name="T38" fmla="*/ 84 w 95"/>
                <a:gd name="T39" fmla="*/ 35 h 56"/>
                <a:gd name="T40" fmla="*/ 94 w 95"/>
                <a:gd name="T41" fmla="*/ 37 h 56"/>
                <a:gd name="T42" fmla="*/ 94 w 95"/>
                <a:gd name="T43" fmla="*/ 37 h 56"/>
                <a:gd name="T44" fmla="*/ 93 w 95"/>
                <a:gd name="T45" fmla="*/ 39 h 56"/>
                <a:gd name="T46" fmla="*/ 92 w 95"/>
                <a:gd name="T47" fmla="*/ 40 h 56"/>
                <a:gd name="T48" fmla="*/ 88 w 95"/>
                <a:gd name="T49" fmla="*/ 43 h 56"/>
                <a:gd name="T50" fmla="*/ 82 w 95"/>
                <a:gd name="T51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56">
                  <a:moveTo>
                    <a:pt x="82" y="49"/>
                  </a:moveTo>
                  <a:cubicBezTo>
                    <a:pt x="82" y="50"/>
                    <a:pt x="82" y="50"/>
                    <a:pt x="82" y="51"/>
                  </a:cubicBezTo>
                  <a:cubicBezTo>
                    <a:pt x="80" y="51"/>
                    <a:pt x="79" y="50"/>
                    <a:pt x="77" y="49"/>
                  </a:cubicBezTo>
                  <a:cubicBezTo>
                    <a:pt x="80" y="52"/>
                    <a:pt x="79" y="54"/>
                    <a:pt x="76" y="55"/>
                  </a:cubicBezTo>
                  <a:cubicBezTo>
                    <a:pt x="72" y="55"/>
                    <a:pt x="68" y="56"/>
                    <a:pt x="65" y="56"/>
                  </a:cubicBezTo>
                  <a:cubicBezTo>
                    <a:pt x="64" y="56"/>
                    <a:pt x="63" y="56"/>
                    <a:pt x="62" y="55"/>
                  </a:cubicBezTo>
                  <a:cubicBezTo>
                    <a:pt x="57" y="44"/>
                    <a:pt x="48" y="38"/>
                    <a:pt x="37" y="33"/>
                  </a:cubicBezTo>
                  <a:cubicBezTo>
                    <a:pt x="29" y="28"/>
                    <a:pt x="21" y="24"/>
                    <a:pt x="12" y="19"/>
                  </a:cubicBezTo>
                  <a:cubicBezTo>
                    <a:pt x="11" y="19"/>
                    <a:pt x="11" y="18"/>
                    <a:pt x="9" y="19"/>
                  </a:cubicBezTo>
                  <a:cubicBezTo>
                    <a:pt x="6" y="22"/>
                    <a:pt x="4" y="21"/>
                    <a:pt x="3" y="18"/>
                  </a:cubicBezTo>
                  <a:cubicBezTo>
                    <a:pt x="5" y="16"/>
                    <a:pt x="6" y="14"/>
                    <a:pt x="6" y="12"/>
                  </a:cubicBezTo>
                  <a:cubicBezTo>
                    <a:pt x="5" y="13"/>
                    <a:pt x="5" y="15"/>
                    <a:pt x="2" y="16"/>
                  </a:cubicBezTo>
                  <a:cubicBezTo>
                    <a:pt x="2" y="13"/>
                    <a:pt x="0" y="10"/>
                    <a:pt x="3" y="8"/>
                  </a:cubicBezTo>
                  <a:cubicBezTo>
                    <a:pt x="6" y="1"/>
                    <a:pt x="8" y="0"/>
                    <a:pt x="13" y="6"/>
                  </a:cubicBezTo>
                  <a:cubicBezTo>
                    <a:pt x="14" y="7"/>
                    <a:pt x="14" y="7"/>
                    <a:pt x="15" y="6"/>
                  </a:cubicBezTo>
                  <a:cubicBezTo>
                    <a:pt x="24" y="2"/>
                    <a:pt x="32" y="4"/>
                    <a:pt x="40" y="8"/>
                  </a:cubicBezTo>
                  <a:cubicBezTo>
                    <a:pt x="51" y="13"/>
                    <a:pt x="61" y="19"/>
                    <a:pt x="72" y="24"/>
                  </a:cubicBezTo>
                  <a:cubicBezTo>
                    <a:pt x="73" y="27"/>
                    <a:pt x="70" y="29"/>
                    <a:pt x="69" y="32"/>
                  </a:cubicBezTo>
                  <a:cubicBezTo>
                    <a:pt x="72" y="30"/>
                    <a:pt x="74" y="33"/>
                    <a:pt x="76" y="35"/>
                  </a:cubicBezTo>
                  <a:cubicBezTo>
                    <a:pt x="79" y="36"/>
                    <a:pt x="81" y="35"/>
                    <a:pt x="84" y="35"/>
                  </a:cubicBezTo>
                  <a:cubicBezTo>
                    <a:pt x="87" y="36"/>
                    <a:pt x="91" y="36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5" y="39"/>
                    <a:pt x="93" y="39"/>
                  </a:cubicBezTo>
                  <a:cubicBezTo>
                    <a:pt x="93" y="40"/>
                    <a:pt x="92" y="40"/>
                    <a:pt x="92" y="40"/>
                  </a:cubicBezTo>
                  <a:cubicBezTo>
                    <a:pt x="91" y="42"/>
                    <a:pt x="89" y="42"/>
                    <a:pt x="88" y="43"/>
                  </a:cubicBezTo>
                  <a:cubicBezTo>
                    <a:pt x="83" y="43"/>
                    <a:pt x="81" y="45"/>
                    <a:pt x="82" y="49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1">
              <a:extLst>
                <a:ext uri="{FF2B5EF4-FFF2-40B4-BE49-F238E27FC236}">
                  <a16:creationId xmlns:a16="http://schemas.microsoft.com/office/drawing/2014/main" id="{033D4407-A229-571D-07EB-0D1B7396F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6" y="5267325"/>
              <a:ext cx="38100" cy="60325"/>
            </a:xfrm>
            <a:custGeom>
              <a:avLst/>
              <a:gdLst>
                <a:gd name="T0" fmla="*/ 2 w 7"/>
                <a:gd name="T1" fmla="*/ 0 h 11"/>
                <a:gd name="T2" fmla="*/ 2 w 7"/>
                <a:gd name="T3" fmla="*/ 7 h 11"/>
                <a:gd name="T4" fmla="*/ 7 w 7"/>
                <a:gd name="T5" fmla="*/ 0 h 11"/>
                <a:gd name="T6" fmla="*/ 6 w 7"/>
                <a:gd name="T7" fmla="*/ 7 h 11"/>
                <a:gd name="T8" fmla="*/ 2 w 7"/>
                <a:gd name="T9" fmla="*/ 10 h 11"/>
                <a:gd name="T10" fmla="*/ 0 w 7"/>
                <a:gd name="T11" fmla="*/ 10 h 11"/>
                <a:gd name="T12" fmla="*/ 0 w 7"/>
                <a:gd name="T13" fmla="*/ 0 h 11"/>
                <a:gd name="T14" fmla="*/ 2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1" y="2"/>
                    <a:pt x="1" y="4"/>
                    <a:pt x="2" y="7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7" y="2"/>
                    <a:pt x="6" y="5"/>
                    <a:pt x="6" y="7"/>
                  </a:cubicBezTo>
                  <a:cubicBezTo>
                    <a:pt x="7" y="11"/>
                    <a:pt x="4" y="10"/>
                    <a:pt x="2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AD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62">
              <a:extLst>
                <a:ext uri="{FF2B5EF4-FFF2-40B4-BE49-F238E27FC236}">
                  <a16:creationId xmlns:a16="http://schemas.microsoft.com/office/drawing/2014/main" id="{33099C45-FBAE-0914-78F5-6AF3CD84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6" y="4883150"/>
              <a:ext cx="44450" cy="128588"/>
            </a:xfrm>
            <a:custGeom>
              <a:avLst/>
              <a:gdLst>
                <a:gd name="T0" fmla="*/ 4 w 8"/>
                <a:gd name="T1" fmla="*/ 23 h 23"/>
                <a:gd name="T2" fmla="*/ 3 w 8"/>
                <a:gd name="T3" fmla="*/ 21 h 23"/>
                <a:gd name="T4" fmla="*/ 3 w 8"/>
                <a:gd name="T5" fmla="*/ 10 h 23"/>
                <a:gd name="T6" fmla="*/ 4 w 8"/>
                <a:gd name="T7" fmla="*/ 4 h 23"/>
                <a:gd name="T8" fmla="*/ 8 w 8"/>
                <a:gd name="T9" fmla="*/ 3 h 23"/>
                <a:gd name="T10" fmla="*/ 5 w 8"/>
                <a:gd name="T11" fmla="*/ 7 h 23"/>
                <a:gd name="T12" fmla="*/ 6 w 8"/>
                <a:gd name="T13" fmla="*/ 18 h 23"/>
                <a:gd name="T14" fmla="*/ 4 w 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3">
                  <a:moveTo>
                    <a:pt x="4" y="23"/>
                  </a:moveTo>
                  <a:cubicBezTo>
                    <a:pt x="4" y="22"/>
                    <a:pt x="3" y="21"/>
                    <a:pt x="3" y="21"/>
                  </a:cubicBezTo>
                  <a:cubicBezTo>
                    <a:pt x="2" y="17"/>
                    <a:pt x="0" y="13"/>
                    <a:pt x="3" y="10"/>
                  </a:cubicBezTo>
                  <a:cubicBezTo>
                    <a:pt x="3" y="8"/>
                    <a:pt x="3" y="6"/>
                    <a:pt x="4" y="4"/>
                  </a:cubicBezTo>
                  <a:cubicBezTo>
                    <a:pt x="5" y="2"/>
                    <a:pt x="6" y="0"/>
                    <a:pt x="8" y="3"/>
                  </a:cubicBezTo>
                  <a:cubicBezTo>
                    <a:pt x="5" y="2"/>
                    <a:pt x="5" y="5"/>
                    <a:pt x="5" y="7"/>
                  </a:cubicBezTo>
                  <a:cubicBezTo>
                    <a:pt x="4" y="11"/>
                    <a:pt x="6" y="14"/>
                    <a:pt x="6" y="18"/>
                  </a:cubicBezTo>
                  <a:cubicBezTo>
                    <a:pt x="6" y="20"/>
                    <a:pt x="7" y="23"/>
                    <a:pt x="4" y="23"/>
                  </a:cubicBezTo>
                  <a:close/>
                </a:path>
              </a:pathLst>
            </a:custGeom>
            <a:solidFill>
              <a:srgbClr val="CF9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63">
              <a:extLst>
                <a:ext uri="{FF2B5EF4-FFF2-40B4-BE49-F238E27FC236}">
                  <a16:creationId xmlns:a16="http://schemas.microsoft.com/office/drawing/2014/main" id="{813D9BF2-7347-EE5F-2465-AF7EF14E5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5356225"/>
              <a:ext cx="66675" cy="65088"/>
            </a:xfrm>
            <a:custGeom>
              <a:avLst/>
              <a:gdLst>
                <a:gd name="T0" fmla="*/ 9 w 12"/>
                <a:gd name="T1" fmla="*/ 11 h 12"/>
                <a:gd name="T2" fmla="*/ 7 w 12"/>
                <a:gd name="T3" fmla="*/ 11 h 12"/>
                <a:gd name="T4" fmla="*/ 0 w 12"/>
                <a:gd name="T5" fmla="*/ 12 h 12"/>
                <a:gd name="T6" fmla="*/ 5 w 12"/>
                <a:gd name="T7" fmla="*/ 0 h 12"/>
                <a:gd name="T8" fmla="*/ 6 w 12"/>
                <a:gd name="T9" fmla="*/ 2 h 12"/>
                <a:gd name="T10" fmla="*/ 6 w 12"/>
                <a:gd name="T11" fmla="*/ 5 h 12"/>
                <a:gd name="T12" fmla="*/ 12 w 12"/>
                <a:gd name="T13" fmla="*/ 5 h 12"/>
                <a:gd name="T14" fmla="*/ 9 w 1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9" y="11"/>
                  </a:moveTo>
                  <a:cubicBezTo>
                    <a:pt x="8" y="11"/>
                    <a:pt x="7" y="11"/>
                    <a:pt x="7" y="11"/>
                  </a:cubicBezTo>
                  <a:cubicBezTo>
                    <a:pt x="5" y="7"/>
                    <a:pt x="2" y="9"/>
                    <a:pt x="0" y="12"/>
                  </a:cubicBezTo>
                  <a:cubicBezTo>
                    <a:pt x="0" y="6"/>
                    <a:pt x="4" y="4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7" y="3"/>
                    <a:pt x="6" y="4"/>
                    <a:pt x="6" y="5"/>
                  </a:cubicBezTo>
                  <a:cubicBezTo>
                    <a:pt x="8" y="5"/>
                    <a:pt x="10" y="3"/>
                    <a:pt x="12" y="5"/>
                  </a:cubicBezTo>
                  <a:cubicBezTo>
                    <a:pt x="12" y="8"/>
                    <a:pt x="6" y="6"/>
                    <a:pt x="9" y="11"/>
                  </a:cubicBezTo>
                  <a:close/>
                </a:path>
              </a:pathLst>
            </a:custGeom>
            <a:solidFill>
              <a:srgbClr val="937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64">
              <a:extLst>
                <a:ext uri="{FF2B5EF4-FFF2-40B4-BE49-F238E27FC236}">
                  <a16:creationId xmlns:a16="http://schemas.microsoft.com/office/drawing/2014/main" id="{20FDA926-7A22-F875-0F33-39C505DFD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360988"/>
              <a:ext cx="55563" cy="33338"/>
            </a:xfrm>
            <a:custGeom>
              <a:avLst/>
              <a:gdLst>
                <a:gd name="T0" fmla="*/ 9 w 10"/>
                <a:gd name="T1" fmla="*/ 4 h 6"/>
                <a:gd name="T2" fmla="*/ 0 w 10"/>
                <a:gd name="T3" fmla="*/ 6 h 6"/>
                <a:gd name="T4" fmla="*/ 3 w 10"/>
                <a:gd name="T5" fmla="*/ 1 h 6"/>
                <a:gd name="T6" fmla="*/ 5 w 10"/>
                <a:gd name="T7" fmla="*/ 0 h 6"/>
                <a:gd name="T8" fmla="*/ 9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6" y="6"/>
                    <a:pt x="3" y="4"/>
                    <a:pt x="0" y="6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10" y="1"/>
                    <a:pt x="9" y="4"/>
                  </a:cubicBezTo>
                  <a:close/>
                </a:path>
              </a:pathLst>
            </a:custGeom>
            <a:solidFill>
              <a:srgbClr val="F6D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65">
              <a:extLst>
                <a:ext uri="{FF2B5EF4-FFF2-40B4-BE49-F238E27FC236}">
                  <a16:creationId xmlns:a16="http://schemas.microsoft.com/office/drawing/2014/main" id="{EDDF1119-F972-0AE3-6EB3-66D8AF49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4878388"/>
              <a:ext cx="11113" cy="55563"/>
            </a:xfrm>
            <a:custGeom>
              <a:avLst/>
              <a:gdLst>
                <a:gd name="T0" fmla="*/ 2 w 2"/>
                <a:gd name="T1" fmla="*/ 10 h 10"/>
                <a:gd name="T2" fmla="*/ 1 w 2"/>
                <a:gd name="T3" fmla="*/ 10 h 10"/>
                <a:gd name="T4" fmla="*/ 0 w 2"/>
                <a:gd name="T5" fmla="*/ 8 h 10"/>
                <a:gd name="T6" fmla="*/ 1 w 2"/>
                <a:gd name="T7" fmla="*/ 0 h 10"/>
                <a:gd name="T8" fmla="*/ 2 w 2"/>
                <a:gd name="T9" fmla="*/ 0 h 10"/>
                <a:gd name="T10" fmla="*/ 2 w 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5"/>
                    <a:pt x="1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3"/>
                    <a:pt x="2" y="6"/>
                    <a:pt x="2" y="1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66">
              <a:extLst>
                <a:ext uri="{FF2B5EF4-FFF2-40B4-BE49-F238E27FC236}">
                  <a16:creationId xmlns:a16="http://schemas.microsoft.com/office/drawing/2014/main" id="{2DD402F4-C4E0-64B4-2EE2-6B226D78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3" y="5278438"/>
              <a:ext cx="100013" cy="171450"/>
            </a:xfrm>
            <a:custGeom>
              <a:avLst/>
              <a:gdLst>
                <a:gd name="T0" fmla="*/ 0 w 18"/>
                <a:gd name="T1" fmla="*/ 23 h 31"/>
                <a:gd name="T2" fmla="*/ 11 w 18"/>
                <a:gd name="T3" fmla="*/ 11 h 31"/>
                <a:gd name="T4" fmla="*/ 9 w 18"/>
                <a:gd name="T5" fmla="*/ 11 h 31"/>
                <a:gd name="T6" fmla="*/ 3 w 18"/>
                <a:gd name="T7" fmla="*/ 7 h 31"/>
                <a:gd name="T8" fmla="*/ 5 w 18"/>
                <a:gd name="T9" fmla="*/ 1 h 31"/>
                <a:gd name="T10" fmla="*/ 13 w 18"/>
                <a:gd name="T11" fmla="*/ 2 h 31"/>
                <a:gd name="T12" fmla="*/ 15 w 18"/>
                <a:gd name="T13" fmla="*/ 4 h 31"/>
                <a:gd name="T14" fmla="*/ 10 w 18"/>
                <a:gd name="T15" fmla="*/ 23 h 31"/>
                <a:gd name="T16" fmla="*/ 15 w 18"/>
                <a:gd name="T17" fmla="*/ 22 h 31"/>
                <a:gd name="T18" fmla="*/ 3 w 18"/>
                <a:gd name="T19" fmla="*/ 31 h 31"/>
                <a:gd name="T20" fmla="*/ 0 w 18"/>
                <a:gd name="T2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1">
                  <a:moveTo>
                    <a:pt x="0" y="23"/>
                  </a:moveTo>
                  <a:cubicBezTo>
                    <a:pt x="4" y="19"/>
                    <a:pt x="9" y="17"/>
                    <a:pt x="11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6" y="11"/>
                    <a:pt x="3" y="10"/>
                    <a:pt x="3" y="7"/>
                  </a:cubicBezTo>
                  <a:cubicBezTo>
                    <a:pt x="2" y="5"/>
                    <a:pt x="3" y="2"/>
                    <a:pt x="5" y="1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3" y="2"/>
                    <a:pt x="14" y="3"/>
                    <a:pt x="15" y="4"/>
                  </a:cubicBezTo>
                  <a:cubicBezTo>
                    <a:pt x="18" y="11"/>
                    <a:pt x="15" y="17"/>
                    <a:pt x="10" y="23"/>
                  </a:cubicBezTo>
                  <a:cubicBezTo>
                    <a:pt x="12" y="24"/>
                    <a:pt x="13" y="21"/>
                    <a:pt x="15" y="22"/>
                  </a:cubicBezTo>
                  <a:cubicBezTo>
                    <a:pt x="12" y="27"/>
                    <a:pt x="9" y="31"/>
                    <a:pt x="3" y="31"/>
                  </a:cubicBezTo>
                  <a:cubicBezTo>
                    <a:pt x="2" y="29"/>
                    <a:pt x="2" y="26"/>
                    <a:pt x="0" y="23"/>
                  </a:cubicBezTo>
                  <a:close/>
                </a:path>
              </a:pathLst>
            </a:custGeom>
            <a:solidFill>
              <a:srgbClr val="D3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67">
              <a:extLst>
                <a:ext uri="{FF2B5EF4-FFF2-40B4-BE49-F238E27FC236}">
                  <a16:creationId xmlns:a16="http://schemas.microsoft.com/office/drawing/2014/main" id="{8C6A3F1E-C524-0627-8BFE-28AB8B93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6" y="5487988"/>
              <a:ext cx="149225" cy="84138"/>
            </a:xfrm>
            <a:custGeom>
              <a:avLst/>
              <a:gdLst>
                <a:gd name="T0" fmla="*/ 27 w 27"/>
                <a:gd name="T1" fmla="*/ 13 h 15"/>
                <a:gd name="T2" fmla="*/ 0 w 27"/>
                <a:gd name="T3" fmla="*/ 1 h 15"/>
                <a:gd name="T4" fmla="*/ 0 w 27"/>
                <a:gd name="T5" fmla="*/ 0 h 15"/>
                <a:gd name="T6" fmla="*/ 0 w 27"/>
                <a:gd name="T7" fmla="*/ 0 h 15"/>
                <a:gd name="T8" fmla="*/ 17 w 27"/>
                <a:gd name="T9" fmla="*/ 11 h 15"/>
                <a:gd name="T10" fmla="*/ 20 w 27"/>
                <a:gd name="T11" fmla="*/ 10 h 15"/>
                <a:gd name="T12" fmla="*/ 20 w 27"/>
                <a:gd name="T13" fmla="*/ 10 h 15"/>
                <a:gd name="T14" fmla="*/ 27 w 27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5">
                  <a:moveTo>
                    <a:pt x="27" y="13"/>
                  </a:moveTo>
                  <a:cubicBezTo>
                    <a:pt x="15" y="15"/>
                    <a:pt x="8" y="6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1" y="7"/>
                    <a:pt x="17" y="11"/>
                  </a:cubicBezTo>
                  <a:cubicBezTo>
                    <a:pt x="18" y="11"/>
                    <a:pt x="19" y="11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4" y="8"/>
                    <a:pt x="26" y="9"/>
                    <a:pt x="27" y="13"/>
                  </a:cubicBezTo>
                  <a:close/>
                </a:path>
              </a:pathLst>
            </a:custGeom>
            <a:solidFill>
              <a:srgbClr val="9B8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68">
              <a:extLst>
                <a:ext uri="{FF2B5EF4-FFF2-40B4-BE49-F238E27FC236}">
                  <a16:creationId xmlns:a16="http://schemas.microsoft.com/office/drawing/2014/main" id="{43CB65F4-AB57-DC24-4793-2A349B28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6" y="5483225"/>
              <a:ext cx="44450" cy="22225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2 h 4"/>
                <a:gd name="T4" fmla="*/ 0 w 8"/>
                <a:gd name="T5" fmla="*/ 4 h 4"/>
                <a:gd name="T6" fmla="*/ 8 w 8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2" y="0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32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69">
              <a:extLst>
                <a:ext uri="{FF2B5EF4-FFF2-40B4-BE49-F238E27FC236}">
                  <a16:creationId xmlns:a16="http://schemas.microsoft.com/office/drawing/2014/main" id="{B6B89522-6472-B10E-6E57-286A9E25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5427663"/>
              <a:ext cx="44450" cy="26988"/>
            </a:xfrm>
            <a:custGeom>
              <a:avLst/>
              <a:gdLst>
                <a:gd name="T0" fmla="*/ 0 w 8"/>
                <a:gd name="T1" fmla="*/ 2 h 5"/>
                <a:gd name="T2" fmla="*/ 1 w 8"/>
                <a:gd name="T3" fmla="*/ 0 h 5"/>
                <a:gd name="T4" fmla="*/ 8 w 8"/>
                <a:gd name="T5" fmla="*/ 5 h 5"/>
                <a:gd name="T6" fmla="*/ 0 w 8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4" y="0"/>
                    <a:pt x="5" y="2"/>
                    <a:pt x="8" y="5"/>
                  </a:cubicBezTo>
                  <a:cubicBezTo>
                    <a:pt x="4" y="4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866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0">
              <a:extLst>
                <a:ext uri="{FF2B5EF4-FFF2-40B4-BE49-F238E27FC236}">
                  <a16:creationId xmlns:a16="http://schemas.microsoft.com/office/drawing/2014/main" id="{57E4EDC9-CADC-3DE2-1523-92C12DD37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6" y="5443538"/>
              <a:ext cx="38100" cy="17463"/>
            </a:xfrm>
            <a:custGeom>
              <a:avLst/>
              <a:gdLst>
                <a:gd name="T0" fmla="*/ 0 w 7"/>
                <a:gd name="T1" fmla="*/ 3 h 3"/>
                <a:gd name="T2" fmla="*/ 4 w 7"/>
                <a:gd name="T3" fmla="*/ 0 h 3"/>
                <a:gd name="T4" fmla="*/ 7 w 7"/>
                <a:gd name="T5" fmla="*/ 3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1" y="1"/>
                    <a:pt x="2" y="1"/>
                    <a:pt x="4" y="0"/>
                  </a:cubicBezTo>
                  <a:cubicBezTo>
                    <a:pt x="5" y="1"/>
                    <a:pt x="5" y="2"/>
                    <a:pt x="7" y="3"/>
                  </a:cubicBezTo>
                  <a:cubicBezTo>
                    <a:pt x="4" y="3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725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71">
              <a:extLst>
                <a:ext uri="{FF2B5EF4-FFF2-40B4-BE49-F238E27FC236}">
                  <a16:creationId xmlns:a16="http://schemas.microsoft.com/office/drawing/2014/main" id="{300E95A0-46AB-2980-C0D0-E4C2B394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1" y="5416550"/>
              <a:ext cx="53975" cy="15875"/>
            </a:xfrm>
            <a:custGeom>
              <a:avLst/>
              <a:gdLst>
                <a:gd name="T0" fmla="*/ 10 w 10"/>
                <a:gd name="T1" fmla="*/ 2 h 3"/>
                <a:gd name="T2" fmla="*/ 0 w 10"/>
                <a:gd name="T3" fmla="*/ 0 h 3"/>
                <a:gd name="T4" fmla="*/ 10 w 1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10" y="2"/>
                  </a:moveTo>
                  <a:cubicBezTo>
                    <a:pt x="6" y="3"/>
                    <a:pt x="3" y="2"/>
                    <a:pt x="0" y="0"/>
                  </a:cubicBezTo>
                  <a:cubicBezTo>
                    <a:pt x="4" y="0"/>
                    <a:pt x="7" y="1"/>
                    <a:pt x="10" y="2"/>
                  </a:cubicBezTo>
                  <a:close/>
                </a:path>
              </a:pathLst>
            </a:custGeom>
            <a:solidFill>
              <a:srgbClr val="866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72">
              <a:extLst>
                <a:ext uri="{FF2B5EF4-FFF2-40B4-BE49-F238E27FC236}">
                  <a16:creationId xmlns:a16="http://schemas.microsoft.com/office/drawing/2014/main" id="{BDCD558D-87C9-255C-9645-64F07330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1" y="4711700"/>
              <a:ext cx="122238" cy="144463"/>
            </a:xfrm>
            <a:custGeom>
              <a:avLst/>
              <a:gdLst>
                <a:gd name="T0" fmla="*/ 2 w 22"/>
                <a:gd name="T1" fmla="*/ 2 h 26"/>
                <a:gd name="T2" fmla="*/ 6 w 22"/>
                <a:gd name="T3" fmla="*/ 5 h 26"/>
                <a:gd name="T4" fmla="*/ 7 w 22"/>
                <a:gd name="T5" fmla="*/ 2 h 26"/>
                <a:gd name="T6" fmla="*/ 9 w 22"/>
                <a:gd name="T7" fmla="*/ 0 h 26"/>
                <a:gd name="T8" fmla="*/ 12 w 22"/>
                <a:gd name="T9" fmla="*/ 1 h 26"/>
                <a:gd name="T10" fmla="*/ 12 w 22"/>
                <a:gd name="T11" fmla="*/ 2 h 26"/>
                <a:gd name="T12" fmla="*/ 13 w 22"/>
                <a:gd name="T13" fmla="*/ 10 h 26"/>
                <a:gd name="T14" fmla="*/ 15 w 22"/>
                <a:gd name="T15" fmla="*/ 18 h 26"/>
                <a:gd name="T16" fmla="*/ 20 w 22"/>
                <a:gd name="T17" fmla="*/ 23 h 26"/>
                <a:gd name="T18" fmla="*/ 22 w 22"/>
                <a:gd name="T19" fmla="*/ 24 h 26"/>
                <a:gd name="T20" fmla="*/ 20 w 22"/>
                <a:gd name="T21" fmla="*/ 26 h 26"/>
                <a:gd name="T22" fmla="*/ 9 w 22"/>
                <a:gd name="T23" fmla="*/ 13 h 26"/>
                <a:gd name="T24" fmla="*/ 6 w 22"/>
                <a:gd name="T25" fmla="*/ 9 h 26"/>
                <a:gd name="T26" fmla="*/ 4 w 22"/>
                <a:gd name="T27" fmla="*/ 12 h 26"/>
                <a:gd name="T28" fmla="*/ 0 w 22"/>
                <a:gd name="T29" fmla="*/ 8 h 26"/>
                <a:gd name="T30" fmla="*/ 2 w 22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2" y="2"/>
                  </a:moveTo>
                  <a:cubicBezTo>
                    <a:pt x="4" y="3"/>
                    <a:pt x="4" y="6"/>
                    <a:pt x="6" y="5"/>
                  </a:cubicBezTo>
                  <a:cubicBezTo>
                    <a:pt x="8" y="5"/>
                    <a:pt x="7" y="3"/>
                    <a:pt x="7" y="2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5"/>
                    <a:pt x="13" y="7"/>
                    <a:pt x="13" y="10"/>
                  </a:cubicBezTo>
                  <a:cubicBezTo>
                    <a:pt x="12" y="13"/>
                    <a:pt x="13" y="16"/>
                    <a:pt x="15" y="18"/>
                  </a:cubicBezTo>
                  <a:cubicBezTo>
                    <a:pt x="17" y="20"/>
                    <a:pt x="18" y="21"/>
                    <a:pt x="20" y="23"/>
                  </a:cubicBezTo>
                  <a:cubicBezTo>
                    <a:pt x="21" y="23"/>
                    <a:pt x="21" y="24"/>
                    <a:pt x="22" y="24"/>
                  </a:cubicBezTo>
                  <a:cubicBezTo>
                    <a:pt x="22" y="25"/>
                    <a:pt x="21" y="26"/>
                    <a:pt x="20" y="26"/>
                  </a:cubicBezTo>
                  <a:cubicBezTo>
                    <a:pt x="15" y="24"/>
                    <a:pt x="10" y="18"/>
                    <a:pt x="9" y="13"/>
                  </a:cubicBezTo>
                  <a:cubicBezTo>
                    <a:pt x="9" y="11"/>
                    <a:pt x="9" y="9"/>
                    <a:pt x="6" y="9"/>
                  </a:cubicBezTo>
                  <a:cubicBezTo>
                    <a:pt x="3" y="8"/>
                    <a:pt x="4" y="11"/>
                    <a:pt x="4" y="12"/>
                  </a:cubicBezTo>
                  <a:cubicBezTo>
                    <a:pt x="2" y="12"/>
                    <a:pt x="2" y="9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CCA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73">
              <a:extLst>
                <a:ext uri="{FF2B5EF4-FFF2-40B4-BE49-F238E27FC236}">
                  <a16:creationId xmlns:a16="http://schemas.microsoft.com/office/drawing/2014/main" id="{FD32536F-BCC1-EE8A-B72A-32E2D0000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4727575"/>
              <a:ext cx="55563" cy="111125"/>
            </a:xfrm>
            <a:custGeom>
              <a:avLst/>
              <a:gdLst>
                <a:gd name="T0" fmla="*/ 10 w 10"/>
                <a:gd name="T1" fmla="*/ 20 h 20"/>
                <a:gd name="T2" fmla="*/ 1 w 10"/>
                <a:gd name="T3" fmla="*/ 8 h 20"/>
                <a:gd name="T4" fmla="*/ 4 w 10"/>
                <a:gd name="T5" fmla="*/ 0 h 20"/>
                <a:gd name="T6" fmla="*/ 10 w 10"/>
                <a:gd name="T7" fmla="*/ 6 h 20"/>
                <a:gd name="T8" fmla="*/ 10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10" y="20"/>
                  </a:moveTo>
                  <a:cubicBezTo>
                    <a:pt x="2" y="17"/>
                    <a:pt x="0" y="13"/>
                    <a:pt x="1" y="8"/>
                  </a:cubicBezTo>
                  <a:cubicBezTo>
                    <a:pt x="3" y="6"/>
                    <a:pt x="3" y="3"/>
                    <a:pt x="4" y="0"/>
                  </a:cubicBezTo>
                  <a:cubicBezTo>
                    <a:pt x="8" y="0"/>
                    <a:pt x="7" y="5"/>
                    <a:pt x="10" y="6"/>
                  </a:cubicBezTo>
                  <a:cubicBezTo>
                    <a:pt x="10" y="10"/>
                    <a:pt x="10" y="15"/>
                    <a:pt x="10" y="20"/>
                  </a:cubicBezTo>
                  <a:close/>
                </a:path>
              </a:pathLst>
            </a:custGeom>
            <a:solidFill>
              <a:srgbClr val="A77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74">
              <a:extLst>
                <a:ext uri="{FF2B5EF4-FFF2-40B4-BE49-F238E27FC236}">
                  <a16:creationId xmlns:a16="http://schemas.microsoft.com/office/drawing/2014/main" id="{ECB2E174-8601-3FF9-8241-2214A377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4722813"/>
              <a:ext cx="33338" cy="49213"/>
            </a:xfrm>
            <a:custGeom>
              <a:avLst/>
              <a:gdLst>
                <a:gd name="T0" fmla="*/ 4 w 6"/>
                <a:gd name="T1" fmla="*/ 1 h 9"/>
                <a:gd name="T2" fmla="*/ 1 w 6"/>
                <a:gd name="T3" fmla="*/ 9 h 9"/>
                <a:gd name="T4" fmla="*/ 2 w 6"/>
                <a:gd name="T5" fmla="*/ 0 h 9"/>
                <a:gd name="T6" fmla="*/ 4 w 6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4" y="1"/>
                  </a:moveTo>
                  <a:cubicBezTo>
                    <a:pt x="6" y="5"/>
                    <a:pt x="6" y="8"/>
                    <a:pt x="1" y="9"/>
                  </a:cubicBezTo>
                  <a:cubicBezTo>
                    <a:pt x="2" y="6"/>
                    <a:pt x="0" y="3"/>
                    <a:pt x="2" y="0"/>
                  </a:cubicBezTo>
                  <a:cubicBezTo>
                    <a:pt x="3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BD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75">
              <a:extLst>
                <a:ext uri="{FF2B5EF4-FFF2-40B4-BE49-F238E27FC236}">
                  <a16:creationId xmlns:a16="http://schemas.microsoft.com/office/drawing/2014/main" id="{5C696FF0-3FE4-5F4A-B5AF-C7965899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678363"/>
              <a:ext cx="33338" cy="38100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6 h 7"/>
                <a:gd name="T4" fmla="*/ 2 w 6"/>
                <a:gd name="T5" fmla="*/ 0 h 7"/>
                <a:gd name="T6" fmla="*/ 3 w 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2" y="7"/>
                    <a:pt x="1" y="6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  <a:cubicBezTo>
                    <a:pt x="3" y="2"/>
                    <a:pt x="6" y="4"/>
                    <a:pt x="3" y="7"/>
                  </a:cubicBezTo>
                  <a:close/>
                </a:path>
              </a:pathLst>
            </a:custGeom>
            <a:solidFill>
              <a:srgbClr val="16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76">
              <a:extLst>
                <a:ext uri="{FF2B5EF4-FFF2-40B4-BE49-F238E27FC236}">
                  <a16:creationId xmlns:a16="http://schemas.microsoft.com/office/drawing/2014/main" id="{5BA9A323-24E1-BA34-D648-FCA3315C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1" y="4662488"/>
              <a:ext cx="22225" cy="60325"/>
            </a:xfrm>
            <a:custGeom>
              <a:avLst/>
              <a:gdLst>
                <a:gd name="T0" fmla="*/ 3 w 4"/>
                <a:gd name="T1" fmla="*/ 0 h 11"/>
                <a:gd name="T2" fmla="*/ 4 w 4"/>
                <a:gd name="T3" fmla="*/ 11 h 11"/>
                <a:gd name="T4" fmla="*/ 3 w 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cubicBezTo>
                    <a:pt x="3" y="3"/>
                    <a:pt x="4" y="7"/>
                    <a:pt x="4" y="11"/>
                  </a:cubicBezTo>
                  <a:cubicBezTo>
                    <a:pt x="2" y="8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77">
              <a:extLst>
                <a:ext uri="{FF2B5EF4-FFF2-40B4-BE49-F238E27FC236}">
                  <a16:creationId xmlns:a16="http://schemas.microsoft.com/office/drawing/2014/main" id="{779F9885-2936-9B33-7B5C-991A8CF9E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849813"/>
              <a:ext cx="26988" cy="28575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3 h 5"/>
                <a:gd name="T4" fmla="*/ 2 w 5"/>
                <a:gd name="T5" fmla="*/ 0 h 5"/>
                <a:gd name="T6" fmla="*/ 5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4" y="5"/>
                    <a:pt x="3" y="3"/>
                    <a:pt x="2" y="3"/>
                  </a:cubicBezTo>
                  <a:cubicBezTo>
                    <a:pt x="1" y="2"/>
                    <a:pt x="0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D5A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78">
              <a:extLst>
                <a:ext uri="{FF2B5EF4-FFF2-40B4-BE49-F238E27FC236}">
                  <a16:creationId xmlns:a16="http://schemas.microsoft.com/office/drawing/2014/main" id="{AEEB7830-AF48-A53E-B52E-E95D257D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6" y="4883150"/>
              <a:ext cx="66675" cy="133350"/>
            </a:xfrm>
            <a:custGeom>
              <a:avLst/>
              <a:gdLst>
                <a:gd name="T0" fmla="*/ 10 w 12"/>
                <a:gd name="T1" fmla="*/ 10 h 24"/>
                <a:gd name="T2" fmla="*/ 10 w 12"/>
                <a:gd name="T3" fmla="*/ 21 h 24"/>
                <a:gd name="T4" fmla="*/ 3 w 12"/>
                <a:gd name="T5" fmla="*/ 24 h 24"/>
                <a:gd name="T6" fmla="*/ 2 w 12"/>
                <a:gd name="T7" fmla="*/ 20 h 24"/>
                <a:gd name="T8" fmla="*/ 4 w 12"/>
                <a:gd name="T9" fmla="*/ 18 h 24"/>
                <a:gd name="T10" fmla="*/ 2 w 12"/>
                <a:gd name="T11" fmla="*/ 19 h 24"/>
                <a:gd name="T12" fmla="*/ 2 w 12"/>
                <a:gd name="T13" fmla="*/ 12 h 24"/>
                <a:gd name="T14" fmla="*/ 3 w 12"/>
                <a:gd name="T15" fmla="*/ 1 h 24"/>
                <a:gd name="T16" fmla="*/ 8 w 12"/>
                <a:gd name="T17" fmla="*/ 5 h 24"/>
                <a:gd name="T18" fmla="*/ 10 w 12"/>
                <a:gd name="T1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4">
                  <a:moveTo>
                    <a:pt x="10" y="10"/>
                  </a:moveTo>
                  <a:cubicBezTo>
                    <a:pt x="9" y="13"/>
                    <a:pt x="12" y="17"/>
                    <a:pt x="10" y="21"/>
                  </a:cubicBezTo>
                  <a:cubicBezTo>
                    <a:pt x="5" y="17"/>
                    <a:pt x="6" y="23"/>
                    <a:pt x="3" y="24"/>
                  </a:cubicBezTo>
                  <a:cubicBezTo>
                    <a:pt x="2" y="23"/>
                    <a:pt x="2" y="22"/>
                    <a:pt x="2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3" y="18"/>
                    <a:pt x="3" y="20"/>
                    <a:pt x="2" y="19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9"/>
                    <a:pt x="2" y="5"/>
                    <a:pt x="3" y="1"/>
                  </a:cubicBezTo>
                  <a:cubicBezTo>
                    <a:pt x="7" y="0"/>
                    <a:pt x="6" y="4"/>
                    <a:pt x="8" y="5"/>
                  </a:cubicBezTo>
                  <a:cubicBezTo>
                    <a:pt x="9" y="7"/>
                    <a:pt x="6" y="10"/>
                    <a:pt x="10" y="10"/>
                  </a:cubicBezTo>
                  <a:close/>
                </a:path>
              </a:pathLst>
            </a:custGeom>
            <a:solidFill>
              <a:srgbClr val="906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79">
              <a:extLst>
                <a:ext uri="{FF2B5EF4-FFF2-40B4-BE49-F238E27FC236}">
                  <a16:creationId xmlns:a16="http://schemas.microsoft.com/office/drawing/2014/main" id="{9C3DFB5C-74DC-E92D-8D2E-CFBE4356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1" y="4845050"/>
              <a:ext cx="73025" cy="66675"/>
            </a:xfrm>
            <a:custGeom>
              <a:avLst/>
              <a:gdLst>
                <a:gd name="T0" fmla="*/ 13 w 13"/>
                <a:gd name="T1" fmla="*/ 12 h 12"/>
                <a:gd name="T2" fmla="*/ 8 w 13"/>
                <a:gd name="T3" fmla="*/ 7 h 12"/>
                <a:gd name="T4" fmla="*/ 2 w 13"/>
                <a:gd name="T5" fmla="*/ 5 h 12"/>
                <a:gd name="T6" fmla="*/ 0 w 13"/>
                <a:gd name="T7" fmla="*/ 1 h 12"/>
                <a:gd name="T8" fmla="*/ 0 w 13"/>
                <a:gd name="T9" fmla="*/ 0 h 12"/>
                <a:gd name="T10" fmla="*/ 13 w 13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9" y="12"/>
                    <a:pt x="11" y="7"/>
                    <a:pt x="8" y="7"/>
                  </a:cubicBezTo>
                  <a:cubicBezTo>
                    <a:pt x="6" y="8"/>
                    <a:pt x="4" y="7"/>
                    <a:pt x="2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5" y="3"/>
                    <a:pt x="12" y="5"/>
                    <a:pt x="13" y="12"/>
                  </a:cubicBezTo>
                  <a:close/>
                </a:path>
              </a:pathLst>
            </a:custGeom>
            <a:solidFill>
              <a:srgbClr val="D8A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80">
              <a:extLst>
                <a:ext uri="{FF2B5EF4-FFF2-40B4-BE49-F238E27FC236}">
                  <a16:creationId xmlns:a16="http://schemas.microsoft.com/office/drawing/2014/main" id="{3B48CE4A-18FC-F0EF-4BD3-3E89F6ABB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4783138"/>
              <a:ext cx="28575" cy="66675"/>
            </a:xfrm>
            <a:custGeom>
              <a:avLst/>
              <a:gdLst>
                <a:gd name="T0" fmla="*/ 4 w 5"/>
                <a:gd name="T1" fmla="*/ 11 h 12"/>
                <a:gd name="T2" fmla="*/ 4 w 5"/>
                <a:gd name="T3" fmla="*/ 12 h 12"/>
                <a:gd name="T4" fmla="*/ 0 w 5"/>
                <a:gd name="T5" fmla="*/ 3 h 12"/>
                <a:gd name="T6" fmla="*/ 2 w 5"/>
                <a:gd name="T7" fmla="*/ 2 h 12"/>
                <a:gd name="T8" fmla="*/ 4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0"/>
                    <a:pt x="2" y="6"/>
                    <a:pt x="0" y="3"/>
                  </a:cubicBezTo>
                  <a:cubicBezTo>
                    <a:pt x="1" y="2"/>
                    <a:pt x="1" y="0"/>
                    <a:pt x="2" y="2"/>
                  </a:cubicBezTo>
                  <a:cubicBezTo>
                    <a:pt x="3" y="5"/>
                    <a:pt x="5" y="8"/>
                    <a:pt x="4" y="11"/>
                  </a:cubicBezTo>
                  <a:close/>
                </a:path>
              </a:pathLst>
            </a:custGeom>
            <a:solidFill>
              <a:srgbClr val="C5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81">
              <a:extLst>
                <a:ext uri="{FF2B5EF4-FFF2-40B4-BE49-F238E27FC236}">
                  <a16:creationId xmlns:a16="http://schemas.microsoft.com/office/drawing/2014/main" id="{1530AFC8-5E69-3635-5BFB-A3084B774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5005388"/>
              <a:ext cx="365125" cy="339725"/>
            </a:xfrm>
            <a:custGeom>
              <a:avLst/>
              <a:gdLst>
                <a:gd name="T0" fmla="*/ 0 w 66"/>
                <a:gd name="T1" fmla="*/ 5 h 61"/>
                <a:gd name="T2" fmla="*/ 12 w 66"/>
                <a:gd name="T3" fmla="*/ 1 h 61"/>
                <a:gd name="T4" fmla="*/ 19 w 66"/>
                <a:gd name="T5" fmla="*/ 7 h 61"/>
                <a:gd name="T6" fmla="*/ 20 w 66"/>
                <a:gd name="T7" fmla="*/ 20 h 61"/>
                <a:gd name="T8" fmla="*/ 24 w 66"/>
                <a:gd name="T9" fmla="*/ 26 h 61"/>
                <a:gd name="T10" fmla="*/ 22 w 66"/>
                <a:gd name="T11" fmla="*/ 28 h 61"/>
                <a:gd name="T12" fmla="*/ 19 w 66"/>
                <a:gd name="T13" fmla="*/ 25 h 61"/>
                <a:gd name="T14" fmla="*/ 37 w 66"/>
                <a:gd name="T15" fmla="*/ 41 h 61"/>
                <a:gd name="T16" fmla="*/ 56 w 66"/>
                <a:gd name="T17" fmla="*/ 47 h 61"/>
                <a:gd name="T18" fmla="*/ 65 w 66"/>
                <a:gd name="T19" fmla="*/ 52 h 61"/>
                <a:gd name="T20" fmla="*/ 65 w 66"/>
                <a:gd name="T21" fmla="*/ 54 h 61"/>
                <a:gd name="T22" fmla="*/ 63 w 66"/>
                <a:gd name="T23" fmla="*/ 54 h 61"/>
                <a:gd name="T24" fmla="*/ 47 w 66"/>
                <a:gd name="T25" fmla="*/ 61 h 61"/>
                <a:gd name="T26" fmla="*/ 44 w 66"/>
                <a:gd name="T27" fmla="*/ 59 h 61"/>
                <a:gd name="T28" fmla="*/ 29 w 66"/>
                <a:gd name="T29" fmla="*/ 47 h 61"/>
                <a:gd name="T30" fmla="*/ 8 w 66"/>
                <a:gd name="T31" fmla="*/ 30 h 61"/>
                <a:gd name="T32" fmla="*/ 4 w 66"/>
                <a:gd name="T33" fmla="*/ 18 h 61"/>
                <a:gd name="T34" fmla="*/ 0 w 66"/>
                <a:gd name="T3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1">
                  <a:moveTo>
                    <a:pt x="0" y="5"/>
                  </a:moveTo>
                  <a:cubicBezTo>
                    <a:pt x="3" y="2"/>
                    <a:pt x="8" y="1"/>
                    <a:pt x="12" y="1"/>
                  </a:cubicBezTo>
                  <a:cubicBezTo>
                    <a:pt x="16" y="0"/>
                    <a:pt x="16" y="5"/>
                    <a:pt x="19" y="7"/>
                  </a:cubicBezTo>
                  <a:cubicBezTo>
                    <a:pt x="20" y="11"/>
                    <a:pt x="21" y="15"/>
                    <a:pt x="20" y="20"/>
                  </a:cubicBezTo>
                  <a:cubicBezTo>
                    <a:pt x="19" y="24"/>
                    <a:pt x="22" y="25"/>
                    <a:pt x="24" y="26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0" y="27"/>
                    <a:pt x="19" y="26"/>
                    <a:pt x="19" y="25"/>
                  </a:cubicBezTo>
                  <a:cubicBezTo>
                    <a:pt x="25" y="29"/>
                    <a:pt x="31" y="36"/>
                    <a:pt x="37" y="41"/>
                  </a:cubicBezTo>
                  <a:cubicBezTo>
                    <a:pt x="43" y="46"/>
                    <a:pt x="49" y="48"/>
                    <a:pt x="56" y="47"/>
                  </a:cubicBezTo>
                  <a:cubicBezTo>
                    <a:pt x="60" y="47"/>
                    <a:pt x="64" y="49"/>
                    <a:pt x="65" y="52"/>
                  </a:cubicBezTo>
                  <a:cubicBezTo>
                    <a:pt x="66" y="53"/>
                    <a:pt x="66" y="54"/>
                    <a:pt x="65" y="54"/>
                  </a:cubicBezTo>
                  <a:cubicBezTo>
                    <a:pt x="65" y="54"/>
                    <a:pt x="63" y="54"/>
                    <a:pt x="63" y="54"/>
                  </a:cubicBezTo>
                  <a:cubicBezTo>
                    <a:pt x="60" y="61"/>
                    <a:pt x="53" y="59"/>
                    <a:pt x="47" y="61"/>
                  </a:cubicBezTo>
                  <a:cubicBezTo>
                    <a:pt x="46" y="61"/>
                    <a:pt x="44" y="60"/>
                    <a:pt x="44" y="59"/>
                  </a:cubicBezTo>
                  <a:cubicBezTo>
                    <a:pt x="40" y="53"/>
                    <a:pt x="34" y="50"/>
                    <a:pt x="29" y="47"/>
                  </a:cubicBezTo>
                  <a:cubicBezTo>
                    <a:pt x="21" y="42"/>
                    <a:pt x="15" y="36"/>
                    <a:pt x="8" y="30"/>
                  </a:cubicBezTo>
                  <a:cubicBezTo>
                    <a:pt x="4" y="27"/>
                    <a:pt x="2" y="24"/>
                    <a:pt x="4" y="18"/>
                  </a:cubicBezTo>
                  <a:cubicBezTo>
                    <a:pt x="5" y="13"/>
                    <a:pt x="3" y="9"/>
                    <a:pt x="0" y="5"/>
                  </a:cubicBezTo>
                  <a:close/>
                </a:path>
              </a:pathLst>
            </a:custGeom>
            <a:solidFill>
              <a:srgbClr val="AC7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82">
              <a:extLst>
                <a:ext uri="{FF2B5EF4-FFF2-40B4-BE49-F238E27FC236}">
                  <a16:creationId xmlns:a16="http://schemas.microsoft.com/office/drawing/2014/main" id="{F96AFF69-EC28-C330-C7A3-ADE2057A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5116513"/>
              <a:ext cx="220663" cy="173038"/>
            </a:xfrm>
            <a:custGeom>
              <a:avLst/>
              <a:gdLst>
                <a:gd name="T0" fmla="*/ 40 w 40"/>
                <a:gd name="T1" fmla="*/ 27 h 31"/>
                <a:gd name="T2" fmla="*/ 18 w 40"/>
                <a:gd name="T3" fmla="*/ 20 h 31"/>
                <a:gd name="T4" fmla="*/ 3 w 40"/>
                <a:gd name="T5" fmla="*/ 7 h 31"/>
                <a:gd name="T6" fmla="*/ 0 w 40"/>
                <a:gd name="T7" fmla="*/ 0 h 31"/>
                <a:gd name="T8" fmla="*/ 8 w 40"/>
                <a:gd name="T9" fmla="*/ 6 h 31"/>
                <a:gd name="T10" fmla="*/ 21 w 40"/>
                <a:gd name="T11" fmla="*/ 18 h 31"/>
                <a:gd name="T12" fmla="*/ 40 w 40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40" y="27"/>
                  </a:moveTo>
                  <a:cubicBezTo>
                    <a:pt x="31" y="31"/>
                    <a:pt x="25" y="26"/>
                    <a:pt x="18" y="20"/>
                  </a:cubicBezTo>
                  <a:cubicBezTo>
                    <a:pt x="13" y="16"/>
                    <a:pt x="9" y="11"/>
                    <a:pt x="3" y="7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3" y="3"/>
                    <a:pt x="3" y="7"/>
                    <a:pt x="8" y="6"/>
                  </a:cubicBezTo>
                  <a:cubicBezTo>
                    <a:pt x="12" y="10"/>
                    <a:pt x="16" y="14"/>
                    <a:pt x="21" y="18"/>
                  </a:cubicBezTo>
                  <a:cubicBezTo>
                    <a:pt x="26" y="22"/>
                    <a:pt x="33" y="26"/>
                    <a:pt x="40" y="27"/>
                  </a:cubicBezTo>
                  <a:close/>
                </a:path>
              </a:pathLst>
            </a:custGeom>
            <a:solidFill>
              <a:srgbClr val="916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AB157032-C87C-F790-BF33-084D181FE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894263"/>
              <a:ext cx="66675" cy="88900"/>
            </a:xfrm>
            <a:custGeom>
              <a:avLst/>
              <a:gdLst>
                <a:gd name="T0" fmla="*/ 12 w 12"/>
                <a:gd name="T1" fmla="*/ 0 h 16"/>
                <a:gd name="T2" fmla="*/ 12 w 12"/>
                <a:gd name="T3" fmla="*/ 0 h 16"/>
                <a:gd name="T4" fmla="*/ 0 w 12"/>
                <a:gd name="T5" fmla="*/ 16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5" y="11"/>
                    <a:pt x="0" y="16"/>
                  </a:cubicBezTo>
                  <a:cubicBezTo>
                    <a:pt x="4" y="10"/>
                    <a:pt x="6" y="4"/>
                    <a:pt x="12" y="0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84">
              <a:extLst>
                <a:ext uri="{FF2B5EF4-FFF2-40B4-BE49-F238E27FC236}">
                  <a16:creationId xmlns:a16="http://schemas.microsoft.com/office/drawing/2014/main" id="{E9B2F6F0-6DAB-F14D-AC03-E54D42C2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1" y="5294313"/>
              <a:ext cx="82550" cy="55563"/>
            </a:xfrm>
            <a:custGeom>
              <a:avLst/>
              <a:gdLst>
                <a:gd name="T0" fmla="*/ 0 w 15"/>
                <a:gd name="T1" fmla="*/ 2 h 10"/>
                <a:gd name="T2" fmla="*/ 0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5" y="3"/>
                    <a:pt x="11" y="5"/>
                    <a:pt x="15" y="8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9" y="7"/>
                    <a:pt x="5" y="5"/>
                    <a:pt x="0" y="2"/>
                  </a:cubicBezTo>
                  <a:close/>
                </a:path>
              </a:pathLst>
            </a:custGeom>
            <a:solidFill>
              <a:srgbClr val="B7B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85">
              <a:extLst>
                <a:ext uri="{FF2B5EF4-FFF2-40B4-BE49-F238E27FC236}">
                  <a16:creationId xmlns:a16="http://schemas.microsoft.com/office/drawing/2014/main" id="{1D6E3A60-3CD2-BC83-2C1F-B9C29263C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4651375"/>
              <a:ext cx="26988" cy="176213"/>
            </a:xfrm>
            <a:custGeom>
              <a:avLst/>
              <a:gdLst>
                <a:gd name="T0" fmla="*/ 0 w 5"/>
                <a:gd name="T1" fmla="*/ 32 h 32"/>
                <a:gd name="T2" fmla="*/ 2 w 5"/>
                <a:gd name="T3" fmla="*/ 0 h 32"/>
                <a:gd name="T4" fmla="*/ 3 w 5"/>
                <a:gd name="T5" fmla="*/ 3 h 32"/>
                <a:gd name="T6" fmla="*/ 4 w 5"/>
                <a:gd name="T7" fmla="*/ 23 h 32"/>
                <a:gd name="T8" fmla="*/ 0 w 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0" y="32"/>
                  </a:moveTo>
                  <a:cubicBezTo>
                    <a:pt x="4" y="21"/>
                    <a:pt x="0" y="10"/>
                    <a:pt x="2" y="0"/>
                  </a:cubicBezTo>
                  <a:cubicBezTo>
                    <a:pt x="4" y="0"/>
                    <a:pt x="3" y="2"/>
                    <a:pt x="3" y="3"/>
                  </a:cubicBezTo>
                  <a:cubicBezTo>
                    <a:pt x="4" y="10"/>
                    <a:pt x="3" y="16"/>
                    <a:pt x="4" y="23"/>
                  </a:cubicBezTo>
                  <a:cubicBezTo>
                    <a:pt x="5" y="27"/>
                    <a:pt x="3" y="29"/>
                    <a:pt x="0" y="32"/>
                  </a:cubicBezTo>
                  <a:close/>
                </a:path>
              </a:pathLst>
            </a:custGeom>
            <a:solidFill>
              <a:srgbClr val="D0A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86">
              <a:extLst>
                <a:ext uri="{FF2B5EF4-FFF2-40B4-BE49-F238E27FC236}">
                  <a16:creationId xmlns:a16="http://schemas.microsoft.com/office/drawing/2014/main" id="{4AE7CFAB-F7EC-CF94-ECA6-BB2D3DC2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863" y="4622800"/>
              <a:ext cx="360363" cy="204788"/>
            </a:xfrm>
            <a:custGeom>
              <a:avLst/>
              <a:gdLst>
                <a:gd name="T0" fmla="*/ 37 w 65"/>
                <a:gd name="T1" fmla="*/ 20 h 37"/>
                <a:gd name="T2" fmla="*/ 35 w 65"/>
                <a:gd name="T3" fmla="*/ 21 h 37"/>
                <a:gd name="T4" fmla="*/ 25 w 65"/>
                <a:gd name="T5" fmla="*/ 29 h 37"/>
                <a:gd name="T6" fmla="*/ 17 w 65"/>
                <a:gd name="T7" fmla="*/ 33 h 37"/>
                <a:gd name="T8" fmla="*/ 11 w 65"/>
                <a:gd name="T9" fmla="*/ 37 h 37"/>
                <a:gd name="T10" fmla="*/ 0 w 65"/>
                <a:gd name="T11" fmla="*/ 22 h 37"/>
                <a:gd name="T12" fmla="*/ 3 w 65"/>
                <a:gd name="T13" fmla="*/ 18 h 37"/>
                <a:gd name="T14" fmla="*/ 58 w 65"/>
                <a:gd name="T15" fmla="*/ 0 h 37"/>
                <a:gd name="T16" fmla="*/ 59 w 65"/>
                <a:gd name="T17" fmla="*/ 0 h 37"/>
                <a:gd name="T18" fmla="*/ 65 w 65"/>
                <a:gd name="T19" fmla="*/ 0 h 37"/>
                <a:gd name="T20" fmla="*/ 37 w 65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37">
                  <a:moveTo>
                    <a:pt x="37" y="20"/>
                  </a:moveTo>
                  <a:cubicBezTo>
                    <a:pt x="36" y="21"/>
                    <a:pt x="36" y="21"/>
                    <a:pt x="35" y="21"/>
                  </a:cubicBezTo>
                  <a:cubicBezTo>
                    <a:pt x="32" y="24"/>
                    <a:pt x="28" y="26"/>
                    <a:pt x="25" y="29"/>
                  </a:cubicBezTo>
                  <a:cubicBezTo>
                    <a:pt x="21" y="29"/>
                    <a:pt x="19" y="29"/>
                    <a:pt x="17" y="33"/>
                  </a:cubicBezTo>
                  <a:cubicBezTo>
                    <a:pt x="16" y="35"/>
                    <a:pt x="14" y="37"/>
                    <a:pt x="11" y="37"/>
                  </a:cubicBezTo>
                  <a:cubicBezTo>
                    <a:pt x="6" y="33"/>
                    <a:pt x="2" y="28"/>
                    <a:pt x="0" y="22"/>
                  </a:cubicBezTo>
                  <a:cubicBezTo>
                    <a:pt x="0" y="20"/>
                    <a:pt x="2" y="19"/>
                    <a:pt x="3" y="18"/>
                  </a:cubicBezTo>
                  <a:cubicBezTo>
                    <a:pt x="21" y="12"/>
                    <a:pt x="39" y="6"/>
                    <a:pt x="58" y="0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60" y="0"/>
                    <a:pt x="62" y="0"/>
                    <a:pt x="65" y="0"/>
                  </a:cubicBezTo>
                  <a:cubicBezTo>
                    <a:pt x="55" y="7"/>
                    <a:pt x="46" y="14"/>
                    <a:pt x="37" y="20"/>
                  </a:cubicBezTo>
                  <a:close/>
                </a:path>
              </a:pathLst>
            </a:custGeom>
            <a:solidFill>
              <a:srgbClr val="737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87">
              <a:extLst>
                <a:ext uri="{FF2B5EF4-FFF2-40B4-BE49-F238E27FC236}">
                  <a16:creationId xmlns:a16="http://schemas.microsoft.com/office/drawing/2014/main" id="{FC8523CA-7DAB-3EA6-A34F-B2F8C5B4A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1" y="4745038"/>
              <a:ext cx="222250" cy="271463"/>
            </a:xfrm>
            <a:custGeom>
              <a:avLst/>
              <a:gdLst>
                <a:gd name="T0" fmla="*/ 3 w 40"/>
                <a:gd name="T1" fmla="*/ 1 h 49"/>
                <a:gd name="T2" fmla="*/ 14 w 40"/>
                <a:gd name="T3" fmla="*/ 14 h 49"/>
                <a:gd name="T4" fmla="*/ 20 w 40"/>
                <a:gd name="T5" fmla="*/ 21 h 49"/>
                <a:gd name="T6" fmla="*/ 27 w 40"/>
                <a:gd name="T7" fmla="*/ 30 h 49"/>
                <a:gd name="T8" fmla="*/ 37 w 40"/>
                <a:gd name="T9" fmla="*/ 45 h 49"/>
                <a:gd name="T10" fmla="*/ 37 w 40"/>
                <a:gd name="T11" fmla="*/ 49 h 49"/>
                <a:gd name="T12" fmla="*/ 4 w 40"/>
                <a:gd name="T13" fmla="*/ 25 h 49"/>
                <a:gd name="T14" fmla="*/ 1 w 40"/>
                <a:gd name="T15" fmla="*/ 22 h 49"/>
                <a:gd name="T16" fmla="*/ 2 w 40"/>
                <a:gd name="T17" fmla="*/ 1 h 49"/>
                <a:gd name="T18" fmla="*/ 3 w 40"/>
                <a:gd name="T1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9">
                  <a:moveTo>
                    <a:pt x="3" y="1"/>
                  </a:moveTo>
                  <a:cubicBezTo>
                    <a:pt x="7" y="5"/>
                    <a:pt x="10" y="10"/>
                    <a:pt x="14" y="14"/>
                  </a:cubicBezTo>
                  <a:cubicBezTo>
                    <a:pt x="17" y="15"/>
                    <a:pt x="18" y="18"/>
                    <a:pt x="20" y="21"/>
                  </a:cubicBezTo>
                  <a:cubicBezTo>
                    <a:pt x="22" y="24"/>
                    <a:pt x="24" y="27"/>
                    <a:pt x="27" y="30"/>
                  </a:cubicBezTo>
                  <a:cubicBezTo>
                    <a:pt x="30" y="35"/>
                    <a:pt x="34" y="40"/>
                    <a:pt x="37" y="45"/>
                  </a:cubicBezTo>
                  <a:cubicBezTo>
                    <a:pt x="38" y="46"/>
                    <a:pt x="40" y="48"/>
                    <a:pt x="37" y="49"/>
                  </a:cubicBezTo>
                  <a:cubicBezTo>
                    <a:pt x="26" y="41"/>
                    <a:pt x="15" y="33"/>
                    <a:pt x="4" y="25"/>
                  </a:cubicBezTo>
                  <a:cubicBezTo>
                    <a:pt x="2" y="25"/>
                    <a:pt x="1" y="23"/>
                    <a:pt x="1" y="22"/>
                  </a:cubicBezTo>
                  <a:cubicBezTo>
                    <a:pt x="1" y="15"/>
                    <a:pt x="0" y="8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88">
              <a:extLst>
                <a:ext uri="{FF2B5EF4-FFF2-40B4-BE49-F238E27FC236}">
                  <a16:creationId xmlns:a16="http://schemas.microsoft.com/office/drawing/2014/main" id="{EFD3FD70-DCD2-3D0A-4E50-3EACDB92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4738688"/>
              <a:ext cx="209550" cy="284163"/>
            </a:xfrm>
            <a:custGeom>
              <a:avLst/>
              <a:gdLst>
                <a:gd name="T0" fmla="*/ 1 w 38"/>
                <a:gd name="T1" fmla="*/ 49 h 51"/>
                <a:gd name="T2" fmla="*/ 14 w 38"/>
                <a:gd name="T3" fmla="*/ 10 h 51"/>
                <a:gd name="T4" fmla="*/ 17 w 38"/>
                <a:gd name="T5" fmla="*/ 5 h 51"/>
                <a:gd name="T6" fmla="*/ 31 w 38"/>
                <a:gd name="T7" fmla="*/ 1 h 51"/>
                <a:gd name="T8" fmla="*/ 37 w 38"/>
                <a:gd name="T9" fmla="*/ 2 h 51"/>
                <a:gd name="T10" fmla="*/ 35 w 38"/>
                <a:gd name="T11" fmla="*/ 7 h 51"/>
                <a:gd name="T12" fmla="*/ 26 w 38"/>
                <a:gd name="T13" fmla="*/ 20 h 51"/>
                <a:gd name="T14" fmla="*/ 7 w 38"/>
                <a:gd name="T15" fmla="*/ 46 h 51"/>
                <a:gd name="T16" fmla="*/ 2 w 38"/>
                <a:gd name="T17" fmla="*/ 50 h 51"/>
                <a:gd name="T18" fmla="*/ 1 w 38"/>
                <a:gd name="T19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1">
                  <a:moveTo>
                    <a:pt x="1" y="49"/>
                  </a:moveTo>
                  <a:cubicBezTo>
                    <a:pt x="5" y="36"/>
                    <a:pt x="9" y="23"/>
                    <a:pt x="14" y="10"/>
                  </a:cubicBezTo>
                  <a:cubicBezTo>
                    <a:pt x="14" y="8"/>
                    <a:pt x="15" y="6"/>
                    <a:pt x="17" y="5"/>
                  </a:cubicBezTo>
                  <a:cubicBezTo>
                    <a:pt x="22" y="4"/>
                    <a:pt x="26" y="2"/>
                    <a:pt x="31" y="1"/>
                  </a:cubicBezTo>
                  <a:cubicBezTo>
                    <a:pt x="33" y="1"/>
                    <a:pt x="35" y="0"/>
                    <a:pt x="37" y="2"/>
                  </a:cubicBezTo>
                  <a:cubicBezTo>
                    <a:pt x="38" y="4"/>
                    <a:pt x="36" y="5"/>
                    <a:pt x="35" y="7"/>
                  </a:cubicBezTo>
                  <a:cubicBezTo>
                    <a:pt x="32" y="11"/>
                    <a:pt x="29" y="15"/>
                    <a:pt x="26" y="20"/>
                  </a:cubicBezTo>
                  <a:cubicBezTo>
                    <a:pt x="19" y="28"/>
                    <a:pt x="13" y="37"/>
                    <a:pt x="7" y="46"/>
                  </a:cubicBezTo>
                  <a:cubicBezTo>
                    <a:pt x="5" y="48"/>
                    <a:pt x="4" y="50"/>
                    <a:pt x="2" y="50"/>
                  </a:cubicBezTo>
                  <a:cubicBezTo>
                    <a:pt x="1" y="51"/>
                    <a:pt x="0" y="50"/>
                    <a:pt x="1" y="4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89">
              <a:extLst>
                <a:ext uri="{FF2B5EF4-FFF2-40B4-BE49-F238E27FC236}">
                  <a16:creationId xmlns:a16="http://schemas.microsoft.com/office/drawing/2014/main" id="{6B9DB505-F9D5-8EDB-00AE-0C1BB6D7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4745038"/>
              <a:ext cx="100013" cy="193675"/>
            </a:xfrm>
            <a:custGeom>
              <a:avLst/>
              <a:gdLst>
                <a:gd name="T0" fmla="*/ 3 w 18"/>
                <a:gd name="T1" fmla="*/ 18 h 35"/>
                <a:gd name="T2" fmla="*/ 15 w 18"/>
                <a:gd name="T3" fmla="*/ 1 h 35"/>
                <a:gd name="T4" fmla="*/ 17 w 18"/>
                <a:gd name="T5" fmla="*/ 1 h 35"/>
                <a:gd name="T6" fmla="*/ 17 w 18"/>
                <a:gd name="T7" fmla="*/ 21 h 35"/>
                <a:gd name="T8" fmla="*/ 18 w 18"/>
                <a:gd name="T9" fmla="*/ 25 h 35"/>
                <a:gd name="T10" fmla="*/ 2 w 18"/>
                <a:gd name="T11" fmla="*/ 35 h 35"/>
                <a:gd name="T12" fmla="*/ 1 w 18"/>
                <a:gd name="T13" fmla="*/ 29 h 35"/>
                <a:gd name="T14" fmla="*/ 3 w 18"/>
                <a:gd name="T1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5">
                  <a:moveTo>
                    <a:pt x="3" y="18"/>
                  </a:moveTo>
                  <a:cubicBezTo>
                    <a:pt x="7" y="12"/>
                    <a:pt x="11" y="7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7"/>
                    <a:pt x="17" y="14"/>
                    <a:pt x="17" y="21"/>
                  </a:cubicBezTo>
                  <a:cubicBezTo>
                    <a:pt x="17" y="22"/>
                    <a:pt x="17" y="24"/>
                    <a:pt x="18" y="25"/>
                  </a:cubicBezTo>
                  <a:cubicBezTo>
                    <a:pt x="12" y="27"/>
                    <a:pt x="8" y="32"/>
                    <a:pt x="2" y="35"/>
                  </a:cubicBezTo>
                  <a:cubicBezTo>
                    <a:pt x="0" y="33"/>
                    <a:pt x="1" y="31"/>
                    <a:pt x="1" y="29"/>
                  </a:cubicBezTo>
                  <a:cubicBezTo>
                    <a:pt x="2" y="26"/>
                    <a:pt x="2" y="22"/>
                    <a:pt x="3" y="18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90">
              <a:extLst>
                <a:ext uri="{FF2B5EF4-FFF2-40B4-BE49-F238E27FC236}">
                  <a16:creationId xmlns:a16="http://schemas.microsoft.com/office/drawing/2014/main" id="{C7E1D389-EAA1-0FF5-4822-4C2F3274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4672013"/>
              <a:ext cx="120650" cy="122238"/>
            </a:xfrm>
            <a:custGeom>
              <a:avLst/>
              <a:gdLst>
                <a:gd name="T0" fmla="*/ 18 w 22"/>
                <a:gd name="T1" fmla="*/ 18 h 22"/>
                <a:gd name="T2" fmla="*/ 14 w 22"/>
                <a:gd name="T3" fmla="*/ 22 h 22"/>
                <a:gd name="T4" fmla="*/ 10 w 22"/>
                <a:gd name="T5" fmla="*/ 17 h 22"/>
                <a:gd name="T6" fmla="*/ 2 w 22"/>
                <a:gd name="T7" fmla="*/ 11 h 22"/>
                <a:gd name="T8" fmla="*/ 1 w 22"/>
                <a:gd name="T9" fmla="*/ 10 h 22"/>
                <a:gd name="T10" fmla="*/ 2 w 22"/>
                <a:gd name="T11" fmla="*/ 0 h 22"/>
                <a:gd name="T12" fmla="*/ 22 w 22"/>
                <a:gd name="T13" fmla="*/ 6 h 22"/>
                <a:gd name="T14" fmla="*/ 18 w 22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18" y="18"/>
                  </a:moveTo>
                  <a:cubicBezTo>
                    <a:pt x="15" y="19"/>
                    <a:pt x="15" y="21"/>
                    <a:pt x="14" y="22"/>
                  </a:cubicBezTo>
                  <a:cubicBezTo>
                    <a:pt x="14" y="20"/>
                    <a:pt x="12" y="18"/>
                    <a:pt x="10" y="17"/>
                  </a:cubicBezTo>
                  <a:cubicBezTo>
                    <a:pt x="7" y="15"/>
                    <a:pt x="5" y="13"/>
                    <a:pt x="2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7"/>
                    <a:pt x="1" y="3"/>
                    <a:pt x="2" y="0"/>
                  </a:cubicBezTo>
                  <a:cubicBezTo>
                    <a:pt x="9" y="0"/>
                    <a:pt x="16" y="1"/>
                    <a:pt x="22" y="6"/>
                  </a:cubicBezTo>
                  <a:cubicBezTo>
                    <a:pt x="21" y="10"/>
                    <a:pt x="21" y="15"/>
                    <a:pt x="18" y="18"/>
                  </a:cubicBez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91">
              <a:extLst>
                <a:ext uri="{FF2B5EF4-FFF2-40B4-BE49-F238E27FC236}">
                  <a16:creationId xmlns:a16="http://schemas.microsoft.com/office/drawing/2014/main" id="{E83A7D79-3D4A-1F31-D805-8BDDB5E6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4845050"/>
              <a:ext cx="155575" cy="193675"/>
            </a:xfrm>
            <a:custGeom>
              <a:avLst/>
              <a:gdLst>
                <a:gd name="T0" fmla="*/ 26 w 28"/>
                <a:gd name="T1" fmla="*/ 0 h 35"/>
                <a:gd name="T2" fmla="*/ 27 w 28"/>
                <a:gd name="T3" fmla="*/ 8 h 35"/>
                <a:gd name="T4" fmla="*/ 25 w 28"/>
                <a:gd name="T5" fmla="*/ 17 h 35"/>
                <a:gd name="T6" fmla="*/ 1 w 28"/>
                <a:gd name="T7" fmla="*/ 35 h 35"/>
                <a:gd name="T8" fmla="*/ 2 w 28"/>
                <a:gd name="T9" fmla="*/ 30 h 35"/>
                <a:gd name="T10" fmla="*/ 5 w 28"/>
                <a:gd name="T11" fmla="*/ 28 h 35"/>
                <a:gd name="T12" fmla="*/ 26 w 2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6" y="0"/>
                  </a:moveTo>
                  <a:cubicBezTo>
                    <a:pt x="28" y="3"/>
                    <a:pt x="27" y="5"/>
                    <a:pt x="27" y="8"/>
                  </a:cubicBezTo>
                  <a:cubicBezTo>
                    <a:pt x="26" y="11"/>
                    <a:pt x="24" y="14"/>
                    <a:pt x="25" y="17"/>
                  </a:cubicBezTo>
                  <a:cubicBezTo>
                    <a:pt x="17" y="23"/>
                    <a:pt x="9" y="29"/>
                    <a:pt x="1" y="35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5" y="31"/>
                    <a:pt x="5" y="29"/>
                    <a:pt x="5" y="28"/>
                  </a:cubicBezTo>
                  <a:cubicBezTo>
                    <a:pt x="12" y="19"/>
                    <a:pt x="19" y="9"/>
                    <a:pt x="26" y="0"/>
                  </a:cubicBezTo>
                  <a:close/>
                </a:path>
              </a:pathLst>
            </a:custGeom>
            <a:solidFill>
              <a:srgbClr val="8F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92">
              <a:extLst>
                <a:ext uri="{FF2B5EF4-FFF2-40B4-BE49-F238E27FC236}">
                  <a16:creationId xmlns:a16="http://schemas.microsoft.com/office/drawing/2014/main" id="{8E3821A7-D489-BB82-3AE1-F278688B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4878388"/>
              <a:ext cx="82550" cy="155575"/>
            </a:xfrm>
            <a:custGeom>
              <a:avLst/>
              <a:gdLst>
                <a:gd name="T0" fmla="*/ 11 w 15"/>
                <a:gd name="T1" fmla="*/ 25 h 28"/>
                <a:gd name="T2" fmla="*/ 3 w 15"/>
                <a:gd name="T3" fmla="*/ 12 h 28"/>
                <a:gd name="T4" fmla="*/ 0 w 15"/>
                <a:gd name="T5" fmla="*/ 7 h 28"/>
                <a:gd name="T6" fmla="*/ 7 w 15"/>
                <a:gd name="T7" fmla="*/ 2 h 28"/>
                <a:gd name="T8" fmla="*/ 15 w 15"/>
                <a:gd name="T9" fmla="*/ 25 h 28"/>
                <a:gd name="T10" fmla="*/ 14 w 15"/>
                <a:gd name="T11" fmla="*/ 28 h 28"/>
                <a:gd name="T12" fmla="*/ 11 w 15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11" y="25"/>
                  </a:moveTo>
                  <a:cubicBezTo>
                    <a:pt x="10" y="20"/>
                    <a:pt x="6" y="17"/>
                    <a:pt x="3" y="12"/>
                  </a:cubicBezTo>
                  <a:cubicBezTo>
                    <a:pt x="2" y="10"/>
                    <a:pt x="1" y="8"/>
                    <a:pt x="0" y="7"/>
                  </a:cubicBezTo>
                  <a:cubicBezTo>
                    <a:pt x="2" y="1"/>
                    <a:pt x="3" y="0"/>
                    <a:pt x="7" y="2"/>
                  </a:cubicBezTo>
                  <a:cubicBezTo>
                    <a:pt x="9" y="10"/>
                    <a:pt x="12" y="17"/>
                    <a:pt x="15" y="25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13" y="28"/>
                    <a:pt x="12" y="26"/>
                    <a:pt x="11" y="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93">
              <a:extLst>
                <a:ext uri="{FF2B5EF4-FFF2-40B4-BE49-F238E27FC236}">
                  <a16:creationId xmlns:a16="http://schemas.microsoft.com/office/drawing/2014/main" id="{38C3CF6B-74CB-7614-C701-119F19F8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88" y="4760913"/>
              <a:ext cx="84138" cy="111125"/>
            </a:xfrm>
            <a:custGeom>
              <a:avLst/>
              <a:gdLst>
                <a:gd name="T0" fmla="*/ 5 w 15"/>
                <a:gd name="T1" fmla="*/ 18 h 20"/>
                <a:gd name="T2" fmla="*/ 0 w 15"/>
                <a:gd name="T3" fmla="*/ 11 h 20"/>
                <a:gd name="T4" fmla="*/ 6 w 15"/>
                <a:gd name="T5" fmla="*/ 6 h 20"/>
                <a:gd name="T6" fmla="*/ 14 w 15"/>
                <a:gd name="T7" fmla="*/ 4 h 20"/>
                <a:gd name="T8" fmla="*/ 15 w 15"/>
                <a:gd name="T9" fmla="*/ 11 h 20"/>
                <a:gd name="T10" fmla="*/ 10 w 15"/>
                <a:gd name="T11" fmla="*/ 16 h 20"/>
                <a:gd name="T12" fmla="*/ 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5" y="18"/>
                  </a:moveTo>
                  <a:cubicBezTo>
                    <a:pt x="3" y="16"/>
                    <a:pt x="1" y="14"/>
                    <a:pt x="0" y="11"/>
                  </a:cubicBezTo>
                  <a:cubicBezTo>
                    <a:pt x="3" y="11"/>
                    <a:pt x="5" y="8"/>
                    <a:pt x="6" y="6"/>
                  </a:cubicBezTo>
                  <a:cubicBezTo>
                    <a:pt x="7" y="0"/>
                    <a:pt x="10" y="2"/>
                    <a:pt x="14" y="4"/>
                  </a:cubicBezTo>
                  <a:cubicBezTo>
                    <a:pt x="14" y="6"/>
                    <a:pt x="15" y="9"/>
                    <a:pt x="15" y="11"/>
                  </a:cubicBezTo>
                  <a:cubicBezTo>
                    <a:pt x="13" y="12"/>
                    <a:pt x="11" y="14"/>
                    <a:pt x="10" y="16"/>
                  </a:cubicBezTo>
                  <a:cubicBezTo>
                    <a:pt x="9" y="18"/>
                    <a:pt x="7" y="20"/>
                    <a:pt x="5" y="18"/>
                  </a:cubicBezTo>
                  <a:close/>
                </a:path>
              </a:pathLst>
            </a:custGeom>
            <a:solidFill>
              <a:srgbClr val="88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94">
              <a:extLst>
                <a:ext uri="{FF2B5EF4-FFF2-40B4-BE49-F238E27FC236}">
                  <a16:creationId xmlns:a16="http://schemas.microsoft.com/office/drawing/2014/main" id="{D6B860A6-C466-2BBE-3067-52D8F741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763" y="4816475"/>
              <a:ext cx="76200" cy="100013"/>
            </a:xfrm>
            <a:custGeom>
              <a:avLst/>
              <a:gdLst>
                <a:gd name="T0" fmla="*/ 0 w 14"/>
                <a:gd name="T1" fmla="*/ 8 h 18"/>
                <a:gd name="T2" fmla="*/ 6 w 14"/>
                <a:gd name="T3" fmla="*/ 2 h 18"/>
                <a:gd name="T4" fmla="*/ 10 w 14"/>
                <a:gd name="T5" fmla="*/ 1 h 18"/>
                <a:gd name="T6" fmla="*/ 14 w 14"/>
                <a:gd name="T7" fmla="*/ 13 h 18"/>
                <a:gd name="T8" fmla="*/ 7 w 14"/>
                <a:gd name="T9" fmla="*/ 18 h 18"/>
                <a:gd name="T10" fmla="*/ 0 w 14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0" y="8"/>
                  </a:moveTo>
                  <a:cubicBezTo>
                    <a:pt x="4" y="8"/>
                    <a:pt x="4" y="4"/>
                    <a:pt x="6" y="2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2" y="5"/>
                    <a:pt x="14" y="9"/>
                    <a:pt x="14" y="13"/>
                  </a:cubicBezTo>
                  <a:cubicBezTo>
                    <a:pt x="9" y="11"/>
                    <a:pt x="10" y="17"/>
                    <a:pt x="7" y="18"/>
                  </a:cubicBezTo>
                  <a:cubicBezTo>
                    <a:pt x="4" y="15"/>
                    <a:pt x="2" y="12"/>
                    <a:pt x="0" y="8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295">
              <a:extLst>
                <a:ext uri="{FF2B5EF4-FFF2-40B4-BE49-F238E27FC236}">
                  <a16:creationId xmlns:a16="http://schemas.microsoft.com/office/drawing/2014/main" id="{756760A8-0038-ABA8-7A34-255F2646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872038"/>
              <a:ext cx="50800" cy="150813"/>
            </a:xfrm>
            <a:custGeom>
              <a:avLst/>
              <a:gdLst>
                <a:gd name="T0" fmla="*/ 0 w 9"/>
                <a:gd name="T1" fmla="*/ 0 h 27"/>
                <a:gd name="T2" fmla="*/ 6 w 9"/>
                <a:gd name="T3" fmla="*/ 2 h 27"/>
                <a:gd name="T4" fmla="*/ 6 w 9"/>
                <a:gd name="T5" fmla="*/ 15 h 27"/>
                <a:gd name="T6" fmla="*/ 6 w 9"/>
                <a:gd name="T7" fmla="*/ 21 h 27"/>
                <a:gd name="T8" fmla="*/ 5 w 9"/>
                <a:gd name="T9" fmla="*/ 21 h 27"/>
                <a:gd name="T10" fmla="*/ 6 w 9"/>
                <a:gd name="T11" fmla="*/ 26 h 27"/>
                <a:gd name="T12" fmla="*/ 6 w 9"/>
                <a:gd name="T13" fmla="*/ 26 h 27"/>
                <a:gd name="T14" fmla="*/ 4 w 9"/>
                <a:gd name="T15" fmla="*/ 23 h 27"/>
                <a:gd name="T16" fmla="*/ 2 w 9"/>
                <a:gd name="T17" fmla="*/ 13 h 27"/>
                <a:gd name="T18" fmla="*/ 0 w 9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7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9" y="6"/>
                    <a:pt x="7" y="10"/>
                    <a:pt x="6" y="15"/>
                  </a:cubicBezTo>
                  <a:cubicBezTo>
                    <a:pt x="6" y="17"/>
                    <a:pt x="3" y="19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7"/>
                    <a:pt x="4" y="24"/>
                    <a:pt x="4" y="23"/>
                  </a:cubicBezTo>
                  <a:cubicBezTo>
                    <a:pt x="3" y="19"/>
                    <a:pt x="4" y="16"/>
                    <a:pt x="2" y="13"/>
                  </a:cubicBezTo>
                  <a:cubicBezTo>
                    <a:pt x="3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D1A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96">
              <a:extLst>
                <a:ext uri="{FF2B5EF4-FFF2-40B4-BE49-F238E27FC236}">
                  <a16:creationId xmlns:a16="http://schemas.microsoft.com/office/drawing/2014/main" id="{C7998704-E3D0-ACFE-DF29-8532AF5D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4384675"/>
              <a:ext cx="349250" cy="354013"/>
            </a:xfrm>
            <a:custGeom>
              <a:avLst/>
              <a:gdLst>
                <a:gd name="T0" fmla="*/ 44 w 63"/>
                <a:gd name="T1" fmla="*/ 58 h 64"/>
                <a:gd name="T2" fmla="*/ 24 w 63"/>
                <a:gd name="T3" fmla="*/ 52 h 64"/>
                <a:gd name="T4" fmla="*/ 21 w 63"/>
                <a:gd name="T5" fmla="*/ 53 h 64"/>
                <a:gd name="T6" fmla="*/ 4 w 63"/>
                <a:gd name="T7" fmla="*/ 46 h 64"/>
                <a:gd name="T8" fmla="*/ 2 w 63"/>
                <a:gd name="T9" fmla="*/ 43 h 64"/>
                <a:gd name="T10" fmla="*/ 41 w 63"/>
                <a:gd name="T11" fmla="*/ 43 h 64"/>
                <a:gd name="T12" fmla="*/ 46 w 63"/>
                <a:gd name="T13" fmla="*/ 41 h 64"/>
                <a:gd name="T14" fmla="*/ 60 w 63"/>
                <a:gd name="T15" fmla="*/ 0 h 64"/>
                <a:gd name="T16" fmla="*/ 61 w 63"/>
                <a:gd name="T17" fmla="*/ 1 h 64"/>
                <a:gd name="T18" fmla="*/ 62 w 63"/>
                <a:gd name="T19" fmla="*/ 6 h 64"/>
                <a:gd name="T20" fmla="*/ 62 w 63"/>
                <a:gd name="T21" fmla="*/ 55 h 64"/>
                <a:gd name="T22" fmla="*/ 62 w 63"/>
                <a:gd name="T23" fmla="*/ 61 h 64"/>
                <a:gd name="T24" fmla="*/ 57 w 63"/>
                <a:gd name="T25" fmla="*/ 64 h 64"/>
                <a:gd name="T26" fmla="*/ 44 w 63"/>
                <a:gd name="T27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64">
                  <a:moveTo>
                    <a:pt x="44" y="58"/>
                  </a:moveTo>
                  <a:cubicBezTo>
                    <a:pt x="37" y="56"/>
                    <a:pt x="31" y="53"/>
                    <a:pt x="24" y="52"/>
                  </a:cubicBezTo>
                  <a:cubicBezTo>
                    <a:pt x="23" y="53"/>
                    <a:pt x="22" y="53"/>
                    <a:pt x="21" y="53"/>
                  </a:cubicBezTo>
                  <a:cubicBezTo>
                    <a:pt x="15" y="50"/>
                    <a:pt x="9" y="49"/>
                    <a:pt x="4" y="46"/>
                  </a:cubicBezTo>
                  <a:cubicBezTo>
                    <a:pt x="3" y="46"/>
                    <a:pt x="0" y="46"/>
                    <a:pt x="2" y="43"/>
                  </a:cubicBezTo>
                  <a:cubicBezTo>
                    <a:pt x="15" y="43"/>
                    <a:pt x="28" y="43"/>
                    <a:pt x="41" y="43"/>
                  </a:cubicBezTo>
                  <a:cubicBezTo>
                    <a:pt x="43" y="43"/>
                    <a:pt x="45" y="44"/>
                    <a:pt x="46" y="41"/>
                  </a:cubicBezTo>
                  <a:cubicBezTo>
                    <a:pt x="51" y="28"/>
                    <a:pt x="55" y="14"/>
                    <a:pt x="60" y="0"/>
                  </a:cubicBezTo>
                  <a:cubicBezTo>
                    <a:pt x="60" y="0"/>
                    <a:pt x="61" y="0"/>
                    <a:pt x="61" y="1"/>
                  </a:cubicBezTo>
                  <a:cubicBezTo>
                    <a:pt x="62" y="3"/>
                    <a:pt x="62" y="4"/>
                    <a:pt x="62" y="6"/>
                  </a:cubicBezTo>
                  <a:cubicBezTo>
                    <a:pt x="62" y="23"/>
                    <a:pt x="62" y="39"/>
                    <a:pt x="62" y="55"/>
                  </a:cubicBezTo>
                  <a:cubicBezTo>
                    <a:pt x="63" y="57"/>
                    <a:pt x="62" y="59"/>
                    <a:pt x="62" y="61"/>
                  </a:cubicBezTo>
                  <a:cubicBezTo>
                    <a:pt x="61" y="63"/>
                    <a:pt x="60" y="64"/>
                    <a:pt x="57" y="64"/>
                  </a:cubicBezTo>
                  <a:cubicBezTo>
                    <a:pt x="53" y="63"/>
                    <a:pt x="48" y="62"/>
                    <a:pt x="44" y="5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208F0B13-42CC-7E07-CF34-CA14FD29D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51" y="4367213"/>
              <a:ext cx="100013" cy="366713"/>
            </a:xfrm>
            <a:custGeom>
              <a:avLst/>
              <a:gdLst>
                <a:gd name="T0" fmla="*/ 1 w 18"/>
                <a:gd name="T1" fmla="*/ 65 h 66"/>
                <a:gd name="T2" fmla="*/ 1 w 18"/>
                <a:gd name="T3" fmla="*/ 6 h 66"/>
                <a:gd name="T4" fmla="*/ 1 w 18"/>
                <a:gd name="T5" fmla="*/ 3 h 66"/>
                <a:gd name="T6" fmla="*/ 2 w 18"/>
                <a:gd name="T7" fmla="*/ 0 h 66"/>
                <a:gd name="T8" fmla="*/ 4 w 18"/>
                <a:gd name="T9" fmla="*/ 6 h 66"/>
                <a:gd name="T10" fmla="*/ 4 w 18"/>
                <a:gd name="T11" fmla="*/ 39 h 66"/>
                <a:gd name="T12" fmla="*/ 7 w 18"/>
                <a:gd name="T13" fmla="*/ 31 h 66"/>
                <a:gd name="T14" fmla="*/ 11 w 18"/>
                <a:gd name="T15" fmla="*/ 28 h 66"/>
                <a:gd name="T16" fmla="*/ 17 w 18"/>
                <a:gd name="T17" fmla="*/ 45 h 66"/>
                <a:gd name="T18" fmla="*/ 18 w 18"/>
                <a:gd name="T19" fmla="*/ 46 h 66"/>
                <a:gd name="T20" fmla="*/ 4 w 18"/>
                <a:gd name="T21" fmla="*/ 65 h 66"/>
                <a:gd name="T22" fmla="*/ 1 w 18"/>
                <a:gd name="T23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66">
                  <a:moveTo>
                    <a:pt x="1" y="65"/>
                  </a:moveTo>
                  <a:cubicBezTo>
                    <a:pt x="1" y="45"/>
                    <a:pt x="1" y="26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2"/>
                    <a:pt x="4" y="4"/>
                    <a:pt x="4" y="6"/>
                  </a:cubicBezTo>
                  <a:cubicBezTo>
                    <a:pt x="5" y="16"/>
                    <a:pt x="4" y="27"/>
                    <a:pt x="4" y="39"/>
                  </a:cubicBezTo>
                  <a:cubicBezTo>
                    <a:pt x="5" y="36"/>
                    <a:pt x="6" y="33"/>
                    <a:pt x="7" y="31"/>
                  </a:cubicBezTo>
                  <a:cubicBezTo>
                    <a:pt x="8" y="30"/>
                    <a:pt x="8" y="28"/>
                    <a:pt x="11" y="28"/>
                  </a:cubicBezTo>
                  <a:cubicBezTo>
                    <a:pt x="13" y="34"/>
                    <a:pt x="15" y="39"/>
                    <a:pt x="17" y="45"/>
                  </a:cubicBezTo>
                  <a:cubicBezTo>
                    <a:pt x="17" y="45"/>
                    <a:pt x="18" y="46"/>
                    <a:pt x="18" y="46"/>
                  </a:cubicBezTo>
                  <a:cubicBezTo>
                    <a:pt x="14" y="53"/>
                    <a:pt x="9" y="59"/>
                    <a:pt x="4" y="65"/>
                  </a:cubicBezTo>
                  <a:cubicBezTo>
                    <a:pt x="3" y="66"/>
                    <a:pt x="2" y="66"/>
                    <a:pt x="1" y="6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EFC1F898-2915-9826-B27C-EFF56FD78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4400550"/>
              <a:ext cx="55563" cy="217488"/>
            </a:xfrm>
            <a:custGeom>
              <a:avLst/>
              <a:gdLst>
                <a:gd name="T0" fmla="*/ 10 w 10"/>
                <a:gd name="T1" fmla="*/ 22 h 39"/>
                <a:gd name="T2" fmla="*/ 1 w 10"/>
                <a:gd name="T3" fmla="*/ 39 h 39"/>
                <a:gd name="T4" fmla="*/ 3 w 10"/>
                <a:gd name="T5" fmla="*/ 0 h 39"/>
                <a:gd name="T6" fmla="*/ 10 w 10"/>
                <a:gd name="T7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9">
                  <a:moveTo>
                    <a:pt x="10" y="22"/>
                  </a:moveTo>
                  <a:cubicBezTo>
                    <a:pt x="6" y="26"/>
                    <a:pt x="6" y="33"/>
                    <a:pt x="1" y="39"/>
                  </a:cubicBezTo>
                  <a:cubicBezTo>
                    <a:pt x="2" y="25"/>
                    <a:pt x="0" y="12"/>
                    <a:pt x="3" y="0"/>
                  </a:cubicBezTo>
                  <a:cubicBezTo>
                    <a:pt x="6" y="7"/>
                    <a:pt x="8" y="14"/>
                    <a:pt x="10" y="22"/>
                  </a:cubicBezTo>
                  <a:close/>
                </a:path>
              </a:pathLst>
            </a:custGeom>
            <a:solidFill>
              <a:srgbClr val="73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99">
              <a:extLst>
                <a:ext uri="{FF2B5EF4-FFF2-40B4-BE49-F238E27FC236}">
                  <a16:creationId xmlns:a16="http://schemas.microsoft.com/office/drawing/2014/main" id="{7788770F-B27E-79EA-1CC1-3F642B6C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613" y="4618038"/>
              <a:ext cx="155575" cy="109538"/>
            </a:xfrm>
            <a:custGeom>
              <a:avLst/>
              <a:gdLst>
                <a:gd name="T0" fmla="*/ 3 w 28"/>
                <a:gd name="T1" fmla="*/ 2 h 20"/>
                <a:gd name="T2" fmla="*/ 26 w 28"/>
                <a:gd name="T3" fmla="*/ 10 h 20"/>
                <a:gd name="T4" fmla="*/ 25 w 28"/>
                <a:gd name="T5" fmla="*/ 20 h 20"/>
                <a:gd name="T6" fmla="*/ 0 w 28"/>
                <a:gd name="T7" fmla="*/ 2 h 20"/>
                <a:gd name="T8" fmla="*/ 3 w 2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3" y="2"/>
                  </a:moveTo>
                  <a:cubicBezTo>
                    <a:pt x="11" y="4"/>
                    <a:pt x="18" y="7"/>
                    <a:pt x="26" y="10"/>
                  </a:cubicBezTo>
                  <a:cubicBezTo>
                    <a:pt x="28" y="14"/>
                    <a:pt x="26" y="17"/>
                    <a:pt x="25" y="20"/>
                  </a:cubicBezTo>
                  <a:cubicBezTo>
                    <a:pt x="17" y="14"/>
                    <a:pt x="8" y="8"/>
                    <a:pt x="0" y="2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85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300">
              <a:extLst>
                <a:ext uri="{FF2B5EF4-FFF2-40B4-BE49-F238E27FC236}">
                  <a16:creationId xmlns:a16="http://schemas.microsoft.com/office/drawing/2014/main" id="{151BC086-270A-2223-D78C-ABDD0E2E7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263" y="4611688"/>
              <a:ext cx="271463" cy="22225"/>
            </a:xfrm>
            <a:custGeom>
              <a:avLst/>
              <a:gdLst>
                <a:gd name="T0" fmla="*/ 4 w 49"/>
                <a:gd name="T1" fmla="*/ 3 h 4"/>
                <a:gd name="T2" fmla="*/ 1 w 49"/>
                <a:gd name="T3" fmla="*/ 3 h 4"/>
                <a:gd name="T4" fmla="*/ 0 w 49"/>
                <a:gd name="T5" fmla="*/ 3 h 4"/>
                <a:gd name="T6" fmla="*/ 2 w 49"/>
                <a:gd name="T7" fmla="*/ 2 h 4"/>
                <a:gd name="T8" fmla="*/ 22 w 49"/>
                <a:gd name="T9" fmla="*/ 2 h 4"/>
                <a:gd name="T10" fmla="*/ 44 w 49"/>
                <a:gd name="T11" fmla="*/ 2 h 4"/>
                <a:gd name="T12" fmla="*/ 49 w 49"/>
                <a:gd name="T13" fmla="*/ 0 h 4"/>
                <a:gd name="T14" fmla="*/ 45 w 49"/>
                <a:gd name="T15" fmla="*/ 3 h 4"/>
                <a:gd name="T16" fmla="*/ 4 w 49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">
                  <a:moveTo>
                    <a:pt x="4" y="3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9" y="1"/>
                    <a:pt x="15" y="2"/>
                    <a:pt x="22" y="2"/>
                  </a:cubicBezTo>
                  <a:cubicBezTo>
                    <a:pt x="29" y="2"/>
                    <a:pt x="37" y="2"/>
                    <a:pt x="44" y="2"/>
                  </a:cubicBezTo>
                  <a:cubicBezTo>
                    <a:pt x="46" y="2"/>
                    <a:pt x="48" y="2"/>
                    <a:pt x="49" y="0"/>
                  </a:cubicBezTo>
                  <a:cubicBezTo>
                    <a:pt x="49" y="4"/>
                    <a:pt x="46" y="3"/>
                    <a:pt x="45" y="3"/>
                  </a:cubicBezTo>
                  <a:cubicBezTo>
                    <a:pt x="31" y="3"/>
                    <a:pt x="18" y="3"/>
                    <a:pt x="4" y="3"/>
                  </a:cubicBezTo>
                  <a:close/>
                </a:path>
              </a:pathLst>
            </a:custGeom>
            <a:solidFill>
              <a:srgbClr val="3C4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301">
              <a:extLst>
                <a:ext uri="{FF2B5EF4-FFF2-40B4-BE49-F238E27FC236}">
                  <a16:creationId xmlns:a16="http://schemas.microsoft.com/office/drawing/2014/main" id="{51620B2C-C65C-30BF-9418-6D465AED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4618038"/>
              <a:ext cx="244475" cy="22225"/>
            </a:xfrm>
            <a:custGeom>
              <a:avLst/>
              <a:gdLst>
                <a:gd name="T0" fmla="*/ 0 w 44"/>
                <a:gd name="T1" fmla="*/ 2 h 4"/>
                <a:gd name="T2" fmla="*/ 0 w 44"/>
                <a:gd name="T3" fmla="*/ 0 h 4"/>
                <a:gd name="T4" fmla="*/ 38 w 44"/>
                <a:gd name="T5" fmla="*/ 1 h 4"/>
                <a:gd name="T6" fmla="*/ 44 w 44"/>
                <a:gd name="T7" fmla="*/ 1 h 4"/>
                <a:gd name="T8" fmla="*/ 44 w 44"/>
                <a:gd name="T9" fmla="*/ 1 h 4"/>
                <a:gd name="T10" fmla="*/ 32 w 44"/>
                <a:gd name="T11" fmla="*/ 3 h 4"/>
                <a:gd name="T12" fmla="*/ 7 w 44"/>
                <a:gd name="T13" fmla="*/ 4 h 4"/>
                <a:gd name="T14" fmla="*/ 0 w 4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3" y="0"/>
                    <a:pt x="25" y="0"/>
                    <a:pt x="38" y="1"/>
                  </a:cubicBezTo>
                  <a:cubicBezTo>
                    <a:pt x="40" y="1"/>
                    <a:pt x="42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0" y="3"/>
                    <a:pt x="36" y="3"/>
                    <a:pt x="32" y="3"/>
                  </a:cubicBezTo>
                  <a:cubicBezTo>
                    <a:pt x="24" y="4"/>
                    <a:pt x="16" y="4"/>
                    <a:pt x="7" y="4"/>
                  </a:cubicBezTo>
                  <a:cubicBezTo>
                    <a:pt x="5" y="3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3A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302">
              <a:extLst>
                <a:ext uri="{FF2B5EF4-FFF2-40B4-BE49-F238E27FC236}">
                  <a16:creationId xmlns:a16="http://schemas.microsoft.com/office/drawing/2014/main" id="{9D3A675B-E88A-79B8-ABE7-4A34B826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5427663"/>
              <a:ext cx="82550" cy="66675"/>
            </a:xfrm>
            <a:custGeom>
              <a:avLst/>
              <a:gdLst>
                <a:gd name="T0" fmla="*/ 15 w 15"/>
                <a:gd name="T1" fmla="*/ 12 h 12"/>
                <a:gd name="T2" fmla="*/ 0 w 15"/>
                <a:gd name="T3" fmla="*/ 0 h 12"/>
                <a:gd name="T4" fmla="*/ 15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cubicBezTo>
                    <a:pt x="8" y="10"/>
                    <a:pt x="4" y="5"/>
                    <a:pt x="0" y="0"/>
                  </a:cubicBezTo>
                  <a:cubicBezTo>
                    <a:pt x="5" y="3"/>
                    <a:pt x="9" y="9"/>
                    <a:pt x="15" y="12"/>
                  </a:cubicBezTo>
                  <a:close/>
                </a:path>
              </a:pathLst>
            </a:custGeom>
            <a:solidFill>
              <a:srgbClr val="8A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303">
              <a:extLst>
                <a:ext uri="{FF2B5EF4-FFF2-40B4-BE49-F238E27FC236}">
                  <a16:creationId xmlns:a16="http://schemas.microsoft.com/office/drawing/2014/main" id="{F5BCC5F2-C248-1DB1-B577-D3AD49DE7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5399088"/>
              <a:ext cx="61913" cy="39688"/>
            </a:xfrm>
            <a:custGeom>
              <a:avLst/>
              <a:gdLst>
                <a:gd name="T0" fmla="*/ 0 w 11"/>
                <a:gd name="T1" fmla="*/ 7 h 7"/>
                <a:gd name="T2" fmla="*/ 11 w 11"/>
                <a:gd name="T3" fmla="*/ 0 h 7"/>
                <a:gd name="T4" fmla="*/ 0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3"/>
                    <a:pt x="6" y="1"/>
                    <a:pt x="11" y="0"/>
                  </a:cubicBezTo>
                  <a:cubicBezTo>
                    <a:pt x="7" y="2"/>
                    <a:pt x="3" y="5"/>
                    <a:pt x="0" y="7"/>
                  </a:cubicBezTo>
                  <a:close/>
                </a:path>
              </a:pathLst>
            </a:custGeom>
            <a:solidFill>
              <a:srgbClr val="89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304">
              <a:extLst>
                <a:ext uri="{FF2B5EF4-FFF2-40B4-BE49-F238E27FC236}">
                  <a16:creationId xmlns:a16="http://schemas.microsoft.com/office/drawing/2014/main" id="{72B55F24-B35A-B3C7-21C7-E09BE0A6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5454650"/>
              <a:ext cx="22225" cy="22225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0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6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305">
              <a:extLst>
                <a:ext uri="{FF2B5EF4-FFF2-40B4-BE49-F238E27FC236}">
                  <a16:creationId xmlns:a16="http://schemas.microsoft.com/office/drawing/2014/main" id="{63B9A862-CC28-0860-FB8F-B2002BCF9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4100513"/>
              <a:ext cx="100013" cy="73025"/>
            </a:xfrm>
            <a:custGeom>
              <a:avLst/>
              <a:gdLst>
                <a:gd name="T0" fmla="*/ 0 w 18"/>
                <a:gd name="T1" fmla="*/ 8 h 13"/>
                <a:gd name="T2" fmla="*/ 4 w 18"/>
                <a:gd name="T3" fmla="*/ 3 h 13"/>
                <a:gd name="T4" fmla="*/ 8 w 18"/>
                <a:gd name="T5" fmla="*/ 1 h 13"/>
                <a:gd name="T6" fmla="*/ 18 w 18"/>
                <a:gd name="T7" fmla="*/ 4 h 13"/>
                <a:gd name="T8" fmla="*/ 13 w 18"/>
                <a:gd name="T9" fmla="*/ 10 h 13"/>
                <a:gd name="T10" fmla="*/ 0 w 18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0" y="8"/>
                  </a:moveTo>
                  <a:cubicBezTo>
                    <a:pt x="2" y="7"/>
                    <a:pt x="3" y="5"/>
                    <a:pt x="4" y="3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11" y="3"/>
                    <a:pt x="16" y="0"/>
                    <a:pt x="18" y="4"/>
                  </a:cubicBezTo>
                  <a:cubicBezTo>
                    <a:pt x="16" y="5"/>
                    <a:pt x="15" y="8"/>
                    <a:pt x="13" y="10"/>
                  </a:cubicBezTo>
                  <a:cubicBezTo>
                    <a:pt x="9" y="13"/>
                    <a:pt x="2" y="12"/>
                    <a:pt x="0" y="8"/>
                  </a:cubicBezTo>
                  <a:close/>
                </a:path>
              </a:pathLst>
            </a:custGeom>
            <a:solidFill>
              <a:srgbClr val="D0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306">
              <a:extLst>
                <a:ext uri="{FF2B5EF4-FFF2-40B4-BE49-F238E27FC236}">
                  <a16:creationId xmlns:a16="http://schemas.microsoft.com/office/drawing/2014/main" id="{2344BB0A-83D1-0210-25D3-3307C246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1" y="4040188"/>
              <a:ext cx="15875" cy="38100"/>
            </a:xfrm>
            <a:custGeom>
              <a:avLst/>
              <a:gdLst>
                <a:gd name="T0" fmla="*/ 3 w 3"/>
                <a:gd name="T1" fmla="*/ 4 h 7"/>
                <a:gd name="T2" fmla="*/ 1 w 3"/>
                <a:gd name="T3" fmla="*/ 5 h 7"/>
                <a:gd name="T4" fmla="*/ 2 w 3"/>
                <a:gd name="T5" fmla="*/ 0 h 7"/>
                <a:gd name="T6" fmla="*/ 3 w 3"/>
                <a:gd name="T7" fmla="*/ 4 h 7"/>
                <a:gd name="T8" fmla="*/ 3 w 3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4"/>
                  </a:moveTo>
                  <a:cubicBezTo>
                    <a:pt x="2" y="5"/>
                    <a:pt x="2" y="7"/>
                    <a:pt x="1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307">
              <a:extLst>
                <a:ext uri="{FF2B5EF4-FFF2-40B4-BE49-F238E27FC236}">
                  <a16:creationId xmlns:a16="http://schemas.microsoft.com/office/drawing/2014/main" id="{CEE2254A-B019-DEBB-7E03-BCFC2B05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6" y="3751263"/>
              <a:ext cx="22225" cy="50800"/>
            </a:xfrm>
            <a:custGeom>
              <a:avLst/>
              <a:gdLst>
                <a:gd name="T0" fmla="*/ 0 w 4"/>
                <a:gd name="T1" fmla="*/ 0 h 9"/>
                <a:gd name="T2" fmla="*/ 4 w 4"/>
                <a:gd name="T3" fmla="*/ 7 h 9"/>
                <a:gd name="T4" fmla="*/ 2 w 4"/>
                <a:gd name="T5" fmla="*/ 8 h 9"/>
                <a:gd name="T6" fmla="*/ 0 w 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cubicBezTo>
                    <a:pt x="3" y="1"/>
                    <a:pt x="4" y="4"/>
                    <a:pt x="4" y="7"/>
                  </a:cubicBezTo>
                  <a:cubicBezTo>
                    <a:pt x="4" y="8"/>
                    <a:pt x="3" y="9"/>
                    <a:pt x="2" y="8"/>
                  </a:cubicBezTo>
                  <a:cubicBezTo>
                    <a:pt x="3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5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308">
              <a:extLst>
                <a:ext uri="{FF2B5EF4-FFF2-40B4-BE49-F238E27FC236}">
                  <a16:creationId xmlns:a16="http://schemas.microsoft.com/office/drawing/2014/main" id="{CF36FA4B-92DF-73C1-E696-6F4CD663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1" y="3906838"/>
              <a:ext cx="66675" cy="71438"/>
            </a:xfrm>
            <a:custGeom>
              <a:avLst/>
              <a:gdLst>
                <a:gd name="T0" fmla="*/ 12 w 12"/>
                <a:gd name="T1" fmla="*/ 13 h 13"/>
                <a:gd name="T2" fmla="*/ 8 w 12"/>
                <a:gd name="T3" fmla="*/ 10 h 13"/>
                <a:gd name="T4" fmla="*/ 6 w 12"/>
                <a:gd name="T5" fmla="*/ 10 h 13"/>
                <a:gd name="T6" fmla="*/ 0 w 12"/>
                <a:gd name="T7" fmla="*/ 2 h 13"/>
                <a:gd name="T8" fmla="*/ 7 w 12"/>
                <a:gd name="T9" fmla="*/ 4 h 13"/>
                <a:gd name="T10" fmla="*/ 12 w 1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12" y="13"/>
                  </a:moveTo>
                  <a:cubicBezTo>
                    <a:pt x="11" y="12"/>
                    <a:pt x="9" y="11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3" y="8"/>
                    <a:pt x="0" y="6"/>
                    <a:pt x="0" y="2"/>
                  </a:cubicBezTo>
                  <a:cubicBezTo>
                    <a:pt x="3" y="0"/>
                    <a:pt x="5" y="1"/>
                    <a:pt x="7" y="4"/>
                  </a:cubicBezTo>
                  <a:cubicBezTo>
                    <a:pt x="9" y="7"/>
                    <a:pt x="10" y="10"/>
                    <a:pt x="12" y="13"/>
                  </a:cubicBezTo>
                  <a:close/>
                </a:path>
              </a:pathLst>
            </a:custGeom>
            <a:solidFill>
              <a:srgbClr val="121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309">
              <a:extLst>
                <a:ext uri="{FF2B5EF4-FFF2-40B4-BE49-F238E27FC236}">
                  <a16:creationId xmlns:a16="http://schemas.microsoft.com/office/drawing/2014/main" id="{F302EB3F-91A8-F8D8-73B5-75A32A51A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3917950"/>
              <a:ext cx="50800" cy="55563"/>
            </a:xfrm>
            <a:custGeom>
              <a:avLst/>
              <a:gdLst>
                <a:gd name="T0" fmla="*/ 2 w 9"/>
                <a:gd name="T1" fmla="*/ 0 h 10"/>
                <a:gd name="T2" fmla="*/ 9 w 9"/>
                <a:gd name="T3" fmla="*/ 8 h 10"/>
                <a:gd name="T4" fmla="*/ 4 w 9"/>
                <a:gd name="T5" fmla="*/ 9 h 10"/>
                <a:gd name="T6" fmla="*/ 1 w 9"/>
                <a:gd name="T7" fmla="*/ 0 h 10"/>
                <a:gd name="T8" fmla="*/ 2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cubicBezTo>
                    <a:pt x="4" y="3"/>
                    <a:pt x="7" y="5"/>
                    <a:pt x="9" y="8"/>
                  </a:cubicBezTo>
                  <a:cubicBezTo>
                    <a:pt x="8" y="10"/>
                    <a:pt x="6" y="8"/>
                    <a:pt x="4" y="9"/>
                  </a:cubicBezTo>
                  <a:cubicBezTo>
                    <a:pt x="0" y="7"/>
                    <a:pt x="2" y="3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14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10">
              <a:extLst>
                <a:ext uri="{FF2B5EF4-FFF2-40B4-BE49-F238E27FC236}">
                  <a16:creationId xmlns:a16="http://schemas.microsoft.com/office/drawing/2014/main" id="{65BCE411-A063-4935-8791-E2D39268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3940175"/>
              <a:ext cx="38100" cy="77788"/>
            </a:xfrm>
            <a:custGeom>
              <a:avLst/>
              <a:gdLst>
                <a:gd name="T0" fmla="*/ 4 w 7"/>
                <a:gd name="T1" fmla="*/ 8 h 14"/>
                <a:gd name="T2" fmla="*/ 1 w 7"/>
                <a:gd name="T3" fmla="*/ 14 h 14"/>
                <a:gd name="T4" fmla="*/ 0 w 7"/>
                <a:gd name="T5" fmla="*/ 0 h 14"/>
                <a:gd name="T6" fmla="*/ 4 w 7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4">
                  <a:moveTo>
                    <a:pt x="4" y="8"/>
                  </a:moveTo>
                  <a:cubicBezTo>
                    <a:pt x="3" y="10"/>
                    <a:pt x="7" y="14"/>
                    <a:pt x="1" y="14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3" y="2"/>
                    <a:pt x="2" y="6"/>
                    <a:pt x="4" y="8"/>
                  </a:cubicBezTo>
                  <a:close/>
                </a:path>
              </a:pathLst>
            </a:custGeom>
            <a:solidFill>
              <a:srgbClr val="777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11">
              <a:extLst>
                <a:ext uri="{FF2B5EF4-FFF2-40B4-BE49-F238E27FC236}">
                  <a16:creationId xmlns:a16="http://schemas.microsoft.com/office/drawing/2014/main" id="{409779CC-6268-F67F-A95D-1CC3CB457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951" y="3646488"/>
              <a:ext cx="38100" cy="82550"/>
            </a:xfrm>
            <a:custGeom>
              <a:avLst/>
              <a:gdLst>
                <a:gd name="T0" fmla="*/ 3 w 7"/>
                <a:gd name="T1" fmla="*/ 0 h 15"/>
                <a:gd name="T2" fmla="*/ 7 w 7"/>
                <a:gd name="T3" fmla="*/ 9 h 15"/>
                <a:gd name="T4" fmla="*/ 7 w 7"/>
                <a:gd name="T5" fmla="*/ 12 h 15"/>
                <a:gd name="T6" fmla="*/ 5 w 7"/>
                <a:gd name="T7" fmla="*/ 15 h 15"/>
                <a:gd name="T8" fmla="*/ 4 w 7"/>
                <a:gd name="T9" fmla="*/ 6 h 15"/>
                <a:gd name="T10" fmla="*/ 2 w 7"/>
                <a:gd name="T11" fmla="*/ 4 h 15"/>
                <a:gd name="T12" fmla="*/ 3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3" y="0"/>
                  </a:moveTo>
                  <a:cubicBezTo>
                    <a:pt x="5" y="2"/>
                    <a:pt x="7" y="5"/>
                    <a:pt x="7" y="9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3"/>
                    <a:pt x="6" y="13"/>
                    <a:pt x="5" y="15"/>
                  </a:cubicBezTo>
                  <a:cubicBezTo>
                    <a:pt x="4" y="12"/>
                    <a:pt x="6" y="8"/>
                    <a:pt x="4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5E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12">
              <a:extLst>
                <a:ext uri="{FF2B5EF4-FFF2-40B4-BE49-F238E27FC236}">
                  <a16:creationId xmlns:a16="http://schemas.microsoft.com/office/drawing/2014/main" id="{11CEB027-660D-F92C-D762-3EBFDE1A9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6" y="3279775"/>
              <a:ext cx="39688" cy="33338"/>
            </a:xfrm>
            <a:custGeom>
              <a:avLst/>
              <a:gdLst>
                <a:gd name="T0" fmla="*/ 7 w 7"/>
                <a:gd name="T1" fmla="*/ 2 h 6"/>
                <a:gd name="T2" fmla="*/ 3 w 7"/>
                <a:gd name="T3" fmla="*/ 6 h 6"/>
                <a:gd name="T4" fmla="*/ 0 w 7"/>
                <a:gd name="T5" fmla="*/ 4 h 6"/>
                <a:gd name="T6" fmla="*/ 4 w 7"/>
                <a:gd name="T7" fmla="*/ 1 h 6"/>
                <a:gd name="T8" fmla="*/ 7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5" y="1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13">
              <a:extLst>
                <a:ext uri="{FF2B5EF4-FFF2-40B4-BE49-F238E27FC236}">
                  <a16:creationId xmlns:a16="http://schemas.microsoft.com/office/drawing/2014/main" id="{770AEFFD-0071-8AC4-4EB7-2A76FB2AB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5516563"/>
              <a:ext cx="49213" cy="49213"/>
            </a:xfrm>
            <a:custGeom>
              <a:avLst/>
              <a:gdLst>
                <a:gd name="T0" fmla="*/ 7 w 9"/>
                <a:gd name="T1" fmla="*/ 8 h 9"/>
                <a:gd name="T2" fmla="*/ 0 w 9"/>
                <a:gd name="T3" fmla="*/ 5 h 9"/>
                <a:gd name="T4" fmla="*/ 6 w 9"/>
                <a:gd name="T5" fmla="*/ 2 h 9"/>
                <a:gd name="T6" fmla="*/ 9 w 9"/>
                <a:gd name="T7" fmla="*/ 9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5"/>
                    <a:pt x="3" y="5"/>
                    <a:pt x="0" y="5"/>
                  </a:cubicBezTo>
                  <a:cubicBezTo>
                    <a:pt x="0" y="1"/>
                    <a:pt x="3" y="0"/>
                    <a:pt x="6" y="2"/>
                  </a:cubicBezTo>
                  <a:cubicBezTo>
                    <a:pt x="8" y="4"/>
                    <a:pt x="9" y="6"/>
                    <a:pt x="9" y="9"/>
                  </a:cubicBezTo>
                  <a:cubicBezTo>
                    <a:pt x="8" y="8"/>
                    <a:pt x="8" y="8"/>
                    <a:pt x="7" y="8"/>
                  </a:cubicBezTo>
                  <a:close/>
                </a:path>
              </a:pathLst>
            </a:custGeom>
            <a:solidFill>
              <a:srgbClr val="F7D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14">
              <a:extLst>
                <a:ext uri="{FF2B5EF4-FFF2-40B4-BE49-F238E27FC236}">
                  <a16:creationId xmlns:a16="http://schemas.microsoft.com/office/drawing/2014/main" id="{8F1FE92A-B337-E29D-6028-69C89DA0F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5616575"/>
              <a:ext cx="50800" cy="33338"/>
            </a:xfrm>
            <a:custGeom>
              <a:avLst/>
              <a:gdLst>
                <a:gd name="T0" fmla="*/ 1 w 9"/>
                <a:gd name="T1" fmla="*/ 5 h 6"/>
                <a:gd name="T2" fmla="*/ 0 w 9"/>
                <a:gd name="T3" fmla="*/ 0 h 6"/>
                <a:gd name="T4" fmla="*/ 7 w 9"/>
                <a:gd name="T5" fmla="*/ 1 h 6"/>
                <a:gd name="T6" fmla="*/ 4 w 9"/>
                <a:gd name="T7" fmla="*/ 4 h 6"/>
                <a:gd name="T8" fmla="*/ 1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2" y="5"/>
                    <a:pt x="4" y="2"/>
                    <a:pt x="7" y="1"/>
                  </a:cubicBezTo>
                  <a:cubicBezTo>
                    <a:pt x="7" y="3"/>
                    <a:pt x="9" y="6"/>
                    <a:pt x="4" y="4"/>
                  </a:cubicBezTo>
                  <a:cubicBezTo>
                    <a:pt x="3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15">
              <a:extLst>
                <a:ext uri="{FF2B5EF4-FFF2-40B4-BE49-F238E27FC236}">
                  <a16:creationId xmlns:a16="http://schemas.microsoft.com/office/drawing/2014/main" id="{CBAA17DF-8034-D622-6E13-03C84014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5672138"/>
              <a:ext cx="55563" cy="71438"/>
            </a:xfrm>
            <a:custGeom>
              <a:avLst/>
              <a:gdLst>
                <a:gd name="T0" fmla="*/ 10 w 10"/>
                <a:gd name="T1" fmla="*/ 8 h 13"/>
                <a:gd name="T2" fmla="*/ 6 w 10"/>
                <a:gd name="T3" fmla="*/ 13 h 13"/>
                <a:gd name="T4" fmla="*/ 0 w 10"/>
                <a:gd name="T5" fmla="*/ 6 h 13"/>
                <a:gd name="T6" fmla="*/ 5 w 10"/>
                <a:gd name="T7" fmla="*/ 0 h 13"/>
                <a:gd name="T8" fmla="*/ 10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0" y="8"/>
                  </a:moveTo>
                  <a:cubicBezTo>
                    <a:pt x="10" y="11"/>
                    <a:pt x="9" y="13"/>
                    <a:pt x="6" y="13"/>
                  </a:cubicBezTo>
                  <a:cubicBezTo>
                    <a:pt x="1" y="13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1"/>
                    <a:pt x="10" y="4"/>
                    <a:pt x="10" y="8"/>
                  </a:cubicBezTo>
                  <a:close/>
                </a:path>
              </a:pathLst>
            </a:custGeom>
            <a:solidFill>
              <a:srgbClr val="F1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16">
              <a:extLst>
                <a:ext uri="{FF2B5EF4-FFF2-40B4-BE49-F238E27FC236}">
                  <a16:creationId xmlns:a16="http://schemas.microsoft.com/office/drawing/2014/main" id="{7328751C-0A0D-0664-FAA5-BFDC4E30C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1" y="5676900"/>
              <a:ext cx="55563" cy="77788"/>
            </a:xfrm>
            <a:custGeom>
              <a:avLst/>
              <a:gdLst>
                <a:gd name="T0" fmla="*/ 10 w 10"/>
                <a:gd name="T1" fmla="*/ 6 h 14"/>
                <a:gd name="T2" fmla="*/ 5 w 10"/>
                <a:gd name="T3" fmla="*/ 13 h 14"/>
                <a:gd name="T4" fmla="*/ 0 w 10"/>
                <a:gd name="T5" fmla="*/ 7 h 14"/>
                <a:gd name="T6" fmla="*/ 5 w 10"/>
                <a:gd name="T7" fmla="*/ 0 h 14"/>
                <a:gd name="T8" fmla="*/ 10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6"/>
                  </a:moveTo>
                  <a:cubicBezTo>
                    <a:pt x="10" y="10"/>
                    <a:pt x="9" y="13"/>
                    <a:pt x="5" y="13"/>
                  </a:cubicBezTo>
                  <a:cubicBezTo>
                    <a:pt x="1" y="14"/>
                    <a:pt x="0" y="10"/>
                    <a:pt x="0" y="7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9" y="0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17">
              <a:extLst>
                <a:ext uri="{FF2B5EF4-FFF2-40B4-BE49-F238E27FC236}">
                  <a16:creationId xmlns:a16="http://schemas.microsoft.com/office/drawing/2014/main" id="{94F3D988-081F-3483-4CB3-666A5C8C1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5283200"/>
              <a:ext cx="11113" cy="50800"/>
            </a:xfrm>
            <a:custGeom>
              <a:avLst/>
              <a:gdLst>
                <a:gd name="T0" fmla="*/ 0 w 2"/>
                <a:gd name="T1" fmla="*/ 8 h 9"/>
                <a:gd name="T2" fmla="*/ 2 w 2"/>
                <a:gd name="T3" fmla="*/ 0 h 9"/>
                <a:gd name="T4" fmla="*/ 2 w 2"/>
                <a:gd name="T5" fmla="*/ 9 h 9"/>
                <a:gd name="T6" fmla="*/ 0 w 2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8"/>
                  </a:moveTo>
                  <a:cubicBezTo>
                    <a:pt x="1" y="5"/>
                    <a:pt x="0" y="3"/>
                    <a:pt x="2" y="0"/>
                  </a:cubicBezTo>
                  <a:cubicBezTo>
                    <a:pt x="2" y="3"/>
                    <a:pt x="2" y="6"/>
                    <a:pt x="2" y="9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896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18">
              <a:extLst>
                <a:ext uri="{FF2B5EF4-FFF2-40B4-BE49-F238E27FC236}">
                  <a16:creationId xmlns:a16="http://schemas.microsoft.com/office/drawing/2014/main" id="{68D22268-F00F-4C21-0D05-E57B176EA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1" y="5605463"/>
              <a:ext cx="77788" cy="104775"/>
            </a:xfrm>
            <a:custGeom>
              <a:avLst/>
              <a:gdLst>
                <a:gd name="T0" fmla="*/ 14 w 14"/>
                <a:gd name="T1" fmla="*/ 14 h 19"/>
                <a:gd name="T2" fmla="*/ 0 w 14"/>
                <a:gd name="T3" fmla="*/ 15 h 19"/>
                <a:gd name="T4" fmla="*/ 3 w 14"/>
                <a:gd name="T5" fmla="*/ 0 h 19"/>
                <a:gd name="T6" fmla="*/ 7 w 14"/>
                <a:gd name="T7" fmla="*/ 6 h 19"/>
                <a:gd name="T8" fmla="*/ 7 w 14"/>
                <a:gd name="T9" fmla="*/ 8 h 19"/>
                <a:gd name="T10" fmla="*/ 7 w 14"/>
                <a:gd name="T11" fmla="*/ 14 h 19"/>
                <a:gd name="T12" fmla="*/ 14 w 14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10" y="19"/>
                    <a:pt x="5" y="14"/>
                    <a:pt x="0" y="15"/>
                  </a:cubicBezTo>
                  <a:cubicBezTo>
                    <a:pt x="4" y="10"/>
                    <a:pt x="4" y="5"/>
                    <a:pt x="3" y="0"/>
                  </a:cubicBezTo>
                  <a:cubicBezTo>
                    <a:pt x="7" y="0"/>
                    <a:pt x="10" y="1"/>
                    <a:pt x="7" y="6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10"/>
                    <a:pt x="5" y="12"/>
                    <a:pt x="7" y="14"/>
                  </a:cubicBezTo>
                  <a:cubicBezTo>
                    <a:pt x="9" y="15"/>
                    <a:pt x="11" y="15"/>
                    <a:pt x="14" y="14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65D08594-FAD9-5B1E-96B9-E4E407555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5654675"/>
              <a:ext cx="33338" cy="33338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1 w 6"/>
                <a:gd name="T7" fmla="*/ 4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5"/>
                    <a:pt x="1" y="4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E0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EA9600DD-230E-52F1-FF4C-C96782EDA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3668713"/>
              <a:ext cx="44450" cy="71438"/>
            </a:xfrm>
            <a:custGeom>
              <a:avLst/>
              <a:gdLst>
                <a:gd name="T0" fmla="*/ 6 w 8"/>
                <a:gd name="T1" fmla="*/ 0 h 13"/>
                <a:gd name="T2" fmla="*/ 8 w 8"/>
                <a:gd name="T3" fmla="*/ 2 h 13"/>
                <a:gd name="T4" fmla="*/ 1 w 8"/>
                <a:gd name="T5" fmla="*/ 13 h 13"/>
                <a:gd name="T6" fmla="*/ 6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6" y="0"/>
                  </a:moveTo>
                  <a:cubicBezTo>
                    <a:pt x="7" y="0"/>
                    <a:pt x="7" y="1"/>
                    <a:pt x="8" y="2"/>
                  </a:cubicBezTo>
                  <a:cubicBezTo>
                    <a:pt x="8" y="7"/>
                    <a:pt x="6" y="10"/>
                    <a:pt x="1" y="13"/>
                  </a:cubicBezTo>
                  <a:cubicBezTo>
                    <a:pt x="0" y="1"/>
                    <a:pt x="1" y="1"/>
                    <a:pt x="6" y="0"/>
                  </a:cubicBezTo>
                  <a:close/>
                </a:path>
              </a:pathLst>
            </a:custGeom>
            <a:solidFill>
              <a:srgbClr val="253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C1EAA69C-C032-9F3E-FBC3-EAAA8E64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5305425"/>
              <a:ext cx="87313" cy="39688"/>
            </a:xfrm>
            <a:custGeom>
              <a:avLst/>
              <a:gdLst>
                <a:gd name="T0" fmla="*/ 0 w 16"/>
                <a:gd name="T1" fmla="*/ 5 h 7"/>
                <a:gd name="T2" fmla="*/ 11 w 16"/>
                <a:gd name="T3" fmla="*/ 1 h 7"/>
                <a:gd name="T4" fmla="*/ 15 w 16"/>
                <a:gd name="T5" fmla="*/ 1 h 7"/>
                <a:gd name="T6" fmla="*/ 13 w 16"/>
                <a:gd name="T7" fmla="*/ 5 h 7"/>
                <a:gd name="T8" fmla="*/ 0 w 1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0" y="5"/>
                  </a:moveTo>
                  <a:cubicBezTo>
                    <a:pt x="5" y="5"/>
                    <a:pt x="8" y="4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7"/>
                    <a:pt x="5" y="5"/>
                    <a:pt x="0" y="5"/>
                  </a:cubicBezTo>
                  <a:close/>
                </a:path>
              </a:pathLst>
            </a:custGeom>
            <a:solidFill>
              <a:srgbClr val="705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CB356084-D0D4-BAB3-3DD4-7768A110F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5410200"/>
              <a:ext cx="28575" cy="22225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1 h 4"/>
                <a:gd name="T4" fmla="*/ 0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2" y="1"/>
                    <a:pt x="3" y="0"/>
                    <a:pt x="5" y="1"/>
                  </a:cubicBezTo>
                  <a:cubicBezTo>
                    <a:pt x="4" y="3"/>
                    <a:pt x="3" y="4"/>
                    <a:pt x="0" y="2"/>
                  </a:cubicBezTo>
                  <a:close/>
                </a:path>
              </a:pathLst>
            </a:custGeom>
            <a:solidFill>
              <a:srgbClr val="977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42B9B050-2503-07EC-1344-673092A8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5583238"/>
              <a:ext cx="33338" cy="38100"/>
            </a:xfrm>
            <a:custGeom>
              <a:avLst/>
              <a:gdLst>
                <a:gd name="T0" fmla="*/ 3 w 6"/>
                <a:gd name="T1" fmla="*/ 7 h 7"/>
                <a:gd name="T2" fmla="*/ 1 w 6"/>
                <a:gd name="T3" fmla="*/ 4 h 7"/>
                <a:gd name="T4" fmla="*/ 3 w 6"/>
                <a:gd name="T5" fmla="*/ 0 h 7"/>
                <a:gd name="T6" fmla="*/ 6 w 6"/>
                <a:gd name="T7" fmla="*/ 4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1" y="7"/>
                    <a:pt x="0" y="6"/>
                    <a:pt x="1" y="4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33AAB2B7-FE1A-DF72-2F14-265190EF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6" y="5561013"/>
              <a:ext cx="55563" cy="71438"/>
            </a:xfrm>
            <a:custGeom>
              <a:avLst/>
              <a:gdLst>
                <a:gd name="T0" fmla="*/ 10 w 10"/>
                <a:gd name="T1" fmla="*/ 6 h 13"/>
                <a:gd name="T2" fmla="*/ 5 w 10"/>
                <a:gd name="T3" fmla="*/ 13 h 13"/>
                <a:gd name="T4" fmla="*/ 0 w 10"/>
                <a:gd name="T5" fmla="*/ 8 h 13"/>
                <a:gd name="T6" fmla="*/ 5 w 10"/>
                <a:gd name="T7" fmla="*/ 0 h 13"/>
                <a:gd name="T8" fmla="*/ 10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0" y="6"/>
                  </a:moveTo>
                  <a:cubicBezTo>
                    <a:pt x="9" y="9"/>
                    <a:pt x="9" y="13"/>
                    <a:pt x="5" y="13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4"/>
                    <a:pt x="1" y="1"/>
                    <a:pt x="5" y="0"/>
                  </a:cubicBezTo>
                  <a:cubicBezTo>
                    <a:pt x="9" y="0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78D2D55B-2781-D407-EEED-C1796902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3957638"/>
              <a:ext cx="33338" cy="15875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1 h 3"/>
                <a:gd name="T4" fmla="*/ 6 w 6"/>
                <a:gd name="T5" fmla="*/ 1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1" y="0"/>
                    <a:pt x="3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A0A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2EEA75A8-6986-047B-4B84-CC12E804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3851275"/>
              <a:ext cx="49213" cy="44450"/>
            </a:xfrm>
            <a:custGeom>
              <a:avLst/>
              <a:gdLst>
                <a:gd name="T0" fmla="*/ 0 w 9"/>
                <a:gd name="T1" fmla="*/ 3 h 8"/>
                <a:gd name="T2" fmla="*/ 9 w 9"/>
                <a:gd name="T3" fmla="*/ 2 h 8"/>
                <a:gd name="T4" fmla="*/ 7 w 9"/>
                <a:gd name="T5" fmla="*/ 6 h 8"/>
                <a:gd name="T6" fmla="*/ 0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3" y="1"/>
                    <a:pt x="6" y="0"/>
                    <a:pt x="9" y="2"/>
                  </a:cubicBezTo>
                  <a:cubicBezTo>
                    <a:pt x="9" y="2"/>
                    <a:pt x="9" y="5"/>
                    <a:pt x="7" y="6"/>
                  </a:cubicBezTo>
                  <a:cubicBezTo>
                    <a:pt x="4" y="8"/>
                    <a:pt x="3" y="5"/>
                    <a:pt x="0" y="3"/>
                  </a:cubicBezTo>
                  <a:close/>
                </a:path>
              </a:pathLst>
            </a:custGeom>
            <a:solidFill>
              <a:srgbClr val="9D5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D1FBD5CB-5F36-2ED1-B977-DEC1519B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38" y="5538788"/>
              <a:ext cx="33338" cy="3810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1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B9BAF7F0-4650-4CE5-9CCD-EA77412A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5588000"/>
              <a:ext cx="33338" cy="33338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0" y="6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30F9B750-DFED-F04D-8AF1-CBD763A2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1" y="5305425"/>
              <a:ext cx="82550" cy="39688"/>
            </a:xfrm>
            <a:custGeom>
              <a:avLst/>
              <a:gdLst>
                <a:gd name="T0" fmla="*/ 15 w 15"/>
                <a:gd name="T1" fmla="*/ 5 h 7"/>
                <a:gd name="T2" fmla="*/ 4 w 15"/>
                <a:gd name="T3" fmla="*/ 5 h 7"/>
                <a:gd name="T4" fmla="*/ 0 w 15"/>
                <a:gd name="T5" fmla="*/ 2 h 7"/>
                <a:gd name="T6" fmla="*/ 1 w 15"/>
                <a:gd name="T7" fmla="*/ 1 h 7"/>
                <a:gd name="T8" fmla="*/ 5 w 15"/>
                <a:gd name="T9" fmla="*/ 2 h 7"/>
                <a:gd name="T10" fmla="*/ 15 w 1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5" y="5"/>
                  </a:moveTo>
                  <a:cubicBezTo>
                    <a:pt x="12" y="5"/>
                    <a:pt x="8" y="7"/>
                    <a:pt x="4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8" y="6"/>
                    <a:pt x="12" y="5"/>
                    <a:pt x="15" y="5"/>
                  </a:cubicBezTo>
                  <a:close/>
                </a:path>
              </a:pathLst>
            </a:custGeom>
            <a:solidFill>
              <a:srgbClr val="6D5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964E89C1-A7F9-F6AB-BBE0-252DA3971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5405438"/>
              <a:ext cx="26988" cy="33338"/>
            </a:xfrm>
            <a:custGeom>
              <a:avLst/>
              <a:gdLst>
                <a:gd name="T0" fmla="*/ 1 w 5"/>
                <a:gd name="T1" fmla="*/ 0 h 6"/>
                <a:gd name="T2" fmla="*/ 5 w 5"/>
                <a:gd name="T3" fmla="*/ 6 h 6"/>
                <a:gd name="T4" fmla="*/ 1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3" y="2"/>
                    <a:pt x="4" y="4"/>
                    <a:pt x="5" y="6"/>
                  </a:cubicBezTo>
                  <a:cubicBezTo>
                    <a:pt x="0" y="6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A18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7CFABE40-7F95-549C-C91B-66D1DD1F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5443538"/>
              <a:ext cx="22225" cy="33338"/>
            </a:xfrm>
            <a:custGeom>
              <a:avLst/>
              <a:gdLst>
                <a:gd name="T0" fmla="*/ 4 w 4"/>
                <a:gd name="T1" fmla="*/ 6 h 6"/>
                <a:gd name="T2" fmla="*/ 0 w 4"/>
                <a:gd name="T3" fmla="*/ 2 h 6"/>
                <a:gd name="T4" fmla="*/ 2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2"/>
                    <a:pt x="4" y="3"/>
                    <a:pt x="4" y="6"/>
                  </a:cubicBezTo>
                  <a:close/>
                </a:path>
              </a:pathLst>
            </a:custGeom>
            <a:solidFill>
              <a:srgbClr val="A18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BA3324C9-AE69-7D83-BF28-88BFE03E8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967288"/>
              <a:ext cx="26988" cy="22225"/>
            </a:xfrm>
            <a:custGeom>
              <a:avLst/>
              <a:gdLst>
                <a:gd name="T0" fmla="*/ 1 w 5"/>
                <a:gd name="T1" fmla="*/ 4 h 4"/>
                <a:gd name="T2" fmla="*/ 1 w 5"/>
                <a:gd name="T3" fmla="*/ 3 h 4"/>
                <a:gd name="T4" fmla="*/ 3 w 5"/>
                <a:gd name="T5" fmla="*/ 1 h 4"/>
                <a:gd name="T6" fmla="*/ 4 w 5"/>
                <a:gd name="T7" fmla="*/ 2 h 4"/>
                <a:gd name="T8" fmla="*/ 2 w 5"/>
                <a:gd name="T9" fmla="*/ 4 h 4"/>
                <a:gd name="T10" fmla="*/ 0 w 5"/>
                <a:gd name="T11" fmla="*/ 4 h 4"/>
                <a:gd name="T12" fmla="*/ 1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0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4"/>
                    <a:pt x="2" y="3"/>
                    <a:pt x="2" y="4"/>
                  </a:cubicBezTo>
                  <a:cubicBezTo>
                    <a:pt x="2" y="4"/>
                    <a:pt x="1" y="4"/>
                    <a:pt x="0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BA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5AED7FDF-D254-DC60-60B2-1CF00498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6" y="4622800"/>
              <a:ext cx="315913" cy="111125"/>
            </a:xfrm>
            <a:custGeom>
              <a:avLst/>
              <a:gdLst>
                <a:gd name="T0" fmla="*/ 13 w 57"/>
                <a:gd name="T1" fmla="*/ 1 h 20"/>
                <a:gd name="T2" fmla="*/ 57 w 57"/>
                <a:gd name="T3" fmla="*/ 0 h 20"/>
                <a:gd name="T4" fmla="*/ 54 w 57"/>
                <a:gd name="T5" fmla="*/ 2 h 20"/>
                <a:gd name="T6" fmla="*/ 2 w 57"/>
                <a:gd name="T7" fmla="*/ 19 h 20"/>
                <a:gd name="T8" fmla="*/ 0 w 57"/>
                <a:gd name="T9" fmla="*/ 18 h 20"/>
                <a:gd name="T10" fmla="*/ 13 w 57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0">
                  <a:moveTo>
                    <a:pt x="13" y="1"/>
                  </a:moveTo>
                  <a:cubicBezTo>
                    <a:pt x="28" y="0"/>
                    <a:pt x="42" y="0"/>
                    <a:pt x="57" y="0"/>
                  </a:cubicBezTo>
                  <a:cubicBezTo>
                    <a:pt x="57" y="3"/>
                    <a:pt x="55" y="2"/>
                    <a:pt x="54" y="2"/>
                  </a:cubicBezTo>
                  <a:cubicBezTo>
                    <a:pt x="37" y="8"/>
                    <a:pt x="19" y="14"/>
                    <a:pt x="2" y="19"/>
                  </a:cubicBezTo>
                  <a:cubicBezTo>
                    <a:pt x="1" y="20"/>
                    <a:pt x="0" y="20"/>
                    <a:pt x="0" y="18"/>
                  </a:cubicBezTo>
                  <a:cubicBezTo>
                    <a:pt x="4" y="12"/>
                    <a:pt x="8" y="6"/>
                    <a:pt x="1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9A605813-7BE3-028D-35F2-5D2BD0295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4705350"/>
              <a:ext cx="139700" cy="66675"/>
            </a:xfrm>
            <a:custGeom>
              <a:avLst/>
              <a:gdLst>
                <a:gd name="T0" fmla="*/ 23 w 25"/>
                <a:gd name="T1" fmla="*/ 3 h 12"/>
                <a:gd name="T2" fmla="*/ 25 w 25"/>
                <a:gd name="T3" fmla="*/ 4 h 12"/>
                <a:gd name="T4" fmla="*/ 21 w 25"/>
                <a:gd name="T5" fmla="*/ 8 h 12"/>
                <a:gd name="T6" fmla="*/ 21 w 25"/>
                <a:gd name="T7" fmla="*/ 8 h 12"/>
                <a:gd name="T8" fmla="*/ 21 w 25"/>
                <a:gd name="T9" fmla="*/ 8 h 12"/>
                <a:gd name="T10" fmla="*/ 19 w 25"/>
                <a:gd name="T11" fmla="*/ 8 h 12"/>
                <a:gd name="T12" fmla="*/ 14 w 25"/>
                <a:gd name="T13" fmla="*/ 8 h 12"/>
                <a:gd name="T14" fmla="*/ 0 w 25"/>
                <a:gd name="T15" fmla="*/ 12 h 12"/>
                <a:gd name="T16" fmla="*/ 4 w 25"/>
                <a:gd name="T17" fmla="*/ 0 h 12"/>
                <a:gd name="T18" fmla="*/ 20 w 25"/>
                <a:gd name="T19" fmla="*/ 4 h 12"/>
                <a:gd name="T20" fmla="*/ 23 w 25"/>
                <a:gd name="T2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2">
                  <a:moveTo>
                    <a:pt x="23" y="3"/>
                  </a:moveTo>
                  <a:cubicBezTo>
                    <a:pt x="23" y="4"/>
                    <a:pt x="24" y="4"/>
                    <a:pt x="25" y="4"/>
                  </a:cubicBezTo>
                  <a:cubicBezTo>
                    <a:pt x="24" y="6"/>
                    <a:pt x="23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7" y="7"/>
                    <a:pt x="16" y="8"/>
                    <a:pt x="14" y="8"/>
                  </a:cubicBezTo>
                  <a:cubicBezTo>
                    <a:pt x="10" y="10"/>
                    <a:pt x="5" y="11"/>
                    <a:pt x="0" y="12"/>
                  </a:cubicBezTo>
                  <a:cubicBezTo>
                    <a:pt x="1" y="8"/>
                    <a:pt x="0" y="4"/>
                    <a:pt x="4" y="0"/>
                  </a:cubicBezTo>
                  <a:cubicBezTo>
                    <a:pt x="9" y="1"/>
                    <a:pt x="14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lose/>
                </a:path>
              </a:pathLst>
            </a:custGeom>
            <a:solidFill>
              <a:srgbClr val="B2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25" name="Grupo 424">
            <a:extLst>
              <a:ext uri="{FF2B5EF4-FFF2-40B4-BE49-F238E27FC236}">
                <a16:creationId xmlns:a16="http://schemas.microsoft.com/office/drawing/2014/main" id="{85B957FA-DAF5-88D6-2D15-5326C5A5AE9D}"/>
              </a:ext>
            </a:extLst>
          </p:cNvPr>
          <p:cNvGrpSpPr/>
          <p:nvPr/>
        </p:nvGrpSpPr>
        <p:grpSpPr>
          <a:xfrm>
            <a:off x="8223251" y="1365250"/>
            <a:ext cx="2994024" cy="3752850"/>
            <a:chOff x="8223251" y="1365250"/>
            <a:chExt cx="2994024" cy="37528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50" name="Freeform 338">
              <a:extLst>
                <a:ext uri="{FF2B5EF4-FFF2-40B4-BE49-F238E27FC236}">
                  <a16:creationId xmlns:a16="http://schemas.microsoft.com/office/drawing/2014/main" id="{926471A0-12BF-3740-78E6-DB8FF3B12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1" y="1628775"/>
              <a:ext cx="2994024" cy="3489325"/>
            </a:xfrm>
            <a:custGeom>
              <a:avLst/>
              <a:gdLst>
                <a:gd name="T0" fmla="*/ 210 w 442"/>
                <a:gd name="T1" fmla="*/ 46 h 516"/>
                <a:gd name="T2" fmla="*/ 244 w 442"/>
                <a:gd name="T3" fmla="*/ 55 h 516"/>
                <a:gd name="T4" fmla="*/ 312 w 442"/>
                <a:gd name="T5" fmla="*/ 62 h 516"/>
                <a:gd name="T6" fmla="*/ 343 w 442"/>
                <a:gd name="T7" fmla="*/ 97 h 516"/>
                <a:gd name="T8" fmla="*/ 382 w 442"/>
                <a:gd name="T9" fmla="*/ 216 h 516"/>
                <a:gd name="T10" fmla="*/ 441 w 442"/>
                <a:gd name="T11" fmla="*/ 261 h 516"/>
                <a:gd name="T12" fmla="*/ 412 w 442"/>
                <a:gd name="T13" fmla="*/ 268 h 516"/>
                <a:gd name="T14" fmla="*/ 329 w 442"/>
                <a:gd name="T15" fmla="*/ 268 h 516"/>
                <a:gd name="T16" fmla="*/ 277 w 442"/>
                <a:gd name="T17" fmla="*/ 266 h 516"/>
                <a:gd name="T18" fmla="*/ 222 w 442"/>
                <a:gd name="T19" fmla="*/ 271 h 516"/>
                <a:gd name="T20" fmla="*/ 191 w 442"/>
                <a:gd name="T21" fmla="*/ 247 h 516"/>
                <a:gd name="T22" fmla="*/ 90 w 442"/>
                <a:gd name="T23" fmla="*/ 263 h 516"/>
                <a:gd name="T24" fmla="*/ 56 w 442"/>
                <a:gd name="T25" fmla="*/ 267 h 516"/>
                <a:gd name="T26" fmla="*/ 94 w 442"/>
                <a:gd name="T27" fmla="*/ 504 h 516"/>
                <a:gd name="T28" fmla="*/ 81 w 442"/>
                <a:gd name="T29" fmla="*/ 514 h 516"/>
                <a:gd name="T30" fmla="*/ 53 w 442"/>
                <a:gd name="T31" fmla="*/ 336 h 516"/>
                <a:gd name="T32" fmla="*/ 15 w 442"/>
                <a:gd name="T33" fmla="*/ 91 h 516"/>
                <a:gd name="T34" fmla="*/ 4 w 442"/>
                <a:gd name="T35" fmla="*/ 19 h 516"/>
                <a:gd name="T36" fmla="*/ 8 w 442"/>
                <a:gd name="T37" fmla="*/ 0 h 516"/>
                <a:gd name="T38" fmla="*/ 15 w 442"/>
                <a:gd name="T39" fmla="*/ 19 h 516"/>
                <a:gd name="T40" fmla="*/ 22 w 442"/>
                <a:gd name="T41" fmla="*/ 20 h 516"/>
                <a:gd name="T42" fmla="*/ 28 w 442"/>
                <a:gd name="T43" fmla="*/ 93 h 516"/>
                <a:gd name="T44" fmla="*/ 59 w 442"/>
                <a:gd name="T45" fmla="*/ 256 h 516"/>
                <a:gd name="T46" fmla="*/ 57 w 442"/>
                <a:gd name="T47" fmla="*/ 206 h 516"/>
                <a:gd name="T48" fmla="*/ 52 w 442"/>
                <a:gd name="T49" fmla="*/ 139 h 516"/>
                <a:gd name="T50" fmla="*/ 58 w 442"/>
                <a:gd name="T51" fmla="*/ 168 h 516"/>
                <a:gd name="T52" fmla="*/ 61 w 442"/>
                <a:gd name="T53" fmla="*/ 223 h 516"/>
                <a:gd name="T54" fmla="*/ 76 w 442"/>
                <a:gd name="T55" fmla="*/ 261 h 516"/>
                <a:gd name="T56" fmla="*/ 149 w 442"/>
                <a:gd name="T57" fmla="*/ 255 h 516"/>
                <a:gd name="T58" fmla="*/ 191 w 442"/>
                <a:gd name="T59" fmla="*/ 245 h 516"/>
                <a:gd name="T60" fmla="*/ 198 w 442"/>
                <a:gd name="T61" fmla="*/ 215 h 516"/>
                <a:gd name="T62" fmla="*/ 201 w 442"/>
                <a:gd name="T63" fmla="*/ 214 h 516"/>
                <a:gd name="T64" fmla="*/ 214 w 442"/>
                <a:gd name="T65" fmla="*/ 264 h 516"/>
                <a:gd name="T66" fmla="*/ 238 w 442"/>
                <a:gd name="T67" fmla="*/ 263 h 516"/>
                <a:gd name="T68" fmla="*/ 260 w 442"/>
                <a:gd name="T69" fmla="*/ 252 h 516"/>
                <a:gd name="T70" fmla="*/ 274 w 442"/>
                <a:gd name="T71" fmla="*/ 244 h 516"/>
                <a:gd name="T72" fmla="*/ 277 w 442"/>
                <a:gd name="T73" fmla="*/ 252 h 516"/>
                <a:gd name="T74" fmla="*/ 304 w 442"/>
                <a:gd name="T75" fmla="*/ 268 h 516"/>
                <a:gd name="T76" fmla="*/ 347 w 442"/>
                <a:gd name="T77" fmla="*/ 269 h 516"/>
                <a:gd name="T78" fmla="*/ 402 w 442"/>
                <a:gd name="T79" fmla="*/ 262 h 516"/>
                <a:gd name="T80" fmla="*/ 437 w 442"/>
                <a:gd name="T81" fmla="*/ 262 h 516"/>
                <a:gd name="T82" fmla="*/ 390 w 442"/>
                <a:gd name="T83" fmla="*/ 232 h 516"/>
                <a:gd name="T84" fmla="*/ 355 w 442"/>
                <a:gd name="T85" fmla="*/ 173 h 516"/>
                <a:gd name="T86" fmla="*/ 348 w 442"/>
                <a:gd name="T87" fmla="*/ 157 h 516"/>
                <a:gd name="T88" fmla="*/ 307 w 442"/>
                <a:gd name="T89" fmla="*/ 163 h 516"/>
                <a:gd name="T90" fmla="*/ 247 w 442"/>
                <a:gd name="T91" fmla="*/ 151 h 516"/>
                <a:gd name="T92" fmla="*/ 209 w 442"/>
                <a:gd name="T93" fmla="*/ 152 h 516"/>
                <a:gd name="T94" fmla="*/ 144 w 442"/>
                <a:gd name="T95" fmla="*/ 138 h 516"/>
                <a:gd name="T96" fmla="*/ 60 w 442"/>
                <a:gd name="T97" fmla="*/ 143 h 516"/>
                <a:gd name="T98" fmla="*/ 89 w 442"/>
                <a:gd name="T99" fmla="*/ 139 h 516"/>
                <a:gd name="T100" fmla="*/ 132 w 442"/>
                <a:gd name="T101" fmla="*/ 136 h 516"/>
                <a:gd name="T102" fmla="*/ 167 w 442"/>
                <a:gd name="T103" fmla="*/ 143 h 516"/>
                <a:gd name="T104" fmla="*/ 227 w 442"/>
                <a:gd name="T105" fmla="*/ 149 h 516"/>
                <a:gd name="T106" fmla="*/ 281 w 442"/>
                <a:gd name="T107" fmla="*/ 155 h 516"/>
                <a:gd name="T108" fmla="*/ 345 w 442"/>
                <a:gd name="T109" fmla="*/ 154 h 516"/>
                <a:gd name="T110" fmla="*/ 336 w 442"/>
                <a:gd name="T111" fmla="*/ 94 h 516"/>
                <a:gd name="T112" fmla="*/ 317 w 442"/>
                <a:gd name="T113" fmla="*/ 75 h 516"/>
                <a:gd name="T114" fmla="*/ 282 w 442"/>
                <a:gd name="T115" fmla="*/ 60 h 516"/>
                <a:gd name="T116" fmla="*/ 249 w 442"/>
                <a:gd name="T117" fmla="*/ 59 h 516"/>
                <a:gd name="T118" fmla="*/ 246 w 442"/>
                <a:gd name="T119" fmla="*/ 70 h 516"/>
                <a:gd name="T120" fmla="*/ 220 w 442"/>
                <a:gd name="T121" fmla="*/ 50 h 516"/>
                <a:gd name="T122" fmla="*/ 206 w 442"/>
                <a:gd name="T123" fmla="*/ 65 h 516"/>
                <a:gd name="T124" fmla="*/ 186 w 442"/>
                <a:gd name="T125" fmla="*/ 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516">
                  <a:moveTo>
                    <a:pt x="168" y="36"/>
                  </a:moveTo>
                  <a:cubicBezTo>
                    <a:pt x="178" y="34"/>
                    <a:pt x="187" y="33"/>
                    <a:pt x="197" y="34"/>
                  </a:cubicBezTo>
                  <a:cubicBezTo>
                    <a:pt x="200" y="34"/>
                    <a:pt x="202" y="35"/>
                    <a:pt x="204" y="36"/>
                  </a:cubicBezTo>
                  <a:cubicBezTo>
                    <a:pt x="208" y="38"/>
                    <a:pt x="210" y="41"/>
                    <a:pt x="210" y="46"/>
                  </a:cubicBezTo>
                  <a:cubicBezTo>
                    <a:pt x="210" y="47"/>
                    <a:pt x="210" y="48"/>
                    <a:pt x="212" y="48"/>
                  </a:cubicBezTo>
                  <a:cubicBezTo>
                    <a:pt x="217" y="48"/>
                    <a:pt x="223" y="48"/>
                    <a:pt x="228" y="48"/>
                  </a:cubicBezTo>
                  <a:cubicBezTo>
                    <a:pt x="231" y="48"/>
                    <a:pt x="234" y="48"/>
                    <a:pt x="236" y="49"/>
                  </a:cubicBezTo>
                  <a:cubicBezTo>
                    <a:pt x="240" y="50"/>
                    <a:pt x="243" y="52"/>
                    <a:pt x="244" y="55"/>
                  </a:cubicBezTo>
                  <a:cubicBezTo>
                    <a:pt x="244" y="56"/>
                    <a:pt x="245" y="56"/>
                    <a:pt x="246" y="57"/>
                  </a:cubicBezTo>
                  <a:cubicBezTo>
                    <a:pt x="258" y="59"/>
                    <a:pt x="270" y="59"/>
                    <a:pt x="283" y="58"/>
                  </a:cubicBezTo>
                  <a:cubicBezTo>
                    <a:pt x="291" y="57"/>
                    <a:pt x="299" y="58"/>
                    <a:pt x="307" y="60"/>
                  </a:cubicBezTo>
                  <a:cubicBezTo>
                    <a:pt x="309" y="61"/>
                    <a:pt x="310" y="61"/>
                    <a:pt x="312" y="62"/>
                  </a:cubicBezTo>
                  <a:cubicBezTo>
                    <a:pt x="315" y="64"/>
                    <a:pt x="318" y="66"/>
                    <a:pt x="318" y="70"/>
                  </a:cubicBezTo>
                  <a:cubicBezTo>
                    <a:pt x="320" y="80"/>
                    <a:pt x="326" y="86"/>
                    <a:pt x="334" y="91"/>
                  </a:cubicBezTo>
                  <a:cubicBezTo>
                    <a:pt x="337" y="92"/>
                    <a:pt x="339" y="94"/>
                    <a:pt x="342" y="95"/>
                  </a:cubicBezTo>
                  <a:cubicBezTo>
                    <a:pt x="343" y="95"/>
                    <a:pt x="343" y="96"/>
                    <a:pt x="343" y="97"/>
                  </a:cubicBezTo>
                  <a:cubicBezTo>
                    <a:pt x="343" y="101"/>
                    <a:pt x="342" y="106"/>
                    <a:pt x="342" y="111"/>
                  </a:cubicBezTo>
                  <a:cubicBezTo>
                    <a:pt x="341" y="123"/>
                    <a:pt x="344" y="136"/>
                    <a:pt x="347" y="148"/>
                  </a:cubicBezTo>
                  <a:cubicBezTo>
                    <a:pt x="351" y="162"/>
                    <a:pt x="358" y="175"/>
                    <a:pt x="366" y="186"/>
                  </a:cubicBezTo>
                  <a:cubicBezTo>
                    <a:pt x="373" y="196"/>
                    <a:pt x="378" y="205"/>
                    <a:pt x="382" y="216"/>
                  </a:cubicBezTo>
                  <a:cubicBezTo>
                    <a:pt x="384" y="222"/>
                    <a:pt x="388" y="227"/>
                    <a:pt x="392" y="232"/>
                  </a:cubicBezTo>
                  <a:cubicBezTo>
                    <a:pt x="399" y="239"/>
                    <a:pt x="406" y="246"/>
                    <a:pt x="414" y="252"/>
                  </a:cubicBezTo>
                  <a:cubicBezTo>
                    <a:pt x="419" y="255"/>
                    <a:pt x="424" y="256"/>
                    <a:pt x="429" y="258"/>
                  </a:cubicBezTo>
                  <a:cubicBezTo>
                    <a:pt x="433" y="258"/>
                    <a:pt x="437" y="260"/>
                    <a:pt x="441" y="261"/>
                  </a:cubicBezTo>
                  <a:cubicBezTo>
                    <a:pt x="441" y="261"/>
                    <a:pt x="442" y="261"/>
                    <a:pt x="442" y="262"/>
                  </a:cubicBezTo>
                  <a:cubicBezTo>
                    <a:pt x="442" y="263"/>
                    <a:pt x="442" y="263"/>
                    <a:pt x="441" y="263"/>
                  </a:cubicBezTo>
                  <a:cubicBezTo>
                    <a:pt x="436" y="266"/>
                    <a:pt x="432" y="268"/>
                    <a:pt x="426" y="269"/>
                  </a:cubicBezTo>
                  <a:cubicBezTo>
                    <a:pt x="421" y="270"/>
                    <a:pt x="417" y="269"/>
                    <a:pt x="412" y="268"/>
                  </a:cubicBezTo>
                  <a:cubicBezTo>
                    <a:pt x="406" y="266"/>
                    <a:pt x="401" y="265"/>
                    <a:pt x="395" y="262"/>
                  </a:cubicBezTo>
                  <a:cubicBezTo>
                    <a:pt x="388" y="259"/>
                    <a:pt x="381" y="259"/>
                    <a:pt x="374" y="261"/>
                  </a:cubicBezTo>
                  <a:cubicBezTo>
                    <a:pt x="368" y="263"/>
                    <a:pt x="361" y="266"/>
                    <a:pt x="355" y="269"/>
                  </a:cubicBezTo>
                  <a:cubicBezTo>
                    <a:pt x="346" y="272"/>
                    <a:pt x="338" y="272"/>
                    <a:pt x="329" y="268"/>
                  </a:cubicBezTo>
                  <a:cubicBezTo>
                    <a:pt x="326" y="266"/>
                    <a:pt x="323" y="265"/>
                    <a:pt x="320" y="264"/>
                  </a:cubicBezTo>
                  <a:cubicBezTo>
                    <a:pt x="315" y="264"/>
                    <a:pt x="311" y="266"/>
                    <a:pt x="307" y="268"/>
                  </a:cubicBezTo>
                  <a:cubicBezTo>
                    <a:pt x="304" y="270"/>
                    <a:pt x="300" y="273"/>
                    <a:pt x="296" y="274"/>
                  </a:cubicBezTo>
                  <a:cubicBezTo>
                    <a:pt x="288" y="276"/>
                    <a:pt x="281" y="273"/>
                    <a:pt x="277" y="266"/>
                  </a:cubicBezTo>
                  <a:cubicBezTo>
                    <a:pt x="275" y="261"/>
                    <a:pt x="273" y="256"/>
                    <a:pt x="271" y="250"/>
                  </a:cubicBezTo>
                  <a:cubicBezTo>
                    <a:pt x="271" y="249"/>
                    <a:pt x="270" y="248"/>
                    <a:pt x="269" y="249"/>
                  </a:cubicBezTo>
                  <a:cubicBezTo>
                    <a:pt x="258" y="254"/>
                    <a:pt x="248" y="260"/>
                    <a:pt x="237" y="266"/>
                  </a:cubicBezTo>
                  <a:cubicBezTo>
                    <a:pt x="232" y="269"/>
                    <a:pt x="228" y="271"/>
                    <a:pt x="222" y="271"/>
                  </a:cubicBezTo>
                  <a:cubicBezTo>
                    <a:pt x="215" y="271"/>
                    <a:pt x="212" y="268"/>
                    <a:pt x="211" y="261"/>
                  </a:cubicBezTo>
                  <a:cubicBezTo>
                    <a:pt x="211" y="259"/>
                    <a:pt x="211" y="258"/>
                    <a:pt x="211" y="256"/>
                  </a:cubicBezTo>
                  <a:cubicBezTo>
                    <a:pt x="211" y="249"/>
                    <a:pt x="208" y="246"/>
                    <a:pt x="201" y="246"/>
                  </a:cubicBezTo>
                  <a:cubicBezTo>
                    <a:pt x="198" y="245"/>
                    <a:pt x="195" y="246"/>
                    <a:pt x="191" y="247"/>
                  </a:cubicBezTo>
                  <a:cubicBezTo>
                    <a:pt x="185" y="248"/>
                    <a:pt x="179" y="251"/>
                    <a:pt x="172" y="253"/>
                  </a:cubicBezTo>
                  <a:cubicBezTo>
                    <a:pt x="164" y="257"/>
                    <a:pt x="155" y="259"/>
                    <a:pt x="145" y="257"/>
                  </a:cubicBezTo>
                  <a:cubicBezTo>
                    <a:pt x="134" y="254"/>
                    <a:pt x="123" y="256"/>
                    <a:pt x="113" y="258"/>
                  </a:cubicBezTo>
                  <a:cubicBezTo>
                    <a:pt x="105" y="259"/>
                    <a:pt x="98" y="262"/>
                    <a:pt x="90" y="263"/>
                  </a:cubicBezTo>
                  <a:cubicBezTo>
                    <a:pt x="80" y="265"/>
                    <a:pt x="71" y="264"/>
                    <a:pt x="63" y="260"/>
                  </a:cubicBezTo>
                  <a:cubicBezTo>
                    <a:pt x="60" y="259"/>
                    <a:pt x="58" y="259"/>
                    <a:pt x="56" y="258"/>
                  </a:cubicBezTo>
                  <a:cubicBezTo>
                    <a:pt x="55" y="258"/>
                    <a:pt x="55" y="257"/>
                    <a:pt x="54" y="257"/>
                  </a:cubicBezTo>
                  <a:cubicBezTo>
                    <a:pt x="54" y="260"/>
                    <a:pt x="55" y="264"/>
                    <a:pt x="56" y="267"/>
                  </a:cubicBezTo>
                  <a:cubicBezTo>
                    <a:pt x="59" y="286"/>
                    <a:pt x="62" y="304"/>
                    <a:pt x="65" y="323"/>
                  </a:cubicBezTo>
                  <a:cubicBezTo>
                    <a:pt x="68" y="346"/>
                    <a:pt x="72" y="369"/>
                    <a:pt x="76" y="392"/>
                  </a:cubicBezTo>
                  <a:cubicBezTo>
                    <a:pt x="79" y="412"/>
                    <a:pt x="82" y="432"/>
                    <a:pt x="86" y="453"/>
                  </a:cubicBezTo>
                  <a:cubicBezTo>
                    <a:pt x="88" y="470"/>
                    <a:pt x="91" y="487"/>
                    <a:pt x="94" y="504"/>
                  </a:cubicBezTo>
                  <a:cubicBezTo>
                    <a:pt x="94" y="507"/>
                    <a:pt x="95" y="509"/>
                    <a:pt x="95" y="511"/>
                  </a:cubicBezTo>
                  <a:cubicBezTo>
                    <a:pt x="95" y="513"/>
                    <a:pt x="95" y="514"/>
                    <a:pt x="93" y="514"/>
                  </a:cubicBezTo>
                  <a:cubicBezTo>
                    <a:pt x="90" y="515"/>
                    <a:pt x="87" y="515"/>
                    <a:pt x="83" y="515"/>
                  </a:cubicBezTo>
                  <a:cubicBezTo>
                    <a:pt x="82" y="516"/>
                    <a:pt x="82" y="515"/>
                    <a:pt x="81" y="514"/>
                  </a:cubicBezTo>
                  <a:cubicBezTo>
                    <a:pt x="80" y="506"/>
                    <a:pt x="79" y="498"/>
                    <a:pt x="78" y="489"/>
                  </a:cubicBezTo>
                  <a:cubicBezTo>
                    <a:pt x="75" y="475"/>
                    <a:pt x="73" y="460"/>
                    <a:pt x="70" y="445"/>
                  </a:cubicBezTo>
                  <a:cubicBezTo>
                    <a:pt x="68" y="429"/>
                    <a:pt x="66" y="414"/>
                    <a:pt x="63" y="398"/>
                  </a:cubicBezTo>
                  <a:cubicBezTo>
                    <a:pt x="60" y="377"/>
                    <a:pt x="57" y="357"/>
                    <a:pt x="53" y="336"/>
                  </a:cubicBezTo>
                  <a:cubicBezTo>
                    <a:pt x="51" y="320"/>
                    <a:pt x="48" y="305"/>
                    <a:pt x="46" y="289"/>
                  </a:cubicBezTo>
                  <a:cubicBezTo>
                    <a:pt x="43" y="269"/>
                    <a:pt x="40" y="249"/>
                    <a:pt x="36" y="228"/>
                  </a:cubicBezTo>
                  <a:cubicBezTo>
                    <a:pt x="33" y="205"/>
                    <a:pt x="29" y="182"/>
                    <a:pt x="26" y="159"/>
                  </a:cubicBezTo>
                  <a:cubicBezTo>
                    <a:pt x="22" y="136"/>
                    <a:pt x="18" y="114"/>
                    <a:pt x="15" y="91"/>
                  </a:cubicBezTo>
                  <a:cubicBezTo>
                    <a:pt x="12" y="73"/>
                    <a:pt x="9" y="54"/>
                    <a:pt x="6" y="36"/>
                  </a:cubicBezTo>
                  <a:cubicBezTo>
                    <a:pt x="5" y="31"/>
                    <a:pt x="5" y="26"/>
                    <a:pt x="4" y="22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0" y="16"/>
                    <a:pt x="0" y="9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7" y="7"/>
                    <a:pt x="18" y="12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6" y="20"/>
                    <a:pt x="16" y="20"/>
                    <a:pt x="17" y="19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0" y="17"/>
                    <a:pt x="21" y="16"/>
                    <a:pt x="22" y="17"/>
                  </a:cubicBezTo>
                  <a:cubicBezTo>
                    <a:pt x="23" y="18"/>
                    <a:pt x="23" y="18"/>
                    <a:pt x="22" y="20"/>
                  </a:cubicBezTo>
                  <a:cubicBezTo>
                    <a:pt x="21" y="20"/>
                    <a:pt x="19" y="21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7"/>
                    <a:pt x="18" y="30"/>
                    <a:pt x="18" y="33"/>
                  </a:cubicBezTo>
                  <a:cubicBezTo>
                    <a:pt x="21" y="53"/>
                    <a:pt x="25" y="73"/>
                    <a:pt x="28" y="93"/>
                  </a:cubicBezTo>
                  <a:cubicBezTo>
                    <a:pt x="32" y="115"/>
                    <a:pt x="35" y="138"/>
                    <a:pt x="39" y="161"/>
                  </a:cubicBezTo>
                  <a:cubicBezTo>
                    <a:pt x="43" y="184"/>
                    <a:pt x="46" y="207"/>
                    <a:pt x="50" y="230"/>
                  </a:cubicBezTo>
                  <a:cubicBezTo>
                    <a:pt x="51" y="237"/>
                    <a:pt x="52" y="244"/>
                    <a:pt x="54" y="251"/>
                  </a:cubicBezTo>
                  <a:cubicBezTo>
                    <a:pt x="54" y="254"/>
                    <a:pt x="56" y="256"/>
                    <a:pt x="59" y="256"/>
                  </a:cubicBezTo>
                  <a:cubicBezTo>
                    <a:pt x="59" y="256"/>
                    <a:pt x="60" y="256"/>
                    <a:pt x="60" y="255"/>
                  </a:cubicBezTo>
                  <a:cubicBezTo>
                    <a:pt x="60" y="251"/>
                    <a:pt x="60" y="248"/>
                    <a:pt x="60" y="244"/>
                  </a:cubicBezTo>
                  <a:cubicBezTo>
                    <a:pt x="60" y="238"/>
                    <a:pt x="59" y="231"/>
                    <a:pt x="59" y="225"/>
                  </a:cubicBezTo>
                  <a:cubicBezTo>
                    <a:pt x="58" y="218"/>
                    <a:pt x="58" y="212"/>
                    <a:pt x="57" y="206"/>
                  </a:cubicBezTo>
                  <a:cubicBezTo>
                    <a:pt x="57" y="201"/>
                    <a:pt x="57" y="196"/>
                    <a:pt x="57" y="191"/>
                  </a:cubicBezTo>
                  <a:cubicBezTo>
                    <a:pt x="56" y="184"/>
                    <a:pt x="56" y="177"/>
                    <a:pt x="55" y="170"/>
                  </a:cubicBezTo>
                  <a:cubicBezTo>
                    <a:pt x="55" y="160"/>
                    <a:pt x="54" y="151"/>
                    <a:pt x="52" y="141"/>
                  </a:cubicBezTo>
                  <a:cubicBezTo>
                    <a:pt x="52" y="140"/>
                    <a:pt x="52" y="140"/>
                    <a:pt x="52" y="139"/>
                  </a:cubicBezTo>
                  <a:cubicBezTo>
                    <a:pt x="53" y="139"/>
                    <a:pt x="52" y="138"/>
                    <a:pt x="53" y="137"/>
                  </a:cubicBezTo>
                  <a:cubicBezTo>
                    <a:pt x="54" y="137"/>
                    <a:pt x="54" y="138"/>
                    <a:pt x="54" y="139"/>
                  </a:cubicBezTo>
                  <a:cubicBezTo>
                    <a:pt x="54" y="141"/>
                    <a:pt x="55" y="142"/>
                    <a:pt x="55" y="143"/>
                  </a:cubicBezTo>
                  <a:cubicBezTo>
                    <a:pt x="57" y="152"/>
                    <a:pt x="57" y="160"/>
                    <a:pt x="58" y="168"/>
                  </a:cubicBezTo>
                  <a:cubicBezTo>
                    <a:pt x="59" y="175"/>
                    <a:pt x="59" y="182"/>
                    <a:pt x="59" y="189"/>
                  </a:cubicBezTo>
                  <a:cubicBezTo>
                    <a:pt x="59" y="192"/>
                    <a:pt x="59" y="195"/>
                    <a:pt x="60" y="197"/>
                  </a:cubicBezTo>
                  <a:cubicBezTo>
                    <a:pt x="60" y="197"/>
                    <a:pt x="60" y="198"/>
                    <a:pt x="60" y="198"/>
                  </a:cubicBezTo>
                  <a:cubicBezTo>
                    <a:pt x="60" y="206"/>
                    <a:pt x="61" y="214"/>
                    <a:pt x="61" y="223"/>
                  </a:cubicBezTo>
                  <a:cubicBezTo>
                    <a:pt x="62" y="232"/>
                    <a:pt x="63" y="242"/>
                    <a:pt x="63" y="251"/>
                  </a:cubicBezTo>
                  <a:cubicBezTo>
                    <a:pt x="63" y="253"/>
                    <a:pt x="63" y="254"/>
                    <a:pt x="63" y="255"/>
                  </a:cubicBezTo>
                  <a:cubicBezTo>
                    <a:pt x="62" y="257"/>
                    <a:pt x="63" y="258"/>
                    <a:pt x="64" y="258"/>
                  </a:cubicBezTo>
                  <a:cubicBezTo>
                    <a:pt x="68" y="260"/>
                    <a:pt x="72" y="261"/>
                    <a:pt x="76" y="261"/>
                  </a:cubicBezTo>
                  <a:cubicBezTo>
                    <a:pt x="81" y="262"/>
                    <a:pt x="86" y="261"/>
                    <a:pt x="91" y="261"/>
                  </a:cubicBezTo>
                  <a:cubicBezTo>
                    <a:pt x="95" y="260"/>
                    <a:pt x="99" y="259"/>
                    <a:pt x="103" y="258"/>
                  </a:cubicBezTo>
                  <a:cubicBezTo>
                    <a:pt x="111" y="256"/>
                    <a:pt x="119" y="254"/>
                    <a:pt x="128" y="253"/>
                  </a:cubicBezTo>
                  <a:cubicBezTo>
                    <a:pt x="135" y="253"/>
                    <a:pt x="142" y="254"/>
                    <a:pt x="149" y="255"/>
                  </a:cubicBezTo>
                  <a:cubicBezTo>
                    <a:pt x="154" y="256"/>
                    <a:pt x="160" y="256"/>
                    <a:pt x="165" y="254"/>
                  </a:cubicBezTo>
                  <a:cubicBezTo>
                    <a:pt x="167" y="253"/>
                    <a:pt x="169" y="252"/>
                    <a:pt x="171" y="251"/>
                  </a:cubicBezTo>
                  <a:cubicBezTo>
                    <a:pt x="176" y="250"/>
                    <a:pt x="181" y="248"/>
                    <a:pt x="186" y="246"/>
                  </a:cubicBezTo>
                  <a:cubicBezTo>
                    <a:pt x="187" y="246"/>
                    <a:pt x="189" y="245"/>
                    <a:pt x="191" y="245"/>
                  </a:cubicBezTo>
                  <a:cubicBezTo>
                    <a:pt x="195" y="244"/>
                    <a:pt x="198" y="243"/>
                    <a:pt x="202" y="244"/>
                  </a:cubicBezTo>
                  <a:cubicBezTo>
                    <a:pt x="204" y="244"/>
                    <a:pt x="206" y="244"/>
                    <a:pt x="209" y="245"/>
                  </a:cubicBezTo>
                  <a:cubicBezTo>
                    <a:pt x="209" y="245"/>
                    <a:pt x="209" y="246"/>
                    <a:pt x="209" y="246"/>
                  </a:cubicBezTo>
                  <a:cubicBezTo>
                    <a:pt x="204" y="236"/>
                    <a:pt x="203" y="225"/>
                    <a:pt x="198" y="215"/>
                  </a:cubicBezTo>
                  <a:cubicBezTo>
                    <a:pt x="198" y="214"/>
                    <a:pt x="197" y="213"/>
                    <a:pt x="197" y="212"/>
                  </a:cubicBezTo>
                  <a:cubicBezTo>
                    <a:pt x="197" y="211"/>
                    <a:pt x="197" y="211"/>
                    <a:pt x="198" y="210"/>
                  </a:cubicBezTo>
                  <a:cubicBezTo>
                    <a:pt x="198" y="210"/>
                    <a:pt x="199" y="210"/>
                    <a:pt x="200" y="211"/>
                  </a:cubicBezTo>
                  <a:cubicBezTo>
                    <a:pt x="200" y="212"/>
                    <a:pt x="201" y="213"/>
                    <a:pt x="201" y="214"/>
                  </a:cubicBezTo>
                  <a:cubicBezTo>
                    <a:pt x="205" y="221"/>
                    <a:pt x="207" y="228"/>
                    <a:pt x="209" y="236"/>
                  </a:cubicBezTo>
                  <a:cubicBezTo>
                    <a:pt x="210" y="240"/>
                    <a:pt x="211" y="244"/>
                    <a:pt x="212" y="248"/>
                  </a:cubicBezTo>
                  <a:cubicBezTo>
                    <a:pt x="214" y="252"/>
                    <a:pt x="213" y="256"/>
                    <a:pt x="214" y="261"/>
                  </a:cubicBezTo>
                  <a:cubicBezTo>
                    <a:pt x="214" y="262"/>
                    <a:pt x="214" y="263"/>
                    <a:pt x="214" y="264"/>
                  </a:cubicBezTo>
                  <a:cubicBezTo>
                    <a:pt x="215" y="267"/>
                    <a:pt x="217" y="269"/>
                    <a:pt x="220" y="269"/>
                  </a:cubicBezTo>
                  <a:cubicBezTo>
                    <a:pt x="225" y="269"/>
                    <a:pt x="229" y="268"/>
                    <a:pt x="234" y="266"/>
                  </a:cubicBezTo>
                  <a:cubicBezTo>
                    <a:pt x="235" y="265"/>
                    <a:pt x="236" y="265"/>
                    <a:pt x="237" y="264"/>
                  </a:cubicBezTo>
                  <a:cubicBezTo>
                    <a:pt x="237" y="264"/>
                    <a:pt x="237" y="263"/>
                    <a:pt x="238" y="263"/>
                  </a:cubicBezTo>
                  <a:cubicBezTo>
                    <a:pt x="239" y="263"/>
                    <a:pt x="241" y="262"/>
                    <a:pt x="242" y="261"/>
                  </a:cubicBezTo>
                  <a:cubicBezTo>
                    <a:pt x="242" y="261"/>
                    <a:pt x="242" y="261"/>
                    <a:pt x="242" y="261"/>
                  </a:cubicBezTo>
                  <a:cubicBezTo>
                    <a:pt x="246" y="259"/>
                    <a:pt x="250" y="257"/>
                    <a:pt x="253" y="255"/>
                  </a:cubicBezTo>
                  <a:cubicBezTo>
                    <a:pt x="255" y="254"/>
                    <a:pt x="258" y="253"/>
                    <a:pt x="260" y="252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61" y="251"/>
                    <a:pt x="262" y="250"/>
                    <a:pt x="263" y="250"/>
                  </a:cubicBezTo>
                  <a:cubicBezTo>
                    <a:pt x="264" y="249"/>
                    <a:pt x="265" y="248"/>
                    <a:pt x="267" y="248"/>
                  </a:cubicBezTo>
                  <a:cubicBezTo>
                    <a:pt x="269" y="247"/>
                    <a:pt x="271" y="246"/>
                    <a:pt x="274" y="244"/>
                  </a:cubicBezTo>
                  <a:cubicBezTo>
                    <a:pt x="275" y="244"/>
                    <a:pt x="277" y="243"/>
                    <a:pt x="279" y="243"/>
                  </a:cubicBezTo>
                  <a:cubicBezTo>
                    <a:pt x="281" y="243"/>
                    <a:pt x="282" y="244"/>
                    <a:pt x="281" y="246"/>
                  </a:cubicBezTo>
                  <a:cubicBezTo>
                    <a:pt x="280" y="247"/>
                    <a:pt x="280" y="249"/>
                    <a:pt x="279" y="250"/>
                  </a:cubicBezTo>
                  <a:cubicBezTo>
                    <a:pt x="278" y="250"/>
                    <a:pt x="277" y="251"/>
                    <a:pt x="277" y="252"/>
                  </a:cubicBezTo>
                  <a:cubicBezTo>
                    <a:pt x="275" y="253"/>
                    <a:pt x="275" y="255"/>
                    <a:pt x="276" y="257"/>
                  </a:cubicBezTo>
                  <a:cubicBezTo>
                    <a:pt x="277" y="261"/>
                    <a:pt x="278" y="264"/>
                    <a:pt x="281" y="267"/>
                  </a:cubicBezTo>
                  <a:cubicBezTo>
                    <a:pt x="284" y="271"/>
                    <a:pt x="288" y="273"/>
                    <a:pt x="293" y="272"/>
                  </a:cubicBezTo>
                  <a:cubicBezTo>
                    <a:pt x="297" y="271"/>
                    <a:pt x="301" y="270"/>
                    <a:pt x="304" y="268"/>
                  </a:cubicBezTo>
                  <a:cubicBezTo>
                    <a:pt x="306" y="266"/>
                    <a:pt x="309" y="265"/>
                    <a:pt x="311" y="264"/>
                  </a:cubicBezTo>
                  <a:cubicBezTo>
                    <a:pt x="315" y="262"/>
                    <a:pt x="320" y="262"/>
                    <a:pt x="325" y="263"/>
                  </a:cubicBezTo>
                  <a:cubicBezTo>
                    <a:pt x="329" y="264"/>
                    <a:pt x="332" y="267"/>
                    <a:pt x="337" y="268"/>
                  </a:cubicBezTo>
                  <a:cubicBezTo>
                    <a:pt x="340" y="269"/>
                    <a:pt x="344" y="269"/>
                    <a:pt x="347" y="269"/>
                  </a:cubicBezTo>
                  <a:cubicBezTo>
                    <a:pt x="353" y="267"/>
                    <a:pt x="358" y="265"/>
                    <a:pt x="364" y="263"/>
                  </a:cubicBezTo>
                  <a:cubicBezTo>
                    <a:pt x="371" y="260"/>
                    <a:pt x="378" y="257"/>
                    <a:pt x="385" y="258"/>
                  </a:cubicBezTo>
                  <a:cubicBezTo>
                    <a:pt x="387" y="258"/>
                    <a:pt x="388" y="258"/>
                    <a:pt x="389" y="258"/>
                  </a:cubicBezTo>
                  <a:cubicBezTo>
                    <a:pt x="394" y="259"/>
                    <a:pt x="398" y="261"/>
                    <a:pt x="402" y="262"/>
                  </a:cubicBezTo>
                  <a:cubicBezTo>
                    <a:pt x="407" y="264"/>
                    <a:pt x="412" y="266"/>
                    <a:pt x="418" y="267"/>
                  </a:cubicBezTo>
                  <a:cubicBezTo>
                    <a:pt x="423" y="268"/>
                    <a:pt x="428" y="267"/>
                    <a:pt x="433" y="265"/>
                  </a:cubicBezTo>
                  <a:cubicBezTo>
                    <a:pt x="434" y="264"/>
                    <a:pt x="435" y="264"/>
                    <a:pt x="436" y="264"/>
                  </a:cubicBezTo>
                  <a:cubicBezTo>
                    <a:pt x="436" y="263"/>
                    <a:pt x="437" y="263"/>
                    <a:pt x="437" y="262"/>
                  </a:cubicBezTo>
                  <a:cubicBezTo>
                    <a:pt x="437" y="262"/>
                    <a:pt x="436" y="262"/>
                    <a:pt x="436" y="262"/>
                  </a:cubicBezTo>
                  <a:cubicBezTo>
                    <a:pt x="433" y="261"/>
                    <a:pt x="431" y="260"/>
                    <a:pt x="428" y="259"/>
                  </a:cubicBezTo>
                  <a:cubicBezTo>
                    <a:pt x="419" y="258"/>
                    <a:pt x="412" y="254"/>
                    <a:pt x="405" y="248"/>
                  </a:cubicBezTo>
                  <a:cubicBezTo>
                    <a:pt x="400" y="243"/>
                    <a:pt x="394" y="238"/>
                    <a:pt x="390" y="232"/>
                  </a:cubicBezTo>
                  <a:cubicBezTo>
                    <a:pt x="385" y="226"/>
                    <a:pt x="381" y="220"/>
                    <a:pt x="379" y="213"/>
                  </a:cubicBezTo>
                  <a:cubicBezTo>
                    <a:pt x="377" y="208"/>
                    <a:pt x="375" y="203"/>
                    <a:pt x="372" y="199"/>
                  </a:cubicBezTo>
                  <a:cubicBezTo>
                    <a:pt x="369" y="194"/>
                    <a:pt x="365" y="189"/>
                    <a:pt x="362" y="184"/>
                  </a:cubicBezTo>
                  <a:cubicBezTo>
                    <a:pt x="359" y="180"/>
                    <a:pt x="357" y="177"/>
                    <a:pt x="355" y="173"/>
                  </a:cubicBezTo>
                  <a:cubicBezTo>
                    <a:pt x="355" y="173"/>
                    <a:pt x="355" y="173"/>
                    <a:pt x="355" y="173"/>
                  </a:cubicBezTo>
                  <a:cubicBezTo>
                    <a:pt x="354" y="171"/>
                    <a:pt x="354" y="170"/>
                    <a:pt x="353" y="16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1" y="165"/>
                    <a:pt x="349" y="161"/>
                    <a:pt x="348" y="157"/>
                  </a:cubicBezTo>
                  <a:cubicBezTo>
                    <a:pt x="348" y="156"/>
                    <a:pt x="347" y="156"/>
                    <a:pt x="346" y="156"/>
                  </a:cubicBezTo>
                  <a:cubicBezTo>
                    <a:pt x="344" y="157"/>
                    <a:pt x="342" y="158"/>
                    <a:pt x="339" y="159"/>
                  </a:cubicBezTo>
                  <a:cubicBezTo>
                    <a:pt x="334" y="160"/>
                    <a:pt x="329" y="161"/>
                    <a:pt x="323" y="162"/>
                  </a:cubicBezTo>
                  <a:cubicBezTo>
                    <a:pt x="318" y="163"/>
                    <a:pt x="312" y="163"/>
                    <a:pt x="307" y="163"/>
                  </a:cubicBezTo>
                  <a:cubicBezTo>
                    <a:pt x="297" y="163"/>
                    <a:pt x="288" y="162"/>
                    <a:pt x="279" y="157"/>
                  </a:cubicBezTo>
                  <a:cubicBezTo>
                    <a:pt x="274" y="155"/>
                    <a:pt x="269" y="153"/>
                    <a:pt x="264" y="152"/>
                  </a:cubicBezTo>
                  <a:cubicBezTo>
                    <a:pt x="261" y="152"/>
                    <a:pt x="259" y="151"/>
                    <a:pt x="256" y="152"/>
                  </a:cubicBezTo>
                  <a:cubicBezTo>
                    <a:pt x="253" y="152"/>
                    <a:pt x="250" y="151"/>
                    <a:pt x="247" y="151"/>
                  </a:cubicBezTo>
                  <a:cubicBezTo>
                    <a:pt x="241" y="152"/>
                    <a:pt x="234" y="151"/>
                    <a:pt x="227" y="152"/>
                  </a:cubicBezTo>
                  <a:cubicBezTo>
                    <a:pt x="222" y="152"/>
                    <a:pt x="217" y="152"/>
                    <a:pt x="212" y="152"/>
                  </a:cubicBezTo>
                  <a:cubicBezTo>
                    <a:pt x="212" y="152"/>
                    <a:pt x="211" y="152"/>
                    <a:pt x="211" y="152"/>
                  </a:cubicBezTo>
                  <a:cubicBezTo>
                    <a:pt x="210" y="152"/>
                    <a:pt x="210" y="152"/>
                    <a:pt x="209" y="152"/>
                  </a:cubicBezTo>
                  <a:cubicBezTo>
                    <a:pt x="203" y="152"/>
                    <a:pt x="196" y="153"/>
                    <a:pt x="189" y="153"/>
                  </a:cubicBezTo>
                  <a:cubicBezTo>
                    <a:pt x="181" y="152"/>
                    <a:pt x="173" y="150"/>
                    <a:pt x="166" y="146"/>
                  </a:cubicBezTo>
                  <a:cubicBezTo>
                    <a:pt x="165" y="145"/>
                    <a:pt x="164" y="144"/>
                    <a:pt x="163" y="144"/>
                  </a:cubicBezTo>
                  <a:cubicBezTo>
                    <a:pt x="157" y="140"/>
                    <a:pt x="151" y="139"/>
                    <a:pt x="144" y="138"/>
                  </a:cubicBezTo>
                  <a:cubicBezTo>
                    <a:pt x="134" y="138"/>
                    <a:pt x="124" y="138"/>
                    <a:pt x="114" y="139"/>
                  </a:cubicBezTo>
                  <a:cubicBezTo>
                    <a:pt x="103" y="140"/>
                    <a:pt x="93" y="141"/>
                    <a:pt x="83" y="142"/>
                  </a:cubicBezTo>
                  <a:cubicBezTo>
                    <a:pt x="76" y="142"/>
                    <a:pt x="69" y="143"/>
                    <a:pt x="62" y="143"/>
                  </a:cubicBezTo>
                  <a:cubicBezTo>
                    <a:pt x="61" y="143"/>
                    <a:pt x="60" y="143"/>
                    <a:pt x="60" y="143"/>
                  </a:cubicBezTo>
                  <a:cubicBezTo>
                    <a:pt x="58" y="143"/>
                    <a:pt x="57" y="144"/>
                    <a:pt x="55" y="143"/>
                  </a:cubicBezTo>
                  <a:cubicBezTo>
                    <a:pt x="55" y="141"/>
                    <a:pt x="57" y="142"/>
                    <a:pt x="57" y="141"/>
                  </a:cubicBezTo>
                  <a:cubicBezTo>
                    <a:pt x="60" y="141"/>
                    <a:pt x="63" y="141"/>
                    <a:pt x="66" y="141"/>
                  </a:cubicBezTo>
                  <a:cubicBezTo>
                    <a:pt x="74" y="140"/>
                    <a:pt x="82" y="140"/>
                    <a:pt x="89" y="139"/>
                  </a:cubicBezTo>
                  <a:cubicBezTo>
                    <a:pt x="96" y="138"/>
                    <a:pt x="103" y="137"/>
                    <a:pt x="110" y="137"/>
                  </a:cubicBezTo>
                  <a:cubicBezTo>
                    <a:pt x="112" y="137"/>
                    <a:pt x="114" y="136"/>
                    <a:pt x="116" y="136"/>
                  </a:cubicBezTo>
                  <a:cubicBezTo>
                    <a:pt x="121" y="137"/>
                    <a:pt x="126" y="136"/>
                    <a:pt x="130" y="136"/>
                  </a:cubicBezTo>
                  <a:cubicBezTo>
                    <a:pt x="131" y="136"/>
                    <a:pt x="131" y="136"/>
                    <a:pt x="132" y="136"/>
                  </a:cubicBezTo>
                  <a:cubicBezTo>
                    <a:pt x="134" y="135"/>
                    <a:pt x="137" y="135"/>
                    <a:pt x="140" y="136"/>
                  </a:cubicBezTo>
                  <a:cubicBezTo>
                    <a:pt x="141" y="136"/>
                    <a:pt x="142" y="136"/>
                    <a:pt x="143" y="136"/>
                  </a:cubicBezTo>
                  <a:cubicBezTo>
                    <a:pt x="149" y="136"/>
                    <a:pt x="155" y="137"/>
                    <a:pt x="160" y="140"/>
                  </a:cubicBezTo>
                  <a:cubicBezTo>
                    <a:pt x="163" y="141"/>
                    <a:pt x="165" y="142"/>
                    <a:pt x="167" y="143"/>
                  </a:cubicBezTo>
                  <a:cubicBezTo>
                    <a:pt x="173" y="147"/>
                    <a:pt x="179" y="149"/>
                    <a:pt x="186" y="150"/>
                  </a:cubicBezTo>
                  <a:cubicBezTo>
                    <a:pt x="193" y="150"/>
                    <a:pt x="200" y="150"/>
                    <a:pt x="207" y="150"/>
                  </a:cubicBezTo>
                  <a:cubicBezTo>
                    <a:pt x="207" y="150"/>
                    <a:pt x="208" y="150"/>
                    <a:pt x="208" y="150"/>
                  </a:cubicBezTo>
                  <a:cubicBezTo>
                    <a:pt x="214" y="150"/>
                    <a:pt x="221" y="149"/>
                    <a:pt x="227" y="149"/>
                  </a:cubicBezTo>
                  <a:cubicBezTo>
                    <a:pt x="229" y="149"/>
                    <a:pt x="231" y="150"/>
                    <a:pt x="233" y="149"/>
                  </a:cubicBezTo>
                  <a:cubicBezTo>
                    <a:pt x="235" y="149"/>
                    <a:pt x="236" y="149"/>
                    <a:pt x="238" y="149"/>
                  </a:cubicBezTo>
                  <a:cubicBezTo>
                    <a:pt x="243" y="149"/>
                    <a:pt x="247" y="149"/>
                    <a:pt x="252" y="149"/>
                  </a:cubicBezTo>
                  <a:cubicBezTo>
                    <a:pt x="262" y="149"/>
                    <a:pt x="272" y="151"/>
                    <a:pt x="281" y="155"/>
                  </a:cubicBezTo>
                  <a:cubicBezTo>
                    <a:pt x="285" y="158"/>
                    <a:pt x="290" y="159"/>
                    <a:pt x="296" y="160"/>
                  </a:cubicBezTo>
                  <a:cubicBezTo>
                    <a:pt x="300" y="161"/>
                    <a:pt x="305" y="161"/>
                    <a:pt x="310" y="161"/>
                  </a:cubicBezTo>
                  <a:cubicBezTo>
                    <a:pt x="315" y="160"/>
                    <a:pt x="321" y="160"/>
                    <a:pt x="326" y="159"/>
                  </a:cubicBezTo>
                  <a:cubicBezTo>
                    <a:pt x="333" y="158"/>
                    <a:pt x="339" y="157"/>
                    <a:pt x="345" y="154"/>
                  </a:cubicBezTo>
                  <a:cubicBezTo>
                    <a:pt x="347" y="154"/>
                    <a:pt x="346" y="153"/>
                    <a:pt x="346" y="152"/>
                  </a:cubicBezTo>
                  <a:cubicBezTo>
                    <a:pt x="344" y="145"/>
                    <a:pt x="343" y="139"/>
                    <a:pt x="341" y="132"/>
                  </a:cubicBezTo>
                  <a:cubicBezTo>
                    <a:pt x="340" y="123"/>
                    <a:pt x="340" y="113"/>
                    <a:pt x="341" y="102"/>
                  </a:cubicBezTo>
                  <a:cubicBezTo>
                    <a:pt x="341" y="96"/>
                    <a:pt x="341" y="97"/>
                    <a:pt x="336" y="94"/>
                  </a:cubicBezTo>
                  <a:cubicBezTo>
                    <a:pt x="336" y="94"/>
                    <a:pt x="335" y="94"/>
                    <a:pt x="335" y="94"/>
                  </a:cubicBezTo>
                  <a:cubicBezTo>
                    <a:pt x="334" y="93"/>
                    <a:pt x="333" y="92"/>
                    <a:pt x="332" y="92"/>
                  </a:cubicBezTo>
                  <a:cubicBezTo>
                    <a:pt x="328" y="89"/>
                    <a:pt x="324" y="86"/>
                    <a:pt x="321" y="82"/>
                  </a:cubicBezTo>
                  <a:cubicBezTo>
                    <a:pt x="319" y="80"/>
                    <a:pt x="318" y="78"/>
                    <a:pt x="317" y="75"/>
                  </a:cubicBezTo>
                  <a:cubicBezTo>
                    <a:pt x="317" y="74"/>
                    <a:pt x="317" y="72"/>
                    <a:pt x="316" y="71"/>
                  </a:cubicBezTo>
                  <a:cubicBezTo>
                    <a:pt x="315" y="67"/>
                    <a:pt x="313" y="65"/>
                    <a:pt x="310" y="64"/>
                  </a:cubicBezTo>
                  <a:cubicBezTo>
                    <a:pt x="305" y="62"/>
                    <a:pt x="301" y="61"/>
                    <a:pt x="296" y="60"/>
                  </a:cubicBezTo>
                  <a:cubicBezTo>
                    <a:pt x="291" y="60"/>
                    <a:pt x="287" y="60"/>
                    <a:pt x="282" y="60"/>
                  </a:cubicBezTo>
                  <a:cubicBezTo>
                    <a:pt x="277" y="60"/>
                    <a:pt x="271" y="61"/>
                    <a:pt x="266" y="61"/>
                  </a:cubicBezTo>
                  <a:cubicBezTo>
                    <a:pt x="262" y="61"/>
                    <a:pt x="258" y="60"/>
                    <a:pt x="254" y="60"/>
                  </a:cubicBezTo>
                  <a:cubicBezTo>
                    <a:pt x="253" y="59"/>
                    <a:pt x="251" y="60"/>
                    <a:pt x="249" y="59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6" y="58"/>
                    <a:pt x="246" y="59"/>
                    <a:pt x="246" y="62"/>
                  </a:cubicBezTo>
                  <a:cubicBezTo>
                    <a:pt x="246" y="64"/>
                    <a:pt x="247" y="67"/>
                    <a:pt x="247" y="70"/>
                  </a:cubicBezTo>
                  <a:cubicBezTo>
                    <a:pt x="247" y="70"/>
                    <a:pt x="248" y="71"/>
                    <a:pt x="247" y="71"/>
                  </a:cubicBezTo>
                  <a:cubicBezTo>
                    <a:pt x="246" y="71"/>
                    <a:pt x="246" y="70"/>
                    <a:pt x="246" y="70"/>
                  </a:cubicBezTo>
                  <a:cubicBezTo>
                    <a:pt x="245" y="67"/>
                    <a:pt x="244" y="64"/>
                    <a:pt x="243" y="61"/>
                  </a:cubicBezTo>
                  <a:cubicBezTo>
                    <a:pt x="243" y="59"/>
                    <a:pt x="242" y="57"/>
                    <a:pt x="241" y="55"/>
                  </a:cubicBezTo>
                  <a:cubicBezTo>
                    <a:pt x="239" y="51"/>
                    <a:pt x="236" y="50"/>
                    <a:pt x="232" y="50"/>
                  </a:cubicBezTo>
                  <a:cubicBezTo>
                    <a:pt x="228" y="49"/>
                    <a:pt x="224" y="50"/>
                    <a:pt x="220" y="50"/>
                  </a:cubicBezTo>
                  <a:cubicBezTo>
                    <a:pt x="218" y="50"/>
                    <a:pt x="215" y="50"/>
                    <a:pt x="212" y="50"/>
                  </a:cubicBezTo>
                  <a:cubicBezTo>
                    <a:pt x="210" y="50"/>
                    <a:pt x="210" y="50"/>
                    <a:pt x="210" y="51"/>
                  </a:cubicBezTo>
                  <a:cubicBezTo>
                    <a:pt x="208" y="55"/>
                    <a:pt x="207" y="59"/>
                    <a:pt x="207" y="64"/>
                  </a:cubicBezTo>
                  <a:cubicBezTo>
                    <a:pt x="207" y="65"/>
                    <a:pt x="207" y="66"/>
                    <a:pt x="206" y="65"/>
                  </a:cubicBezTo>
                  <a:cubicBezTo>
                    <a:pt x="205" y="62"/>
                    <a:pt x="205" y="58"/>
                    <a:pt x="206" y="55"/>
                  </a:cubicBezTo>
                  <a:cubicBezTo>
                    <a:pt x="206" y="53"/>
                    <a:pt x="207" y="50"/>
                    <a:pt x="208" y="48"/>
                  </a:cubicBezTo>
                  <a:cubicBezTo>
                    <a:pt x="209" y="43"/>
                    <a:pt x="207" y="39"/>
                    <a:pt x="202" y="37"/>
                  </a:cubicBezTo>
                  <a:cubicBezTo>
                    <a:pt x="197" y="35"/>
                    <a:pt x="192" y="35"/>
                    <a:pt x="186" y="36"/>
                  </a:cubicBezTo>
                  <a:cubicBezTo>
                    <a:pt x="181" y="36"/>
                    <a:pt x="175" y="37"/>
                    <a:pt x="170" y="38"/>
                  </a:cubicBezTo>
                  <a:cubicBezTo>
                    <a:pt x="169" y="37"/>
                    <a:pt x="167" y="38"/>
                    <a:pt x="166" y="37"/>
                  </a:cubicBezTo>
                  <a:cubicBezTo>
                    <a:pt x="167" y="36"/>
                    <a:pt x="168" y="36"/>
                    <a:pt x="168" y="36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339">
              <a:extLst>
                <a:ext uri="{FF2B5EF4-FFF2-40B4-BE49-F238E27FC236}">
                  <a16:creationId xmlns:a16="http://schemas.microsoft.com/office/drawing/2014/main" id="{E865275F-379F-0DD2-570C-88A4A04AA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475" y="1730375"/>
              <a:ext cx="1266825" cy="912813"/>
            </a:xfrm>
            <a:custGeom>
              <a:avLst/>
              <a:gdLst>
                <a:gd name="T0" fmla="*/ 185 w 187"/>
                <a:gd name="T1" fmla="*/ 135 h 135"/>
                <a:gd name="T2" fmla="*/ 174 w 187"/>
                <a:gd name="T3" fmla="*/ 112 h 135"/>
                <a:gd name="T4" fmla="*/ 165 w 187"/>
                <a:gd name="T5" fmla="*/ 85 h 135"/>
                <a:gd name="T6" fmla="*/ 152 w 187"/>
                <a:gd name="T7" fmla="*/ 44 h 135"/>
                <a:gd name="T8" fmla="*/ 142 w 187"/>
                <a:gd name="T9" fmla="*/ 24 h 135"/>
                <a:gd name="T10" fmla="*/ 121 w 187"/>
                <a:gd name="T11" fmla="*/ 26 h 135"/>
                <a:gd name="T12" fmla="*/ 108 w 187"/>
                <a:gd name="T13" fmla="*/ 29 h 135"/>
                <a:gd name="T14" fmla="*/ 111 w 187"/>
                <a:gd name="T15" fmla="*/ 47 h 135"/>
                <a:gd name="T16" fmla="*/ 113 w 187"/>
                <a:gd name="T17" fmla="*/ 53 h 135"/>
                <a:gd name="T18" fmla="*/ 111 w 187"/>
                <a:gd name="T19" fmla="*/ 53 h 135"/>
                <a:gd name="T20" fmla="*/ 105 w 187"/>
                <a:gd name="T21" fmla="*/ 26 h 135"/>
                <a:gd name="T22" fmla="*/ 101 w 187"/>
                <a:gd name="T23" fmla="*/ 18 h 135"/>
                <a:gd name="T24" fmla="*/ 74 w 187"/>
                <a:gd name="T25" fmla="*/ 13 h 135"/>
                <a:gd name="T26" fmla="*/ 46 w 187"/>
                <a:gd name="T27" fmla="*/ 5 h 135"/>
                <a:gd name="T28" fmla="*/ 15 w 187"/>
                <a:gd name="T29" fmla="*/ 5 h 135"/>
                <a:gd name="T30" fmla="*/ 3 w 187"/>
                <a:gd name="T31" fmla="*/ 5 h 135"/>
                <a:gd name="T32" fmla="*/ 11 w 187"/>
                <a:gd name="T33" fmla="*/ 30 h 135"/>
                <a:gd name="T34" fmla="*/ 18 w 187"/>
                <a:gd name="T35" fmla="*/ 54 h 135"/>
                <a:gd name="T36" fmla="*/ 23 w 187"/>
                <a:gd name="T37" fmla="*/ 74 h 135"/>
                <a:gd name="T38" fmla="*/ 29 w 187"/>
                <a:gd name="T39" fmla="*/ 101 h 135"/>
                <a:gd name="T40" fmla="*/ 30 w 187"/>
                <a:gd name="T41" fmla="*/ 105 h 135"/>
                <a:gd name="T42" fmla="*/ 31 w 187"/>
                <a:gd name="T43" fmla="*/ 117 h 135"/>
                <a:gd name="T44" fmla="*/ 31 w 187"/>
                <a:gd name="T45" fmla="*/ 122 h 135"/>
                <a:gd name="T46" fmla="*/ 30 w 187"/>
                <a:gd name="T47" fmla="*/ 123 h 135"/>
                <a:gd name="T48" fmla="*/ 13 w 187"/>
                <a:gd name="T49" fmla="*/ 42 h 135"/>
                <a:gd name="T50" fmla="*/ 2 w 187"/>
                <a:gd name="T51" fmla="*/ 15 h 135"/>
                <a:gd name="T52" fmla="*/ 0 w 187"/>
                <a:gd name="T53" fmla="*/ 2 h 135"/>
                <a:gd name="T54" fmla="*/ 20 w 187"/>
                <a:gd name="T55" fmla="*/ 3 h 135"/>
                <a:gd name="T56" fmla="*/ 65 w 187"/>
                <a:gd name="T57" fmla="*/ 8 h 135"/>
                <a:gd name="T58" fmla="*/ 100 w 187"/>
                <a:gd name="T59" fmla="*/ 15 h 135"/>
                <a:gd name="T60" fmla="*/ 109 w 187"/>
                <a:gd name="T61" fmla="*/ 25 h 135"/>
                <a:gd name="T62" fmla="*/ 141 w 187"/>
                <a:gd name="T63" fmla="*/ 22 h 135"/>
                <a:gd name="T64" fmla="*/ 142 w 187"/>
                <a:gd name="T65" fmla="*/ 22 h 135"/>
                <a:gd name="T66" fmla="*/ 145 w 187"/>
                <a:gd name="T67" fmla="*/ 22 h 135"/>
                <a:gd name="T68" fmla="*/ 148 w 187"/>
                <a:gd name="T69" fmla="*/ 22 h 135"/>
                <a:gd name="T70" fmla="*/ 152 w 187"/>
                <a:gd name="T71" fmla="*/ 40 h 135"/>
                <a:gd name="T72" fmla="*/ 166 w 187"/>
                <a:gd name="T73" fmla="*/ 78 h 135"/>
                <a:gd name="T74" fmla="*/ 177 w 187"/>
                <a:gd name="T75" fmla="*/ 112 h 135"/>
                <a:gd name="T76" fmla="*/ 186 w 187"/>
                <a:gd name="T7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" h="135">
                  <a:moveTo>
                    <a:pt x="186" y="135"/>
                  </a:moveTo>
                  <a:cubicBezTo>
                    <a:pt x="186" y="135"/>
                    <a:pt x="185" y="135"/>
                    <a:pt x="185" y="135"/>
                  </a:cubicBezTo>
                  <a:cubicBezTo>
                    <a:pt x="184" y="134"/>
                    <a:pt x="184" y="133"/>
                    <a:pt x="184" y="131"/>
                  </a:cubicBezTo>
                  <a:cubicBezTo>
                    <a:pt x="181" y="124"/>
                    <a:pt x="178" y="118"/>
                    <a:pt x="174" y="112"/>
                  </a:cubicBezTo>
                  <a:cubicBezTo>
                    <a:pt x="172" y="109"/>
                    <a:pt x="170" y="106"/>
                    <a:pt x="169" y="103"/>
                  </a:cubicBezTo>
                  <a:cubicBezTo>
                    <a:pt x="166" y="97"/>
                    <a:pt x="165" y="91"/>
                    <a:pt x="165" y="85"/>
                  </a:cubicBezTo>
                  <a:cubicBezTo>
                    <a:pt x="164" y="80"/>
                    <a:pt x="164" y="75"/>
                    <a:pt x="163" y="71"/>
                  </a:cubicBezTo>
                  <a:cubicBezTo>
                    <a:pt x="161" y="61"/>
                    <a:pt x="158" y="52"/>
                    <a:pt x="152" y="44"/>
                  </a:cubicBezTo>
                  <a:cubicBezTo>
                    <a:pt x="148" y="38"/>
                    <a:pt x="145" y="32"/>
                    <a:pt x="144" y="25"/>
                  </a:cubicBezTo>
                  <a:cubicBezTo>
                    <a:pt x="144" y="24"/>
                    <a:pt x="143" y="23"/>
                    <a:pt x="142" y="24"/>
                  </a:cubicBezTo>
                  <a:cubicBezTo>
                    <a:pt x="140" y="24"/>
                    <a:pt x="138" y="24"/>
                    <a:pt x="135" y="24"/>
                  </a:cubicBezTo>
                  <a:cubicBezTo>
                    <a:pt x="131" y="24"/>
                    <a:pt x="126" y="25"/>
                    <a:pt x="121" y="26"/>
                  </a:cubicBezTo>
                  <a:cubicBezTo>
                    <a:pt x="117" y="26"/>
                    <a:pt x="114" y="27"/>
                    <a:pt x="110" y="27"/>
                  </a:cubicBezTo>
                  <a:cubicBezTo>
                    <a:pt x="109" y="27"/>
                    <a:pt x="108" y="27"/>
                    <a:pt x="108" y="29"/>
                  </a:cubicBezTo>
                  <a:cubicBezTo>
                    <a:pt x="108" y="32"/>
                    <a:pt x="109" y="35"/>
                    <a:pt x="109" y="39"/>
                  </a:cubicBezTo>
                  <a:cubicBezTo>
                    <a:pt x="109" y="41"/>
                    <a:pt x="111" y="44"/>
                    <a:pt x="111" y="47"/>
                  </a:cubicBezTo>
                  <a:cubicBezTo>
                    <a:pt x="112" y="48"/>
                    <a:pt x="112" y="49"/>
                    <a:pt x="113" y="51"/>
                  </a:cubicBezTo>
                  <a:cubicBezTo>
                    <a:pt x="113" y="51"/>
                    <a:pt x="113" y="52"/>
                    <a:pt x="113" y="53"/>
                  </a:cubicBezTo>
                  <a:cubicBezTo>
                    <a:pt x="113" y="53"/>
                    <a:pt x="113" y="54"/>
                    <a:pt x="112" y="54"/>
                  </a:cubicBezTo>
                  <a:cubicBezTo>
                    <a:pt x="112" y="54"/>
                    <a:pt x="111" y="54"/>
                    <a:pt x="111" y="53"/>
                  </a:cubicBezTo>
                  <a:cubicBezTo>
                    <a:pt x="110" y="51"/>
                    <a:pt x="109" y="48"/>
                    <a:pt x="108" y="46"/>
                  </a:cubicBezTo>
                  <a:cubicBezTo>
                    <a:pt x="105" y="40"/>
                    <a:pt x="105" y="33"/>
                    <a:pt x="105" y="26"/>
                  </a:cubicBezTo>
                  <a:cubicBezTo>
                    <a:pt x="105" y="24"/>
                    <a:pt x="105" y="21"/>
                    <a:pt x="103" y="19"/>
                  </a:cubicBezTo>
                  <a:cubicBezTo>
                    <a:pt x="102" y="19"/>
                    <a:pt x="101" y="18"/>
                    <a:pt x="101" y="18"/>
                  </a:cubicBezTo>
                  <a:cubicBezTo>
                    <a:pt x="99" y="16"/>
                    <a:pt x="97" y="16"/>
                    <a:pt x="95" y="16"/>
                  </a:cubicBezTo>
                  <a:cubicBezTo>
                    <a:pt x="88" y="14"/>
                    <a:pt x="81" y="14"/>
                    <a:pt x="74" y="13"/>
                  </a:cubicBezTo>
                  <a:cubicBezTo>
                    <a:pt x="71" y="13"/>
                    <a:pt x="68" y="12"/>
                    <a:pt x="65" y="11"/>
                  </a:cubicBezTo>
                  <a:cubicBezTo>
                    <a:pt x="59" y="8"/>
                    <a:pt x="53" y="6"/>
                    <a:pt x="46" y="5"/>
                  </a:cubicBezTo>
                  <a:cubicBezTo>
                    <a:pt x="42" y="4"/>
                    <a:pt x="37" y="4"/>
                    <a:pt x="33" y="5"/>
                  </a:cubicBezTo>
                  <a:cubicBezTo>
                    <a:pt x="27" y="5"/>
                    <a:pt x="21" y="5"/>
                    <a:pt x="15" y="5"/>
                  </a:cubicBezTo>
                  <a:cubicBezTo>
                    <a:pt x="11" y="5"/>
                    <a:pt x="8" y="5"/>
                    <a:pt x="4" y="4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9"/>
                    <a:pt x="4" y="13"/>
                    <a:pt x="5" y="16"/>
                  </a:cubicBezTo>
                  <a:cubicBezTo>
                    <a:pt x="7" y="21"/>
                    <a:pt x="9" y="26"/>
                    <a:pt x="11" y="30"/>
                  </a:cubicBezTo>
                  <a:cubicBezTo>
                    <a:pt x="14" y="34"/>
                    <a:pt x="15" y="39"/>
                    <a:pt x="16" y="43"/>
                  </a:cubicBezTo>
                  <a:cubicBezTo>
                    <a:pt x="17" y="47"/>
                    <a:pt x="17" y="51"/>
                    <a:pt x="18" y="54"/>
                  </a:cubicBezTo>
                  <a:cubicBezTo>
                    <a:pt x="20" y="59"/>
                    <a:pt x="21" y="65"/>
                    <a:pt x="23" y="70"/>
                  </a:cubicBezTo>
                  <a:cubicBezTo>
                    <a:pt x="23" y="71"/>
                    <a:pt x="23" y="73"/>
                    <a:pt x="23" y="74"/>
                  </a:cubicBezTo>
                  <a:cubicBezTo>
                    <a:pt x="25" y="80"/>
                    <a:pt x="27" y="86"/>
                    <a:pt x="28" y="92"/>
                  </a:cubicBezTo>
                  <a:cubicBezTo>
                    <a:pt x="28" y="95"/>
                    <a:pt x="29" y="98"/>
                    <a:pt x="29" y="101"/>
                  </a:cubicBezTo>
                  <a:cubicBezTo>
                    <a:pt x="29" y="101"/>
                    <a:pt x="30" y="101"/>
                    <a:pt x="30" y="101"/>
                  </a:cubicBezTo>
                  <a:cubicBezTo>
                    <a:pt x="30" y="103"/>
                    <a:pt x="29" y="104"/>
                    <a:pt x="30" y="105"/>
                  </a:cubicBezTo>
                  <a:cubicBezTo>
                    <a:pt x="30" y="105"/>
                    <a:pt x="30" y="106"/>
                    <a:pt x="30" y="106"/>
                  </a:cubicBezTo>
                  <a:cubicBezTo>
                    <a:pt x="31" y="110"/>
                    <a:pt x="31" y="113"/>
                    <a:pt x="31" y="117"/>
                  </a:cubicBezTo>
                  <a:cubicBezTo>
                    <a:pt x="31" y="119"/>
                    <a:pt x="32" y="120"/>
                    <a:pt x="31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23"/>
                    <a:pt x="31" y="124"/>
                    <a:pt x="31" y="124"/>
                  </a:cubicBezTo>
                  <a:cubicBezTo>
                    <a:pt x="30" y="124"/>
                    <a:pt x="30" y="123"/>
                    <a:pt x="30" y="123"/>
                  </a:cubicBezTo>
                  <a:cubicBezTo>
                    <a:pt x="28" y="107"/>
                    <a:pt x="25" y="91"/>
                    <a:pt x="21" y="75"/>
                  </a:cubicBezTo>
                  <a:cubicBezTo>
                    <a:pt x="18" y="64"/>
                    <a:pt x="15" y="53"/>
                    <a:pt x="13" y="42"/>
                  </a:cubicBezTo>
                  <a:cubicBezTo>
                    <a:pt x="12" y="38"/>
                    <a:pt x="11" y="34"/>
                    <a:pt x="9" y="31"/>
                  </a:cubicBezTo>
                  <a:cubicBezTo>
                    <a:pt x="6" y="26"/>
                    <a:pt x="4" y="20"/>
                    <a:pt x="2" y="15"/>
                  </a:cubicBezTo>
                  <a:cubicBezTo>
                    <a:pt x="1" y="11"/>
                    <a:pt x="0" y="8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8" y="3"/>
                    <a:pt x="14" y="3"/>
                    <a:pt x="20" y="3"/>
                  </a:cubicBezTo>
                  <a:cubicBezTo>
                    <a:pt x="23" y="3"/>
                    <a:pt x="27" y="3"/>
                    <a:pt x="31" y="2"/>
                  </a:cubicBezTo>
                  <a:cubicBezTo>
                    <a:pt x="43" y="1"/>
                    <a:pt x="54" y="3"/>
                    <a:pt x="65" y="8"/>
                  </a:cubicBezTo>
                  <a:cubicBezTo>
                    <a:pt x="70" y="11"/>
                    <a:pt x="76" y="12"/>
                    <a:pt x="83" y="12"/>
                  </a:cubicBezTo>
                  <a:cubicBezTo>
                    <a:pt x="88" y="12"/>
                    <a:pt x="94" y="13"/>
                    <a:pt x="100" y="15"/>
                  </a:cubicBezTo>
                  <a:cubicBezTo>
                    <a:pt x="104" y="16"/>
                    <a:pt x="107" y="19"/>
                    <a:pt x="107" y="24"/>
                  </a:cubicBezTo>
                  <a:cubicBezTo>
                    <a:pt x="107" y="25"/>
                    <a:pt x="108" y="25"/>
                    <a:pt x="109" y="25"/>
                  </a:cubicBezTo>
                  <a:cubicBezTo>
                    <a:pt x="115" y="25"/>
                    <a:pt x="122" y="23"/>
                    <a:pt x="128" y="23"/>
                  </a:cubicBezTo>
                  <a:cubicBezTo>
                    <a:pt x="133" y="22"/>
                    <a:pt x="137" y="22"/>
                    <a:pt x="141" y="22"/>
                  </a:cubicBezTo>
                  <a:cubicBezTo>
                    <a:pt x="142" y="23"/>
                    <a:pt x="142" y="22"/>
                    <a:pt x="143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3" y="21"/>
                    <a:pt x="144" y="21"/>
                    <a:pt x="146" y="21"/>
                  </a:cubicBezTo>
                  <a:cubicBezTo>
                    <a:pt x="146" y="21"/>
                    <a:pt x="145" y="21"/>
                    <a:pt x="145" y="22"/>
                  </a:cubicBezTo>
                  <a:cubicBezTo>
                    <a:pt x="146" y="22"/>
                    <a:pt x="147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5" y="23"/>
                    <a:pt x="146" y="25"/>
                    <a:pt x="146" y="27"/>
                  </a:cubicBezTo>
                  <a:cubicBezTo>
                    <a:pt x="147" y="32"/>
                    <a:pt x="149" y="36"/>
                    <a:pt x="152" y="40"/>
                  </a:cubicBezTo>
                  <a:cubicBezTo>
                    <a:pt x="157" y="47"/>
                    <a:pt x="160" y="54"/>
                    <a:pt x="163" y="61"/>
                  </a:cubicBezTo>
                  <a:cubicBezTo>
                    <a:pt x="165" y="67"/>
                    <a:pt x="165" y="73"/>
                    <a:pt x="166" y="78"/>
                  </a:cubicBezTo>
                  <a:cubicBezTo>
                    <a:pt x="167" y="86"/>
                    <a:pt x="167" y="94"/>
                    <a:pt x="170" y="102"/>
                  </a:cubicBezTo>
                  <a:cubicBezTo>
                    <a:pt x="172" y="106"/>
                    <a:pt x="174" y="109"/>
                    <a:pt x="177" y="112"/>
                  </a:cubicBezTo>
                  <a:cubicBezTo>
                    <a:pt x="180" y="118"/>
                    <a:pt x="183" y="124"/>
                    <a:pt x="185" y="130"/>
                  </a:cubicBezTo>
                  <a:cubicBezTo>
                    <a:pt x="186" y="132"/>
                    <a:pt x="187" y="134"/>
                    <a:pt x="186" y="135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Oval 340">
              <a:extLst>
                <a:ext uri="{FF2B5EF4-FFF2-40B4-BE49-F238E27FC236}">
                  <a16:creationId xmlns:a16="http://schemas.microsoft.com/office/drawing/2014/main" id="{472C8FC3-EABF-CEB5-E9DD-29E383B94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863" y="1365250"/>
              <a:ext cx="14287" cy="14288"/>
            </a:xfrm>
            <a:prstGeom prst="ellipse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41">
              <a:extLst>
                <a:ext uri="{FF2B5EF4-FFF2-40B4-BE49-F238E27FC236}">
                  <a16:creationId xmlns:a16="http://schemas.microsoft.com/office/drawing/2014/main" id="{E8063B2B-97B6-8320-F3AC-42CA4A203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0" y="1879600"/>
              <a:ext cx="26987" cy="6350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5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42">
              <a:extLst>
                <a:ext uri="{FF2B5EF4-FFF2-40B4-BE49-F238E27FC236}">
                  <a16:creationId xmlns:a16="http://schemas.microsoft.com/office/drawing/2014/main" id="{E6CAF16F-C6BB-14BA-FA68-9646307B9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2555875"/>
              <a:ext cx="1009650" cy="852488"/>
            </a:xfrm>
            <a:custGeom>
              <a:avLst/>
              <a:gdLst>
                <a:gd name="T0" fmla="*/ 131 w 149"/>
                <a:gd name="T1" fmla="*/ 110 h 126"/>
                <a:gd name="T2" fmla="*/ 120 w 149"/>
                <a:gd name="T3" fmla="*/ 113 h 126"/>
                <a:gd name="T4" fmla="*/ 111 w 149"/>
                <a:gd name="T5" fmla="*/ 116 h 126"/>
                <a:gd name="T6" fmla="*/ 110 w 149"/>
                <a:gd name="T7" fmla="*/ 113 h 126"/>
                <a:gd name="T8" fmla="*/ 108 w 149"/>
                <a:gd name="T9" fmla="*/ 109 h 126"/>
                <a:gd name="T10" fmla="*/ 100 w 149"/>
                <a:gd name="T11" fmla="*/ 100 h 126"/>
                <a:gd name="T12" fmla="*/ 95 w 149"/>
                <a:gd name="T13" fmla="*/ 97 h 126"/>
                <a:gd name="T14" fmla="*/ 90 w 149"/>
                <a:gd name="T15" fmla="*/ 105 h 126"/>
                <a:gd name="T16" fmla="*/ 91 w 149"/>
                <a:gd name="T17" fmla="*/ 114 h 126"/>
                <a:gd name="T18" fmla="*/ 84 w 149"/>
                <a:gd name="T19" fmla="*/ 117 h 126"/>
                <a:gd name="T20" fmla="*/ 63 w 149"/>
                <a:gd name="T21" fmla="*/ 115 h 126"/>
                <a:gd name="T22" fmla="*/ 64 w 149"/>
                <a:gd name="T23" fmla="*/ 111 h 126"/>
                <a:gd name="T24" fmla="*/ 62 w 149"/>
                <a:gd name="T25" fmla="*/ 104 h 126"/>
                <a:gd name="T26" fmla="*/ 60 w 149"/>
                <a:gd name="T27" fmla="*/ 98 h 126"/>
                <a:gd name="T28" fmla="*/ 55 w 149"/>
                <a:gd name="T29" fmla="*/ 93 h 126"/>
                <a:gd name="T30" fmla="*/ 52 w 149"/>
                <a:gd name="T31" fmla="*/ 87 h 126"/>
                <a:gd name="T32" fmla="*/ 46 w 149"/>
                <a:gd name="T33" fmla="*/ 89 h 126"/>
                <a:gd name="T34" fmla="*/ 44 w 149"/>
                <a:gd name="T35" fmla="*/ 99 h 126"/>
                <a:gd name="T36" fmla="*/ 47 w 149"/>
                <a:gd name="T37" fmla="*/ 117 h 126"/>
                <a:gd name="T38" fmla="*/ 47 w 149"/>
                <a:gd name="T39" fmla="*/ 120 h 126"/>
                <a:gd name="T40" fmla="*/ 36 w 149"/>
                <a:gd name="T41" fmla="*/ 124 h 126"/>
                <a:gd name="T42" fmla="*/ 7 w 149"/>
                <a:gd name="T43" fmla="*/ 117 h 126"/>
                <a:gd name="T44" fmla="*/ 5 w 149"/>
                <a:gd name="T45" fmla="*/ 69 h 126"/>
                <a:gd name="T46" fmla="*/ 1 w 149"/>
                <a:gd name="T47" fmla="*/ 17 h 126"/>
                <a:gd name="T48" fmla="*/ 0 w 149"/>
                <a:gd name="T49" fmla="*/ 6 h 126"/>
                <a:gd name="T50" fmla="*/ 39 w 149"/>
                <a:gd name="T51" fmla="*/ 3 h 126"/>
                <a:gd name="T52" fmla="*/ 100 w 149"/>
                <a:gd name="T53" fmla="*/ 3 h 126"/>
                <a:gd name="T54" fmla="*/ 116 w 149"/>
                <a:gd name="T55" fmla="*/ 12 h 126"/>
                <a:gd name="T56" fmla="*/ 118 w 149"/>
                <a:gd name="T57" fmla="*/ 18 h 126"/>
                <a:gd name="T58" fmla="*/ 120 w 149"/>
                <a:gd name="T59" fmla="*/ 23 h 126"/>
                <a:gd name="T60" fmla="*/ 126 w 149"/>
                <a:gd name="T61" fmla="*/ 32 h 126"/>
                <a:gd name="T62" fmla="*/ 135 w 149"/>
                <a:gd name="T63" fmla="*/ 47 h 126"/>
                <a:gd name="T64" fmla="*/ 136 w 149"/>
                <a:gd name="T65" fmla="*/ 54 h 126"/>
                <a:gd name="T66" fmla="*/ 139 w 149"/>
                <a:gd name="T67" fmla="*/ 70 h 126"/>
                <a:gd name="T68" fmla="*/ 142 w 149"/>
                <a:gd name="T69" fmla="*/ 80 h 126"/>
                <a:gd name="T70" fmla="*/ 144 w 149"/>
                <a:gd name="T71" fmla="*/ 87 h 126"/>
                <a:gd name="T72" fmla="*/ 147 w 149"/>
                <a:gd name="T73" fmla="*/ 101 h 126"/>
                <a:gd name="T74" fmla="*/ 145 w 149"/>
                <a:gd name="T75" fmla="*/ 10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26">
                  <a:moveTo>
                    <a:pt x="136" y="108"/>
                  </a:moveTo>
                  <a:cubicBezTo>
                    <a:pt x="134" y="109"/>
                    <a:pt x="132" y="109"/>
                    <a:pt x="131" y="110"/>
                  </a:cubicBezTo>
                  <a:cubicBezTo>
                    <a:pt x="128" y="110"/>
                    <a:pt x="126" y="111"/>
                    <a:pt x="124" y="111"/>
                  </a:cubicBezTo>
                  <a:cubicBezTo>
                    <a:pt x="122" y="111"/>
                    <a:pt x="121" y="113"/>
                    <a:pt x="120" y="113"/>
                  </a:cubicBezTo>
                  <a:cubicBezTo>
                    <a:pt x="119" y="113"/>
                    <a:pt x="117" y="114"/>
                    <a:pt x="116" y="114"/>
                  </a:cubicBezTo>
                  <a:cubicBezTo>
                    <a:pt x="114" y="114"/>
                    <a:pt x="112" y="115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09" y="115"/>
                    <a:pt x="109" y="114"/>
                    <a:pt x="110" y="113"/>
                  </a:cubicBezTo>
                  <a:cubicBezTo>
                    <a:pt x="111" y="112"/>
                    <a:pt x="111" y="111"/>
                    <a:pt x="110" y="111"/>
                  </a:cubicBezTo>
                  <a:cubicBezTo>
                    <a:pt x="109" y="110"/>
                    <a:pt x="109" y="110"/>
                    <a:pt x="108" y="109"/>
                  </a:cubicBezTo>
                  <a:cubicBezTo>
                    <a:pt x="105" y="108"/>
                    <a:pt x="104" y="105"/>
                    <a:pt x="102" y="102"/>
                  </a:cubicBezTo>
                  <a:cubicBezTo>
                    <a:pt x="102" y="101"/>
                    <a:pt x="101" y="100"/>
                    <a:pt x="100" y="100"/>
                  </a:cubicBezTo>
                  <a:cubicBezTo>
                    <a:pt x="99" y="99"/>
                    <a:pt x="99" y="99"/>
                    <a:pt x="98" y="98"/>
                  </a:cubicBezTo>
                  <a:cubicBezTo>
                    <a:pt x="97" y="96"/>
                    <a:pt x="96" y="96"/>
                    <a:pt x="95" y="97"/>
                  </a:cubicBezTo>
                  <a:cubicBezTo>
                    <a:pt x="92" y="98"/>
                    <a:pt x="90" y="100"/>
                    <a:pt x="91" y="103"/>
                  </a:cubicBezTo>
                  <a:cubicBezTo>
                    <a:pt x="91" y="103"/>
                    <a:pt x="90" y="104"/>
                    <a:pt x="90" y="105"/>
                  </a:cubicBezTo>
                  <a:cubicBezTo>
                    <a:pt x="90" y="106"/>
                    <a:pt x="89" y="107"/>
                    <a:pt x="90" y="107"/>
                  </a:cubicBezTo>
                  <a:cubicBezTo>
                    <a:pt x="90" y="109"/>
                    <a:pt x="91" y="112"/>
                    <a:pt x="91" y="114"/>
                  </a:cubicBezTo>
                  <a:cubicBezTo>
                    <a:pt x="91" y="115"/>
                    <a:pt x="91" y="116"/>
                    <a:pt x="91" y="118"/>
                  </a:cubicBezTo>
                  <a:cubicBezTo>
                    <a:pt x="88" y="118"/>
                    <a:pt x="86" y="117"/>
                    <a:pt x="84" y="117"/>
                  </a:cubicBezTo>
                  <a:cubicBezTo>
                    <a:pt x="79" y="116"/>
                    <a:pt x="74" y="116"/>
                    <a:pt x="70" y="117"/>
                  </a:cubicBezTo>
                  <a:cubicBezTo>
                    <a:pt x="67" y="117"/>
                    <a:pt x="65" y="117"/>
                    <a:pt x="63" y="115"/>
                  </a:cubicBezTo>
                  <a:cubicBezTo>
                    <a:pt x="62" y="114"/>
                    <a:pt x="62" y="114"/>
                    <a:pt x="63" y="113"/>
                  </a:cubicBezTo>
                  <a:cubicBezTo>
                    <a:pt x="64" y="112"/>
                    <a:pt x="64" y="112"/>
                    <a:pt x="64" y="111"/>
                  </a:cubicBezTo>
                  <a:cubicBezTo>
                    <a:pt x="64" y="110"/>
                    <a:pt x="64" y="110"/>
                    <a:pt x="64" y="109"/>
                  </a:cubicBezTo>
                  <a:cubicBezTo>
                    <a:pt x="64" y="107"/>
                    <a:pt x="64" y="105"/>
                    <a:pt x="62" y="104"/>
                  </a:cubicBezTo>
                  <a:cubicBezTo>
                    <a:pt x="61" y="103"/>
                    <a:pt x="61" y="102"/>
                    <a:pt x="61" y="101"/>
                  </a:cubicBezTo>
                  <a:cubicBezTo>
                    <a:pt x="61" y="100"/>
                    <a:pt x="61" y="99"/>
                    <a:pt x="60" y="98"/>
                  </a:cubicBezTo>
                  <a:cubicBezTo>
                    <a:pt x="59" y="97"/>
                    <a:pt x="58" y="96"/>
                    <a:pt x="57" y="95"/>
                  </a:cubicBezTo>
                  <a:cubicBezTo>
                    <a:pt x="57" y="94"/>
                    <a:pt x="56" y="93"/>
                    <a:pt x="55" y="93"/>
                  </a:cubicBezTo>
                  <a:cubicBezTo>
                    <a:pt x="53" y="92"/>
                    <a:pt x="53" y="91"/>
                    <a:pt x="54" y="89"/>
                  </a:cubicBezTo>
                  <a:cubicBezTo>
                    <a:pt x="54" y="88"/>
                    <a:pt x="53" y="87"/>
                    <a:pt x="52" y="87"/>
                  </a:cubicBezTo>
                  <a:cubicBezTo>
                    <a:pt x="51" y="86"/>
                    <a:pt x="49" y="86"/>
                    <a:pt x="47" y="87"/>
                  </a:cubicBezTo>
                  <a:cubicBezTo>
                    <a:pt x="46" y="87"/>
                    <a:pt x="46" y="88"/>
                    <a:pt x="46" y="89"/>
                  </a:cubicBezTo>
                  <a:cubicBezTo>
                    <a:pt x="46" y="92"/>
                    <a:pt x="46" y="94"/>
                    <a:pt x="44" y="96"/>
                  </a:cubicBezTo>
                  <a:cubicBezTo>
                    <a:pt x="43" y="97"/>
                    <a:pt x="43" y="98"/>
                    <a:pt x="44" y="99"/>
                  </a:cubicBezTo>
                  <a:cubicBezTo>
                    <a:pt x="44" y="103"/>
                    <a:pt x="44" y="107"/>
                    <a:pt x="44" y="111"/>
                  </a:cubicBezTo>
                  <a:cubicBezTo>
                    <a:pt x="44" y="113"/>
                    <a:pt x="45" y="115"/>
                    <a:pt x="47" y="117"/>
                  </a:cubicBezTo>
                  <a:cubicBezTo>
                    <a:pt x="47" y="118"/>
                    <a:pt x="48" y="118"/>
                    <a:pt x="47" y="119"/>
                  </a:cubicBezTo>
                  <a:cubicBezTo>
                    <a:pt x="47" y="119"/>
                    <a:pt x="47" y="120"/>
                    <a:pt x="47" y="120"/>
                  </a:cubicBezTo>
                  <a:cubicBezTo>
                    <a:pt x="48" y="122"/>
                    <a:pt x="46" y="121"/>
                    <a:pt x="46" y="122"/>
                  </a:cubicBezTo>
                  <a:cubicBezTo>
                    <a:pt x="42" y="123"/>
                    <a:pt x="39" y="123"/>
                    <a:pt x="36" y="124"/>
                  </a:cubicBezTo>
                  <a:cubicBezTo>
                    <a:pt x="28" y="126"/>
                    <a:pt x="19" y="125"/>
                    <a:pt x="11" y="123"/>
                  </a:cubicBezTo>
                  <a:cubicBezTo>
                    <a:pt x="7" y="121"/>
                    <a:pt x="7" y="121"/>
                    <a:pt x="7" y="117"/>
                  </a:cubicBezTo>
                  <a:cubicBezTo>
                    <a:pt x="8" y="106"/>
                    <a:pt x="6" y="95"/>
                    <a:pt x="6" y="84"/>
                  </a:cubicBezTo>
                  <a:cubicBezTo>
                    <a:pt x="5" y="79"/>
                    <a:pt x="5" y="74"/>
                    <a:pt x="5" y="69"/>
                  </a:cubicBezTo>
                  <a:cubicBezTo>
                    <a:pt x="4" y="61"/>
                    <a:pt x="4" y="53"/>
                    <a:pt x="3" y="46"/>
                  </a:cubicBezTo>
                  <a:cubicBezTo>
                    <a:pt x="3" y="36"/>
                    <a:pt x="2" y="27"/>
                    <a:pt x="1" y="17"/>
                  </a:cubicBezTo>
                  <a:cubicBezTo>
                    <a:pt x="1" y="14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5" y="6"/>
                    <a:pt x="8" y="6"/>
                  </a:cubicBezTo>
                  <a:cubicBezTo>
                    <a:pt x="18" y="5"/>
                    <a:pt x="29" y="4"/>
                    <a:pt x="39" y="3"/>
                  </a:cubicBezTo>
                  <a:cubicBezTo>
                    <a:pt x="54" y="2"/>
                    <a:pt x="69" y="0"/>
                    <a:pt x="84" y="1"/>
                  </a:cubicBezTo>
                  <a:cubicBezTo>
                    <a:pt x="89" y="1"/>
                    <a:pt x="95" y="1"/>
                    <a:pt x="100" y="3"/>
                  </a:cubicBezTo>
                  <a:cubicBezTo>
                    <a:pt x="103" y="4"/>
                    <a:pt x="106" y="5"/>
                    <a:pt x="108" y="6"/>
                  </a:cubicBezTo>
                  <a:cubicBezTo>
                    <a:pt x="111" y="8"/>
                    <a:pt x="113" y="10"/>
                    <a:pt x="116" y="12"/>
                  </a:cubicBezTo>
                  <a:cubicBezTo>
                    <a:pt x="117" y="12"/>
                    <a:pt x="118" y="13"/>
                    <a:pt x="117" y="15"/>
                  </a:cubicBezTo>
                  <a:cubicBezTo>
                    <a:pt x="116" y="16"/>
                    <a:pt x="117" y="17"/>
                    <a:pt x="118" y="18"/>
                  </a:cubicBezTo>
                  <a:cubicBezTo>
                    <a:pt x="120" y="19"/>
                    <a:pt x="120" y="20"/>
                    <a:pt x="120" y="22"/>
                  </a:cubicBezTo>
                  <a:cubicBezTo>
                    <a:pt x="120" y="22"/>
                    <a:pt x="120" y="22"/>
                    <a:pt x="120" y="23"/>
                  </a:cubicBezTo>
                  <a:cubicBezTo>
                    <a:pt x="122" y="25"/>
                    <a:pt x="123" y="28"/>
                    <a:pt x="125" y="30"/>
                  </a:cubicBezTo>
                  <a:cubicBezTo>
                    <a:pt x="125" y="30"/>
                    <a:pt x="126" y="31"/>
                    <a:pt x="126" y="32"/>
                  </a:cubicBezTo>
                  <a:cubicBezTo>
                    <a:pt x="127" y="35"/>
                    <a:pt x="129" y="38"/>
                    <a:pt x="131" y="41"/>
                  </a:cubicBezTo>
                  <a:cubicBezTo>
                    <a:pt x="132" y="43"/>
                    <a:pt x="133" y="45"/>
                    <a:pt x="135" y="47"/>
                  </a:cubicBezTo>
                  <a:cubicBezTo>
                    <a:pt x="135" y="48"/>
                    <a:pt x="135" y="48"/>
                    <a:pt x="135" y="49"/>
                  </a:cubicBezTo>
                  <a:cubicBezTo>
                    <a:pt x="135" y="51"/>
                    <a:pt x="136" y="52"/>
                    <a:pt x="136" y="54"/>
                  </a:cubicBezTo>
                  <a:cubicBezTo>
                    <a:pt x="137" y="57"/>
                    <a:pt x="138" y="60"/>
                    <a:pt x="138" y="63"/>
                  </a:cubicBezTo>
                  <a:cubicBezTo>
                    <a:pt x="138" y="65"/>
                    <a:pt x="139" y="68"/>
                    <a:pt x="139" y="70"/>
                  </a:cubicBezTo>
                  <a:cubicBezTo>
                    <a:pt x="139" y="70"/>
                    <a:pt x="139" y="71"/>
                    <a:pt x="139" y="71"/>
                  </a:cubicBezTo>
                  <a:cubicBezTo>
                    <a:pt x="140" y="74"/>
                    <a:pt x="140" y="77"/>
                    <a:pt x="142" y="80"/>
                  </a:cubicBezTo>
                  <a:cubicBezTo>
                    <a:pt x="142" y="81"/>
                    <a:pt x="143" y="81"/>
                    <a:pt x="142" y="82"/>
                  </a:cubicBezTo>
                  <a:cubicBezTo>
                    <a:pt x="142" y="84"/>
                    <a:pt x="143" y="86"/>
                    <a:pt x="144" y="87"/>
                  </a:cubicBezTo>
                  <a:cubicBezTo>
                    <a:pt x="145" y="90"/>
                    <a:pt x="146" y="93"/>
                    <a:pt x="146" y="95"/>
                  </a:cubicBezTo>
                  <a:cubicBezTo>
                    <a:pt x="146" y="97"/>
                    <a:pt x="147" y="99"/>
                    <a:pt x="147" y="101"/>
                  </a:cubicBezTo>
                  <a:cubicBezTo>
                    <a:pt x="148" y="101"/>
                    <a:pt x="148" y="101"/>
                    <a:pt x="148" y="102"/>
                  </a:cubicBezTo>
                  <a:cubicBezTo>
                    <a:pt x="149" y="105"/>
                    <a:pt x="148" y="107"/>
                    <a:pt x="145" y="107"/>
                  </a:cubicBezTo>
                  <a:cubicBezTo>
                    <a:pt x="142" y="107"/>
                    <a:pt x="139" y="107"/>
                    <a:pt x="136" y="108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343">
              <a:extLst>
                <a:ext uri="{FF2B5EF4-FFF2-40B4-BE49-F238E27FC236}">
                  <a16:creationId xmlns:a16="http://schemas.microsoft.com/office/drawing/2014/main" id="{75C34731-3215-DC73-8465-D16EFE66C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1865313"/>
              <a:ext cx="1219200" cy="858838"/>
            </a:xfrm>
            <a:custGeom>
              <a:avLst/>
              <a:gdLst>
                <a:gd name="T0" fmla="*/ 37 w 180"/>
                <a:gd name="T1" fmla="*/ 102 h 127"/>
                <a:gd name="T2" fmla="*/ 21 w 180"/>
                <a:gd name="T3" fmla="*/ 66 h 127"/>
                <a:gd name="T4" fmla="*/ 7 w 180"/>
                <a:gd name="T5" fmla="*/ 21 h 127"/>
                <a:gd name="T6" fmla="*/ 0 w 180"/>
                <a:gd name="T7" fmla="*/ 3 h 127"/>
                <a:gd name="T8" fmla="*/ 3 w 180"/>
                <a:gd name="T9" fmla="*/ 2 h 127"/>
                <a:gd name="T10" fmla="*/ 33 w 180"/>
                <a:gd name="T11" fmla="*/ 1 h 127"/>
                <a:gd name="T12" fmla="*/ 39 w 180"/>
                <a:gd name="T13" fmla="*/ 19 h 127"/>
                <a:gd name="T14" fmla="*/ 41 w 180"/>
                <a:gd name="T15" fmla="*/ 38 h 127"/>
                <a:gd name="T16" fmla="*/ 45 w 180"/>
                <a:gd name="T17" fmla="*/ 50 h 127"/>
                <a:gd name="T18" fmla="*/ 51 w 180"/>
                <a:gd name="T19" fmla="*/ 40 h 127"/>
                <a:gd name="T20" fmla="*/ 48 w 180"/>
                <a:gd name="T21" fmla="*/ 26 h 127"/>
                <a:gd name="T22" fmla="*/ 49 w 180"/>
                <a:gd name="T23" fmla="*/ 15 h 127"/>
                <a:gd name="T24" fmla="*/ 66 w 180"/>
                <a:gd name="T25" fmla="*/ 15 h 127"/>
                <a:gd name="T26" fmla="*/ 75 w 180"/>
                <a:gd name="T27" fmla="*/ 21 h 127"/>
                <a:gd name="T28" fmla="*/ 78 w 180"/>
                <a:gd name="T29" fmla="*/ 36 h 127"/>
                <a:gd name="T30" fmla="*/ 82 w 180"/>
                <a:gd name="T31" fmla="*/ 47 h 127"/>
                <a:gd name="T32" fmla="*/ 85 w 180"/>
                <a:gd name="T33" fmla="*/ 52 h 127"/>
                <a:gd name="T34" fmla="*/ 88 w 180"/>
                <a:gd name="T35" fmla="*/ 59 h 127"/>
                <a:gd name="T36" fmla="*/ 87 w 180"/>
                <a:gd name="T37" fmla="*/ 57 h 127"/>
                <a:gd name="T38" fmla="*/ 92 w 180"/>
                <a:gd name="T39" fmla="*/ 61 h 127"/>
                <a:gd name="T40" fmla="*/ 91 w 180"/>
                <a:gd name="T41" fmla="*/ 51 h 127"/>
                <a:gd name="T42" fmla="*/ 86 w 180"/>
                <a:gd name="T43" fmla="*/ 29 h 127"/>
                <a:gd name="T44" fmla="*/ 84 w 180"/>
                <a:gd name="T45" fmla="*/ 25 h 127"/>
                <a:gd name="T46" fmla="*/ 81 w 180"/>
                <a:gd name="T47" fmla="*/ 24 h 127"/>
                <a:gd name="T48" fmla="*/ 112 w 180"/>
                <a:gd name="T49" fmla="*/ 25 h 127"/>
                <a:gd name="T50" fmla="*/ 150 w 180"/>
                <a:gd name="T51" fmla="*/ 38 h 127"/>
                <a:gd name="T52" fmla="*/ 150 w 180"/>
                <a:gd name="T53" fmla="*/ 41 h 127"/>
                <a:gd name="T54" fmla="*/ 146 w 180"/>
                <a:gd name="T55" fmla="*/ 45 h 127"/>
                <a:gd name="T56" fmla="*/ 145 w 180"/>
                <a:gd name="T57" fmla="*/ 58 h 127"/>
                <a:gd name="T58" fmla="*/ 148 w 180"/>
                <a:gd name="T59" fmla="*/ 67 h 127"/>
                <a:gd name="T60" fmla="*/ 158 w 180"/>
                <a:gd name="T61" fmla="*/ 79 h 127"/>
                <a:gd name="T62" fmla="*/ 161 w 180"/>
                <a:gd name="T63" fmla="*/ 79 h 127"/>
                <a:gd name="T64" fmla="*/ 167 w 180"/>
                <a:gd name="T65" fmla="*/ 60 h 127"/>
                <a:gd name="T66" fmla="*/ 168 w 180"/>
                <a:gd name="T67" fmla="*/ 58 h 127"/>
                <a:gd name="T68" fmla="*/ 174 w 180"/>
                <a:gd name="T69" fmla="*/ 63 h 127"/>
                <a:gd name="T70" fmla="*/ 177 w 180"/>
                <a:gd name="T71" fmla="*/ 107 h 127"/>
                <a:gd name="T72" fmla="*/ 132 w 180"/>
                <a:gd name="T73" fmla="*/ 126 h 127"/>
                <a:gd name="T74" fmla="*/ 85 w 180"/>
                <a:gd name="T75" fmla="*/ 115 h 127"/>
                <a:gd name="T76" fmla="*/ 83 w 180"/>
                <a:gd name="T77" fmla="*/ 107 h 127"/>
                <a:gd name="T78" fmla="*/ 81 w 180"/>
                <a:gd name="T79" fmla="*/ 101 h 127"/>
                <a:gd name="T80" fmla="*/ 76 w 180"/>
                <a:gd name="T81" fmla="*/ 92 h 127"/>
                <a:gd name="T82" fmla="*/ 68 w 180"/>
                <a:gd name="T83" fmla="*/ 87 h 127"/>
                <a:gd name="T84" fmla="*/ 65 w 180"/>
                <a:gd name="T85" fmla="*/ 102 h 127"/>
                <a:gd name="T86" fmla="*/ 67 w 180"/>
                <a:gd name="T87" fmla="*/ 113 h 127"/>
                <a:gd name="T88" fmla="*/ 71 w 180"/>
                <a:gd name="T89" fmla="*/ 115 h 127"/>
                <a:gd name="T90" fmla="*/ 60 w 180"/>
                <a:gd name="T9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127">
                  <a:moveTo>
                    <a:pt x="41" y="115"/>
                  </a:moveTo>
                  <a:cubicBezTo>
                    <a:pt x="40" y="111"/>
                    <a:pt x="38" y="106"/>
                    <a:pt x="37" y="102"/>
                  </a:cubicBezTo>
                  <a:cubicBezTo>
                    <a:pt x="34" y="97"/>
                    <a:pt x="30" y="91"/>
                    <a:pt x="27" y="86"/>
                  </a:cubicBezTo>
                  <a:cubicBezTo>
                    <a:pt x="24" y="80"/>
                    <a:pt x="22" y="73"/>
                    <a:pt x="21" y="66"/>
                  </a:cubicBezTo>
                  <a:cubicBezTo>
                    <a:pt x="20" y="59"/>
                    <a:pt x="20" y="51"/>
                    <a:pt x="18" y="44"/>
                  </a:cubicBezTo>
                  <a:cubicBezTo>
                    <a:pt x="16" y="36"/>
                    <a:pt x="12" y="28"/>
                    <a:pt x="7" y="21"/>
                  </a:cubicBezTo>
                  <a:cubicBezTo>
                    <a:pt x="4" y="17"/>
                    <a:pt x="2" y="12"/>
                    <a:pt x="1" y="7"/>
                  </a:cubicBezTo>
                  <a:cubicBezTo>
                    <a:pt x="1" y="6"/>
                    <a:pt x="1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24" y="0"/>
                    <a:pt x="29" y="0"/>
                    <a:pt x="33" y="1"/>
                  </a:cubicBezTo>
                  <a:cubicBezTo>
                    <a:pt x="40" y="3"/>
                    <a:pt x="42" y="7"/>
                    <a:pt x="41" y="14"/>
                  </a:cubicBezTo>
                  <a:cubicBezTo>
                    <a:pt x="41" y="16"/>
                    <a:pt x="40" y="18"/>
                    <a:pt x="39" y="19"/>
                  </a:cubicBezTo>
                  <a:cubicBezTo>
                    <a:pt x="38" y="23"/>
                    <a:pt x="38" y="26"/>
                    <a:pt x="39" y="29"/>
                  </a:cubicBezTo>
                  <a:cubicBezTo>
                    <a:pt x="42" y="32"/>
                    <a:pt x="41" y="35"/>
                    <a:pt x="41" y="38"/>
                  </a:cubicBezTo>
                  <a:cubicBezTo>
                    <a:pt x="41" y="42"/>
                    <a:pt x="42" y="45"/>
                    <a:pt x="44" y="49"/>
                  </a:cubicBezTo>
                  <a:cubicBezTo>
                    <a:pt x="44" y="49"/>
                    <a:pt x="45" y="50"/>
                    <a:pt x="45" y="50"/>
                  </a:cubicBezTo>
                  <a:cubicBezTo>
                    <a:pt x="47" y="51"/>
                    <a:pt x="48" y="51"/>
                    <a:pt x="49" y="49"/>
                  </a:cubicBezTo>
                  <a:cubicBezTo>
                    <a:pt x="51" y="47"/>
                    <a:pt x="51" y="44"/>
                    <a:pt x="51" y="40"/>
                  </a:cubicBezTo>
                  <a:cubicBezTo>
                    <a:pt x="50" y="36"/>
                    <a:pt x="49" y="31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2"/>
                    <a:pt x="48" y="19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50" y="15"/>
                    <a:pt x="52" y="15"/>
                    <a:pt x="54" y="14"/>
                  </a:cubicBezTo>
                  <a:cubicBezTo>
                    <a:pt x="58" y="14"/>
                    <a:pt x="62" y="14"/>
                    <a:pt x="66" y="15"/>
                  </a:cubicBezTo>
                  <a:cubicBezTo>
                    <a:pt x="70" y="15"/>
                    <a:pt x="73" y="16"/>
                    <a:pt x="75" y="20"/>
                  </a:cubicBezTo>
                  <a:cubicBezTo>
                    <a:pt x="75" y="20"/>
                    <a:pt x="75" y="20"/>
                    <a:pt x="75" y="21"/>
                  </a:cubicBezTo>
                  <a:cubicBezTo>
                    <a:pt x="74" y="23"/>
                    <a:pt x="74" y="24"/>
                    <a:pt x="75" y="26"/>
                  </a:cubicBezTo>
                  <a:cubicBezTo>
                    <a:pt x="75" y="30"/>
                    <a:pt x="76" y="33"/>
                    <a:pt x="78" y="36"/>
                  </a:cubicBezTo>
                  <a:cubicBezTo>
                    <a:pt x="78" y="39"/>
                    <a:pt x="80" y="41"/>
                    <a:pt x="80" y="44"/>
                  </a:cubicBezTo>
                  <a:cubicBezTo>
                    <a:pt x="81" y="45"/>
                    <a:pt x="81" y="46"/>
                    <a:pt x="82" y="47"/>
                  </a:cubicBezTo>
                  <a:cubicBezTo>
                    <a:pt x="82" y="48"/>
                    <a:pt x="83" y="48"/>
                    <a:pt x="83" y="49"/>
                  </a:cubicBezTo>
                  <a:cubicBezTo>
                    <a:pt x="83" y="51"/>
                    <a:pt x="84" y="52"/>
                    <a:pt x="85" y="52"/>
                  </a:cubicBezTo>
                  <a:cubicBezTo>
                    <a:pt x="86" y="55"/>
                    <a:pt x="87" y="57"/>
                    <a:pt x="87" y="59"/>
                  </a:cubicBezTo>
                  <a:cubicBezTo>
                    <a:pt x="88" y="60"/>
                    <a:pt x="88" y="59"/>
                    <a:pt x="88" y="59"/>
                  </a:cubicBezTo>
                  <a:cubicBezTo>
                    <a:pt x="88" y="59"/>
                    <a:pt x="88" y="59"/>
                    <a:pt x="87" y="59"/>
                  </a:cubicBezTo>
                  <a:cubicBezTo>
                    <a:pt x="87" y="59"/>
                    <a:pt x="87" y="58"/>
                    <a:pt x="87" y="57"/>
                  </a:cubicBezTo>
                  <a:cubicBezTo>
                    <a:pt x="88" y="57"/>
                    <a:pt x="89" y="57"/>
                    <a:pt x="89" y="58"/>
                  </a:cubicBezTo>
                  <a:cubicBezTo>
                    <a:pt x="89" y="60"/>
                    <a:pt x="91" y="61"/>
                    <a:pt x="92" y="61"/>
                  </a:cubicBezTo>
                  <a:cubicBezTo>
                    <a:pt x="93" y="60"/>
                    <a:pt x="93" y="59"/>
                    <a:pt x="93" y="59"/>
                  </a:cubicBezTo>
                  <a:cubicBezTo>
                    <a:pt x="93" y="56"/>
                    <a:pt x="92" y="53"/>
                    <a:pt x="91" y="51"/>
                  </a:cubicBezTo>
                  <a:cubicBezTo>
                    <a:pt x="91" y="48"/>
                    <a:pt x="90" y="46"/>
                    <a:pt x="90" y="44"/>
                  </a:cubicBezTo>
                  <a:cubicBezTo>
                    <a:pt x="89" y="39"/>
                    <a:pt x="87" y="34"/>
                    <a:pt x="86" y="29"/>
                  </a:cubicBezTo>
                  <a:cubicBezTo>
                    <a:pt x="86" y="29"/>
                    <a:pt x="86" y="28"/>
                    <a:pt x="86" y="28"/>
                  </a:cubicBezTo>
                  <a:cubicBezTo>
                    <a:pt x="86" y="26"/>
                    <a:pt x="86" y="26"/>
                    <a:pt x="84" y="25"/>
                  </a:cubicBezTo>
                  <a:cubicBezTo>
                    <a:pt x="83" y="25"/>
                    <a:pt x="82" y="25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3"/>
                    <a:pt x="81" y="24"/>
                    <a:pt x="82" y="24"/>
                  </a:cubicBezTo>
                  <a:cubicBezTo>
                    <a:pt x="92" y="25"/>
                    <a:pt x="102" y="25"/>
                    <a:pt x="112" y="25"/>
                  </a:cubicBezTo>
                  <a:cubicBezTo>
                    <a:pt x="122" y="24"/>
                    <a:pt x="131" y="24"/>
                    <a:pt x="140" y="27"/>
                  </a:cubicBezTo>
                  <a:cubicBezTo>
                    <a:pt x="146" y="28"/>
                    <a:pt x="149" y="32"/>
                    <a:pt x="150" y="38"/>
                  </a:cubicBezTo>
                  <a:cubicBezTo>
                    <a:pt x="150" y="39"/>
                    <a:pt x="151" y="39"/>
                    <a:pt x="151" y="40"/>
                  </a:cubicBezTo>
                  <a:cubicBezTo>
                    <a:pt x="151" y="41"/>
                    <a:pt x="151" y="41"/>
                    <a:pt x="150" y="41"/>
                  </a:cubicBezTo>
                  <a:cubicBezTo>
                    <a:pt x="149" y="41"/>
                    <a:pt x="148" y="42"/>
                    <a:pt x="148" y="43"/>
                  </a:cubicBezTo>
                  <a:cubicBezTo>
                    <a:pt x="147" y="44"/>
                    <a:pt x="146" y="44"/>
                    <a:pt x="146" y="45"/>
                  </a:cubicBezTo>
                  <a:cubicBezTo>
                    <a:pt x="145" y="45"/>
                    <a:pt x="145" y="46"/>
                    <a:pt x="145" y="46"/>
                  </a:cubicBezTo>
                  <a:cubicBezTo>
                    <a:pt x="145" y="50"/>
                    <a:pt x="144" y="54"/>
                    <a:pt x="145" y="58"/>
                  </a:cubicBezTo>
                  <a:cubicBezTo>
                    <a:pt x="145" y="60"/>
                    <a:pt x="147" y="62"/>
                    <a:pt x="147" y="64"/>
                  </a:cubicBezTo>
                  <a:cubicBezTo>
                    <a:pt x="147" y="65"/>
                    <a:pt x="148" y="66"/>
                    <a:pt x="148" y="67"/>
                  </a:cubicBezTo>
                  <a:cubicBezTo>
                    <a:pt x="149" y="69"/>
                    <a:pt x="150" y="73"/>
                    <a:pt x="152" y="74"/>
                  </a:cubicBezTo>
                  <a:cubicBezTo>
                    <a:pt x="153" y="76"/>
                    <a:pt x="155" y="78"/>
                    <a:pt x="158" y="79"/>
                  </a:cubicBezTo>
                  <a:cubicBezTo>
                    <a:pt x="159" y="80"/>
                    <a:pt x="160" y="80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3" y="78"/>
                    <a:pt x="164" y="77"/>
                    <a:pt x="165" y="75"/>
                  </a:cubicBezTo>
                  <a:cubicBezTo>
                    <a:pt x="167" y="70"/>
                    <a:pt x="168" y="66"/>
                    <a:pt x="167" y="60"/>
                  </a:cubicBezTo>
                  <a:cubicBezTo>
                    <a:pt x="167" y="60"/>
                    <a:pt x="167" y="59"/>
                    <a:pt x="167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70" y="59"/>
                    <a:pt x="171" y="60"/>
                    <a:pt x="173" y="61"/>
                  </a:cubicBezTo>
                  <a:cubicBezTo>
                    <a:pt x="174" y="61"/>
                    <a:pt x="174" y="62"/>
                    <a:pt x="174" y="63"/>
                  </a:cubicBezTo>
                  <a:cubicBezTo>
                    <a:pt x="174" y="66"/>
                    <a:pt x="174" y="70"/>
                    <a:pt x="174" y="73"/>
                  </a:cubicBezTo>
                  <a:cubicBezTo>
                    <a:pt x="173" y="85"/>
                    <a:pt x="174" y="96"/>
                    <a:pt x="177" y="107"/>
                  </a:cubicBezTo>
                  <a:cubicBezTo>
                    <a:pt x="178" y="111"/>
                    <a:pt x="179" y="115"/>
                    <a:pt x="180" y="119"/>
                  </a:cubicBezTo>
                  <a:cubicBezTo>
                    <a:pt x="165" y="125"/>
                    <a:pt x="148" y="127"/>
                    <a:pt x="132" y="126"/>
                  </a:cubicBezTo>
                  <a:cubicBezTo>
                    <a:pt x="126" y="126"/>
                    <a:pt x="121" y="124"/>
                    <a:pt x="116" y="122"/>
                  </a:cubicBezTo>
                  <a:cubicBezTo>
                    <a:pt x="106" y="117"/>
                    <a:pt x="96" y="115"/>
                    <a:pt x="85" y="115"/>
                  </a:cubicBezTo>
                  <a:cubicBezTo>
                    <a:pt x="85" y="114"/>
                    <a:pt x="84" y="114"/>
                    <a:pt x="85" y="113"/>
                  </a:cubicBezTo>
                  <a:cubicBezTo>
                    <a:pt x="85" y="111"/>
                    <a:pt x="85" y="109"/>
                    <a:pt x="83" y="107"/>
                  </a:cubicBezTo>
                  <a:cubicBezTo>
                    <a:pt x="82" y="106"/>
                    <a:pt x="82" y="105"/>
                    <a:pt x="82" y="104"/>
                  </a:cubicBezTo>
                  <a:cubicBezTo>
                    <a:pt x="82" y="102"/>
                    <a:pt x="82" y="102"/>
                    <a:pt x="81" y="101"/>
                  </a:cubicBezTo>
                  <a:cubicBezTo>
                    <a:pt x="80" y="101"/>
                    <a:pt x="79" y="100"/>
                    <a:pt x="79" y="99"/>
                  </a:cubicBezTo>
                  <a:cubicBezTo>
                    <a:pt x="80" y="96"/>
                    <a:pt x="78" y="94"/>
                    <a:pt x="76" y="92"/>
                  </a:cubicBezTo>
                  <a:cubicBezTo>
                    <a:pt x="75" y="91"/>
                    <a:pt x="74" y="90"/>
                    <a:pt x="73" y="88"/>
                  </a:cubicBezTo>
                  <a:cubicBezTo>
                    <a:pt x="72" y="87"/>
                    <a:pt x="69" y="87"/>
                    <a:pt x="68" y="87"/>
                  </a:cubicBezTo>
                  <a:cubicBezTo>
                    <a:pt x="67" y="88"/>
                    <a:pt x="67" y="88"/>
                    <a:pt x="67" y="89"/>
                  </a:cubicBezTo>
                  <a:cubicBezTo>
                    <a:pt x="66" y="93"/>
                    <a:pt x="65" y="97"/>
                    <a:pt x="65" y="102"/>
                  </a:cubicBezTo>
                  <a:cubicBezTo>
                    <a:pt x="65" y="103"/>
                    <a:pt x="65" y="103"/>
                    <a:pt x="65" y="104"/>
                  </a:cubicBezTo>
                  <a:cubicBezTo>
                    <a:pt x="64" y="107"/>
                    <a:pt x="66" y="110"/>
                    <a:pt x="67" y="113"/>
                  </a:cubicBezTo>
                  <a:cubicBezTo>
                    <a:pt x="67" y="114"/>
                    <a:pt x="68" y="114"/>
                    <a:pt x="68" y="113"/>
                  </a:cubicBezTo>
                  <a:cubicBezTo>
                    <a:pt x="70" y="113"/>
                    <a:pt x="71" y="113"/>
                    <a:pt x="71" y="115"/>
                  </a:cubicBezTo>
                  <a:cubicBezTo>
                    <a:pt x="69" y="115"/>
                    <a:pt x="68" y="115"/>
                    <a:pt x="66" y="115"/>
                  </a:cubicBezTo>
                  <a:cubicBezTo>
                    <a:pt x="64" y="115"/>
                    <a:pt x="62" y="115"/>
                    <a:pt x="60" y="115"/>
                  </a:cubicBezTo>
                  <a:cubicBezTo>
                    <a:pt x="54" y="115"/>
                    <a:pt x="47" y="116"/>
                    <a:pt x="4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344">
              <a:extLst>
                <a:ext uri="{FF2B5EF4-FFF2-40B4-BE49-F238E27FC236}">
                  <a16:creationId xmlns:a16="http://schemas.microsoft.com/office/drawing/2014/main" id="{5D86AA5C-48C1-1AA7-3432-590AF594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3" y="1751013"/>
              <a:ext cx="954087" cy="838200"/>
            </a:xfrm>
            <a:custGeom>
              <a:avLst/>
              <a:gdLst>
                <a:gd name="T0" fmla="*/ 28 w 141"/>
                <a:gd name="T1" fmla="*/ 102 h 124"/>
                <a:gd name="T2" fmla="*/ 27 w 141"/>
                <a:gd name="T3" fmla="*/ 98 h 124"/>
                <a:gd name="T4" fmla="*/ 20 w 141"/>
                <a:gd name="T5" fmla="*/ 68 h 124"/>
                <a:gd name="T6" fmla="*/ 15 w 141"/>
                <a:gd name="T7" fmla="*/ 46 h 124"/>
                <a:gd name="T8" fmla="*/ 4 w 141"/>
                <a:gd name="T9" fmla="*/ 15 h 124"/>
                <a:gd name="T10" fmla="*/ 2 w 141"/>
                <a:gd name="T11" fmla="*/ 0 h 124"/>
                <a:gd name="T12" fmla="*/ 36 w 141"/>
                <a:gd name="T13" fmla="*/ 1 h 124"/>
                <a:gd name="T14" fmla="*/ 68 w 141"/>
                <a:gd name="T15" fmla="*/ 9 h 124"/>
                <a:gd name="T16" fmla="*/ 93 w 141"/>
                <a:gd name="T17" fmla="*/ 12 h 124"/>
                <a:gd name="T18" fmla="*/ 99 w 141"/>
                <a:gd name="T19" fmla="*/ 14 h 124"/>
                <a:gd name="T20" fmla="*/ 103 w 141"/>
                <a:gd name="T21" fmla="*/ 19 h 124"/>
                <a:gd name="T22" fmla="*/ 102 w 141"/>
                <a:gd name="T23" fmla="*/ 22 h 124"/>
                <a:gd name="T24" fmla="*/ 102 w 141"/>
                <a:gd name="T25" fmla="*/ 32 h 124"/>
                <a:gd name="T26" fmla="*/ 101 w 141"/>
                <a:gd name="T27" fmla="*/ 38 h 124"/>
                <a:gd name="T28" fmla="*/ 99 w 141"/>
                <a:gd name="T29" fmla="*/ 50 h 124"/>
                <a:gd name="T30" fmla="*/ 98 w 141"/>
                <a:gd name="T31" fmla="*/ 48 h 124"/>
                <a:gd name="T32" fmla="*/ 98 w 141"/>
                <a:gd name="T33" fmla="*/ 47 h 124"/>
                <a:gd name="T34" fmla="*/ 96 w 141"/>
                <a:gd name="T35" fmla="*/ 44 h 124"/>
                <a:gd name="T36" fmla="*/ 87 w 141"/>
                <a:gd name="T37" fmla="*/ 55 h 124"/>
                <a:gd name="T38" fmla="*/ 65 w 141"/>
                <a:gd name="T39" fmla="*/ 58 h 124"/>
                <a:gd name="T40" fmla="*/ 67 w 141"/>
                <a:gd name="T41" fmla="*/ 62 h 124"/>
                <a:gd name="T42" fmla="*/ 66 w 141"/>
                <a:gd name="T43" fmla="*/ 66 h 124"/>
                <a:gd name="T44" fmla="*/ 67 w 141"/>
                <a:gd name="T45" fmla="*/ 84 h 124"/>
                <a:gd name="T46" fmla="*/ 68 w 141"/>
                <a:gd name="T47" fmla="*/ 96 h 124"/>
                <a:gd name="T48" fmla="*/ 71 w 141"/>
                <a:gd name="T49" fmla="*/ 102 h 124"/>
                <a:gd name="T50" fmla="*/ 77 w 141"/>
                <a:gd name="T51" fmla="*/ 100 h 124"/>
                <a:gd name="T52" fmla="*/ 77 w 141"/>
                <a:gd name="T53" fmla="*/ 94 h 124"/>
                <a:gd name="T54" fmla="*/ 77 w 141"/>
                <a:gd name="T55" fmla="*/ 92 h 124"/>
                <a:gd name="T56" fmla="*/ 82 w 141"/>
                <a:gd name="T57" fmla="*/ 87 h 124"/>
                <a:gd name="T58" fmla="*/ 87 w 141"/>
                <a:gd name="T59" fmla="*/ 82 h 124"/>
                <a:gd name="T60" fmla="*/ 95 w 141"/>
                <a:gd name="T61" fmla="*/ 79 h 124"/>
                <a:gd name="T62" fmla="*/ 110 w 141"/>
                <a:gd name="T63" fmla="*/ 88 h 124"/>
                <a:gd name="T64" fmla="*/ 112 w 141"/>
                <a:gd name="T65" fmla="*/ 86 h 124"/>
                <a:gd name="T66" fmla="*/ 113 w 141"/>
                <a:gd name="T67" fmla="*/ 82 h 124"/>
                <a:gd name="T68" fmla="*/ 116 w 141"/>
                <a:gd name="T69" fmla="*/ 89 h 124"/>
                <a:gd name="T70" fmla="*/ 119 w 141"/>
                <a:gd name="T71" fmla="*/ 93 h 124"/>
                <a:gd name="T72" fmla="*/ 121 w 141"/>
                <a:gd name="T73" fmla="*/ 99 h 124"/>
                <a:gd name="T74" fmla="*/ 123 w 141"/>
                <a:gd name="T75" fmla="*/ 95 h 124"/>
                <a:gd name="T76" fmla="*/ 125 w 141"/>
                <a:gd name="T77" fmla="*/ 98 h 124"/>
                <a:gd name="T78" fmla="*/ 126 w 141"/>
                <a:gd name="T79" fmla="*/ 106 h 124"/>
                <a:gd name="T80" fmla="*/ 128 w 141"/>
                <a:gd name="T81" fmla="*/ 111 h 124"/>
                <a:gd name="T82" fmla="*/ 134 w 141"/>
                <a:gd name="T83" fmla="*/ 116 h 124"/>
                <a:gd name="T84" fmla="*/ 140 w 141"/>
                <a:gd name="T85" fmla="*/ 115 h 124"/>
                <a:gd name="T86" fmla="*/ 141 w 141"/>
                <a:gd name="T87" fmla="*/ 122 h 124"/>
                <a:gd name="T88" fmla="*/ 132 w 141"/>
                <a:gd name="T89" fmla="*/ 120 h 124"/>
                <a:gd name="T90" fmla="*/ 116 w 141"/>
                <a:gd name="T91" fmla="*/ 118 h 124"/>
                <a:gd name="T92" fmla="*/ 97 w 141"/>
                <a:gd name="T93" fmla="*/ 119 h 124"/>
                <a:gd name="T94" fmla="*/ 66 w 141"/>
                <a:gd name="T95" fmla="*/ 121 h 124"/>
                <a:gd name="T96" fmla="*/ 33 w 141"/>
                <a:gd name="T97" fmla="*/ 124 h 124"/>
                <a:gd name="T98" fmla="*/ 29 w 141"/>
                <a:gd name="T99" fmla="*/ 10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24">
                  <a:moveTo>
                    <a:pt x="28" y="103"/>
                  </a:moveTo>
                  <a:cubicBezTo>
                    <a:pt x="28" y="102"/>
                    <a:pt x="28" y="102"/>
                    <a:pt x="28" y="102"/>
                  </a:cubicBezTo>
                  <a:cubicBezTo>
                    <a:pt x="28" y="101"/>
                    <a:pt x="27" y="100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5"/>
                    <a:pt x="26" y="92"/>
                    <a:pt x="25" y="89"/>
                  </a:cubicBezTo>
                  <a:cubicBezTo>
                    <a:pt x="24" y="82"/>
                    <a:pt x="22" y="75"/>
                    <a:pt x="20" y="68"/>
                  </a:cubicBezTo>
                  <a:cubicBezTo>
                    <a:pt x="19" y="63"/>
                    <a:pt x="18" y="58"/>
                    <a:pt x="16" y="53"/>
                  </a:cubicBezTo>
                  <a:cubicBezTo>
                    <a:pt x="15" y="51"/>
                    <a:pt x="15" y="48"/>
                    <a:pt x="15" y="46"/>
                  </a:cubicBezTo>
                  <a:cubicBezTo>
                    <a:pt x="14" y="41"/>
                    <a:pt x="13" y="37"/>
                    <a:pt x="11" y="33"/>
                  </a:cubicBezTo>
                  <a:cubicBezTo>
                    <a:pt x="9" y="27"/>
                    <a:pt x="6" y="21"/>
                    <a:pt x="4" y="15"/>
                  </a:cubicBezTo>
                  <a:cubicBezTo>
                    <a:pt x="2" y="11"/>
                    <a:pt x="1" y="6"/>
                    <a:pt x="0" y="1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9" y="2"/>
                    <a:pt x="17" y="2"/>
                    <a:pt x="24" y="2"/>
                  </a:cubicBezTo>
                  <a:cubicBezTo>
                    <a:pt x="28" y="2"/>
                    <a:pt x="32" y="1"/>
                    <a:pt x="36" y="1"/>
                  </a:cubicBezTo>
                  <a:cubicBezTo>
                    <a:pt x="43" y="1"/>
                    <a:pt x="50" y="2"/>
                    <a:pt x="57" y="4"/>
                  </a:cubicBezTo>
                  <a:cubicBezTo>
                    <a:pt x="60" y="6"/>
                    <a:pt x="64" y="8"/>
                    <a:pt x="68" y="9"/>
                  </a:cubicBezTo>
                  <a:cubicBezTo>
                    <a:pt x="71" y="10"/>
                    <a:pt x="74" y="10"/>
                    <a:pt x="78" y="10"/>
                  </a:cubicBezTo>
                  <a:cubicBezTo>
                    <a:pt x="83" y="11"/>
                    <a:pt x="88" y="11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cubicBezTo>
                    <a:pt x="95" y="13"/>
                    <a:pt x="97" y="14"/>
                    <a:pt x="99" y="14"/>
                  </a:cubicBezTo>
                  <a:cubicBezTo>
                    <a:pt x="100" y="15"/>
                    <a:pt x="100" y="15"/>
                    <a:pt x="101" y="16"/>
                  </a:cubicBezTo>
                  <a:cubicBezTo>
                    <a:pt x="101" y="17"/>
                    <a:pt x="102" y="18"/>
                    <a:pt x="103" y="19"/>
                  </a:cubicBezTo>
                  <a:cubicBezTo>
                    <a:pt x="103" y="20"/>
                    <a:pt x="103" y="21"/>
                    <a:pt x="10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5"/>
                    <a:pt x="101" y="28"/>
                    <a:pt x="102" y="31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3" y="34"/>
                    <a:pt x="103" y="34"/>
                    <a:pt x="101" y="36"/>
                  </a:cubicBezTo>
                  <a:cubicBezTo>
                    <a:pt x="101" y="37"/>
                    <a:pt x="101" y="37"/>
                    <a:pt x="101" y="38"/>
                  </a:cubicBezTo>
                  <a:cubicBezTo>
                    <a:pt x="101" y="41"/>
                    <a:pt x="101" y="44"/>
                    <a:pt x="101" y="46"/>
                  </a:cubicBezTo>
                  <a:cubicBezTo>
                    <a:pt x="101" y="48"/>
                    <a:pt x="100" y="50"/>
                    <a:pt x="99" y="50"/>
                  </a:cubicBezTo>
                  <a:cubicBezTo>
                    <a:pt x="97" y="50"/>
                    <a:pt x="97" y="49"/>
                    <a:pt x="97" y="48"/>
                  </a:cubicBezTo>
                  <a:cubicBezTo>
                    <a:pt x="97" y="48"/>
                    <a:pt x="97" y="48"/>
                    <a:pt x="98" y="48"/>
                  </a:cubicBezTo>
                  <a:cubicBezTo>
                    <a:pt x="98" y="48"/>
                    <a:pt x="98" y="47"/>
                    <a:pt x="98" y="47"/>
                  </a:cubicBezTo>
                  <a:cubicBezTo>
                    <a:pt x="98" y="47"/>
                    <a:pt x="98" y="46"/>
                    <a:pt x="98" y="47"/>
                  </a:cubicBezTo>
                  <a:cubicBezTo>
                    <a:pt x="98" y="47"/>
                    <a:pt x="98" y="47"/>
                    <a:pt x="97" y="47"/>
                  </a:cubicBezTo>
                  <a:cubicBezTo>
                    <a:pt x="96" y="46"/>
                    <a:pt x="96" y="45"/>
                    <a:pt x="96" y="44"/>
                  </a:cubicBezTo>
                  <a:cubicBezTo>
                    <a:pt x="95" y="42"/>
                    <a:pt x="95" y="41"/>
                    <a:pt x="94" y="39"/>
                  </a:cubicBezTo>
                  <a:cubicBezTo>
                    <a:pt x="91" y="44"/>
                    <a:pt x="89" y="50"/>
                    <a:pt x="87" y="55"/>
                  </a:cubicBezTo>
                  <a:cubicBezTo>
                    <a:pt x="87" y="57"/>
                    <a:pt x="86" y="58"/>
                    <a:pt x="84" y="58"/>
                  </a:cubicBezTo>
                  <a:cubicBezTo>
                    <a:pt x="77" y="58"/>
                    <a:pt x="71" y="58"/>
                    <a:pt x="65" y="58"/>
                  </a:cubicBezTo>
                  <a:cubicBezTo>
                    <a:pt x="64" y="58"/>
                    <a:pt x="64" y="58"/>
                    <a:pt x="63" y="58"/>
                  </a:cubicBezTo>
                  <a:cubicBezTo>
                    <a:pt x="64" y="60"/>
                    <a:pt x="66" y="60"/>
                    <a:pt x="67" y="62"/>
                  </a:cubicBezTo>
                  <a:cubicBezTo>
                    <a:pt x="67" y="62"/>
                    <a:pt x="67" y="64"/>
                    <a:pt x="66" y="65"/>
                  </a:cubicBezTo>
                  <a:cubicBezTo>
                    <a:pt x="66" y="65"/>
                    <a:pt x="66" y="65"/>
                    <a:pt x="66" y="66"/>
                  </a:cubicBezTo>
                  <a:cubicBezTo>
                    <a:pt x="68" y="68"/>
                    <a:pt x="67" y="70"/>
                    <a:pt x="67" y="72"/>
                  </a:cubicBezTo>
                  <a:cubicBezTo>
                    <a:pt x="66" y="76"/>
                    <a:pt x="66" y="80"/>
                    <a:pt x="67" y="84"/>
                  </a:cubicBezTo>
                  <a:cubicBezTo>
                    <a:pt x="67" y="85"/>
                    <a:pt x="67" y="87"/>
                    <a:pt x="67" y="89"/>
                  </a:cubicBezTo>
                  <a:cubicBezTo>
                    <a:pt x="67" y="91"/>
                    <a:pt x="68" y="93"/>
                    <a:pt x="68" y="96"/>
                  </a:cubicBezTo>
                  <a:cubicBezTo>
                    <a:pt x="69" y="96"/>
                    <a:pt x="69" y="97"/>
                    <a:pt x="69" y="97"/>
                  </a:cubicBezTo>
                  <a:cubicBezTo>
                    <a:pt x="68" y="99"/>
                    <a:pt x="70" y="101"/>
                    <a:pt x="71" y="102"/>
                  </a:cubicBezTo>
                  <a:cubicBezTo>
                    <a:pt x="72" y="104"/>
                    <a:pt x="75" y="103"/>
                    <a:pt x="76" y="101"/>
                  </a:cubicBezTo>
                  <a:cubicBezTo>
                    <a:pt x="76" y="101"/>
                    <a:pt x="76" y="100"/>
                    <a:pt x="77" y="100"/>
                  </a:cubicBezTo>
                  <a:cubicBezTo>
                    <a:pt x="78" y="99"/>
                    <a:pt x="78" y="98"/>
                    <a:pt x="79" y="96"/>
                  </a:cubicBezTo>
                  <a:cubicBezTo>
                    <a:pt x="79" y="94"/>
                    <a:pt x="79" y="94"/>
                    <a:pt x="77" y="94"/>
                  </a:cubicBezTo>
                  <a:cubicBezTo>
                    <a:pt x="76" y="94"/>
                    <a:pt x="76" y="94"/>
                    <a:pt x="75" y="93"/>
                  </a:cubicBezTo>
                  <a:cubicBezTo>
                    <a:pt x="75" y="92"/>
                    <a:pt x="76" y="92"/>
                    <a:pt x="77" y="92"/>
                  </a:cubicBezTo>
                  <a:cubicBezTo>
                    <a:pt x="78" y="92"/>
                    <a:pt x="79" y="90"/>
                    <a:pt x="80" y="89"/>
                  </a:cubicBezTo>
                  <a:cubicBezTo>
                    <a:pt x="81" y="88"/>
                    <a:pt x="81" y="87"/>
                    <a:pt x="82" y="87"/>
                  </a:cubicBezTo>
                  <a:cubicBezTo>
                    <a:pt x="84" y="87"/>
                    <a:pt x="84" y="86"/>
                    <a:pt x="85" y="84"/>
                  </a:cubicBezTo>
                  <a:cubicBezTo>
                    <a:pt x="85" y="83"/>
                    <a:pt x="86" y="83"/>
                    <a:pt x="87" y="82"/>
                  </a:cubicBezTo>
                  <a:cubicBezTo>
                    <a:pt x="88" y="81"/>
                    <a:pt x="90" y="80"/>
                    <a:pt x="92" y="79"/>
                  </a:cubicBezTo>
                  <a:cubicBezTo>
                    <a:pt x="93" y="78"/>
                    <a:pt x="94" y="78"/>
                    <a:pt x="95" y="79"/>
                  </a:cubicBezTo>
                  <a:cubicBezTo>
                    <a:pt x="97" y="80"/>
                    <a:pt x="99" y="82"/>
                    <a:pt x="101" y="83"/>
                  </a:cubicBezTo>
                  <a:cubicBezTo>
                    <a:pt x="104" y="85"/>
                    <a:pt x="107" y="86"/>
                    <a:pt x="110" y="88"/>
                  </a:cubicBezTo>
                  <a:cubicBezTo>
                    <a:pt x="111" y="89"/>
                    <a:pt x="111" y="89"/>
                    <a:pt x="112" y="88"/>
                  </a:cubicBezTo>
                  <a:cubicBezTo>
                    <a:pt x="113" y="87"/>
                    <a:pt x="112" y="87"/>
                    <a:pt x="112" y="86"/>
                  </a:cubicBezTo>
                  <a:cubicBezTo>
                    <a:pt x="112" y="85"/>
                    <a:pt x="111" y="84"/>
                    <a:pt x="112" y="83"/>
                  </a:cubicBezTo>
                  <a:cubicBezTo>
                    <a:pt x="112" y="82"/>
                    <a:pt x="112" y="81"/>
                    <a:pt x="113" y="82"/>
                  </a:cubicBezTo>
                  <a:cubicBezTo>
                    <a:pt x="114" y="82"/>
                    <a:pt x="115" y="83"/>
                    <a:pt x="114" y="84"/>
                  </a:cubicBezTo>
                  <a:cubicBezTo>
                    <a:pt x="114" y="86"/>
                    <a:pt x="115" y="87"/>
                    <a:pt x="116" y="89"/>
                  </a:cubicBezTo>
                  <a:cubicBezTo>
                    <a:pt x="117" y="90"/>
                    <a:pt x="118" y="91"/>
                    <a:pt x="118" y="92"/>
                  </a:cubicBezTo>
                  <a:cubicBezTo>
                    <a:pt x="118" y="93"/>
                    <a:pt x="118" y="93"/>
                    <a:pt x="119" y="93"/>
                  </a:cubicBezTo>
                  <a:cubicBezTo>
                    <a:pt x="121" y="93"/>
                    <a:pt x="121" y="94"/>
                    <a:pt x="121" y="95"/>
                  </a:cubicBezTo>
                  <a:cubicBezTo>
                    <a:pt x="121" y="96"/>
                    <a:pt x="121" y="97"/>
                    <a:pt x="121" y="99"/>
                  </a:cubicBezTo>
                  <a:cubicBezTo>
                    <a:pt x="122" y="99"/>
                    <a:pt x="122" y="98"/>
                    <a:pt x="122" y="97"/>
                  </a:cubicBezTo>
                  <a:cubicBezTo>
                    <a:pt x="122" y="96"/>
                    <a:pt x="122" y="95"/>
                    <a:pt x="123" y="95"/>
                  </a:cubicBezTo>
                  <a:cubicBezTo>
                    <a:pt x="124" y="95"/>
                    <a:pt x="124" y="96"/>
                    <a:pt x="124" y="96"/>
                  </a:cubicBezTo>
                  <a:cubicBezTo>
                    <a:pt x="125" y="97"/>
                    <a:pt x="125" y="97"/>
                    <a:pt x="125" y="98"/>
                  </a:cubicBezTo>
                  <a:cubicBezTo>
                    <a:pt x="123" y="100"/>
                    <a:pt x="125" y="102"/>
                    <a:pt x="125" y="105"/>
                  </a:cubicBezTo>
                  <a:cubicBezTo>
                    <a:pt x="125" y="105"/>
                    <a:pt x="125" y="106"/>
                    <a:pt x="126" y="106"/>
                  </a:cubicBezTo>
                  <a:cubicBezTo>
                    <a:pt x="127" y="107"/>
                    <a:pt x="128" y="108"/>
                    <a:pt x="128" y="109"/>
                  </a:cubicBezTo>
                  <a:cubicBezTo>
                    <a:pt x="128" y="110"/>
                    <a:pt x="128" y="110"/>
                    <a:pt x="128" y="111"/>
                  </a:cubicBezTo>
                  <a:cubicBezTo>
                    <a:pt x="128" y="113"/>
                    <a:pt x="129" y="113"/>
                    <a:pt x="131" y="113"/>
                  </a:cubicBezTo>
                  <a:cubicBezTo>
                    <a:pt x="132" y="113"/>
                    <a:pt x="134" y="114"/>
                    <a:pt x="134" y="116"/>
                  </a:cubicBezTo>
                  <a:cubicBezTo>
                    <a:pt x="135" y="117"/>
                    <a:pt x="137" y="117"/>
                    <a:pt x="138" y="116"/>
                  </a:cubicBezTo>
                  <a:cubicBezTo>
                    <a:pt x="139" y="116"/>
                    <a:pt x="139" y="115"/>
                    <a:pt x="140" y="115"/>
                  </a:cubicBezTo>
                  <a:cubicBezTo>
                    <a:pt x="140" y="115"/>
                    <a:pt x="140" y="116"/>
                    <a:pt x="140" y="116"/>
                  </a:cubicBezTo>
                  <a:cubicBezTo>
                    <a:pt x="141" y="118"/>
                    <a:pt x="141" y="120"/>
                    <a:pt x="141" y="122"/>
                  </a:cubicBezTo>
                  <a:cubicBezTo>
                    <a:pt x="141" y="123"/>
                    <a:pt x="140" y="123"/>
                    <a:pt x="139" y="123"/>
                  </a:cubicBezTo>
                  <a:cubicBezTo>
                    <a:pt x="137" y="122"/>
                    <a:pt x="135" y="121"/>
                    <a:pt x="132" y="120"/>
                  </a:cubicBezTo>
                  <a:cubicBezTo>
                    <a:pt x="130" y="119"/>
                    <a:pt x="127" y="119"/>
                    <a:pt x="125" y="119"/>
                  </a:cubicBezTo>
                  <a:cubicBezTo>
                    <a:pt x="122" y="118"/>
                    <a:pt x="119" y="119"/>
                    <a:pt x="116" y="118"/>
                  </a:cubicBezTo>
                  <a:cubicBezTo>
                    <a:pt x="113" y="118"/>
                    <a:pt x="111" y="118"/>
                    <a:pt x="108" y="118"/>
                  </a:cubicBezTo>
                  <a:cubicBezTo>
                    <a:pt x="104" y="118"/>
                    <a:pt x="101" y="118"/>
                    <a:pt x="97" y="119"/>
                  </a:cubicBezTo>
                  <a:cubicBezTo>
                    <a:pt x="96" y="119"/>
                    <a:pt x="94" y="118"/>
                    <a:pt x="92" y="119"/>
                  </a:cubicBezTo>
                  <a:cubicBezTo>
                    <a:pt x="84" y="120"/>
                    <a:pt x="75" y="120"/>
                    <a:pt x="66" y="121"/>
                  </a:cubicBezTo>
                  <a:cubicBezTo>
                    <a:pt x="56" y="123"/>
                    <a:pt x="45" y="123"/>
                    <a:pt x="35" y="124"/>
                  </a:cubicBezTo>
                  <a:cubicBezTo>
                    <a:pt x="34" y="124"/>
                    <a:pt x="34" y="124"/>
                    <a:pt x="33" y="124"/>
                  </a:cubicBezTo>
                  <a:cubicBezTo>
                    <a:pt x="32" y="124"/>
                    <a:pt x="31" y="124"/>
                    <a:pt x="30" y="123"/>
                  </a:cubicBezTo>
                  <a:cubicBezTo>
                    <a:pt x="30" y="117"/>
                    <a:pt x="29" y="111"/>
                    <a:pt x="29" y="106"/>
                  </a:cubicBezTo>
                  <a:cubicBezTo>
                    <a:pt x="29" y="105"/>
                    <a:pt x="28" y="104"/>
                    <a:pt x="28" y="103"/>
                  </a:cubicBezTo>
                  <a:close/>
                </a:path>
              </a:pathLst>
            </a:custGeom>
            <a:solidFill>
              <a:srgbClr val="1B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345">
              <a:extLst>
                <a:ext uri="{FF2B5EF4-FFF2-40B4-BE49-F238E27FC236}">
                  <a16:creationId xmlns:a16="http://schemas.microsoft.com/office/drawing/2014/main" id="{8CCDE56B-C3A5-0532-CBAF-84BE499C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2649538"/>
              <a:ext cx="954087" cy="798513"/>
            </a:xfrm>
            <a:custGeom>
              <a:avLst/>
              <a:gdLst>
                <a:gd name="T0" fmla="*/ 61 w 141"/>
                <a:gd name="T1" fmla="*/ 11 h 118"/>
                <a:gd name="T2" fmla="*/ 92 w 141"/>
                <a:gd name="T3" fmla="*/ 9 h 118"/>
                <a:gd name="T4" fmla="*/ 97 w 141"/>
                <a:gd name="T5" fmla="*/ 21 h 118"/>
                <a:gd name="T6" fmla="*/ 100 w 141"/>
                <a:gd name="T7" fmla="*/ 30 h 118"/>
                <a:gd name="T8" fmla="*/ 101 w 141"/>
                <a:gd name="T9" fmla="*/ 32 h 118"/>
                <a:gd name="T10" fmla="*/ 101 w 141"/>
                <a:gd name="T11" fmla="*/ 38 h 118"/>
                <a:gd name="T12" fmla="*/ 98 w 141"/>
                <a:gd name="T13" fmla="*/ 45 h 118"/>
                <a:gd name="T14" fmla="*/ 98 w 141"/>
                <a:gd name="T15" fmla="*/ 50 h 118"/>
                <a:gd name="T16" fmla="*/ 101 w 141"/>
                <a:gd name="T17" fmla="*/ 59 h 118"/>
                <a:gd name="T18" fmla="*/ 105 w 141"/>
                <a:gd name="T19" fmla="*/ 68 h 118"/>
                <a:gd name="T20" fmla="*/ 110 w 141"/>
                <a:gd name="T21" fmla="*/ 73 h 118"/>
                <a:gd name="T22" fmla="*/ 113 w 141"/>
                <a:gd name="T23" fmla="*/ 81 h 118"/>
                <a:gd name="T24" fmla="*/ 118 w 141"/>
                <a:gd name="T25" fmla="*/ 84 h 118"/>
                <a:gd name="T26" fmla="*/ 124 w 141"/>
                <a:gd name="T27" fmla="*/ 89 h 118"/>
                <a:gd name="T28" fmla="*/ 134 w 141"/>
                <a:gd name="T29" fmla="*/ 95 h 118"/>
                <a:gd name="T30" fmla="*/ 139 w 141"/>
                <a:gd name="T31" fmla="*/ 100 h 118"/>
                <a:gd name="T32" fmla="*/ 137 w 141"/>
                <a:gd name="T33" fmla="*/ 104 h 118"/>
                <a:gd name="T34" fmla="*/ 139 w 141"/>
                <a:gd name="T35" fmla="*/ 108 h 118"/>
                <a:gd name="T36" fmla="*/ 120 w 141"/>
                <a:gd name="T37" fmla="*/ 108 h 118"/>
                <a:gd name="T38" fmla="*/ 114 w 141"/>
                <a:gd name="T39" fmla="*/ 107 h 118"/>
                <a:gd name="T40" fmla="*/ 112 w 141"/>
                <a:gd name="T41" fmla="*/ 99 h 118"/>
                <a:gd name="T42" fmla="*/ 109 w 141"/>
                <a:gd name="T43" fmla="*/ 92 h 118"/>
                <a:gd name="T44" fmla="*/ 106 w 141"/>
                <a:gd name="T45" fmla="*/ 86 h 118"/>
                <a:gd name="T46" fmla="*/ 96 w 141"/>
                <a:gd name="T47" fmla="*/ 82 h 118"/>
                <a:gd name="T48" fmla="*/ 99 w 141"/>
                <a:gd name="T49" fmla="*/ 79 h 118"/>
                <a:gd name="T50" fmla="*/ 90 w 141"/>
                <a:gd name="T51" fmla="*/ 70 h 118"/>
                <a:gd name="T52" fmla="*/ 86 w 141"/>
                <a:gd name="T53" fmla="*/ 62 h 118"/>
                <a:gd name="T54" fmla="*/ 82 w 141"/>
                <a:gd name="T55" fmla="*/ 52 h 118"/>
                <a:gd name="T56" fmla="*/ 76 w 141"/>
                <a:gd name="T57" fmla="*/ 45 h 118"/>
                <a:gd name="T58" fmla="*/ 73 w 141"/>
                <a:gd name="T59" fmla="*/ 37 h 118"/>
                <a:gd name="T60" fmla="*/ 71 w 141"/>
                <a:gd name="T61" fmla="*/ 42 h 118"/>
                <a:gd name="T62" fmla="*/ 68 w 141"/>
                <a:gd name="T63" fmla="*/ 37 h 118"/>
                <a:gd name="T64" fmla="*/ 67 w 141"/>
                <a:gd name="T65" fmla="*/ 54 h 118"/>
                <a:gd name="T66" fmla="*/ 65 w 141"/>
                <a:gd name="T67" fmla="*/ 63 h 118"/>
                <a:gd name="T68" fmla="*/ 68 w 141"/>
                <a:gd name="T69" fmla="*/ 74 h 118"/>
                <a:gd name="T70" fmla="*/ 70 w 141"/>
                <a:gd name="T71" fmla="*/ 93 h 118"/>
                <a:gd name="T72" fmla="*/ 78 w 141"/>
                <a:gd name="T73" fmla="*/ 104 h 118"/>
                <a:gd name="T74" fmla="*/ 85 w 141"/>
                <a:gd name="T75" fmla="*/ 113 h 118"/>
                <a:gd name="T76" fmla="*/ 86 w 141"/>
                <a:gd name="T77" fmla="*/ 118 h 118"/>
                <a:gd name="T78" fmla="*/ 72 w 141"/>
                <a:gd name="T79" fmla="*/ 112 h 118"/>
                <a:gd name="T80" fmla="*/ 57 w 141"/>
                <a:gd name="T81" fmla="*/ 113 h 118"/>
                <a:gd name="T82" fmla="*/ 54 w 141"/>
                <a:gd name="T83" fmla="*/ 102 h 118"/>
                <a:gd name="T84" fmla="*/ 50 w 141"/>
                <a:gd name="T85" fmla="*/ 91 h 118"/>
                <a:gd name="T86" fmla="*/ 61 w 141"/>
                <a:gd name="T87" fmla="*/ 103 h 118"/>
                <a:gd name="T88" fmla="*/ 63 w 141"/>
                <a:gd name="T89" fmla="*/ 105 h 118"/>
                <a:gd name="T90" fmla="*/ 58 w 141"/>
                <a:gd name="T91" fmla="*/ 99 h 118"/>
                <a:gd name="T92" fmla="*/ 51 w 141"/>
                <a:gd name="T93" fmla="*/ 85 h 118"/>
                <a:gd name="T94" fmla="*/ 50 w 141"/>
                <a:gd name="T95" fmla="*/ 81 h 118"/>
                <a:gd name="T96" fmla="*/ 46 w 141"/>
                <a:gd name="T97" fmla="*/ 84 h 118"/>
                <a:gd name="T98" fmla="*/ 36 w 141"/>
                <a:gd name="T99" fmla="*/ 72 h 118"/>
                <a:gd name="T100" fmla="*/ 38 w 141"/>
                <a:gd name="T101" fmla="*/ 61 h 118"/>
                <a:gd name="T102" fmla="*/ 36 w 141"/>
                <a:gd name="T103" fmla="*/ 53 h 118"/>
                <a:gd name="T104" fmla="*/ 34 w 141"/>
                <a:gd name="T105" fmla="*/ 43 h 118"/>
                <a:gd name="T106" fmla="*/ 26 w 141"/>
                <a:gd name="T107" fmla="*/ 34 h 118"/>
                <a:gd name="T108" fmla="*/ 18 w 141"/>
                <a:gd name="T109" fmla="*/ 28 h 118"/>
                <a:gd name="T110" fmla="*/ 13 w 141"/>
                <a:gd name="T111" fmla="*/ 18 h 118"/>
                <a:gd name="T112" fmla="*/ 7 w 141"/>
                <a:gd name="T113" fmla="*/ 9 h 118"/>
                <a:gd name="T114" fmla="*/ 0 w 141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18">
                  <a:moveTo>
                    <a:pt x="11" y="1"/>
                  </a:moveTo>
                  <a:cubicBezTo>
                    <a:pt x="16" y="1"/>
                    <a:pt x="20" y="3"/>
                    <a:pt x="24" y="5"/>
                  </a:cubicBezTo>
                  <a:cubicBezTo>
                    <a:pt x="36" y="11"/>
                    <a:pt x="48" y="12"/>
                    <a:pt x="61" y="11"/>
                  </a:cubicBezTo>
                  <a:cubicBezTo>
                    <a:pt x="69" y="11"/>
                    <a:pt x="78" y="10"/>
                    <a:pt x="87" y="7"/>
                  </a:cubicBezTo>
                  <a:cubicBezTo>
                    <a:pt x="88" y="7"/>
                    <a:pt x="89" y="7"/>
                    <a:pt x="90" y="7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11"/>
                    <a:pt x="93" y="13"/>
                    <a:pt x="93" y="15"/>
                  </a:cubicBezTo>
                  <a:cubicBezTo>
                    <a:pt x="93" y="17"/>
                    <a:pt x="93" y="18"/>
                    <a:pt x="95" y="18"/>
                  </a:cubicBezTo>
                  <a:cubicBezTo>
                    <a:pt x="96" y="19"/>
                    <a:pt x="96" y="20"/>
                    <a:pt x="97" y="21"/>
                  </a:cubicBezTo>
                  <a:cubicBezTo>
                    <a:pt x="97" y="22"/>
                    <a:pt x="97" y="23"/>
                    <a:pt x="98" y="25"/>
                  </a:cubicBezTo>
                  <a:cubicBezTo>
                    <a:pt x="99" y="26"/>
                    <a:pt x="98" y="27"/>
                    <a:pt x="98" y="28"/>
                  </a:cubicBezTo>
                  <a:cubicBezTo>
                    <a:pt x="98" y="30"/>
                    <a:pt x="99" y="31"/>
                    <a:pt x="100" y="30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32"/>
                    <a:pt x="102" y="32"/>
                    <a:pt x="101" y="32"/>
                  </a:cubicBezTo>
                  <a:cubicBezTo>
                    <a:pt x="101" y="33"/>
                    <a:pt x="100" y="33"/>
                    <a:pt x="100" y="34"/>
                  </a:cubicBezTo>
                  <a:cubicBezTo>
                    <a:pt x="100" y="35"/>
                    <a:pt x="100" y="36"/>
                    <a:pt x="101" y="37"/>
                  </a:cubicBezTo>
                  <a:cubicBezTo>
                    <a:pt x="102" y="37"/>
                    <a:pt x="102" y="38"/>
                    <a:pt x="101" y="38"/>
                  </a:cubicBezTo>
                  <a:cubicBezTo>
                    <a:pt x="100" y="39"/>
                    <a:pt x="100" y="39"/>
                    <a:pt x="100" y="40"/>
                  </a:cubicBezTo>
                  <a:cubicBezTo>
                    <a:pt x="100" y="42"/>
                    <a:pt x="100" y="43"/>
                    <a:pt x="100" y="45"/>
                  </a:cubicBezTo>
                  <a:cubicBezTo>
                    <a:pt x="100" y="46"/>
                    <a:pt x="99" y="46"/>
                    <a:pt x="98" y="45"/>
                  </a:cubicBezTo>
                  <a:cubicBezTo>
                    <a:pt x="98" y="45"/>
                    <a:pt x="97" y="45"/>
                    <a:pt x="97" y="46"/>
                  </a:cubicBezTo>
                  <a:cubicBezTo>
                    <a:pt x="97" y="46"/>
                    <a:pt x="97" y="47"/>
                    <a:pt x="97" y="47"/>
                  </a:cubicBezTo>
                  <a:cubicBezTo>
                    <a:pt x="98" y="48"/>
                    <a:pt x="98" y="49"/>
                    <a:pt x="98" y="50"/>
                  </a:cubicBezTo>
                  <a:cubicBezTo>
                    <a:pt x="97" y="51"/>
                    <a:pt x="98" y="52"/>
                    <a:pt x="98" y="53"/>
                  </a:cubicBezTo>
                  <a:cubicBezTo>
                    <a:pt x="99" y="54"/>
                    <a:pt x="100" y="55"/>
                    <a:pt x="100" y="56"/>
                  </a:cubicBezTo>
                  <a:cubicBezTo>
                    <a:pt x="100" y="58"/>
                    <a:pt x="100" y="59"/>
                    <a:pt x="101" y="59"/>
                  </a:cubicBezTo>
                  <a:cubicBezTo>
                    <a:pt x="102" y="60"/>
                    <a:pt x="103" y="61"/>
                    <a:pt x="103" y="61"/>
                  </a:cubicBezTo>
                  <a:cubicBezTo>
                    <a:pt x="102" y="63"/>
                    <a:pt x="103" y="64"/>
                    <a:pt x="104" y="65"/>
                  </a:cubicBezTo>
                  <a:cubicBezTo>
                    <a:pt x="105" y="66"/>
                    <a:pt x="105" y="67"/>
                    <a:pt x="105" y="68"/>
                  </a:cubicBezTo>
                  <a:cubicBezTo>
                    <a:pt x="105" y="69"/>
                    <a:pt x="106" y="70"/>
                    <a:pt x="107" y="71"/>
                  </a:cubicBezTo>
                  <a:cubicBezTo>
                    <a:pt x="108" y="71"/>
                    <a:pt x="108" y="71"/>
                    <a:pt x="108" y="72"/>
                  </a:cubicBezTo>
                  <a:cubicBezTo>
                    <a:pt x="108" y="73"/>
                    <a:pt x="109" y="73"/>
                    <a:pt x="110" y="73"/>
                  </a:cubicBezTo>
                  <a:cubicBezTo>
                    <a:pt x="111" y="74"/>
                    <a:pt x="111" y="74"/>
                    <a:pt x="111" y="76"/>
                  </a:cubicBezTo>
                  <a:cubicBezTo>
                    <a:pt x="111" y="77"/>
                    <a:pt x="112" y="78"/>
                    <a:pt x="112" y="78"/>
                  </a:cubicBezTo>
                  <a:cubicBezTo>
                    <a:pt x="113" y="79"/>
                    <a:pt x="114" y="80"/>
                    <a:pt x="113" y="81"/>
                  </a:cubicBezTo>
                  <a:cubicBezTo>
                    <a:pt x="113" y="82"/>
                    <a:pt x="113" y="82"/>
                    <a:pt x="113" y="83"/>
                  </a:cubicBezTo>
                  <a:cubicBezTo>
                    <a:pt x="114" y="83"/>
                    <a:pt x="114" y="83"/>
                    <a:pt x="115" y="83"/>
                  </a:cubicBezTo>
                  <a:cubicBezTo>
                    <a:pt x="116" y="82"/>
                    <a:pt x="117" y="83"/>
                    <a:pt x="118" y="84"/>
                  </a:cubicBezTo>
                  <a:cubicBezTo>
                    <a:pt x="118" y="84"/>
                    <a:pt x="119" y="85"/>
                    <a:pt x="120" y="86"/>
                  </a:cubicBezTo>
                  <a:cubicBezTo>
                    <a:pt x="121" y="87"/>
                    <a:pt x="122" y="88"/>
                    <a:pt x="123" y="88"/>
                  </a:cubicBezTo>
                  <a:cubicBezTo>
                    <a:pt x="124" y="88"/>
                    <a:pt x="125" y="88"/>
                    <a:pt x="124" y="89"/>
                  </a:cubicBezTo>
                  <a:cubicBezTo>
                    <a:pt x="123" y="90"/>
                    <a:pt x="124" y="91"/>
                    <a:pt x="125" y="91"/>
                  </a:cubicBezTo>
                  <a:cubicBezTo>
                    <a:pt x="128" y="90"/>
                    <a:pt x="130" y="93"/>
                    <a:pt x="132" y="93"/>
                  </a:cubicBezTo>
                  <a:cubicBezTo>
                    <a:pt x="133" y="93"/>
                    <a:pt x="133" y="94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6" y="96"/>
                    <a:pt x="136" y="98"/>
                    <a:pt x="138" y="99"/>
                  </a:cubicBezTo>
                  <a:cubicBezTo>
                    <a:pt x="139" y="99"/>
                    <a:pt x="139" y="100"/>
                    <a:pt x="139" y="100"/>
                  </a:cubicBezTo>
                  <a:cubicBezTo>
                    <a:pt x="140" y="102"/>
                    <a:pt x="140" y="103"/>
                    <a:pt x="141" y="104"/>
                  </a:cubicBezTo>
                  <a:cubicBezTo>
                    <a:pt x="141" y="104"/>
                    <a:pt x="140" y="105"/>
                    <a:pt x="140" y="105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8" y="105"/>
                    <a:pt x="139" y="106"/>
                    <a:pt x="140" y="106"/>
                  </a:cubicBezTo>
                  <a:cubicBezTo>
                    <a:pt x="140" y="107"/>
                    <a:pt x="140" y="107"/>
                    <a:pt x="140" y="108"/>
                  </a:cubicBezTo>
                  <a:cubicBezTo>
                    <a:pt x="140" y="109"/>
                    <a:pt x="139" y="108"/>
                    <a:pt x="139" y="108"/>
                  </a:cubicBezTo>
                  <a:cubicBezTo>
                    <a:pt x="138" y="108"/>
                    <a:pt x="137" y="108"/>
                    <a:pt x="136" y="107"/>
                  </a:cubicBezTo>
                  <a:cubicBezTo>
                    <a:pt x="132" y="107"/>
                    <a:pt x="127" y="107"/>
                    <a:pt x="123" y="108"/>
                  </a:cubicBezTo>
                  <a:cubicBezTo>
                    <a:pt x="122" y="108"/>
                    <a:pt x="121" y="107"/>
                    <a:pt x="120" y="108"/>
                  </a:cubicBezTo>
                  <a:cubicBezTo>
                    <a:pt x="119" y="108"/>
                    <a:pt x="119" y="108"/>
                    <a:pt x="118" y="107"/>
                  </a:cubicBezTo>
                  <a:cubicBezTo>
                    <a:pt x="117" y="107"/>
                    <a:pt x="117" y="107"/>
                    <a:pt x="116" y="107"/>
                  </a:cubicBezTo>
                  <a:cubicBezTo>
                    <a:pt x="115" y="107"/>
                    <a:pt x="114" y="107"/>
                    <a:pt x="114" y="107"/>
                  </a:cubicBezTo>
                  <a:cubicBezTo>
                    <a:pt x="113" y="106"/>
                    <a:pt x="114" y="105"/>
                    <a:pt x="115" y="104"/>
                  </a:cubicBezTo>
                  <a:cubicBezTo>
                    <a:pt x="113" y="104"/>
                    <a:pt x="113" y="103"/>
                    <a:pt x="113" y="102"/>
                  </a:cubicBezTo>
                  <a:cubicBezTo>
                    <a:pt x="113" y="101"/>
                    <a:pt x="112" y="100"/>
                    <a:pt x="112" y="99"/>
                  </a:cubicBezTo>
                  <a:cubicBezTo>
                    <a:pt x="111" y="98"/>
                    <a:pt x="111" y="96"/>
                    <a:pt x="111" y="95"/>
                  </a:cubicBezTo>
                  <a:cubicBezTo>
                    <a:pt x="111" y="94"/>
                    <a:pt x="111" y="93"/>
                    <a:pt x="111" y="93"/>
                  </a:cubicBezTo>
                  <a:cubicBezTo>
                    <a:pt x="110" y="91"/>
                    <a:pt x="110" y="91"/>
                    <a:pt x="109" y="92"/>
                  </a:cubicBezTo>
                  <a:cubicBezTo>
                    <a:pt x="108" y="92"/>
                    <a:pt x="108" y="93"/>
                    <a:pt x="108" y="92"/>
                  </a:cubicBezTo>
                  <a:cubicBezTo>
                    <a:pt x="107" y="92"/>
                    <a:pt x="107" y="91"/>
                    <a:pt x="107" y="91"/>
                  </a:cubicBezTo>
                  <a:cubicBezTo>
                    <a:pt x="107" y="89"/>
                    <a:pt x="107" y="88"/>
                    <a:pt x="106" y="86"/>
                  </a:cubicBezTo>
                  <a:cubicBezTo>
                    <a:pt x="105" y="85"/>
                    <a:pt x="103" y="84"/>
                    <a:pt x="102" y="84"/>
                  </a:cubicBezTo>
                  <a:cubicBezTo>
                    <a:pt x="100" y="84"/>
                    <a:pt x="99" y="84"/>
                    <a:pt x="98" y="84"/>
                  </a:cubicBezTo>
                  <a:cubicBezTo>
                    <a:pt x="97" y="83"/>
                    <a:pt x="96" y="83"/>
                    <a:pt x="96" y="82"/>
                  </a:cubicBezTo>
                  <a:cubicBezTo>
                    <a:pt x="96" y="81"/>
                    <a:pt x="97" y="81"/>
                    <a:pt x="98" y="81"/>
                  </a:cubicBezTo>
                  <a:cubicBezTo>
                    <a:pt x="98" y="81"/>
                    <a:pt x="99" y="81"/>
                    <a:pt x="99" y="81"/>
                  </a:cubicBezTo>
                  <a:cubicBezTo>
                    <a:pt x="100" y="80"/>
                    <a:pt x="99" y="79"/>
                    <a:pt x="99" y="79"/>
                  </a:cubicBezTo>
                  <a:cubicBezTo>
                    <a:pt x="97" y="77"/>
                    <a:pt x="95" y="75"/>
                    <a:pt x="93" y="73"/>
                  </a:cubicBezTo>
                  <a:cubicBezTo>
                    <a:pt x="93" y="72"/>
                    <a:pt x="93" y="72"/>
                    <a:pt x="92" y="72"/>
                  </a:cubicBezTo>
                  <a:cubicBezTo>
                    <a:pt x="90" y="72"/>
                    <a:pt x="89" y="72"/>
                    <a:pt x="90" y="70"/>
                  </a:cubicBezTo>
                  <a:cubicBezTo>
                    <a:pt x="90" y="69"/>
                    <a:pt x="90" y="68"/>
                    <a:pt x="90" y="68"/>
                  </a:cubicBezTo>
                  <a:cubicBezTo>
                    <a:pt x="88" y="67"/>
                    <a:pt x="88" y="66"/>
                    <a:pt x="88" y="64"/>
                  </a:cubicBezTo>
                  <a:cubicBezTo>
                    <a:pt x="88" y="63"/>
                    <a:pt x="88" y="62"/>
                    <a:pt x="86" y="62"/>
                  </a:cubicBezTo>
                  <a:cubicBezTo>
                    <a:pt x="85" y="61"/>
                    <a:pt x="85" y="61"/>
                    <a:pt x="85" y="59"/>
                  </a:cubicBezTo>
                  <a:cubicBezTo>
                    <a:pt x="85" y="58"/>
                    <a:pt x="84" y="57"/>
                    <a:pt x="83" y="56"/>
                  </a:cubicBezTo>
                  <a:cubicBezTo>
                    <a:pt x="82" y="55"/>
                    <a:pt x="81" y="54"/>
                    <a:pt x="82" y="52"/>
                  </a:cubicBezTo>
                  <a:cubicBezTo>
                    <a:pt x="82" y="51"/>
                    <a:pt x="82" y="51"/>
                    <a:pt x="81" y="51"/>
                  </a:cubicBezTo>
                  <a:cubicBezTo>
                    <a:pt x="79" y="51"/>
                    <a:pt x="78" y="50"/>
                    <a:pt x="78" y="48"/>
                  </a:cubicBezTo>
                  <a:cubicBezTo>
                    <a:pt x="77" y="47"/>
                    <a:pt x="77" y="46"/>
                    <a:pt x="76" y="45"/>
                  </a:cubicBezTo>
                  <a:cubicBezTo>
                    <a:pt x="75" y="43"/>
                    <a:pt x="74" y="41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7"/>
                    <a:pt x="73" y="37"/>
                  </a:cubicBezTo>
                  <a:cubicBezTo>
                    <a:pt x="72" y="37"/>
                    <a:pt x="72" y="38"/>
                    <a:pt x="72" y="39"/>
                  </a:cubicBezTo>
                  <a:cubicBezTo>
                    <a:pt x="72" y="39"/>
                    <a:pt x="72" y="40"/>
                    <a:pt x="72" y="40"/>
                  </a:cubicBezTo>
                  <a:cubicBezTo>
                    <a:pt x="72" y="41"/>
                    <a:pt x="72" y="42"/>
                    <a:pt x="71" y="42"/>
                  </a:cubicBezTo>
                  <a:cubicBezTo>
                    <a:pt x="70" y="42"/>
                    <a:pt x="69" y="41"/>
                    <a:pt x="69" y="40"/>
                  </a:cubicBezTo>
                  <a:cubicBezTo>
                    <a:pt x="69" y="39"/>
                    <a:pt x="69" y="39"/>
                    <a:pt x="69" y="38"/>
                  </a:cubicBezTo>
                  <a:cubicBezTo>
                    <a:pt x="69" y="37"/>
                    <a:pt x="69" y="37"/>
                    <a:pt x="68" y="37"/>
                  </a:cubicBezTo>
                  <a:cubicBezTo>
                    <a:pt x="68" y="37"/>
                    <a:pt x="68" y="37"/>
                    <a:pt x="67" y="38"/>
                  </a:cubicBezTo>
                  <a:cubicBezTo>
                    <a:pt x="67" y="39"/>
                    <a:pt x="67" y="39"/>
                    <a:pt x="67" y="40"/>
                  </a:cubicBezTo>
                  <a:cubicBezTo>
                    <a:pt x="68" y="45"/>
                    <a:pt x="67" y="49"/>
                    <a:pt x="67" y="54"/>
                  </a:cubicBezTo>
                  <a:cubicBezTo>
                    <a:pt x="67" y="54"/>
                    <a:pt x="67" y="55"/>
                    <a:pt x="67" y="56"/>
                  </a:cubicBezTo>
                  <a:cubicBezTo>
                    <a:pt x="67" y="58"/>
                    <a:pt x="67" y="59"/>
                    <a:pt x="65" y="60"/>
                  </a:cubicBezTo>
                  <a:cubicBezTo>
                    <a:pt x="64" y="60"/>
                    <a:pt x="64" y="63"/>
                    <a:pt x="65" y="63"/>
                  </a:cubicBezTo>
                  <a:cubicBezTo>
                    <a:pt x="66" y="64"/>
                    <a:pt x="67" y="65"/>
                    <a:pt x="67" y="66"/>
                  </a:cubicBezTo>
                  <a:cubicBezTo>
                    <a:pt x="67" y="68"/>
                    <a:pt x="68" y="70"/>
                    <a:pt x="68" y="73"/>
                  </a:cubicBezTo>
                  <a:cubicBezTo>
                    <a:pt x="68" y="73"/>
                    <a:pt x="68" y="74"/>
                    <a:pt x="68" y="74"/>
                  </a:cubicBezTo>
                  <a:cubicBezTo>
                    <a:pt x="70" y="76"/>
                    <a:pt x="70" y="78"/>
                    <a:pt x="70" y="80"/>
                  </a:cubicBezTo>
                  <a:cubicBezTo>
                    <a:pt x="71" y="81"/>
                    <a:pt x="71" y="83"/>
                    <a:pt x="70" y="85"/>
                  </a:cubicBezTo>
                  <a:cubicBezTo>
                    <a:pt x="69" y="88"/>
                    <a:pt x="69" y="90"/>
                    <a:pt x="70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7"/>
                    <a:pt x="74" y="99"/>
                    <a:pt x="76" y="101"/>
                  </a:cubicBezTo>
                  <a:cubicBezTo>
                    <a:pt x="77" y="102"/>
                    <a:pt x="78" y="103"/>
                    <a:pt x="78" y="104"/>
                  </a:cubicBezTo>
                  <a:cubicBezTo>
                    <a:pt x="77" y="105"/>
                    <a:pt x="78" y="106"/>
                    <a:pt x="79" y="107"/>
                  </a:cubicBezTo>
                  <a:cubicBezTo>
                    <a:pt x="80" y="107"/>
                    <a:pt x="81" y="108"/>
                    <a:pt x="81" y="109"/>
                  </a:cubicBezTo>
                  <a:cubicBezTo>
                    <a:pt x="82" y="111"/>
                    <a:pt x="83" y="112"/>
                    <a:pt x="85" y="113"/>
                  </a:cubicBezTo>
                  <a:cubicBezTo>
                    <a:pt x="86" y="113"/>
                    <a:pt x="87" y="114"/>
                    <a:pt x="88" y="115"/>
                  </a:cubicBezTo>
                  <a:cubicBezTo>
                    <a:pt x="89" y="115"/>
                    <a:pt x="89" y="116"/>
                    <a:pt x="88" y="117"/>
                  </a:cubicBezTo>
                  <a:cubicBezTo>
                    <a:pt x="87" y="117"/>
                    <a:pt x="87" y="117"/>
                    <a:pt x="86" y="118"/>
                  </a:cubicBezTo>
                  <a:cubicBezTo>
                    <a:pt x="84" y="118"/>
                    <a:pt x="83" y="117"/>
                    <a:pt x="81" y="116"/>
                  </a:cubicBezTo>
                  <a:cubicBezTo>
                    <a:pt x="79" y="116"/>
                    <a:pt x="77" y="114"/>
                    <a:pt x="75" y="113"/>
                  </a:cubicBezTo>
                  <a:cubicBezTo>
                    <a:pt x="74" y="113"/>
                    <a:pt x="73" y="113"/>
                    <a:pt x="72" y="112"/>
                  </a:cubicBezTo>
                  <a:cubicBezTo>
                    <a:pt x="68" y="111"/>
                    <a:pt x="64" y="111"/>
                    <a:pt x="60" y="112"/>
                  </a:cubicBezTo>
                  <a:cubicBezTo>
                    <a:pt x="59" y="111"/>
                    <a:pt x="59" y="111"/>
                    <a:pt x="58" y="112"/>
                  </a:cubicBezTo>
                  <a:cubicBezTo>
                    <a:pt x="58" y="113"/>
                    <a:pt x="57" y="113"/>
                    <a:pt x="57" y="113"/>
                  </a:cubicBezTo>
                  <a:cubicBezTo>
                    <a:pt x="56" y="112"/>
                    <a:pt x="56" y="112"/>
                    <a:pt x="56" y="111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5" y="106"/>
                    <a:pt x="54" y="104"/>
                    <a:pt x="54" y="102"/>
                  </a:cubicBezTo>
                  <a:cubicBezTo>
                    <a:pt x="54" y="99"/>
                    <a:pt x="54" y="97"/>
                    <a:pt x="51" y="96"/>
                  </a:cubicBezTo>
                  <a:cubicBezTo>
                    <a:pt x="50" y="95"/>
                    <a:pt x="50" y="93"/>
                    <a:pt x="50" y="92"/>
                  </a:cubicBezTo>
                  <a:cubicBezTo>
                    <a:pt x="49" y="92"/>
                    <a:pt x="50" y="91"/>
                    <a:pt x="50" y="91"/>
                  </a:cubicBezTo>
                  <a:cubicBezTo>
                    <a:pt x="53" y="92"/>
                    <a:pt x="54" y="93"/>
                    <a:pt x="55" y="9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8" y="98"/>
                    <a:pt x="59" y="101"/>
                    <a:pt x="61" y="103"/>
                  </a:cubicBezTo>
                  <a:cubicBezTo>
                    <a:pt x="62" y="104"/>
                    <a:pt x="62" y="104"/>
                    <a:pt x="62" y="105"/>
                  </a:cubicBezTo>
                  <a:cubicBezTo>
                    <a:pt x="62" y="105"/>
                    <a:pt x="61" y="106"/>
                    <a:pt x="62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1" y="103"/>
                    <a:pt x="61" y="102"/>
                    <a:pt x="61" y="102"/>
                  </a:cubicBezTo>
                  <a:cubicBezTo>
                    <a:pt x="60" y="101"/>
                    <a:pt x="59" y="100"/>
                    <a:pt x="58" y="99"/>
                  </a:cubicBezTo>
                  <a:cubicBezTo>
                    <a:pt x="57" y="97"/>
                    <a:pt x="56" y="95"/>
                    <a:pt x="54" y="93"/>
                  </a:cubicBezTo>
                  <a:cubicBezTo>
                    <a:pt x="54" y="93"/>
                    <a:pt x="54" y="92"/>
                    <a:pt x="53" y="91"/>
                  </a:cubicBezTo>
                  <a:cubicBezTo>
                    <a:pt x="51" y="90"/>
                    <a:pt x="51" y="87"/>
                    <a:pt x="51" y="85"/>
                  </a:cubicBezTo>
                  <a:cubicBezTo>
                    <a:pt x="51" y="83"/>
                    <a:pt x="50" y="82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0" y="80"/>
                    <a:pt x="50" y="80"/>
                    <a:pt x="50" y="81"/>
                  </a:cubicBezTo>
                  <a:cubicBezTo>
                    <a:pt x="50" y="82"/>
                    <a:pt x="50" y="83"/>
                    <a:pt x="49" y="84"/>
                  </a:cubicBezTo>
                  <a:cubicBezTo>
                    <a:pt x="49" y="85"/>
                    <a:pt x="48" y="86"/>
                    <a:pt x="47" y="84"/>
                  </a:cubicBezTo>
                  <a:cubicBezTo>
                    <a:pt x="47" y="84"/>
                    <a:pt x="46" y="84"/>
                    <a:pt x="46" y="84"/>
                  </a:cubicBezTo>
                  <a:cubicBezTo>
                    <a:pt x="44" y="84"/>
                    <a:pt x="43" y="83"/>
                    <a:pt x="43" y="81"/>
                  </a:cubicBezTo>
                  <a:cubicBezTo>
                    <a:pt x="43" y="79"/>
                    <a:pt x="42" y="77"/>
                    <a:pt x="40" y="76"/>
                  </a:cubicBezTo>
                  <a:cubicBezTo>
                    <a:pt x="39" y="75"/>
                    <a:pt x="38" y="74"/>
                    <a:pt x="36" y="72"/>
                  </a:cubicBezTo>
                  <a:cubicBezTo>
                    <a:pt x="35" y="72"/>
                    <a:pt x="35" y="71"/>
                    <a:pt x="36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6"/>
                    <a:pt x="38" y="63"/>
                    <a:pt x="38" y="61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4" y="58"/>
                    <a:pt x="33" y="57"/>
                    <a:pt x="33" y="56"/>
                  </a:cubicBezTo>
                  <a:cubicBezTo>
                    <a:pt x="33" y="54"/>
                    <a:pt x="34" y="53"/>
                    <a:pt x="36" y="53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6"/>
                    <a:pt x="36" y="45"/>
                  </a:cubicBezTo>
                  <a:cubicBezTo>
                    <a:pt x="35" y="44"/>
                    <a:pt x="35" y="44"/>
                    <a:pt x="34" y="43"/>
                  </a:cubicBezTo>
                  <a:cubicBezTo>
                    <a:pt x="34" y="41"/>
                    <a:pt x="34" y="40"/>
                    <a:pt x="32" y="39"/>
                  </a:cubicBezTo>
                  <a:cubicBezTo>
                    <a:pt x="31" y="38"/>
                    <a:pt x="29" y="37"/>
                    <a:pt x="29" y="35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5" y="34"/>
                    <a:pt x="23" y="34"/>
                    <a:pt x="23" y="32"/>
                  </a:cubicBezTo>
                  <a:cubicBezTo>
                    <a:pt x="23" y="32"/>
                    <a:pt x="23" y="31"/>
                    <a:pt x="23" y="31"/>
                  </a:cubicBezTo>
                  <a:cubicBezTo>
                    <a:pt x="21" y="31"/>
                    <a:pt x="20" y="29"/>
                    <a:pt x="18" y="28"/>
                  </a:cubicBezTo>
                  <a:cubicBezTo>
                    <a:pt x="16" y="27"/>
                    <a:pt x="14" y="25"/>
                    <a:pt x="14" y="22"/>
                  </a:cubicBezTo>
                  <a:cubicBezTo>
                    <a:pt x="15" y="21"/>
                    <a:pt x="15" y="19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2" y="17"/>
                    <a:pt x="11" y="16"/>
                    <a:pt x="9" y="16"/>
                  </a:cubicBezTo>
                  <a:cubicBezTo>
                    <a:pt x="8" y="16"/>
                    <a:pt x="8" y="14"/>
                    <a:pt x="8" y="13"/>
                  </a:cubicBezTo>
                  <a:cubicBezTo>
                    <a:pt x="9" y="11"/>
                    <a:pt x="9" y="10"/>
                    <a:pt x="7" y="9"/>
                  </a:cubicBezTo>
                  <a:cubicBezTo>
                    <a:pt x="4" y="9"/>
                    <a:pt x="3" y="7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2" y="1"/>
                    <a:pt x="1" y="2"/>
                    <a:pt x="0" y="0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346">
              <a:extLst>
                <a:ext uri="{FF2B5EF4-FFF2-40B4-BE49-F238E27FC236}">
                  <a16:creationId xmlns:a16="http://schemas.microsoft.com/office/drawing/2014/main" id="{C4312416-6D4F-E217-4578-FB31360F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804988"/>
              <a:ext cx="595312" cy="3300413"/>
            </a:xfrm>
            <a:custGeom>
              <a:avLst/>
              <a:gdLst>
                <a:gd name="T0" fmla="*/ 78 w 88"/>
                <a:gd name="T1" fmla="*/ 488 h 488"/>
                <a:gd name="T2" fmla="*/ 77 w 88"/>
                <a:gd name="T3" fmla="*/ 487 h 488"/>
                <a:gd name="T4" fmla="*/ 71 w 88"/>
                <a:gd name="T5" fmla="*/ 452 h 488"/>
                <a:gd name="T6" fmla="*/ 61 w 88"/>
                <a:gd name="T7" fmla="*/ 383 h 488"/>
                <a:gd name="T8" fmla="*/ 51 w 88"/>
                <a:gd name="T9" fmla="*/ 321 h 488"/>
                <a:gd name="T10" fmla="*/ 41 w 88"/>
                <a:gd name="T11" fmla="*/ 262 h 488"/>
                <a:gd name="T12" fmla="*/ 31 w 88"/>
                <a:gd name="T13" fmla="*/ 194 h 488"/>
                <a:gd name="T14" fmla="*/ 22 w 88"/>
                <a:gd name="T15" fmla="*/ 139 h 488"/>
                <a:gd name="T16" fmla="*/ 14 w 88"/>
                <a:gd name="T17" fmla="*/ 88 h 488"/>
                <a:gd name="T18" fmla="*/ 4 w 88"/>
                <a:gd name="T19" fmla="*/ 24 h 488"/>
                <a:gd name="T20" fmla="*/ 1 w 88"/>
                <a:gd name="T21" fmla="*/ 2 h 488"/>
                <a:gd name="T22" fmla="*/ 2 w 88"/>
                <a:gd name="T23" fmla="*/ 1 h 488"/>
                <a:gd name="T24" fmla="*/ 7 w 88"/>
                <a:gd name="T25" fmla="*/ 0 h 488"/>
                <a:gd name="T26" fmla="*/ 9 w 88"/>
                <a:gd name="T27" fmla="*/ 1 h 488"/>
                <a:gd name="T28" fmla="*/ 14 w 88"/>
                <a:gd name="T29" fmla="*/ 30 h 488"/>
                <a:gd name="T30" fmla="*/ 23 w 88"/>
                <a:gd name="T31" fmla="*/ 87 h 488"/>
                <a:gd name="T32" fmla="*/ 33 w 88"/>
                <a:gd name="T33" fmla="*/ 150 h 488"/>
                <a:gd name="T34" fmla="*/ 45 w 88"/>
                <a:gd name="T35" fmla="*/ 225 h 488"/>
                <a:gd name="T36" fmla="*/ 58 w 88"/>
                <a:gd name="T37" fmla="*/ 306 h 488"/>
                <a:gd name="T38" fmla="*/ 71 w 88"/>
                <a:gd name="T39" fmla="*/ 382 h 488"/>
                <a:gd name="T40" fmla="*/ 81 w 88"/>
                <a:gd name="T41" fmla="*/ 448 h 488"/>
                <a:gd name="T42" fmla="*/ 87 w 88"/>
                <a:gd name="T43" fmla="*/ 484 h 488"/>
                <a:gd name="T44" fmla="*/ 85 w 88"/>
                <a:gd name="T45" fmla="*/ 487 h 488"/>
                <a:gd name="T46" fmla="*/ 78 w 88"/>
                <a:gd name="T47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88">
                  <a:moveTo>
                    <a:pt x="78" y="488"/>
                  </a:moveTo>
                  <a:cubicBezTo>
                    <a:pt x="77" y="488"/>
                    <a:pt x="77" y="487"/>
                    <a:pt x="77" y="487"/>
                  </a:cubicBezTo>
                  <a:cubicBezTo>
                    <a:pt x="75" y="475"/>
                    <a:pt x="73" y="464"/>
                    <a:pt x="71" y="452"/>
                  </a:cubicBezTo>
                  <a:cubicBezTo>
                    <a:pt x="68" y="429"/>
                    <a:pt x="64" y="406"/>
                    <a:pt x="61" y="383"/>
                  </a:cubicBezTo>
                  <a:cubicBezTo>
                    <a:pt x="57" y="362"/>
                    <a:pt x="54" y="342"/>
                    <a:pt x="51" y="321"/>
                  </a:cubicBezTo>
                  <a:cubicBezTo>
                    <a:pt x="48" y="301"/>
                    <a:pt x="45" y="281"/>
                    <a:pt x="41" y="262"/>
                  </a:cubicBezTo>
                  <a:cubicBezTo>
                    <a:pt x="38" y="239"/>
                    <a:pt x="34" y="217"/>
                    <a:pt x="31" y="194"/>
                  </a:cubicBezTo>
                  <a:cubicBezTo>
                    <a:pt x="28" y="176"/>
                    <a:pt x="25" y="158"/>
                    <a:pt x="22" y="139"/>
                  </a:cubicBezTo>
                  <a:cubicBezTo>
                    <a:pt x="20" y="122"/>
                    <a:pt x="17" y="105"/>
                    <a:pt x="14" y="88"/>
                  </a:cubicBezTo>
                  <a:cubicBezTo>
                    <a:pt x="11" y="67"/>
                    <a:pt x="7" y="45"/>
                    <a:pt x="4" y="24"/>
                  </a:cubicBezTo>
                  <a:cubicBezTo>
                    <a:pt x="3" y="17"/>
                    <a:pt x="2" y="10"/>
                    <a:pt x="1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1" y="11"/>
                    <a:pt x="12" y="21"/>
                    <a:pt x="14" y="30"/>
                  </a:cubicBezTo>
                  <a:cubicBezTo>
                    <a:pt x="17" y="49"/>
                    <a:pt x="20" y="68"/>
                    <a:pt x="23" y="87"/>
                  </a:cubicBezTo>
                  <a:cubicBezTo>
                    <a:pt x="26" y="108"/>
                    <a:pt x="30" y="129"/>
                    <a:pt x="33" y="150"/>
                  </a:cubicBezTo>
                  <a:cubicBezTo>
                    <a:pt x="37" y="175"/>
                    <a:pt x="41" y="200"/>
                    <a:pt x="45" y="225"/>
                  </a:cubicBezTo>
                  <a:cubicBezTo>
                    <a:pt x="50" y="252"/>
                    <a:pt x="54" y="279"/>
                    <a:pt x="58" y="306"/>
                  </a:cubicBezTo>
                  <a:cubicBezTo>
                    <a:pt x="62" y="331"/>
                    <a:pt x="67" y="356"/>
                    <a:pt x="71" y="382"/>
                  </a:cubicBezTo>
                  <a:cubicBezTo>
                    <a:pt x="74" y="404"/>
                    <a:pt x="78" y="426"/>
                    <a:pt x="81" y="448"/>
                  </a:cubicBezTo>
                  <a:cubicBezTo>
                    <a:pt x="83" y="460"/>
                    <a:pt x="85" y="472"/>
                    <a:pt x="87" y="484"/>
                  </a:cubicBezTo>
                  <a:cubicBezTo>
                    <a:pt x="88" y="486"/>
                    <a:pt x="88" y="486"/>
                    <a:pt x="85" y="487"/>
                  </a:cubicBezTo>
                  <a:cubicBezTo>
                    <a:pt x="83" y="487"/>
                    <a:pt x="80" y="487"/>
                    <a:pt x="78" y="488"/>
                  </a:cubicBezTo>
                  <a:close/>
                </a:path>
              </a:pathLst>
            </a:custGeom>
            <a:solidFill>
              <a:srgbClr val="FFD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47">
              <a:extLst>
                <a:ext uri="{FF2B5EF4-FFF2-40B4-BE49-F238E27FC236}">
                  <a16:creationId xmlns:a16="http://schemas.microsoft.com/office/drawing/2014/main" id="{C7085591-FFDA-1848-F09F-3D3532F9A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0" y="2649538"/>
              <a:ext cx="500062" cy="765175"/>
            </a:xfrm>
            <a:custGeom>
              <a:avLst/>
              <a:gdLst>
                <a:gd name="T0" fmla="*/ 16 w 74"/>
                <a:gd name="T1" fmla="*/ 1 h 113"/>
                <a:gd name="T2" fmla="*/ 18 w 74"/>
                <a:gd name="T3" fmla="*/ 1 h 113"/>
                <a:gd name="T4" fmla="*/ 30 w 74"/>
                <a:gd name="T5" fmla="*/ 1 h 113"/>
                <a:gd name="T6" fmla="*/ 41 w 74"/>
                <a:gd name="T7" fmla="*/ 0 h 113"/>
                <a:gd name="T8" fmla="*/ 52 w 74"/>
                <a:gd name="T9" fmla="*/ 1 h 113"/>
                <a:gd name="T10" fmla="*/ 54 w 74"/>
                <a:gd name="T11" fmla="*/ 3 h 113"/>
                <a:gd name="T12" fmla="*/ 54 w 74"/>
                <a:gd name="T13" fmla="*/ 7 h 113"/>
                <a:gd name="T14" fmla="*/ 55 w 74"/>
                <a:gd name="T15" fmla="*/ 13 h 113"/>
                <a:gd name="T16" fmla="*/ 58 w 74"/>
                <a:gd name="T17" fmla="*/ 22 h 113"/>
                <a:gd name="T18" fmla="*/ 58 w 74"/>
                <a:gd name="T19" fmla="*/ 24 h 113"/>
                <a:gd name="T20" fmla="*/ 60 w 74"/>
                <a:gd name="T21" fmla="*/ 28 h 113"/>
                <a:gd name="T22" fmla="*/ 62 w 74"/>
                <a:gd name="T23" fmla="*/ 37 h 113"/>
                <a:gd name="T24" fmla="*/ 63 w 74"/>
                <a:gd name="T25" fmla="*/ 37 h 113"/>
                <a:gd name="T26" fmla="*/ 68 w 74"/>
                <a:gd name="T27" fmla="*/ 53 h 113"/>
                <a:gd name="T28" fmla="*/ 70 w 74"/>
                <a:gd name="T29" fmla="*/ 62 h 113"/>
                <a:gd name="T30" fmla="*/ 72 w 74"/>
                <a:gd name="T31" fmla="*/ 71 h 113"/>
                <a:gd name="T32" fmla="*/ 72 w 74"/>
                <a:gd name="T33" fmla="*/ 73 h 113"/>
                <a:gd name="T34" fmla="*/ 72 w 74"/>
                <a:gd name="T35" fmla="*/ 81 h 113"/>
                <a:gd name="T36" fmla="*/ 73 w 74"/>
                <a:gd name="T37" fmla="*/ 85 h 113"/>
                <a:gd name="T38" fmla="*/ 72 w 74"/>
                <a:gd name="T39" fmla="*/ 87 h 113"/>
                <a:gd name="T40" fmla="*/ 73 w 74"/>
                <a:gd name="T41" fmla="*/ 93 h 113"/>
                <a:gd name="T42" fmla="*/ 72 w 74"/>
                <a:gd name="T43" fmla="*/ 95 h 113"/>
                <a:gd name="T44" fmla="*/ 69 w 74"/>
                <a:gd name="T45" fmla="*/ 99 h 113"/>
                <a:gd name="T46" fmla="*/ 65 w 74"/>
                <a:gd name="T47" fmla="*/ 101 h 113"/>
                <a:gd name="T48" fmla="*/ 62 w 74"/>
                <a:gd name="T49" fmla="*/ 103 h 113"/>
                <a:gd name="T50" fmla="*/ 49 w 74"/>
                <a:gd name="T51" fmla="*/ 110 h 113"/>
                <a:gd name="T52" fmla="*/ 45 w 74"/>
                <a:gd name="T53" fmla="*/ 112 h 113"/>
                <a:gd name="T54" fmla="*/ 43 w 74"/>
                <a:gd name="T55" fmla="*/ 112 h 113"/>
                <a:gd name="T56" fmla="*/ 41 w 74"/>
                <a:gd name="T57" fmla="*/ 109 h 113"/>
                <a:gd name="T58" fmla="*/ 40 w 74"/>
                <a:gd name="T59" fmla="*/ 96 h 113"/>
                <a:gd name="T60" fmla="*/ 39 w 74"/>
                <a:gd name="T61" fmla="*/ 94 h 113"/>
                <a:gd name="T62" fmla="*/ 39 w 74"/>
                <a:gd name="T63" fmla="*/ 96 h 113"/>
                <a:gd name="T64" fmla="*/ 39 w 74"/>
                <a:gd name="T65" fmla="*/ 99 h 113"/>
                <a:gd name="T66" fmla="*/ 38 w 74"/>
                <a:gd name="T67" fmla="*/ 100 h 113"/>
                <a:gd name="T68" fmla="*/ 36 w 74"/>
                <a:gd name="T69" fmla="*/ 99 h 113"/>
                <a:gd name="T70" fmla="*/ 36 w 74"/>
                <a:gd name="T71" fmla="*/ 97 h 113"/>
                <a:gd name="T72" fmla="*/ 36 w 74"/>
                <a:gd name="T73" fmla="*/ 83 h 113"/>
                <a:gd name="T74" fmla="*/ 35 w 74"/>
                <a:gd name="T75" fmla="*/ 79 h 113"/>
                <a:gd name="T76" fmla="*/ 32 w 74"/>
                <a:gd name="T77" fmla="*/ 72 h 113"/>
                <a:gd name="T78" fmla="*/ 30 w 74"/>
                <a:gd name="T79" fmla="*/ 70 h 113"/>
                <a:gd name="T80" fmla="*/ 27 w 74"/>
                <a:gd name="T81" fmla="*/ 70 h 113"/>
                <a:gd name="T82" fmla="*/ 25 w 74"/>
                <a:gd name="T83" fmla="*/ 68 h 113"/>
                <a:gd name="T84" fmla="*/ 24 w 74"/>
                <a:gd name="T85" fmla="*/ 61 h 113"/>
                <a:gd name="T86" fmla="*/ 23 w 74"/>
                <a:gd name="T87" fmla="*/ 59 h 113"/>
                <a:gd name="T88" fmla="*/ 22 w 74"/>
                <a:gd name="T89" fmla="*/ 56 h 113"/>
                <a:gd name="T90" fmla="*/ 21 w 74"/>
                <a:gd name="T91" fmla="*/ 55 h 113"/>
                <a:gd name="T92" fmla="*/ 20 w 74"/>
                <a:gd name="T93" fmla="*/ 53 h 113"/>
                <a:gd name="T94" fmla="*/ 19 w 74"/>
                <a:gd name="T95" fmla="*/ 50 h 113"/>
                <a:gd name="T96" fmla="*/ 16 w 74"/>
                <a:gd name="T97" fmla="*/ 45 h 113"/>
                <a:gd name="T98" fmla="*/ 15 w 74"/>
                <a:gd name="T99" fmla="*/ 43 h 113"/>
                <a:gd name="T100" fmla="*/ 14 w 74"/>
                <a:gd name="T101" fmla="*/ 42 h 113"/>
                <a:gd name="T102" fmla="*/ 11 w 74"/>
                <a:gd name="T103" fmla="*/ 32 h 113"/>
                <a:gd name="T104" fmla="*/ 11 w 74"/>
                <a:gd name="T105" fmla="*/ 26 h 113"/>
                <a:gd name="T106" fmla="*/ 10 w 74"/>
                <a:gd name="T107" fmla="*/ 25 h 113"/>
                <a:gd name="T108" fmla="*/ 8 w 74"/>
                <a:gd name="T109" fmla="*/ 20 h 113"/>
                <a:gd name="T110" fmla="*/ 8 w 74"/>
                <a:gd name="T111" fmla="*/ 16 h 113"/>
                <a:gd name="T112" fmla="*/ 4 w 74"/>
                <a:gd name="T113" fmla="*/ 10 h 113"/>
                <a:gd name="T114" fmla="*/ 3 w 74"/>
                <a:gd name="T115" fmla="*/ 9 h 113"/>
                <a:gd name="T116" fmla="*/ 1 w 74"/>
                <a:gd name="T117" fmla="*/ 4 h 113"/>
                <a:gd name="T118" fmla="*/ 2 w 74"/>
                <a:gd name="T119" fmla="*/ 1 h 113"/>
                <a:gd name="T120" fmla="*/ 4 w 74"/>
                <a:gd name="T121" fmla="*/ 1 h 113"/>
                <a:gd name="T122" fmla="*/ 16 w 74"/>
                <a:gd name="T12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13">
                  <a:moveTo>
                    <a:pt x="16" y="1"/>
                  </a:moveTo>
                  <a:cubicBezTo>
                    <a:pt x="17" y="1"/>
                    <a:pt x="17" y="1"/>
                    <a:pt x="18" y="1"/>
                  </a:cubicBezTo>
                  <a:cubicBezTo>
                    <a:pt x="22" y="0"/>
                    <a:pt x="26" y="1"/>
                    <a:pt x="30" y="1"/>
                  </a:cubicBezTo>
                  <a:cubicBezTo>
                    <a:pt x="34" y="0"/>
                    <a:pt x="38" y="0"/>
                    <a:pt x="41" y="0"/>
                  </a:cubicBezTo>
                  <a:cubicBezTo>
                    <a:pt x="45" y="0"/>
                    <a:pt x="49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4"/>
                    <a:pt x="54" y="6"/>
                    <a:pt x="54" y="7"/>
                  </a:cubicBezTo>
                  <a:cubicBezTo>
                    <a:pt x="53" y="9"/>
                    <a:pt x="54" y="11"/>
                    <a:pt x="55" y="13"/>
                  </a:cubicBezTo>
                  <a:cubicBezTo>
                    <a:pt x="56" y="16"/>
                    <a:pt x="57" y="19"/>
                    <a:pt x="58" y="22"/>
                  </a:cubicBezTo>
                  <a:cubicBezTo>
                    <a:pt x="58" y="23"/>
                    <a:pt x="58" y="23"/>
                    <a:pt x="58" y="24"/>
                  </a:cubicBezTo>
                  <a:cubicBezTo>
                    <a:pt x="59" y="25"/>
                    <a:pt x="60" y="27"/>
                    <a:pt x="60" y="28"/>
                  </a:cubicBezTo>
                  <a:cubicBezTo>
                    <a:pt x="60" y="31"/>
                    <a:pt x="61" y="34"/>
                    <a:pt x="62" y="37"/>
                  </a:cubicBezTo>
                  <a:cubicBezTo>
                    <a:pt x="62" y="37"/>
                    <a:pt x="63" y="37"/>
                    <a:pt x="63" y="37"/>
                  </a:cubicBezTo>
                  <a:cubicBezTo>
                    <a:pt x="63" y="43"/>
                    <a:pt x="66" y="48"/>
                    <a:pt x="68" y="53"/>
                  </a:cubicBezTo>
                  <a:cubicBezTo>
                    <a:pt x="69" y="56"/>
                    <a:pt x="70" y="59"/>
                    <a:pt x="70" y="62"/>
                  </a:cubicBezTo>
                  <a:cubicBezTo>
                    <a:pt x="71" y="65"/>
                    <a:pt x="70" y="68"/>
                    <a:pt x="72" y="71"/>
                  </a:cubicBezTo>
                  <a:cubicBezTo>
                    <a:pt x="72" y="71"/>
                    <a:pt x="72" y="72"/>
                    <a:pt x="72" y="73"/>
                  </a:cubicBezTo>
                  <a:cubicBezTo>
                    <a:pt x="72" y="76"/>
                    <a:pt x="72" y="79"/>
                    <a:pt x="72" y="81"/>
                  </a:cubicBezTo>
                  <a:cubicBezTo>
                    <a:pt x="72" y="82"/>
                    <a:pt x="72" y="84"/>
                    <a:pt x="73" y="85"/>
                  </a:cubicBezTo>
                  <a:cubicBezTo>
                    <a:pt x="73" y="85"/>
                    <a:pt x="73" y="86"/>
                    <a:pt x="72" y="87"/>
                  </a:cubicBezTo>
                  <a:cubicBezTo>
                    <a:pt x="71" y="89"/>
                    <a:pt x="71" y="91"/>
                    <a:pt x="73" y="93"/>
                  </a:cubicBezTo>
                  <a:cubicBezTo>
                    <a:pt x="74" y="94"/>
                    <a:pt x="74" y="95"/>
                    <a:pt x="72" y="95"/>
                  </a:cubicBezTo>
                  <a:cubicBezTo>
                    <a:pt x="71" y="96"/>
                    <a:pt x="70" y="97"/>
                    <a:pt x="69" y="99"/>
                  </a:cubicBezTo>
                  <a:cubicBezTo>
                    <a:pt x="68" y="100"/>
                    <a:pt x="66" y="101"/>
                    <a:pt x="65" y="101"/>
                  </a:cubicBezTo>
                  <a:cubicBezTo>
                    <a:pt x="64" y="101"/>
                    <a:pt x="63" y="102"/>
                    <a:pt x="62" y="103"/>
                  </a:cubicBezTo>
                  <a:cubicBezTo>
                    <a:pt x="58" y="105"/>
                    <a:pt x="53" y="108"/>
                    <a:pt x="49" y="110"/>
                  </a:cubicBezTo>
                  <a:cubicBezTo>
                    <a:pt x="48" y="110"/>
                    <a:pt x="47" y="111"/>
                    <a:pt x="45" y="112"/>
                  </a:cubicBezTo>
                  <a:cubicBezTo>
                    <a:pt x="44" y="113"/>
                    <a:pt x="43" y="112"/>
                    <a:pt x="43" y="112"/>
                  </a:cubicBezTo>
                  <a:cubicBezTo>
                    <a:pt x="42" y="111"/>
                    <a:pt x="41" y="110"/>
                    <a:pt x="41" y="109"/>
                  </a:cubicBezTo>
                  <a:cubicBezTo>
                    <a:pt x="40" y="105"/>
                    <a:pt x="40" y="100"/>
                    <a:pt x="40" y="96"/>
                  </a:cubicBezTo>
                  <a:cubicBezTo>
                    <a:pt x="40" y="96"/>
                    <a:pt x="40" y="95"/>
                    <a:pt x="39" y="94"/>
                  </a:cubicBezTo>
                  <a:cubicBezTo>
                    <a:pt x="39" y="94"/>
                    <a:pt x="39" y="95"/>
                    <a:pt x="39" y="96"/>
                  </a:cubicBezTo>
                  <a:cubicBezTo>
                    <a:pt x="39" y="97"/>
                    <a:pt x="39" y="98"/>
                    <a:pt x="39" y="99"/>
                  </a:cubicBezTo>
                  <a:cubicBezTo>
                    <a:pt x="39" y="99"/>
                    <a:pt x="39" y="100"/>
                    <a:pt x="38" y="100"/>
                  </a:cubicBezTo>
                  <a:cubicBezTo>
                    <a:pt x="37" y="100"/>
                    <a:pt x="37" y="100"/>
                    <a:pt x="36" y="99"/>
                  </a:cubicBezTo>
                  <a:cubicBezTo>
                    <a:pt x="36" y="98"/>
                    <a:pt x="36" y="98"/>
                    <a:pt x="36" y="97"/>
                  </a:cubicBezTo>
                  <a:cubicBezTo>
                    <a:pt x="35" y="92"/>
                    <a:pt x="35" y="88"/>
                    <a:pt x="36" y="83"/>
                  </a:cubicBezTo>
                  <a:cubicBezTo>
                    <a:pt x="36" y="82"/>
                    <a:pt x="35" y="80"/>
                    <a:pt x="35" y="79"/>
                  </a:cubicBezTo>
                  <a:cubicBezTo>
                    <a:pt x="33" y="77"/>
                    <a:pt x="32" y="75"/>
                    <a:pt x="32" y="72"/>
                  </a:cubicBezTo>
                  <a:cubicBezTo>
                    <a:pt x="32" y="70"/>
                    <a:pt x="32" y="70"/>
                    <a:pt x="30" y="70"/>
                  </a:cubicBezTo>
                  <a:cubicBezTo>
                    <a:pt x="29" y="70"/>
                    <a:pt x="28" y="70"/>
                    <a:pt x="27" y="70"/>
                  </a:cubicBezTo>
                  <a:cubicBezTo>
                    <a:pt x="26" y="71"/>
                    <a:pt x="25" y="70"/>
                    <a:pt x="25" y="68"/>
                  </a:cubicBezTo>
                  <a:cubicBezTo>
                    <a:pt x="25" y="66"/>
                    <a:pt x="24" y="64"/>
                    <a:pt x="24" y="61"/>
                  </a:cubicBezTo>
                  <a:cubicBezTo>
                    <a:pt x="24" y="61"/>
                    <a:pt x="24" y="60"/>
                    <a:pt x="23" y="59"/>
                  </a:cubicBezTo>
                  <a:cubicBezTo>
                    <a:pt x="22" y="58"/>
                    <a:pt x="22" y="57"/>
                    <a:pt x="22" y="56"/>
                  </a:cubicBezTo>
                  <a:cubicBezTo>
                    <a:pt x="22" y="55"/>
                    <a:pt x="22" y="55"/>
                    <a:pt x="21" y="55"/>
                  </a:cubicBezTo>
                  <a:cubicBezTo>
                    <a:pt x="20" y="55"/>
                    <a:pt x="19" y="54"/>
                    <a:pt x="20" y="53"/>
                  </a:cubicBezTo>
                  <a:cubicBezTo>
                    <a:pt x="20" y="52"/>
                    <a:pt x="20" y="51"/>
                    <a:pt x="19" y="50"/>
                  </a:cubicBezTo>
                  <a:cubicBezTo>
                    <a:pt x="17" y="49"/>
                    <a:pt x="16" y="47"/>
                    <a:pt x="16" y="45"/>
                  </a:cubicBezTo>
                  <a:cubicBezTo>
                    <a:pt x="16" y="44"/>
                    <a:pt x="16" y="43"/>
                    <a:pt x="15" y="43"/>
                  </a:cubicBezTo>
                  <a:cubicBezTo>
                    <a:pt x="15" y="42"/>
                    <a:pt x="15" y="42"/>
                    <a:pt x="14" y="42"/>
                  </a:cubicBezTo>
                  <a:cubicBezTo>
                    <a:pt x="13" y="38"/>
                    <a:pt x="11" y="36"/>
                    <a:pt x="11" y="32"/>
                  </a:cubicBezTo>
                  <a:cubicBezTo>
                    <a:pt x="11" y="30"/>
                    <a:pt x="11" y="28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8" y="24"/>
                    <a:pt x="8" y="22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7" y="13"/>
                    <a:pt x="6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8" y="1"/>
                    <a:pt x="12" y="1"/>
                    <a:pt x="16" y="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48">
              <a:extLst>
                <a:ext uri="{FF2B5EF4-FFF2-40B4-BE49-F238E27FC236}">
                  <a16:creationId xmlns:a16="http://schemas.microsoft.com/office/drawing/2014/main" id="{5BF39E24-537A-1741-D1FE-20B880B0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6713" y="2678113"/>
              <a:ext cx="663575" cy="769938"/>
            </a:xfrm>
            <a:custGeom>
              <a:avLst/>
              <a:gdLst>
                <a:gd name="T0" fmla="*/ 53 w 98"/>
                <a:gd name="T1" fmla="*/ 104 h 114"/>
                <a:gd name="T2" fmla="*/ 54 w 98"/>
                <a:gd name="T3" fmla="*/ 100 h 114"/>
                <a:gd name="T4" fmla="*/ 51 w 98"/>
                <a:gd name="T5" fmla="*/ 96 h 114"/>
                <a:gd name="T6" fmla="*/ 47 w 98"/>
                <a:gd name="T7" fmla="*/ 91 h 114"/>
                <a:gd name="T8" fmla="*/ 41 w 98"/>
                <a:gd name="T9" fmla="*/ 88 h 114"/>
                <a:gd name="T10" fmla="*/ 38 w 98"/>
                <a:gd name="T11" fmla="*/ 87 h 114"/>
                <a:gd name="T12" fmla="*/ 38 w 98"/>
                <a:gd name="T13" fmla="*/ 84 h 114"/>
                <a:gd name="T14" fmla="*/ 30 w 98"/>
                <a:gd name="T15" fmla="*/ 80 h 114"/>
                <a:gd name="T16" fmla="*/ 26 w 98"/>
                <a:gd name="T17" fmla="*/ 79 h 114"/>
                <a:gd name="T18" fmla="*/ 25 w 98"/>
                <a:gd name="T19" fmla="*/ 75 h 114"/>
                <a:gd name="T20" fmla="*/ 23 w 98"/>
                <a:gd name="T21" fmla="*/ 70 h 114"/>
                <a:gd name="T22" fmla="*/ 20 w 98"/>
                <a:gd name="T23" fmla="*/ 67 h 114"/>
                <a:gd name="T24" fmla="*/ 17 w 98"/>
                <a:gd name="T25" fmla="*/ 61 h 114"/>
                <a:gd name="T26" fmla="*/ 14 w 98"/>
                <a:gd name="T27" fmla="*/ 56 h 114"/>
                <a:gd name="T28" fmla="*/ 10 w 98"/>
                <a:gd name="T29" fmla="*/ 49 h 114"/>
                <a:gd name="T30" fmla="*/ 10 w 98"/>
                <a:gd name="T31" fmla="*/ 43 h 114"/>
                <a:gd name="T32" fmla="*/ 12 w 98"/>
                <a:gd name="T33" fmla="*/ 42 h 114"/>
                <a:gd name="T34" fmla="*/ 15 w 98"/>
                <a:gd name="T35" fmla="*/ 33 h 114"/>
                <a:gd name="T36" fmla="*/ 14 w 98"/>
                <a:gd name="T37" fmla="*/ 28 h 114"/>
                <a:gd name="T38" fmla="*/ 14 w 98"/>
                <a:gd name="T39" fmla="*/ 27 h 114"/>
                <a:gd name="T40" fmla="*/ 11 w 98"/>
                <a:gd name="T41" fmla="*/ 23 h 114"/>
                <a:gd name="T42" fmla="*/ 9 w 98"/>
                <a:gd name="T43" fmla="*/ 17 h 114"/>
                <a:gd name="T44" fmla="*/ 5 w 98"/>
                <a:gd name="T45" fmla="*/ 12 h 114"/>
                <a:gd name="T46" fmla="*/ 3 w 98"/>
                <a:gd name="T47" fmla="*/ 4 h 114"/>
                <a:gd name="T48" fmla="*/ 7 w 98"/>
                <a:gd name="T49" fmla="*/ 0 h 114"/>
                <a:gd name="T50" fmla="*/ 12 w 98"/>
                <a:gd name="T51" fmla="*/ 12 h 114"/>
                <a:gd name="T52" fmla="*/ 12 w 98"/>
                <a:gd name="T53" fmla="*/ 16 h 114"/>
                <a:gd name="T54" fmla="*/ 15 w 98"/>
                <a:gd name="T55" fmla="*/ 18 h 114"/>
                <a:gd name="T56" fmla="*/ 15 w 98"/>
                <a:gd name="T57" fmla="*/ 18 h 114"/>
                <a:gd name="T58" fmla="*/ 31 w 98"/>
                <a:gd name="T59" fmla="*/ 41 h 114"/>
                <a:gd name="T60" fmla="*/ 58 w 98"/>
                <a:gd name="T61" fmla="*/ 85 h 114"/>
                <a:gd name="T62" fmla="*/ 89 w 98"/>
                <a:gd name="T63" fmla="*/ 104 h 114"/>
                <a:gd name="T64" fmla="*/ 98 w 98"/>
                <a:gd name="T65" fmla="*/ 107 h 114"/>
                <a:gd name="T66" fmla="*/ 75 w 98"/>
                <a:gd name="T67" fmla="*/ 112 h 114"/>
                <a:gd name="T68" fmla="*/ 50 w 98"/>
                <a:gd name="T69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14">
                  <a:moveTo>
                    <a:pt x="50" y="103"/>
                  </a:moveTo>
                  <a:cubicBezTo>
                    <a:pt x="51" y="104"/>
                    <a:pt x="52" y="104"/>
                    <a:pt x="53" y="104"/>
                  </a:cubicBezTo>
                  <a:cubicBezTo>
                    <a:pt x="52" y="102"/>
                    <a:pt x="50" y="101"/>
                    <a:pt x="49" y="99"/>
                  </a:cubicBezTo>
                  <a:cubicBezTo>
                    <a:pt x="51" y="99"/>
                    <a:pt x="52" y="102"/>
                    <a:pt x="54" y="100"/>
                  </a:cubicBezTo>
                  <a:cubicBezTo>
                    <a:pt x="52" y="100"/>
                    <a:pt x="52" y="99"/>
                    <a:pt x="52" y="97"/>
                  </a:cubicBezTo>
                  <a:cubicBezTo>
                    <a:pt x="52" y="96"/>
                    <a:pt x="52" y="96"/>
                    <a:pt x="51" y="96"/>
                  </a:cubicBezTo>
                  <a:cubicBezTo>
                    <a:pt x="51" y="95"/>
                    <a:pt x="50" y="95"/>
                    <a:pt x="50" y="95"/>
                  </a:cubicBezTo>
                  <a:cubicBezTo>
                    <a:pt x="49" y="94"/>
                    <a:pt x="47" y="93"/>
                    <a:pt x="47" y="91"/>
                  </a:cubicBezTo>
                  <a:cubicBezTo>
                    <a:pt x="46" y="90"/>
                    <a:pt x="45" y="89"/>
                    <a:pt x="43" y="89"/>
                  </a:cubicBezTo>
                  <a:cubicBezTo>
                    <a:pt x="42" y="89"/>
                    <a:pt x="41" y="88"/>
                    <a:pt x="41" y="88"/>
                  </a:cubicBezTo>
                  <a:cubicBezTo>
                    <a:pt x="41" y="87"/>
                    <a:pt x="40" y="87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ubicBezTo>
                    <a:pt x="37" y="87"/>
                    <a:pt x="36" y="87"/>
                    <a:pt x="36" y="86"/>
                  </a:cubicBezTo>
                  <a:cubicBezTo>
                    <a:pt x="36" y="85"/>
                    <a:pt x="37" y="85"/>
                    <a:pt x="38" y="84"/>
                  </a:cubicBezTo>
                  <a:cubicBezTo>
                    <a:pt x="35" y="85"/>
                    <a:pt x="33" y="83"/>
                    <a:pt x="32" y="82"/>
                  </a:cubicBezTo>
                  <a:cubicBezTo>
                    <a:pt x="31" y="81"/>
                    <a:pt x="31" y="80"/>
                    <a:pt x="30" y="80"/>
                  </a:cubicBezTo>
                  <a:cubicBezTo>
                    <a:pt x="29" y="79"/>
                    <a:pt x="29" y="79"/>
                    <a:pt x="28" y="79"/>
                  </a:cubicBezTo>
                  <a:cubicBezTo>
                    <a:pt x="27" y="80"/>
                    <a:pt x="26" y="80"/>
                    <a:pt x="26" y="79"/>
                  </a:cubicBezTo>
                  <a:cubicBezTo>
                    <a:pt x="25" y="79"/>
                    <a:pt x="25" y="78"/>
                    <a:pt x="26" y="77"/>
                  </a:cubicBezTo>
                  <a:cubicBezTo>
                    <a:pt x="26" y="76"/>
                    <a:pt x="26" y="76"/>
                    <a:pt x="25" y="75"/>
                  </a:cubicBezTo>
                  <a:cubicBezTo>
                    <a:pt x="24" y="74"/>
                    <a:pt x="23" y="73"/>
                    <a:pt x="24" y="71"/>
                  </a:cubicBezTo>
                  <a:cubicBezTo>
                    <a:pt x="24" y="70"/>
                    <a:pt x="23" y="70"/>
                    <a:pt x="23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0" y="70"/>
                    <a:pt x="21" y="67"/>
                    <a:pt x="20" y="67"/>
                  </a:cubicBezTo>
                  <a:cubicBezTo>
                    <a:pt x="18" y="67"/>
                    <a:pt x="18" y="65"/>
                    <a:pt x="18" y="64"/>
                  </a:cubicBezTo>
                  <a:cubicBezTo>
                    <a:pt x="18" y="63"/>
                    <a:pt x="18" y="62"/>
                    <a:pt x="17" y="61"/>
                  </a:cubicBezTo>
                  <a:cubicBezTo>
                    <a:pt x="15" y="60"/>
                    <a:pt x="15" y="59"/>
                    <a:pt x="15" y="58"/>
                  </a:cubicBezTo>
                  <a:cubicBezTo>
                    <a:pt x="15" y="57"/>
                    <a:pt x="15" y="56"/>
                    <a:pt x="14" y="56"/>
                  </a:cubicBezTo>
                  <a:cubicBezTo>
                    <a:pt x="12" y="55"/>
                    <a:pt x="12" y="54"/>
                    <a:pt x="12" y="53"/>
                  </a:cubicBezTo>
                  <a:cubicBezTo>
                    <a:pt x="12" y="51"/>
                    <a:pt x="12" y="50"/>
                    <a:pt x="10" y="49"/>
                  </a:cubicBezTo>
                  <a:cubicBezTo>
                    <a:pt x="10" y="48"/>
                    <a:pt x="10" y="48"/>
                    <a:pt x="10" y="47"/>
                  </a:cubicBezTo>
                  <a:cubicBezTo>
                    <a:pt x="11" y="45"/>
                    <a:pt x="11" y="44"/>
                    <a:pt x="10" y="43"/>
                  </a:cubicBezTo>
                  <a:cubicBezTo>
                    <a:pt x="9" y="42"/>
                    <a:pt x="9" y="41"/>
                    <a:pt x="10" y="40"/>
                  </a:cubicBezTo>
                  <a:cubicBezTo>
                    <a:pt x="12" y="40"/>
                    <a:pt x="11" y="41"/>
                    <a:pt x="12" y="42"/>
                  </a:cubicBezTo>
                  <a:cubicBezTo>
                    <a:pt x="12" y="40"/>
                    <a:pt x="12" y="39"/>
                    <a:pt x="12" y="37"/>
                  </a:cubicBezTo>
                  <a:cubicBezTo>
                    <a:pt x="12" y="35"/>
                    <a:pt x="12" y="34"/>
                    <a:pt x="15" y="33"/>
                  </a:cubicBezTo>
                  <a:cubicBezTo>
                    <a:pt x="13" y="33"/>
                    <a:pt x="12" y="32"/>
                    <a:pt x="12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4" y="28"/>
                    <a:pt x="15" y="28"/>
                    <a:pt x="15" y="27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2" y="28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2"/>
                    <a:pt x="11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4"/>
                    <a:pt x="5" y="13"/>
                    <a:pt x="5" y="12"/>
                  </a:cubicBezTo>
                  <a:cubicBezTo>
                    <a:pt x="5" y="10"/>
                    <a:pt x="5" y="7"/>
                    <a:pt x="5" y="5"/>
                  </a:cubicBezTo>
                  <a:cubicBezTo>
                    <a:pt x="5" y="4"/>
                    <a:pt x="5" y="3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2" y="2"/>
                    <a:pt x="5" y="2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9" y="5"/>
                    <a:pt x="11" y="8"/>
                    <a:pt x="12" y="12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3" y="15"/>
                    <a:pt x="12" y="14"/>
                    <a:pt x="13" y="14"/>
                  </a:cubicBezTo>
                  <a:cubicBezTo>
                    <a:pt x="14" y="15"/>
                    <a:pt x="15" y="16"/>
                    <a:pt x="15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7" y="20"/>
                    <a:pt x="18" y="23"/>
                    <a:pt x="20" y="25"/>
                  </a:cubicBezTo>
                  <a:cubicBezTo>
                    <a:pt x="23" y="30"/>
                    <a:pt x="27" y="36"/>
                    <a:pt x="31" y="41"/>
                  </a:cubicBezTo>
                  <a:cubicBezTo>
                    <a:pt x="34" y="46"/>
                    <a:pt x="37" y="51"/>
                    <a:pt x="39" y="56"/>
                  </a:cubicBezTo>
                  <a:cubicBezTo>
                    <a:pt x="43" y="68"/>
                    <a:pt x="49" y="77"/>
                    <a:pt x="58" y="85"/>
                  </a:cubicBezTo>
                  <a:cubicBezTo>
                    <a:pt x="63" y="91"/>
                    <a:pt x="69" y="96"/>
                    <a:pt x="76" y="100"/>
                  </a:cubicBezTo>
                  <a:cubicBezTo>
                    <a:pt x="80" y="102"/>
                    <a:pt x="85" y="103"/>
                    <a:pt x="89" y="104"/>
                  </a:cubicBezTo>
                  <a:cubicBezTo>
                    <a:pt x="92" y="105"/>
                    <a:pt x="94" y="106"/>
                    <a:pt x="97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8"/>
                    <a:pt x="98" y="108"/>
                    <a:pt x="97" y="108"/>
                  </a:cubicBezTo>
                  <a:cubicBezTo>
                    <a:pt x="90" y="112"/>
                    <a:pt x="83" y="114"/>
                    <a:pt x="75" y="112"/>
                  </a:cubicBezTo>
                  <a:cubicBezTo>
                    <a:pt x="68" y="110"/>
                    <a:pt x="61" y="108"/>
                    <a:pt x="54" y="105"/>
                  </a:cubicBezTo>
                  <a:cubicBezTo>
                    <a:pt x="53" y="105"/>
                    <a:pt x="51" y="104"/>
                    <a:pt x="50" y="104"/>
                  </a:cubicBezTo>
                  <a:cubicBezTo>
                    <a:pt x="49" y="103"/>
                    <a:pt x="49" y="103"/>
                    <a:pt x="50" y="103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49">
              <a:extLst>
                <a:ext uri="{FF2B5EF4-FFF2-40B4-BE49-F238E27FC236}">
                  <a16:creationId xmlns:a16="http://schemas.microsoft.com/office/drawing/2014/main" id="{C8B64505-8A9C-B75E-1BF5-2D72A9F2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3" y="2136775"/>
              <a:ext cx="527050" cy="512763"/>
            </a:xfrm>
            <a:custGeom>
              <a:avLst/>
              <a:gdLst>
                <a:gd name="T0" fmla="*/ 14 w 78"/>
                <a:gd name="T1" fmla="*/ 61 h 76"/>
                <a:gd name="T2" fmla="*/ 25 w 78"/>
                <a:gd name="T3" fmla="*/ 62 h 76"/>
                <a:gd name="T4" fmla="*/ 30 w 78"/>
                <a:gd name="T5" fmla="*/ 63 h 76"/>
                <a:gd name="T6" fmla="*/ 35 w 78"/>
                <a:gd name="T7" fmla="*/ 65 h 76"/>
                <a:gd name="T8" fmla="*/ 35 w 78"/>
                <a:gd name="T9" fmla="*/ 59 h 76"/>
                <a:gd name="T10" fmla="*/ 34 w 78"/>
                <a:gd name="T11" fmla="*/ 59 h 76"/>
                <a:gd name="T12" fmla="*/ 29 w 78"/>
                <a:gd name="T13" fmla="*/ 58 h 76"/>
                <a:gd name="T14" fmla="*/ 22 w 78"/>
                <a:gd name="T15" fmla="*/ 52 h 76"/>
                <a:gd name="T16" fmla="*/ 20 w 78"/>
                <a:gd name="T17" fmla="*/ 49 h 76"/>
                <a:gd name="T18" fmla="*/ 19 w 78"/>
                <a:gd name="T19" fmla="*/ 40 h 76"/>
                <a:gd name="T20" fmla="*/ 18 w 78"/>
                <a:gd name="T21" fmla="*/ 40 h 76"/>
                <a:gd name="T22" fmla="*/ 15 w 78"/>
                <a:gd name="T23" fmla="*/ 42 h 76"/>
                <a:gd name="T24" fmla="*/ 15 w 78"/>
                <a:gd name="T25" fmla="*/ 36 h 76"/>
                <a:gd name="T26" fmla="*/ 13 w 78"/>
                <a:gd name="T27" fmla="*/ 36 h 76"/>
                <a:gd name="T28" fmla="*/ 9 w 78"/>
                <a:gd name="T29" fmla="*/ 29 h 76"/>
                <a:gd name="T30" fmla="*/ 9 w 78"/>
                <a:gd name="T31" fmla="*/ 25 h 76"/>
                <a:gd name="T32" fmla="*/ 7 w 78"/>
                <a:gd name="T33" fmla="*/ 26 h 76"/>
                <a:gd name="T34" fmla="*/ 7 w 78"/>
                <a:gd name="T35" fmla="*/ 31 h 76"/>
                <a:gd name="T36" fmla="*/ 2 w 78"/>
                <a:gd name="T37" fmla="*/ 18 h 76"/>
                <a:gd name="T38" fmla="*/ 1 w 78"/>
                <a:gd name="T39" fmla="*/ 11 h 76"/>
                <a:gd name="T40" fmla="*/ 7 w 78"/>
                <a:gd name="T41" fmla="*/ 8 h 76"/>
                <a:gd name="T42" fmla="*/ 16 w 78"/>
                <a:gd name="T43" fmla="*/ 33 h 76"/>
                <a:gd name="T44" fmla="*/ 10 w 78"/>
                <a:gd name="T45" fmla="*/ 19 h 76"/>
                <a:gd name="T46" fmla="*/ 15 w 78"/>
                <a:gd name="T47" fmla="*/ 1 h 76"/>
                <a:gd name="T48" fmla="*/ 17 w 78"/>
                <a:gd name="T49" fmla="*/ 1 h 76"/>
                <a:gd name="T50" fmla="*/ 15 w 78"/>
                <a:gd name="T51" fmla="*/ 4 h 76"/>
                <a:gd name="T52" fmla="*/ 20 w 78"/>
                <a:gd name="T53" fmla="*/ 10 h 76"/>
                <a:gd name="T54" fmla="*/ 26 w 78"/>
                <a:gd name="T55" fmla="*/ 15 h 76"/>
                <a:gd name="T56" fmla="*/ 33 w 78"/>
                <a:gd name="T57" fmla="*/ 21 h 76"/>
                <a:gd name="T58" fmla="*/ 36 w 78"/>
                <a:gd name="T59" fmla="*/ 24 h 76"/>
                <a:gd name="T60" fmla="*/ 38 w 78"/>
                <a:gd name="T61" fmla="*/ 29 h 76"/>
                <a:gd name="T62" fmla="*/ 41 w 78"/>
                <a:gd name="T63" fmla="*/ 35 h 76"/>
                <a:gd name="T64" fmla="*/ 44 w 78"/>
                <a:gd name="T65" fmla="*/ 40 h 76"/>
                <a:gd name="T66" fmla="*/ 52 w 78"/>
                <a:gd name="T67" fmla="*/ 51 h 76"/>
                <a:gd name="T68" fmla="*/ 54 w 78"/>
                <a:gd name="T69" fmla="*/ 56 h 76"/>
                <a:gd name="T70" fmla="*/ 57 w 78"/>
                <a:gd name="T71" fmla="*/ 63 h 76"/>
                <a:gd name="T72" fmla="*/ 61 w 78"/>
                <a:gd name="T73" fmla="*/ 69 h 76"/>
                <a:gd name="T74" fmla="*/ 65 w 78"/>
                <a:gd name="T75" fmla="*/ 74 h 76"/>
                <a:gd name="T76" fmla="*/ 74 w 78"/>
                <a:gd name="T77" fmla="*/ 74 h 76"/>
                <a:gd name="T78" fmla="*/ 77 w 78"/>
                <a:gd name="T79" fmla="*/ 71 h 76"/>
                <a:gd name="T80" fmla="*/ 51 w 78"/>
                <a:gd name="T81" fmla="*/ 74 h 76"/>
                <a:gd name="T82" fmla="*/ 14 w 78"/>
                <a:gd name="T83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76">
                  <a:moveTo>
                    <a:pt x="11" y="61"/>
                  </a:moveTo>
                  <a:cubicBezTo>
                    <a:pt x="12" y="60"/>
                    <a:pt x="13" y="61"/>
                    <a:pt x="14" y="61"/>
                  </a:cubicBezTo>
                  <a:cubicBezTo>
                    <a:pt x="17" y="60"/>
                    <a:pt x="20" y="62"/>
                    <a:pt x="24" y="62"/>
                  </a:cubicBezTo>
                  <a:cubicBezTo>
                    <a:pt x="24" y="61"/>
                    <a:pt x="24" y="62"/>
                    <a:pt x="25" y="62"/>
                  </a:cubicBezTo>
                  <a:cubicBezTo>
                    <a:pt x="26" y="63"/>
                    <a:pt x="27" y="63"/>
                    <a:pt x="29" y="63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4"/>
                    <a:pt x="33" y="64"/>
                  </a:cubicBezTo>
                  <a:cubicBezTo>
                    <a:pt x="33" y="65"/>
                    <a:pt x="34" y="65"/>
                    <a:pt x="35" y="65"/>
                  </a:cubicBezTo>
                  <a:cubicBezTo>
                    <a:pt x="35" y="66"/>
                    <a:pt x="36" y="66"/>
                    <a:pt x="36" y="65"/>
                  </a:cubicBezTo>
                  <a:cubicBezTo>
                    <a:pt x="36" y="63"/>
                    <a:pt x="35" y="61"/>
                    <a:pt x="35" y="59"/>
                  </a:cubicBezTo>
                  <a:cubicBezTo>
                    <a:pt x="35" y="59"/>
                    <a:pt x="35" y="59"/>
                    <a:pt x="34" y="58"/>
                  </a:cubicBezTo>
                  <a:cubicBezTo>
                    <a:pt x="34" y="58"/>
                    <a:pt x="34" y="59"/>
                    <a:pt x="34" y="59"/>
                  </a:cubicBezTo>
                  <a:cubicBezTo>
                    <a:pt x="34" y="60"/>
                    <a:pt x="33" y="61"/>
                    <a:pt x="32" y="61"/>
                  </a:cubicBezTo>
                  <a:cubicBezTo>
                    <a:pt x="30" y="60"/>
                    <a:pt x="29" y="60"/>
                    <a:pt x="29" y="58"/>
                  </a:cubicBezTo>
                  <a:cubicBezTo>
                    <a:pt x="29" y="57"/>
                    <a:pt x="28" y="57"/>
                    <a:pt x="27" y="57"/>
                  </a:cubicBezTo>
                  <a:cubicBezTo>
                    <a:pt x="23" y="57"/>
                    <a:pt x="22" y="56"/>
                    <a:pt x="22" y="52"/>
                  </a:cubicBezTo>
                  <a:cubicBezTo>
                    <a:pt x="22" y="51"/>
                    <a:pt x="22" y="50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49"/>
                    <a:pt x="18" y="42"/>
                    <a:pt x="19" y="42"/>
                  </a:cubicBezTo>
                  <a:cubicBezTo>
                    <a:pt x="19" y="41"/>
                    <a:pt x="20" y="41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7" y="39"/>
                    <a:pt x="18" y="40"/>
                    <a:pt x="18" y="40"/>
                  </a:cubicBezTo>
                  <a:cubicBezTo>
                    <a:pt x="18" y="42"/>
                    <a:pt x="17" y="42"/>
                    <a:pt x="16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6" y="37"/>
                    <a:pt x="16" y="37"/>
                    <a:pt x="15" y="36"/>
                  </a:cubicBezTo>
                  <a:cubicBezTo>
                    <a:pt x="15" y="36"/>
                    <a:pt x="14" y="36"/>
                    <a:pt x="14" y="37"/>
                  </a:cubicBezTo>
                  <a:cubicBezTo>
                    <a:pt x="13" y="37"/>
                    <a:pt x="13" y="37"/>
                    <a:pt x="13" y="36"/>
                  </a:cubicBezTo>
                  <a:cubicBezTo>
                    <a:pt x="13" y="34"/>
                    <a:pt x="12" y="33"/>
                    <a:pt x="11" y="32"/>
                  </a:cubicBezTo>
                  <a:cubicBezTo>
                    <a:pt x="10" y="32"/>
                    <a:pt x="10" y="30"/>
                    <a:pt x="9" y="29"/>
                  </a:cubicBezTo>
                  <a:cubicBezTo>
                    <a:pt x="8" y="28"/>
                    <a:pt x="8" y="28"/>
                    <a:pt x="9" y="27"/>
                  </a:cubicBezTo>
                  <a:cubicBezTo>
                    <a:pt x="9" y="26"/>
                    <a:pt x="9" y="26"/>
                    <a:pt x="9" y="25"/>
                  </a:cubicBezTo>
                  <a:cubicBezTo>
                    <a:pt x="9" y="25"/>
                    <a:pt x="8" y="25"/>
                    <a:pt x="8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8"/>
                    <a:pt x="8" y="30"/>
                    <a:pt x="8" y="32"/>
                  </a:cubicBezTo>
                  <a:cubicBezTo>
                    <a:pt x="7" y="32"/>
                    <a:pt x="7" y="31"/>
                    <a:pt x="7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4" y="26"/>
                    <a:pt x="3" y="22"/>
                    <a:pt x="2" y="18"/>
                  </a:cubicBezTo>
                  <a:cubicBezTo>
                    <a:pt x="1" y="17"/>
                    <a:pt x="1" y="15"/>
                    <a:pt x="0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3" y="10"/>
                    <a:pt x="5" y="9"/>
                    <a:pt x="6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12"/>
                    <a:pt x="9" y="16"/>
                    <a:pt x="11" y="20"/>
                  </a:cubicBezTo>
                  <a:cubicBezTo>
                    <a:pt x="12" y="25"/>
                    <a:pt x="14" y="29"/>
                    <a:pt x="16" y="33"/>
                  </a:cubicBezTo>
                  <a:cubicBezTo>
                    <a:pt x="18" y="36"/>
                    <a:pt x="20" y="38"/>
                    <a:pt x="21" y="40"/>
                  </a:cubicBezTo>
                  <a:cubicBezTo>
                    <a:pt x="17" y="33"/>
                    <a:pt x="13" y="27"/>
                    <a:pt x="10" y="19"/>
                  </a:cubicBezTo>
                  <a:cubicBezTo>
                    <a:pt x="9" y="15"/>
                    <a:pt x="8" y="11"/>
                    <a:pt x="7" y="7"/>
                  </a:cubicBezTo>
                  <a:cubicBezTo>
                    <a:pt x="9" y="5"/>
                    <a:pt x="12" y="3"/>
                    <a:pt x="15" y="1"/>
                  </a:cubicBezTo>
                  <a:cubicBezTo>
                    <a:pt x="15" y="1"/>
                    <a:pt x="16" y="1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2"/>
                    <a:pt x="16" y="2"/>
                    <a:pt x="16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6" y="9"/>
                    <a:pt x="16" y="9"/>
                    <a:pt x="20" y="10"/>
                  </a:cubicBezTo>
                  <a:cubicBezTo>
                    <a:pt x="22" y="10"/>
                    <a:pt x="22" y="10"/>
                    <a:pt x="23" y="12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9" y="15"/>
                    <a:pt x="30" y="16"/>
                    <a:pt x="31" y="18"/>
                  </a:cubicBezTo>
                  <a:cubicBezTo>
                    <a:pt x="31" y="20"/>
                    <a:pt x="32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3"/>
                    <a:pt x="35" y="23"/>
                    <a:pt x="36" y="24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8"/>
                    <a:pt x="38" y="28"/>
                    <a:pt x="38" y="29"/>
                  </a:cubicBezTo>
                  <a:cubicBezTo>
                    <a:pt x="40" y="30"/>
                    <a:pt x="40" y="31"/>
                    <a:pt x="40" y="33"/>
                  </a:cubicBezTo>
                  <a:cubicBezTo>
                    <a:pt x="40" y="34"/>
                    <a:pt x="40" y="35"/>
                    <a:pt x="41" y="35"/>
                  </a:cubicBezTo>
                  <a:cubicBezTo>
                    <a:pt x="42" y="36"/>
                    <a:pt x="43" y="37"/>
                    <a:pt x="43" y="38"/>
                  </a:cubicBezTo>
                  <a:cubicBezTo>
                    <a:pt x="43" y="39"/>
                    <a:pt x="43" y="40"/>
                    <a:pt x="44" y="40"/>
                  </a:cubicBezTo>
                  <a:cubicBezTo>
                    <a:pt x="46" y="42"/>
                    <a:pt x="47" y="43"/>
                    <a:pt x="48" y="46"/>
                  </a:cubicBezTo>
                  <a:cubicBezTo>
                    <a:pt x="49" y="48"/>
                    <a:pt x="51" y="49"/>
                    <a:pt x="52" y="51"/>
                  </a:cubicBezTo>
                  <a:cubicBezTo>
                    <a:pt x="52" y="51"/>
                    <a:pt x="52" y="51"/>
                    <a:pt x="52" y="52"/>
                  </a:cubicBezTo>
                  <a:cubicBezTo>
                    <a:pt x="54" y="53"/>
                    <a:pt x="54" y="54"/>
                    <a:pt x="54" y="56"/>
                  </a:cubicBezTo>
                  <a:cubicBezTo>
                    <a:pt x="54" y="58"/>
                    <a:pt x="54" y="60"/>
                    <a:pt x="56" y="61"/>
                  </a:cubicBezTo>
                  <a:cubicBezTo>
                    <a:pt x="57" y="61"/>
                    <a:pt x="57" y="62"/>
                    <a:pt x="57" y="63"/>
                  </a:cubicBezTo>
                  <a:cubicBezTo>
                    <a:pt x="57" y="65"/>
                    <a:pt x="58" y="66"/>
                    <a:pt x="59" y="66"/>
                  </a:cubicBezTo>
                  <a:cubicBezTo>
                    <a:pt x="61" y="66"/>
                    <a:pt x="61" y="68"/>
                    <a:pt x="61" y="69"/>
                  </a:cubicBezTo>
                  <a:cubicBezTo>
                    <a:pt x="61" y="70"/>
                    <a:pt x="61" y="70"/>
                    <a:pt x="61" y="71"/>
                  </a:cubicBezTo>
                  <a:cubicBezTo>
                    <a:pt x="62" y="73"/>
                    <a:pt x="63" y="74"/>
                    <a:pt x="65" y="74"/>
                  </a:cubicBezTo>
                  <a:cubicBezTo>
                    <a:pt x="66" y="74"/>
                    <a:pt x="67" y="74"/>
                    <a:pt x="69" y="74"/>
                  </a:cubicBezTo>
                  <a:cubicBezTo>
                    <a:pt x="70" y="74"/>
                    <a:pt x="72" y="74"/>
                    <a:pt x="74" y="74"/>
                  </a:cubicBezTo>
                  <a:cubicBezTo>
                    <a:pt x="76" y="74"/>
                    <a:pt x="77" y="74"/>
                    <a:pt x="76" y="72"/>
                  </a:cubicBezTo>
                  <a:cubicBezTo>
                    <a:pt x="76" y="72"/>
                    <a:pt x="77" y="72"/>
                    <a:pt x="77" y="71"/>
                  </a:cubicBezTo>
                  <a:cubicBezTo>
                    <a:pt x="77" y="73"/>
                    <a:pt x="78" y="74"/>
                    <a:pt x="78" y="75"/>
                  </a:cubicBezTo>
                  <a:cubicBezTo>
                    <a:pt x="69" y="76"/>
                    <a:pt x="60" y="76"/>
                    <a:pt x="51" y="74"/>
                  </a:cubicBezTo>
                  <a:cubicBezTo>
                    <a:pt x="46" y="74"/>
                    <a:pt x="42" y="72"/>
                    <a:pt x="39" y="69"/>
                  </a:cubicBezTo>
                  <a:cubicBezTo>
                    <a:pt x="31" y="64"/>
                    <a:pt x="23" y="62"/>
                    <a:pt x="14" y="61"/>
                  </a:cubicBezTo>
                  <a:cubicBezTo>
                    <a:pt x="13" y="61"/>
                    <a:pt x="12" y="62"/>
                    <a:pt x="11" y="61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350">
              <a:extLst>
                <a:ext uri="{FF2B5EF4-FFF2-40B4-BE49-F238E27FC236}">
                  <a16:creationId xmlns:a16="http://schemas.microsoft.com/office/drawing/2014/main" id="{874AFC28-6BD5-C64B-1624-9170A1552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588" y="2649538"/>
              <a:ext cx="636587" cy="812800"/>
            </a:xfrm>
            <a:custGeom>
              <a:avLst/>
              <a:gdLst>
                <a:gd name="T0" fmla="*/ 46 w 94"/>
                <a:gd name="T1" fmla="*/ 101 h 120"/>
                <a:gd name="T2" fmla="*/ 51 w 94"/>
                <a:gd name="T3" fmla="*/ 98 h 120"/>
                <a:gd name="T4" fmla="*/ 54 w 94"/>
                <a:gd name="T5" fmla="*/ 93 h 120"/>
                <a:gd name="T6" fmla="*/ 54 w 94"/>
                <a:gd name="T7" fmla="*/ 85 h 120"/>
                <a:gd name="T8" fmla="*/ 54 w 94"/>
                <a:gd name="T9" fmla="*/ 74 h 120"/>
                <a:gd name="T10" fmla="*/ 52 w 94"/>
                <a:gd name="T11" fmla="*/ 69 h 120"/>
                <a:gd name="T12" fmla="*/ 49 w 94"/>
                <a:gd name="T13" fmla="*/ 53 h 120"/>
                <a:gd name="T14" fmla="*/ 45 w 94"/>
                <a:gd name="T15" fmla="*/ 43 h 120"/>
                <a:gd name="T16" fmla="*/ 42 w 94"/>
                <a:gd name="T17" fmla="*/ 30 h 120"/>
                <a:gd name="T18" fmla="*/ 40 w 94"/>
                <a:gd name="T19" fmla="*/ 24 h 120"/>
                <a:gd name="T20" fmla="*/ 37 w 94"/>
                <a:gd name="T21" fmla="*/ 14 h 120"/>
                <a:gd name="T22" fmla="*/ 35 w 94"/>
                <a:gd name="T23" fmla="*/ 8 h 120"/>
                <a:gd name="T24" fmla="*/ 35 w 94"/>
                <a:gd name="T25" fmla="*/ 2 h 120"/>
                <a:gd name="T26" fmla="*/ 16 w 94"/>
                <a:gd name="T27" fmla="*/ 1 h 120"/>
                <a:gd name="T28" fmla="*/ 1 w 94"/>
                <a:gd name="T29" fmla="*/ 1 h 120"/>
                <a:gd name="T30" fmla="*/ 46 w 94"/>
                <a:gd name="T31" fmla="*/ 0 h 120"/>
                <a:gd name="T32" fmla="*/ 44 w 94"/>
                <a:gd name="T33" fmla="*/ 0 h 120"/>
                <a:gd name="T34" fmla="*/ 39 w 94"/>
                <a:gd name="T35" fmla="*/ 1 h 120"/>
                <a:gd name="T36" fmla="*/ 38 w 94"/>
                <a:gd name="T37" fmla="*/ 3 h 120"/>
                <a:gd name="T38" fmla="*/ 40 w 94"/>
                <a:gd name="T39" fmla="*/ 8 h 120"/>
                <a:gd name="T40" fmla="*/ 48 w 94"/>
                <a:gd name="T41" fmla="*/ 17 h 120"/>
                <a:gd name="T42" fmla="*/ 58 w 94"/>
                <a:gd name="T43" fmla="*/ 36 h 120"/>
                <a:gd name="T44" fmla="*/ 64 w 94"/>
                <a:gd name="T45" fmla="*/ 49 h 120"/>
                <a:gd name="T46" fmla="*/ 71 w 94"/>
                <a:gd name="T47" fmla="*/ 62 h 120"/>
                <a:gd name="T48" fmla="*/ 78 w 94"/>
                <a:gd name="T49" fmla="*/ 78 h 120"/>
                <a:gd name="T50" fmla="*/ 82 w 94"/>
                <a:gd name="T51" fmla="*/ 85 h 120"/>
                <a:gd name="T52" fmla="*/ 88 w 94"/>
                <a:gd name="T53" fmla="*/ 97 h 120"/>
                <a:gd name="T54" fmla="*/ 90 w 94"/>
                <a:gd name="T55" fmla="*/ 104 h 120"/>
                <a:gd name="T56" fmla="*/ 91 w 94"/>
                <a:gd name="T57" fmla="*/ 112 h 120"/>
                <a:gd name="T58" fmla="*/ 94 w 94"/>
                <a:gd name="T59" fmla="*/ 117 h 120"/>
                <a:gd name="T60" fmla="*/ 85 w 94"/>
                <a:gd name="T61" fmla="*/ 119 h 120"/>
                <a:gd name="T62" fmla="*/ 84 w 94"/>
                <a:gd name="T63" fmla="*/ 113 h 120"/>
                <a:gd name="T64" fmla="*/ 80 w 94"/>
                <a:gd name="T65" fmla="*/ 104 h 120"/>
                <a:gd name="T66" fmla="*/ 78 w 94"/>
                <a:gd name="T67" fmla="*/ 92 h 120"/>
                <a:gd name="T68" fmla="*/ 77 w 94"/>
                <a:gd name="T69" fmla="*/ 95 h 120"/>
                <a:gd name="T70" fmla="*/ 72 w 94"/>
                <a:gd name="T71" fmla="*/ 87 h 120"/>
                <a:gd name="T72" fmla="*/ 70 w 94"/>
                <a:gd name="T73" fmla="*/ 84 h 120"/>
                <a:gd name="T74" fmla="*/ 68 w 94"/>
                <a:gd name="T75" fmla="*/ 70 h 120"/>
                <a:gd name="T76" fmla="*/ 66 w 94"/>
                <a:gd name="T77" fmla="*/ 64 h 120"/>
                <a:gd name="T78" fmla="*/ 62 w 94"/>
                <a:gd name="T79" fmla="*/ 59 h 120"/>
                <a:gd name="T80" fmla="*/ 58 w 94"/>
                <a:gd name="T81" fmla="*/ 53 h 120"/>
                <a:gd name="T82" fmla="*/ 55 w 94"/>
                <a:gd name="T83" fmla="*/ 45 h 120"/>
                <a:gd name="T84" fmla="*/ 50 w 94"/>
                <a:gd name="T85" fmla="*/ 35 h 120"/>
                <a:gd name="T86" fmla="*/ 48 w 94"/>
                <a:gd name="T87" fmla="*/ 29 h 120"/>
                <a:gd name="T88" fmla="*/ 52 w 94"/>
                <a:gd name="T89" fmla="*/ 43 h 120"/>
                <a:gd name="T90" fmla="*/ 55 w 94"/>
                <a:gd name="T91" fmla="*/ 53 h 120"/>
                <a:gd name="T92" fmla="*/ 56 w 94"/>
                <a:gd name="T93" fmla="*/ 58 h 120"/>
                <a:gd name="T94" fmla="*/ 60 w 94"/>
                <a:gd name="T95" fmla="*/ 76 h 120"/>
                <a:gd name="T96" fmla="*/ 62 w 94"/>
                <a:gd name="T97" fmla="*/ 90 h 120"/>
                <a:gd name="T98" fmla="*/ 58 w 94"/>
                <a:gd name="T99" fmla="*/ 96 h 120"/>
                <a:gd name="T100" fmla="*/ 52 w 94"/>
                <a:gd name="T101" fmla="*/ 99 h 120"/>
                <a:gd name="T102" fmla="*/ 49 w 94"/>
                <a:gd name="T10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" h="120">
                  <a:moveTo>
                    <a:pt x="44" y="103"/>
                  </a:moveTo>
                  <a:cubicBezTo>
                    <a:pt x="44" y="102"/>
                    <a:pt x="45" y="101"/>
                    <a:pt x="46" y="101"/>
                  </a:cubicBezTo>
                  <a:cubicBezTo>
                    <a:pt x="48" y="101"/>
                    <a:pt x="49" y="99"/>
                    <a:pt x="50" y="99"/>
                  </a:cubicBezTo>
                  <a:cubicBezTo>
                    <a:pt x="50" y="99"/>
                    <a:pt x="51" y="98"/>
                    <a:pt x="51" y="98"/>
                  </a:cubicBezTo>
                  <a:cubicBezTo>
                    <a:pt x="51" y="96"/>
                    <a:pt x="52" y="96"/>
                    <a:pt x="54" y="95"/>
                  </a:cubicBezTo>
                  <a:cubicBezTo>
                    <a:pt x="55" y="95"/>
                    <a:pt x="55" y="94"/>
                    <a:pt x="54" y="93"/>
                  </a:cubicBezTo>
                  <a:cubicBezTo>
                    <a:pt x="52" y="91"/>
                    <a:pt x="52" y="88"/>
                    <a:pt x="54" y="87"/>
                  </a:cubicBezTo>
                  <a:cubicBezTo>
                    <a:pt x="55" y="86"/>
                    <a:pt x="55" y="85"/>
                    <a:pt x="54" y="85"/>
                  </a:cubicBezTo>
                  <a:cubicBezTo>
                    <a:pt x="54" y="84"/>
                    <a:pt x="54" y="83"/>
                    <a:pt x="54" y="82"/>
                  </a:cubicBezTo>
                  <a:cubicBezTo>
                    <a:pt x="54" y="80"/>
                    <a:pt x="54" y="77"/>
                    <a:pt x="54" y="74"/>
                  </a:cubicBezTo>
                  <a:cubicBezTo>
                    <a:pt x="54" y="72"/>
                    <a:pt x="54" y="71"/>
                    <a:pt x="52" y="70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3" y="66"/>
                    <a:pt x="52" y="64"/>
                    <a:pt x="51" y="61"/>
                  </a:cubicBezTo>
                  <a:cubicBezTo>
                    <a:pt x="51" y="58"/>
                    <a:pt x="50" y="55"/>
                    <a:pt x="49" y="53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8" y="48"/>
                    <a:pt x="47" y="45"/>
                    <a:pt x="45" y="43"/>
                  </a:cubicBezTo>
                  <a:cubicBezTo>
                    <a:pt x="45" y="41"/>
                    <a:pt x="45" y="39"/>
                    <a:pt x="44" y="37"/>
                  </a:cubicBezTo>
                  <a:cubicBezTo>
                    <a:pt x="43" y="35"/>
                    <a:pt x="43" y="33"/>
                    <a:pt x="42" y="30"/>
                  </a:cubicBezTo>
                  <a:cubicBezTo>
                    <a:pt x="41" y="29"/>
                    <a:pt x="42" y="28"/>
                    <a:pt x="41" y="27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9" y="24"/>
                    <a:pt x="39" y="23"/>
                    <a:pt x="39" y="23"/>
                  </a:cubicBezTo>
                  <a:cubicBezTo>
                    <a:pt x="40" y="20"/>
                    <a:pt x="38" y="17"/>
                    <a:pt x="37" y="14"/>
                  </a:cubicBezTo>
                  <a:cubicBezTo>
                    <a:pt x="37" y="13"/>
                    <a:pt x="36" y="12"/>
                    <a:pt x="35" y="10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6"/>
                    <a:pt x="36" y="4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26" y="1"/>
                    <a:pt x="21" y="0"/>
                    <a:pt x="16" y="1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34" y="0"/>
                    <a:pt x="40" y="0"/>
                    <a:pt x="46" y="0"/>
                  </a:cubicBezTo>
                  <a:cubicBezTo>
                    <a:pt x="49" y="0"/>
                    <a:pt x="51" y="0"/>
                    <a:pt x="53" y="1"/>
                  </a:cubicBezTo>
                  <a:cubicBezTo>
                    <a:pt x="50" y="1"/>
                    <a:pt x="47" y="1"/>
                    <a:pt x="44" y="0"/>
                  </a:cubicBezTo>
                  <a:cubicBezTo>
                    <a:pt x="44" y="0"/>
                    <a:pt x="43" y="0"/>
                    <a:pt x="43" y="1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1"/>
                    <a:pt x="38" y="1"/>
                    <a:pt x="37" y="2"/>
                  </a:cubicBezTo>
                  <a:cubicBezTo>
                    <a:pt x="37" y="3"/>
                    <a:pt x="38" y="3"/>
                    <a:pt x="38" y="3"/>
                  </a:cubicBezTo>
                  <a:cubicBezTo>
                    <a:pt x="39" y="4"/>
                    <a:pt x="40" y="4"/>
                    <a:pt x="40" y="5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2" y="8"/>
                    <a:pt x="45" y="10"/>
                    <a:pt x="45" y="13"/>
                  </a:cubicBezTo>
                  <a:cubicBezTo>
                    <a:pt x="46" y="14"/>
                    <a:pt x="46" y="16"/>
                    <a:pt x="48" y="17"/>
                  </a:cubicBezTo>
                  <a:cubicBezTo>
                    <a:pt x="50" y="19"/>
                    <a:pt x="51" y="22"/>
                    <a:pt x="52" y="25"/>
                  </a:cubicBezTo>
                  <a:cubicBezTo>
                    <a:pt x="54" y="29"/>
                    <a:pt x="56" y="33"/>
                    <a:pt x="58" y="36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60" y="42"/>
                    <a:pt x="62" y="45"/>
                    <a:pt x="64" y="49"/>
                  </a:cubicBezTo>
                  <a:cubicBezTo>
                    <a:pt x="66" y="52"/>
                    <a:pt x="67" y="54"/>
                    <a:pt x="68" y="56"/>
                  </a:cubicBezTo>
                  <a:cubicBezTo>
                    <a:pt x="70" y="58"/>
                    <a:pt x="70" y="60"/>
                    <a:pt x="71" y="62"/>
                  </a:cubicBezTo>
                  <a:cubicBezTo>
                    <a:pt x="72" y="66"/>
                    <a:pt x="74" y="69"/>
                    <a:pt x="75" y="73"/>
                  </a:cubicBezTo>
                  <a:cubicBezTo>
                    <a:pt x="76" y="75"/>
                    <a:pt x="77" y="77"/>
                    <a:pt x="78" y="78"/>
                  </a:cubicBezTo>
                  <a:cubicBezTo>
                    <a:pt x="79" y="79"/>
                    <a:pt x="79" y="80"/>
                    <a:pt x="80" y="81"/>
                  </a:cubicBezTo>
                  <a:cubicBezTo>
                    <a:pt x="80" y="83"/>
                    <a:pt x="81" y="84"/>
                    <a:pt x="82" y="85"/>
                  </a:cubicBezTo>
                  <a:cubicBezTo>
                    <a:pt x="83" y="85"/>
                    <a:pt x="83" y="86"/>
                    <a:pt x="83" y="86"/>
                  </a:cubicBezTo>
                  <a:cubicBezTo>
                    <a:pt x="85" y="90"/>
                    <a:pt x="87" y="93"/>
                    <a:pt x="88" y="97"/>
                  </a:cubicBezTo>
                  <a:cubicBezTo>
                    <a:pt x="89" y="98"/>
                    <a:pt x="89" y="99"/>
                    <a:pt x="89" y="100"/>
                  </a:cubicBezTo>
                  <a:cubicBezTo>
                    <a:pt x="89" y="102"/>
                    <a:pt x="89" y="103"/>
                    <a:pt x="90" y="104"/>
                  </a:cubicBezTo>
                  <a:cubicBezTo>
                    <a:pt x="91" y="105"/>
                    <a:pt x="91" y="105"/>
                    <a:pt x="91" y="106"/>
                  </a:cubicBezTo>
                  <a:cubicBezTo>
                    <a:pt x="91" y="108"/>
                    <a:pt x="91" y="110"/>
                    <a:pt x="91" y="112"/>
                  </a:cubicBezTo>
                  <a:cubicBezTo>
                    <a:pt x="91" y="114"/>
                    <a:pt x="92" y="115"/>
                    <a:pt x="94" y="115"/>
                  </a:cubicBezTo>
                  <a:cubicBezTo>
                    <a:pt x="94" y="116"/>
                    <a:pt x="94" y="116"/>
                    <a:pt x="94" y="117"/>
                  </a:cubicBezTo>
                  <a:cubicBezTo>
                    <a:pt x="92" y="118"/>
                    <a:pt x="90" y="119"/>
                    <a:pt x="88" y="120"/>
                  </a:cubicBezTo>
                  <a:cubicBezTo>
                    <a:pt x="87" y="120"/>
                    <a:pt x="86" y="120"/>
                    <a:pt x="85" y="119"/>
                  </a:cubicBezTo>
                  <a:cubicBezTo>
                    <a:pt x="85" y="118"/>
                    <a:pt x="85" y="117"/>
                    <a:pt x="85" y="116"/>
                  </a:cubicBezTo>
                  <a:cubicBezTo>
                    <a:pt x="84" y="115"/>
                    <a:pt x="84" y="114"/>
                    <a:pt x="84" y="113"/>
                  </a:cubicBezTo>
                  <a:cubicBezTo>
                    <a:pt x="82" y="111"/>
                    <a:pt x="82" y="108"/>
                    <a:pt x="80" y="106"/>
                  </a:cubicBezTo>
                  <a:cubicBezTo>
                    <a:pt x="80" y="105"/>
                    <a:pt x="80" y="105"/>
                    <a:pt x="80" y="104"/>
                  </a:cubicBezTo>
                  <a:cubicBezTo>
                    <a:pt x="79" y="101"/>
                    <a:pt x="78" y="97"/>
                    <a:pt x="78" y="94"/>
                  </a:cubicBezTo>
                  <a:cubicBezTo>
                    <a:pt x="78" y="93"/>
                    <a:pt x="79" y="92"/>
                    <a:pt x="78" y="92"/>
                  </a:cubicBezTo>
                  <a:cubicBezTo>
                    <a:pt x="77" y="92"/>
                    <a:pt x="78" y="93"/>
                    <a:pt x="78" y="94"/>
                  </a:cubicBezTo>
                  <a:cubicBezTo>
                    <a:pt x="78" y="94"/>
                    <a:pt x="77" y="95"/>
                    <a:pt x="77" y="95"/>
                  </a:cubicBezTo>
                  <a:cubicBezTo>
                    <a:pt x="76" y="95"/>
                    <a:pt x="75" y="95"/>
                    <a:pt x="75" y="94"/>
                  </a:cubicBezTo>
                  <a:cubicBezTo>
                    <a:pt x="75" y="91"/>
                    <a:pt x="72" y="89"/>
                    <a:pt x="72" y="87"/>
                  </a:cubicBezTo>
                  <a:cubicBezTo>
                    <a:pt x="72" y="86"/>
                    <a:pt x="72" y="86"/>
                    <a:pt x="71" y="86"/>
                  </a:cubicBezTo>
                  <a:cubicBezTo>
                    <a:pt x="70" y="86"/>
                    <a:pt x="70" y="85"/>
                    <a:pt x="70" y="84"/>
                  </a:cubicBezTo>
                  <a:cubicBezTo>
                    <a:pt x="70" y="81"/>
                    <a:pt x="70" y="78"/>
                    <a:pt x="69" y="76"/>
                  </a:cubicBezTo>
                  <a:cubicBezTo>
                    <a:pt x="68" y="74"/>
                    <a:pt x="68" y="72"/>
                    <a:pt x="68" y="70"/>
                  </a:cubicBezTo>
                  <a:cubicBezTo>
                    <a:pt x="68" y="69"/>
                    <a:pt x="68" y="69"/>
                    <a:pt x="67" y="68"/>
                  </a:cubicBezTo>
                  <a:cubicBezTo>
                    <a:pt x="66" y="67"/>
                    <a:pt x="65" y="66"/>
                    <a:pt x="66" y="64"/>
                  </a:cubicBezTo>
                  <a:cubicBezTo>
                    <a:pt x="66" y="63"/>
                    <a:pt x="65" y="62"/>
                    <a:pt x="64" y="62"/>
                  </a:cubicBezTo>
                  <a:cubicBezTo>
                    <a:pt x="63" y="61"/>
                    <a:pt x="62" y="60"/>
                    <a:pt x="62" y="59"/>
                  </a:cubicBezTo>
                  <a:cubicBezTo>
                    <a:pt x="63" y="58"/>
                    <a:pt x="62" y="57"/>
                    <a:pt x="62" y="57"/>
                  </a:cubicBezTo>
                  <a:cubicBezTo>
                    <a:pt x="60" y="56"/>
                    <a:pt x="59" y="54"/>
                    <a:pt x="58" y="53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7" y="48"/>
                    <a:pt x="57" y="46"/>
                    <a:pt x="55" y="45"/>
                  </a:cubicBezTo>
                  <a:cubicBezTo>
                    <a:pt x="54" y="44"/>
                    <a:pt x="54" y="43"/>
                    <a:pt x="53" y="42"/>
                  </a:cubicBezTo>
                  <a:cubicBezTo>
                    <a:pt x="52" y="40"/>
                    <a:pt x="52" y="37"/>
                    <a:pt x="50" y="35"/>
                  </a:cubicBezTo>
                  <a:cubicBezTo>
                    <a:pt x="50" y="34"/>
                    <a:pt x="49" y="32"/>
                    <a:pt x="49" y="31"/>
                  </a:cubicBezTo>
                  <a:cubicBezTo>
                    <a:pt x="50" y="30"/>
                    <a:pt x="49" y="29"/>
                    <a:pt x="48" y="29"/>
                  </a:cubicBezTo>
                  <a:cubicBezTo>
                    <a:pt x="49" y="31"/>
                    <a:pt x="49" y="33"/>
                    <a:pt x="50" y="36"/>
                  </a:cubicBezTo>
                  <a:cubicBezTo>
                    <a:pt x="50" y="38"/>
                    <a:pt x="51" y="40"/>
                    <a:pt x="52" y="43"/>
                  </a:cubicBezTo>
                  <a:cubicBezTo>
                    <a:pt x="53" y="44"/>
                    <a:pt x="53" y="46"/>
                    <a:pt x="53" y="48"/>
                  </a:cubicBezTo>
                  <a:cubicBezTo>
                    <a:pt x="54" y="50"/>
                    <a:pt x="54" y="52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5" y="57"/>
                    <a:pt x="55" y="58"/>
                    <a:pt x="56" y="58"/>
                  </a:cubicBezTo>
                  <a:cubicBezTo>
                    <a:pt x="57" y="59"/>
                    <a:pt x="57" y="59"/>
                    <a:pt x="57" y="60"/>
                  </a:cubicBezTo>
                  <a:cubicBezTo>
                    <a:pt x="58" y="65"/>
                    <a:pt x="59" y="71"/>
                    <a:pt x="60" y="76"/>
                  </a:cubicBezTo>
                  <a:cubicBezTo>
                    <a:pt x="60" y="77"/>
                    <a:pt x="60" y="78"/>
                    <a:pt x="60" y="78"/>
                  </a:cubicBezTo>
                  <a:cubicBezTo>
                    <a:pt x="62" y="82"/>
                    <a:pt x="62" y="86"/>
                    <a:pt x="62" y="90"/>
                  </a:cubicBezTo>
                  <a:cubicBezTo>
                    <a:pt x="62" y="91"/>
                    <a:pt x="62" y="92"/>
                    <a:pt x="62" y="93"/>
                  </a:cubicBezTo>
                  <a:cubicBezTo>
                    <a:pt x="61" y="95"/>
                    <a:pt x="59" y="95"/>
                    <a:pt x="58" y="96"/>
                  </a:cubicBezTo>
                  <a:cubicBezTo>
                    <a:pt x="57" y="96"/>
                    <a:pt x="56" y="97"/>
                    <a:pt x="56" y="97"/>
                  </a:cubicBezTo>
                  <a:cubicBezTo>
                    <a:pt x="54" y="98"/>
                    <a:pt x="53" y="98"/>
                    <a:pt x="52" y="99"/>
                  </a:cubicBezTo>
                  <a:cubicBezTo>
                    <a:pt x="51" y="100"/>
                    <a:pt x="50" y="100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6" y="103"/>
                    <a:pt x="44" y="103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351">
              <a:extLst>
                <a:ext uri="{FF2B5EF4-FFF2-40B4-BE49-F238E27FC236}">
                  <a16:creationId xmlns:a16="http://schemas.microsoft.com/office/drawing/2014/main" id="{60E6FA48-6066-384C-94D0-91A1A13E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2595563"/>
              <a:ext cx="487362" cy="839788"/>
            </a:xfrm>
            <a:custGeom>
              <a:avLst/>
              <a:gdLst>
                <a:gd name="T0" fmla="*/ 45 w 72"/>
                <a:gd name="T1" fmla="*/ 9 h 124"/>
                <a:gd name="T2" fmla="*/ 26 w 72"/>
                <a:gd name="T3" fmla="*/ 10 h 124"/>
                <a:gd name="T4" fmla="*/ 27 w 72"/>
                <a:gd name="T5" fmla="*/ 16 h 124"/>
                <a:gd name="T6" fmla="*/ 31 w 72"/>
                <a:gd name="T7" fmla="*/ 23 h 124"/>
                <a:gd name="T8" fmla="*/ 33 w 72"/>
                <a:gd name="T9" fmla="*/ 35 h 124"/>
                <a:gd name="T10" fmla="*/ 36 w 72"/>
                <a:gd name="T11" fmla="*/ 41 h 124"/>
                <a:gd name="T12" fmla="*/ 38 w 72"/>
                <a:gd name="T13" fmla="*/ 48 h 124"/>
                <a:gd name="T14" fmla="*/ 43 w 72"/>
                <a:gd name="T15" fmla="*/ 54 h 124"/>
                <a:gd name="T16" fmla="*/ 48 w 72"/>
                <a:gd name="T17" fmla="*/ 68 h 124"/>
                <a:gd name="T18" fmla="*/ 51 w 72"/>
                <a:gd name="T19" fmla="*/ 76 h 124"/>
                <a:gd name="T20" fmla="*/ 59 w 72"/>
                <a:gd name="T21" fmla="*/ 96 h 124"/>
                <a:gd name="T22" fmla="*/ 64 w 72"/>
                <a:gd name="T23" fmla="*/ 109 h 124"/>
                <a:gd name="T24" fmla="*/ 68 w 72"/>
                <a:gd name="T25" fmla="*/ 120 h 124"/>
                <a:gd name="T26" fmla="*/ 72 w 72"/>
                <a:gd name="T27" fmla="*/ 121 h 124"/>
                <a:gd name="T28" fmla="*/ 66 w 72"/>
                <a:gd name="T29" fmla="*/ 124 h 124"/>
                <a:gd name="T30" fmla="*/ 64 w 72"/>
                <a:gd name="T31" fmla="*/ 120 h 124"/>
                <a:gd name="T32" fmla="*/ 61 w 72"/>
                <a:gd name="T33" fmla="*/ 109 h 124"/>
                <a:gd name="T34" fmla="*/ 55 w 72"/>
                <a:gd name="T35" fmla="*/ 98 h 124"/>
                <a:gd name="T36" fmla="*/ 52 w 72"/>
                <a:gd name="T37" fmla="*/ 91 h 124"/>
                <a:gd name="T38" fmla="*/ 47 w 72"/>
                <a:gd name="T39" fmla="*/ 80 h 124"/>
                <a:gd name="T40" fmla="*/ 41 w 72"/>
                <a:gd name="T41" fmla="*/ 66 h 124"/>
                <a:gd name="T42" fmla="*/ 38 w 72"/>
                <a:gd name="T43" fmla="*/ 66 h 124"/>
                <a:gd name="T44" fmla="*/ 36 w 72"/>
                <a:gd name="T45" fmla="*/ 67 h 124"/>
                <a:gd name="T46" fmla="*/ 34 w 72"/>
                <a:gd name="T47" fmla="*/ 69 h 124"/>
                <a:gd name="T48" fmla="*/ 43 w 72"/>
                <a:gd name="T49" fmla="*/ 94 h 124"/>
                <a:gd name="T50" fmla="*/ 46 w 72"/>
                <a:gd name="T51" fmla="*/ 103 h 124"/>
                <a:gd name="T52" fmla="*/ 28 w 72"/>
                <a:gd name="T53" fmla="*/ 102 h 124"/>
                <a:gd name="T54" fmla="*/ 37 w 72"/>
                <a:gd name="T55" fmla="*/ 100 h 124"/>
                <a:gd name="T56" fmla="*/ 36 w 72"/>
                <a:gd name="T57" fmla="*/ 84 h 124"/>
                <a:gd name="T58" fmla="*/ 34 w 72"/>
                <a:gd name="T59" fmla="*/ 78 h 124"/>
                <a:gd name="T60" fmla="*/ 30 w 72"/>
                <a:gd name="T61" fmla="*/ 58 h 124"/>
                <a:gd name="T62" fmla="*/ 27 w 72"/>
                <a:gd name="T63" fmla="*/ 46 h 124"/>
                <a:gd name="T64" fmla="*/ 18 w 72"/>
                <a:gd name="T65" fmla="*/ 27 h 124"/>
                <a:gd name="T66" fmla="*/ 14 w 72"/>
                <a:gd name="T67" fmla="*/ 21 h 124"/>
                <a:gd name="T68" fmla="*/ 12 w 72"/>
                <a:gd name="T69" fmla="*/ 15 h 124"/>
                <a:gd name="T70" fmla="*/ 9 w 72"/>
                <a:gd name="T71" fmla="*/ 8 h 124"/>
                <a:gd name="T72" fmla="*/ 3 w 72"/>
                <a:gd name="T73" fmla="*/ 2 h 124"/>
                <a:gd name="T74" fmla="*/ 0 w 72"/>
                <a:gd name="T75" fmla="*/ 0 h 124"/>
                <a:gd name="T76" fmla="*/ 26 w 72"/>
                <a:gd name="T77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24">
                  <a:moveTo>
                    <a:pt x="46" y="9"/>
                  </a:moveTo>
                  <a:cubicBezTo>
                    <a:pt x="46" y="9"/>
                    <a:pt x="45" y="9"/>
                    <a:pt x="45" y="9"/>
                  </a:cubicBezTo>
                  <a:cubicBezTo>
                    <a:pt x="41" y="9"/>
                    <a:pt x="38" y="9"/>
                    <a:pt x="34" y="9"/>
                  </a:cubicBezTo>
                  <a:cubicBezTo>
                    <a:pt x="32" y="10"/>
                    <a:pt x="29" y="10"/>
                    <a:pt x="26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6" y="14"/>
                    <a:pt x="26" y="15"/>
                    <a:pt x="27" y="16"/>
                  </a:cubicBezTo>
                  <a:cubicBezTo>
                    <a:pt x="29" y="17"/>
                    <a:pt x="29" y="19"/>
                    <a:pt x="30" y="21"/>
                  </a:cubicBezTo>
                  <a:cubicBezTo>
                    <a:pt x="30" y="22"/>
                    <a:pt x="30" y="22"/>
                    <a:pt x="31" y="23"/>
                  </a:cubicBezTo>
                  <a:cubicBezTo>
                    <a:pt x="33" y="26"/>
                    <a:pt x="33" y="29"/>
                    <a:pt x="33" y="32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6"/>
                    <a:pt x="33" y="37"/>
                    <a:pt x="34" y="38"/>
                  </a:cubicBezTo>
                  <a:cubicBezTo>
                    <a:pt x="35" y="39"/>
                    <a:pt x="36" y="40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4"/>
                    <a:pt x="38" y="46"/>
                    <a:pt x="38" y="48"/>
                  </a:cubicBezTo>
                  <a:cubicBezTo>
                    <a:pt x="38" y="49"/>
                    <a:pt x="38" y="49"/>
                    <a:pt x="39" y="49"/>
                  </a:cubicBezTo>
                  <a:cubicBezTo>
                    <a:pt x="41" y="50"/>
                    <a:pt x="42" y="52"/>
                    <a:pt x="43" y="54"/>
                  </a:cubicBezTo>
                  <a:cubicBezTo>
                    <a:pt x="43" y="56"/>
                    <a:pt x="43" y="57"/>
                    <a:pt x="44" y="59"/>
                  </a:cubicBezTo>
                  <a:cubicBezTo>
                    <a:pt x="46" y="62"/>
                    <a:pt x="47" y="65"/>
                    <a:pt x="48" y="68"/>
                  </a:cubicBezTo>
                  <a:cubicBezTo>
                    <a:pt x="49" y="71"/>
                    <a:pt x="49" y="74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81"/>
                    <a:pt x="55" y="85"/>
                    <a:pt x="56" y="90"/>
                  </a:cubicBezTo>
                  <a:cubicBezTo>
                    <a:pt x="56" y="92"/>
                    <a:pt x="57" y="94"/>
                    <a:pt x="59" y="96"/>
                  </a:cubicBezTo>
                  <a:cubicBezTo>
                    <a:pt x="59" y="97"/>
                    <a:pt x="60" y="98"/>
                    <a:pt x="60" y="99"/>
                  </a:cubicBezTo>
                  <a:cubicBezTo>
                    <a:pt x="61" y="103"/>
                    <a:pt x="62" y="106"/>
                    <a:pt x="64" y="109"/>
                  </a:cubicBezTo>
                  <a:cubicBezTo>
                    <a:pt x="66" y="111"/>
                    <a:pt x="66" y="114"/>
                    <a:pt x="67" y="117"/>
                  </a:cubicBezTo>
                  <a:cubicBezTo>
                    <a:pt x="68" y="118"/>
                    <a:pt x="68" y="119"/>
                    <a:pt x="68" y="120"/>
                  </a:cubicBezTo>
                  <a:cubicBezTo>
                    <a:pt x="68" y="121"/>
                    <a:pt x="69" y="122"/>
                    <a:pt x="70" y="121"/>
                  </a:cubicBezTo>
                  <a:cubicBezTo>
                    <a:pt x="71" y="121"/>
                    <a:pt x="71" y="121"/>
                    <a:pt x="72" y="121"/>
                  </a:cubicBezTo>
                  <a:cubicBezTo>
                    <a:pt x="72" y="121"/>
                    <a:pt x="72" y="122"/>
                    <a:pt x="72" y="122"/>
                  </a:cubicBezTo>
                  <a:cubicBezTo>
                    <a:pt x="70" y="123"/>
                    <a:pt x="68" y="124"/>
                    <a:pt x="66" y="124"/>
                  </a:cubicBezTo>
                  <a:cubicBezTo>
                    <a:pt x="65" y="124"/>
                    <a:pt x="64" y="124"/>
                    <a:pt x="64" y="123"/>
                  </a:cubicBezTo>
                  <a:cubicBezTo>
                    <a:pt x="64" y="122"/>
                    <a:pt x="64" y="121"/>
                    <a:pt x="64" y="120"/>
                  </a:cubicBezTo>
                  <a:cubicBezTo>
                    <a:pt x="63" y="118"/>
                    <a:pt x="62" y="115"/>
                    <a:pt x="62" y="113"/>
                  </a:cubicBezTo>
                  <a:cubicBezTo>
                    <a:pt x="62" y="112"/>
                    <a:pt x="61" y="110"/>
                    <a:pt x="61" y="109"/>
                  </a:cubicBezTo>
                  <a:cubicBezTo>
                    <a:pt x="59" y="107"/>
                    <a:pt x="58" y="105"/>
                    <a:pt x="57" y="102"/>
                  </a:cubicBezTo>
                  <a:cubicBezTo>
                    <a:pt x="56" y="101"/>
                    <a:pt x="56" y="100"/>
                    <a:pt x="55" y="98"/>
                  </a:cubicBezTo>
                  <a:cubicBezTo>
                    <a:pt x="55" y="98"/>
                    <a:pt x="55" y="98"/>
                    <a:pt x="55" y="97"/>
                  </a:cubicBezTo>
                  <a:cubicBezTo>
                    <a:pt x="54" y="95"/>
                    <a:pt x="53" y="93"/>
                    <a:pt x="52" y="91"/>
                  </a:cubicBezTo>
                  <a:cubicBezTo>
                    <a:pt x="51" y="89"/>
                    <a:pt x="50" y="87"/>
                    <a:pt x="49" y="86"/>
                  </a:cubicBezTo>
                  <a:cubicBezTo>
                    <a:pt x="48" y="84"/>
                    <a:pt x="48" y="82"/>
                    <a:pt x="47" y="80"/>
                  </a:cubicBezTo>
                  <a:cubicBezTo>
                    <a:pt x="46" y="76"/>
                    <a:pt x="45" y="72"/>
                    <a:pt x="42" y="69"/>
                  </a:cubicBezTo>
                  <a:cubicBezTo>
                    <a:pt x="42" y="68"/>
                    <a:pt x="41" y="67"/>
                    <a:pt x="41" y="66"/>
                  </a:cubicBezTo>
                  <a:cubicBezTo>
                    <a:pt x="42" y="63"/>
                    <a:pt x="41" y="60"/>
                    <a:pt x="39" y="58"/>
                  </a:cubicBezTo>
                  <a:cubicBezTo>
                    <a:pt x="39" y="60"/>
                    <a:pt x="38" y="63"/>
                    <a:pt x="38" y="66"/>
                  </a:cubicBezTo>
                  <a:cubicBezTo>
                    <a:pt x="38" y="66"/>
                    <a:pt x="38" y="66"/>
                    <a:pt x="38" y="67"/>
                  </a:cubicBezTo>
                  <a:cubicBezTo>
                    <a:pt x="38" y="68"/>
                    <a:pt x="37" y="68"/>
                    <a:pt x="36" y="67"/>
                  </a:cubicBezTo>
                  <a:cubicBezTo>
                    <a:pt x="36" y="67"/>
                    <a:pt x="35" y="67"/>
                    <a:pt x="35" y="67"/>
                  </a:cubicBezTo>
                  <a:cubicBezTo>
                    <a:pt x="34" y="67"/>
                    <a:pt x="34" y="68"/>
                    <a:pt x="34" y="69"/>
                  </a:cubicBezTo>
                  <a:cubicBezTo>
                    <a:pt x="34" y="70"/>
                    <a:pt x="35" y="71"/>
                    <a:pt x="36" y="72"/>
                  </a:cubicBezTo>
                  <a:cubicBezTo>
                    <a:pt x="40" y="79"/>
                    <a:pt x="41" y="87"/>
                    <a:pt x="43" y="94"/>
                  </a:cubicBezTo>
                  <a:cubicBezTo>
                    <a:pt x="44" y="97"/>
                    <a:pt x="45" y="100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1" y="100"/>
                    <a:pt x="35" y="101"/>
                    <a:pt x="30" y="102"/>
                  </a:cubicBezTo>
                  <a:cubicBezTo>
                    <a:pt x="29" y="102"/>
                    <a:pt x="29" y="102"/>
                    <a:pt x="28" y="102"/>
                  </a:cubicBezTo>
                  <a:cubicBezTo>
                    <a:pt x="29" y="101"/>
                    <a:pt x="31" y="101"/>
                    <a:pt x="32" y="101"/>
                  </a:cubicBezTo>
                  <a:cubicBezTo>
                    <a:pt x="34" y="100"/>
                    <a:pt x="35" y="100"/>
                    <a:pt x="37" y="100"/>
                  </a:cubicBezTo>
                  <a:cubicBezTo>
                    <a:pt x="39" y="101"/>
                    <a:pt x="41" y="99"/>
                    <a:pt x="40" y="96"/>
                  </a:cubicBezTo>
                  <a:cubicBezTo>
                    <a:pt x="38" y="92"/>
                    <a:pt x="37" y="88"/>
                    <a:pt x="36" y="84"/>
                  </a:cubicBezTo>
                  <a:cubicBezTo>
                    <a:pt x="36" y="82"/>
                    <a:pt x="35" y="81"/>
                    <a:pt x="34" y="79"/>
                  </a:cubicBezTo>
                  <a:cubicBezTo>
                    <a:pt x="34" y="79"/>
                    <a:pt x="34" y="79"/>
                    <a:pt x="34" y="78"/>
                  </a:cubicBezTo>
                  <a:cubicBezTo>
                    <a:pt x="35" y="75"/>
                    <a:pt x="32" y="73"/>
                    <a:pt x="32" y="70"/>
                  </a:cubicBezTo>
                  <a:cubicBezTo>
                    <a:pt x="31" y="66"/>
                    <a:pt x="30" y="62"/>
                    <a:pt x="30" y="58"/>
                  </a:cubicBezTo>
                  <a:cubicBezTo>
                    <a:pt x="29" y="54"/>
                    <a:pt x="29" y="50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0"/>
                    <a:pt x="23" y="37"/>
                    <a:pt x="20" y="32"/>
                  </a:cubicBezTo>
                  <a:cubicBezTo>
                    <a:pt x="20" y="31"/>
                    <a:pt x="19" y="29"/>
                    <a:pt x="18" y="27"/>
                  </a:cubicBezTo>
                  <a:cubicBezTo>
                    <a:pt x="18" y="26"/>
                    <a:pt x="17" y="24"/>
                    <a:pt x="15" y="23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18"/>
                    <a:pt x="11" y="17"/>
                    <a:pt x="12" y="15"/>
                  </a:cubicBezTo>
                  <a:cubicBezTo>
                    <a:pt x="12" y="14"/>
                    <a:pt x="11" y="13"/>
                    <a:pt x="10" y="12"/>
                  </a:cubicBezTo>
                  <a:cubicBezTo>
                    <a:pt x="8" y="11"/>
                    <a:pt x="8" y="9"/>
                    <a:pt x="9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6" y="5"/>
                    <a:pt x="4" y="4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10" y="7"/>
                    <a:pt x="18" y="9"/>
                    <a:pt x="26" y="9"/>
                  </a:cubicBezTo>
                  <a:cubicBezTo>
                    <a:pt x="33" y="9"/>
                    <a:pt x="40" y="9"/>
                    <a:pt x="46" y="9"/>
                  </a:cubicBezTo>
                  <a:close/>
                </a:path>
              </a:pathLst>
            </a:custGeom>
            <a:solidFill>
              <a:srgbClr val="BB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352">
              <a:extLst>
                <a:ext uri="{FF2B5EF4-FFF2-40B4-BE49-F238E27FC236}">
                  <a16:creationId xmlns:a16="http://schemas.microsoft.com/office/drawing/2014/main" id="{CBE8B30A-D2C7-E413-E777-63A74C202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763" y="2974975"/>
              <a:ext cx="446087" cy="479425"/>
            </a:xfrm>
            <a:custGeom>
              <a:avLst/>
              <a:gdLst>
                <a:gd name="T0" fmla="*/ 66 w 66"/>
                <a:gd name="T1" fmla="*/ 59 h 71"/>
                <a:gd name="T2" fmla="*/ 66 w 66"/>
                <a:gd name="T3" fmla="*/ 60 h 71"/>
                <a:gd name="T4" fmla="*/ 56 w 66"/>
                <a:gd name="T5" fmla="*/ 60 h 71"/>
                <a:gd name="T6" fmla="*/ 40 w 66"/>
                <a:gd name="T7" fmla="*/ 64 h 71"/>
                <a:gd name="T8" fmla="*/ 24 w 66"/>
                <a:gd name="T9" fmla="*/ 70 h 71"/>
                <a:gd name="T10" fmla="*/ 10 w 66"/>
                <a:gd name="T11" fmla="*/ 69 h 71"/>
                <a:gd name="T12" fmla="*/ 1 w 66"/>
                <a:gd name="T13" fmla="*/ 65 h 71"/>
                <a:gd name="T14" fmla="*/ 1 w 66"/>
                <a:gd name="T15" fmla="*/ 64 h 71"/>
                <a:gd name="T16" fmla="*/ 8 w 66"/>
                <a:gd name="T17" fmla="*/ 67 h 71"/>
                <a:gd name="T18" fmla="*/ 15 w 66"/>
                <a:gd name="T19" fmla="*/ 70 h 71"/>
                <a:gd name="T20" fmla="*/ 19 w 66"/>
                <a:gd name="T21" fmla="*/ 69 h 71"/>
                <a:gd name="T22" fmla="*/ 21 w 66"/>
                <a:gd name="T23" fmla="*/ 69 h 71"/>
                <a:gd name="T24" fmla="*/ 20 w 66"/>
                <a:gd name="T25" fmla="*/ 67 h 71"/>
                <a:gd name="T26" fmla="*/ 15 w 66"/>
                <a:gd name="T27" fmla="*/ 63 h 71"/>
                <a:gd name="T28" fmla="*/ 14 w 66"/>
                <a:gd name="T29" fmla="*/ 63 h 71"/>
                <a:gd name="T30" fmla="*/ 9 w 66"/>
                <a:gd name="T31" fmla="*/ 56 h 71"/>
                <a:gd name="T32" fmla="*/ 9 w 66"/>
                <a:gd name="T33" fmla="*/ 55 h 71"/>
                <a:gd name="T34" fmla="*/ 6 w 66"/>
                <a:gd name="T35" fmla="*/ 48 h 71"/>
                <a:gd name="T36" fmla="*/ 3 w 66"/>
                <a:gd name="T37" fmla="*/ 45 h 71"/>
                <a:gd name="T38" fmla="*/ 2 w 66"/>
                <a:gd name="T39" fmla="*/ 43 h 71"/>
                <a:gd name="T40" fmla="*/ 2 w 66"/>
                <a:gd name="T41" fmla="*/ 40 h 71"/>
                <a:gd name="T42" fmla="*/ 2 w 66"/>
                <a:gd name="T43" fmla="*/ 29 h 71"/>
                <a:gd name="T44" fmla="*/ 1 w 66"/>
                <a:gd name="T45" fmla="*/ 22 h 71"/>
                <a:gd name="T46" fmla="*/ 1 w 66"/>
                <a:gd name="T47" fmla="*/ 10 h 71"/>
                <a:gd name="T48" fmla="*/ 2 w 66"/>
                <a:gd name="T49" fmla="*/ 2 h 71"/>
                <a:gd name="T50" fmla="*/ 3 w 66"/>
                <a:gd name="T51" fmla="*/ 0 h 71"/>
                <a:gd name="T52" fmla="*/ 4 w 66"/>
                <a:gd name="T53" fmla="*/ 1 h 71"/>
                <a:gd name="T54" fmla="*/ 7 w 66"/>
                <a:gd name="T55" fmla="*/ 7 h 71"/>
                <a:gd name="T56" fmla="*/ 10 w 66"/>
                <a:gd name="T57" fmla="*/ 10 h 71"/>
                <a:gd name="T58" fmla="*/ 12 w 66"/>
                <a:gd name="T59" fmla="*/ 15 h 71"/>
                <a:gd name="T60" fmla="*/ 13 w 66"/>
                <a:gd name="T61" fmla="*/ 20 h 71"/>
                <a:gd name="T62" fmla="*/ 14 w 66"/>
                <a:gd name="T63" fmla="*/ 22 h 71"/>
                <a:gd name="T64" fmla="*/ 15 w 66"/>
                <a:gd name="T65" fmla="*/ 23 h 71"/>
                <a:gd name="T66" fmla="*/ 18 w 66"/>
                <a:gd name="T67" fmla="*/ 27 h 71"/>
                <a:gd name="T68" fmla="*/ 19 w 66"/>
                <a:gd name="T69" fmla="*/ 29 h 71"/>
                <a:gd name="T70" fmla="*/ 21 w 66"/>
                <a:gd name="T71" fmla="*/ 29 h 71"/>
                <a:gd name="T72" fmla="*/ 22 w 66"/>
                <a:gd name="T73" fmla="*/ 28 h 71"/>
                <a:gd name="T74" fmla="*/ 23 w 66"/>
                <a:gd name="T75" fmla="*/ 30 h 71"/>
                <a:gd name="T76" fmla="*/ 23 w 66"/>
                <a:gd name="T77" fmla="*/ 33 h 71"/>
                <a:gd name="T78" fmla="*/ 23 w 66"/>
                <a:gd name="T79" fmla="*/ 36 h 71"/>
                <a:gd name="T80" fmla="*/ 26 w 66"/>
                <a:gd name="T81" fmla="*/ 38 h 71"/>
                <a:gd name="T82" fmla="*/ 27 w 66"/>
                <a:gd name="T83" fmla="*/ 39 h 71"/>
                <a:gd name="T84" fmla="*/ 30 w 66"/>
                <a:gd name="T85" fmla="*/ 41 h 71"/>
                <a:gd name="T86" fmla="*/ 30 w 66"/>
                <a:gd name="T87" fmla="*/ 44 h 71"/>
                <a:gd name="T88" fmla="*/ 30 w 66"/>
                <a:gd name="T89" fmla="*/ 46 h 71"/>
                <a:gd name="T90" fmla="*/ 32 w 66"/>
                <a:gd name="T91" fmla="*/ 46 h 71"/>
                <a:gd name="T92" fmla="*/ 34 w 66"/>
                <a:gd name="T93" fmla="*/ 45 h 71"/>
                <a:gd name="T94" fmla="*/ 34 w 66"/>
                <a:gd name="T95" fmla="*/ 47 h 71"/>
                <a:gd name="T96" fmla="*/ 35 w 66"/>
                <a:gd name="T97" fmla="*/ 50 h 71"/>
                <a:gd name="T98" fmla="*/ 36 w 66"/>
                <a:gd name="T99" fmla="*/ 53 h 71"/>
                <a:gd name="T100" fmla="*/ 38 w 66"/>
                <a:gd name="T101" fmla="*/ 56 h 71"/>
                <a:gd name="T102" fmla="*/ 40 w 66"/>
                <a:gd name="T103" fmla="*/ 59 h 71"/>
                <a:gd name="T104" fmla="*/ 39 w 66"/>
                <a:gd name="T105" fmla="*/ 63 h 71"/>
                <a:gd name="T106" fmla="*/ 46 w 66"/>
                <a:gd name="T107" fmla="*/ 60 h 71"/>
                <a:gd name="T108" fmla="*/ 51 w 66"/>
                <a:gd name="T109" fmla="*/ 59 h 71"/>
                <a:gd name="T110" fmla="*/ 60 w 66"/>
                <a:gd name="T111" fmla="*/ 59 h 71"/>
                <a:gd name="T112" fmla="*/ 66 w 66"/>
                <a:gd name="T11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71">
                  <a:moveTo>
                    <a:pt x="66" y="59"/>
                  </a:moveTo>
                  <a:cubicBezTo>
                    <a:pt x="66" y="59"/>
                    <a:pt x="66" y="60"/>
                    <a:pt x="66" y="60"/>
                  </a:cubicBezTo>
                  <a:cubicBezTo>
                    <a:pt x="62" y="59"/>
                    <a:pt x="59" y="59"/>
                    <a:pt x="56" y="60"/>
                  </a:cubicBezTo>
                  <a:cubicBezTo>
                    <a:pt x="50" y="60"/>
                    <a:pt x="45" y="62"/>
                    <a:pt x="40" y="64"/>
                  </a:cubicBezTo>
                  <a:cubicBezTo>
                    <a:pt x="35" y="66"/>
                    <a:pt x="30" y="69"/>
                    <a:pt x="24" y="70"/>
                  </a:cubicBezTo>
                  <a:cubicBezTo>
                    <a:pt x="19" y="71"/>
                    <a:pt x="14" y="71"/>
                    <a:pt x="10" y="69"/>
                  </a:cubicBezTo>
                  <a:cubicBezTo>
                    <a:pt x="7" y="67"/>
                    <a:pt x="4" y="66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3" y="65"/>
                    <a:pt x="6" y="66"/>
                    <a:pt x="8" y="67"/>
                  </a:cubicBezTo>
                  <a:cubicBezTo>
                    <a:pt x="10" y="68"/>
                    <a:pt x="12" y="70"/>
                    <a:pt x="15" y="70"/>
                  </a:cubicBezTo>
                  <a:cubicBezTo>
                    <a:pt x="16" y="69"/>
                    <a:pt x="18" y="70"/>
                    <a:pt x="19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1" y="68"/>
                    <a:pt x="21" y="67"/>
                    <a:pt x="20" y="67"/>
                  </a:cubicBezTo>
                  <a:cubicBezTo>
                    <a:pt x="19" y="65"/>
                    <a:pt x="17" y="64"/>
                    <a:pt x="15" y="63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2" y="60"/>
                    <a:pt x="10" y="58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7" y="53"/>
                    <a:pt x="6" y="51"/>
                    <a:pt x="6" y="48"/>
                  </a:cubicBezTo>
                  <a:cubicBezTo>
                    <a:pt x="6" y="47"/>
                    <a:pt x="5" y="45"/>
                    <a:pt x="3" y="45"/>
                  </a:cubicBezTo>
                  <a:cubicBezTo>
                    <a:pt x="2" y="44"/>
                    <a:pt x="2" y="44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3" y="37"/>
                    <a:pt x="2" y="33"/>
                    <a:pt x="2" y="29"/>
                  </a:cubicBezTo>
                  <a:cubicBezTo>
                    <a:pt x="1" y="27"/>
                    <a:pt x="1" y="24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8"/>
                    <a:pt x="2" y="5"/>
                    <a:pt x="2" y="2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7" y="2"/>
                    <a:pt x="7" y="4"/>
                    <a:pt x="7" y="7"/>
                  </a:cubicBezTo>
                  <a:cubicBezTo>
                    <a:pt x="7" y="9"/>
                    <a:pt x="8" y="10"/>
                    <a:pt x="10" y="10"/>
                  </a:cubicBezTo>
                  <a:cubicBezTo>
                    <a:pt x="12" y="11"/>
                    <a:pt x="12" y="14"/>
                    <a:pt x="12" y="15"/>
                  </a:cubicBezTo>
                  <a:cubicBezTo>
                    <a:pt x="12" y="17"/>
                    <a:pt x="12" y="18"/>
                    <a:pt x="13" y="20"/>
                  </a:cubicBezTo>
                  <a:cubicBezTo>
                    <a:pt x="14" y="20"/>
                    <a:pt x="14" y="21"/>
                    <a:pt x="14" y="22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7" y="24"/>
                    <a:pt x="18" y="25"/>
                    <a:pt x="18" y="27"/>
                  </a:cubicBezTo>
                  <a:cubicBezTo>
                    <a:pt x="18" y="28"/>
                    <a:pt x="18" y="28"/>
                    <a:pt x="19" y="29"/>
                  </a:cubicBezTo>
                  <a:cubicBezTo>
                    <a:pt x="19" y="30"/>
                    <a:pt x="20" y="30"/>
                    <a:pt x="21" y="29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4" y="36"/>
                    <a:pt x="25" y="37"/>
                    <a:pt x="26" y="38"/>
                  </a:cubicBezTo>
                  <a:cubicBezTo>
                    <a:pt x="26" y="39"/>
                    <a:pt x="26" y="39"/>
                    <a:pt x="27" y="39"/>
                  </a:cubicBezTo>
                  <a:cubicBezTo>
                    <a:pt x="29" y="39"/>
                    <a:pt x="29" y="39"/>
                    <a:pt x="30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29" y="45"/>
                    <a:pt x="30" y="46"/>
                    <a:pt x="30" y="46"/>
                  </a:cubicBezTo>
                  <a:cubicBezTo>
                    <a:pt x="31" y="47"/>
                    <a:pt x="31" y="47"/>
                    <a:pt x="32" y="46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4" y="45"/>
                    <a:pt x="34" y="46"/>
                    <a:pt x="34" y="47"/>
                  </a:cubicBezTo>
                  <a:cubicBezTo>
                    <a:pt x="34" y="48"/>
                    <a:pt x="35" y="49"/>
                    <a:pt x="35" y="50"/>
                  </a:cubicBezTo>
                  <a:cubicBezTo>
                    <a:pt x="36" y="51"/>
                    <a:pt x="36" y="52"/>
                    <a:pt x="36" y="53"/>
                  </a:cubicBezTo>
                  <a:cubicBezTo>
                    <a:pt x="36" y="55"/>
                    <a:pt x="36" y="56"/>
                    <a:pt x="38" y="56"/>
                  </a:cubicBezTo>
                  <a:cubicBezTo>
                    <a:pt x="40" y="56"/>
                    <a:pt x="40" y="57"/>
                    <a:pt x="40" y="59"/>
                  </a:cubicBezTo>
                  <a:cubicBezTo>
                    <a:pt x="40" y="61"/>
                    <a:pt x="40" y="61"/>
                    <a:pt x="39" y="63"/>
                  </a:cubicBezTo>
                  <a:cubicBezTo>
                    <a:pt x="42" y="62"/>
                    <a:pt x="44" y="61"/>
                    <a:pt x="46" y="60"/>
                  </a:cubicBezTo>
                  <a:cubicBezTo>
                    <a:pt x="48" y="59"/>
                    <a:pt x="50" y="60"/>
                    <a:pt x="51" y="59"/>
                  </a:cubicBezTo>
                  <a:cubicBezTo>
                    <a:pt x="54" y="59"/>
                    <a:pt x="57" y="58"/>
                    <a:pt x="60" y="59"/>
                  </a:cubicBezTo>
                  <a:cubicBezTo>
                    <a:pt x="62" y="59"/>
                    <a:pt x="64" y="59"/>
                    <a:pt x="66" y="59"/>
                  </a:cubicBezTo>
                  <a:close/>
                </a:path>
              </a:pathLst>
            </a:custGeom>
            <a:solidFill>
              <a:srgbClr val="D3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353">
              <a:extLst>
                <a:ext uri="{FF2B5EF4-FFF2-40B4-BE49-F238E27FC236}">
                  <a16:creationId xmlns:a16="http://schemas.microsoft.com/office/drawing/2014/main" id="{0FDD0B5C-605C-2A5F-BC53-4141BB424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075" y="2657475"/>
              <a:ext cx="373062" cy="769938"/>
            </a:xfrm>
            <a:custGeom>
              <a:avLst/>
              <a:gdLst>
                <a:gd name="T0" fmla="*/ 44 w 55"/>
                <a:gd name="T1" fmla="*/ 113 h 114"/>
                <a:gd name="T2" fmla="*/ 41 w 55"/>
                <a:gd name="T3" fmla="*/ 103 h 114"/>
                <a:gd name="T4" fmla="*/ 36 w 55"/>
                <a:gd name="T5" fmla="*/ 92 h 114"/>
                <a:gd name="T6" fmla="*/ 30 w 55"/>
                <a:gd name="T7" fmla="*/ 77 h 114"/>
                <a:gd name="T8" fmla="*/ 27 w 55"/>
                <a:gd name="T9" fmla="*/ 67 h 114"/>
                <a:gd name="T10" fmla="*/ 19 w 55"/>
                <a:gd name="T11" fmla="*/ 48 h 114"/>
                <a:gd name="T12" fmla="*/ 15 w 55"/>
                <a:gd name="T13" fmla="*/ 41 h 114"/>
                <a:gd name="T14" fmla="*/ 12 w 55"/>
                <a:gd name="T15" fmla="*/ 35 h 114"/>
                <a:gd name="T16" fmla="*/ 10 w 55"/>
                <a:gd name="T17" fmla="*/ 29 h 114"/>
                <a:gd name="T18" fmla="*/ 8 w 55"/>
                <a:gd name="T19" fmla="*/ 18 h 114"/>
                <a:gd name="T20" fmla="*/ 4 w 55"/>
                <a:gd name="T21" fmla="*/ 8 h 114"/>
                <a:gd name="T22" fmla="*/ 1 w 55"/>
                <a:gd name="T23" fmla="*/ 3 h 114"/>
                <a:gd name="T24" fmla="*/ 10 w 55"/>
                <a:gd name="T25" fmla="*/ 0 h 114"/>
                <a:gd name="T26" fmla="*/ 7 w 55"/>
                <a:gd name="T27" fmla="*/ 2 h 114"/>
                <a:gd name="T28" fmla="*/ 9 w 55"/>
                <a:gd name="T29" fmla="*/ 7 h 114"/>
                <a:gd name="T30" fmla="*/ 14 w 55"/>
                <a:gd name="T31" fmla="*/ 13 h 114"/>
                <a:gd name="T32" fmla="*/ 15 w 55"/>
                <a:gd name="T33" fmla="*/ 19 h 114"/>
                <a:gd name="T34" fmla="*/ 17 w 55"/>
                <a:gd name="T35" fmla="*/ 25 h 114"/>
                <a:gd name="T36" fmla="*/ 19 w 55"/>
                <a:gd name="T37" fmla="*/ 36 h 114"/>
                <a:gd name="T38" fmla="*/ 22 w 55"/>
                <a:gd name="T39" fmla="*/ 41 h 114"/>
                <a:gd name="T40" fmla="*/ 26 w 55"/>
                <a:gd name="T41" fmla="*/ 50 h 114"/>
                <a:gd name="T42" fmla="*/ 26 w 55"/>
                <a:gd name="T43" fmla="*/ 53 h 114"/>
                <a:gd name="T44" fmla="*/ 29 w 55"/>
                <a:gd name="T45" fmla="*/ 54 h 114"/>
                <a:gd name="T46" fmla="*/ 30 w 55"/>
                <a:gd name="T47" fmla="*/ 59 h 114"/>
                <a:gd name="T48" fmla="*/ 34 w 55"/>
                <a:gd name="T49" fmla="*/ 69 h 114"/>
                <a:gd name="T50" fmla="*/ 39 w 55"/>
                <a:gd name="T51" fmla="*/ 70 h 114"/>
                <a:gd name="T52" fmla="*/ 42 w 55"/>
                <a:gd name="T53" fmla="*/ 83 h 114"/>
                <a:gd name="T54" fmla="*/ 42 w 55"/>
                <a:gd name="T55" fmla="*/ 97 h 114"/>
                <a:gd name="T56" fmla="*/ 44 w 55"/>
                <a:gd name="T57" fmla="*/ 99 h 114"/>
                <a:gd name="T58" fmla="*/ 44 w 55"/>
                <a:gd name="T59" fmla="*/ 93 h 114"/>
                <a:gd name="T60" fmla="*/ 46 w 55"/>
                <a:gd name="T61" fmla="*/ 93 h 114"/>
                <a:gd name="T62" fmla="*/ 47 w 55"/>
                <a:gd name="T63" fmla="*/ 108 h 114"/>
                <a:gd name="T64" fmla="*/ 52 w 55"/>
                <a:gd name="T65" fmla="*/ 110 h 114"/>
                <a:gd name="T66" fmla="*/ 55 w 55"/>
                <a:gd name="T67" fmla="*/ 109 h 114"/>
                <a:gd name="T68" fmla="*/ 55 w 55"/>
                <a:gd name="T69" fmla="*/ 109 h 114"/>
                <a:gd name="T70" fmla="*/ 50 w 55"/>
                <a:gd name="T71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114">
                  <a:moveTo>
                    <a:pt x="48" y="112"/>
                  </a:moveTo>
                  <a:cubicBezTo>
                    <a:pt x="47" y="112"/>
                    <a:pt x="45" y="114"/>
                    <a:pt x="44" y="113"/>
                  </a:cubicBezTo>
                  <a:cubicBezTo>
                    <a:pt x="43" y="112"/>
                    <a:pt x="44" y="110"/>
                    <a:pt x="43" y="109"/>
                  </a:cubicBezTo>
                  <a:cubicBezTo>
                    <a:pt x="42" y="107"/>
                    <a:pt x="42" y="105"/>
                    <a:pt x="41" y="103"/>
                  </a:cubicBezTo>
                  <a:cubicBezTo>
                    <a:pt x="41" y="102"/>
                    <a:pt x="40" y="100"/>
                    <a:pt x="39" y="99"/>
                  </a:cubicBezTo>
                  <a:cubicBezTo>
                    <a:pt x="37" y="97"/>
                    <a:pt x="37" y="94"/>
                    <a:pt x="36" y="92"/>
                  </a:cubicBezTo>
                  <a:cubicBezTo>
                    <a:pt x="35" y="90"/>
                    <a:pt x="34" y="88"/>
                    <a:pt x="33" y="85"/>
                  </a:cubicBezTo>
                  <a:cubicBezTo>
                    <a:pt x="32" y="83"/>
                    <a:pt x="30" y="80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8" y="72"/>
                    <a:pt x="26" y="70"/>
                    <a:pt x="27" y="67"/>
                  </a:cubicBezTo>
                  <a:cubicBezTo>
                    <a:pt x="24" y="64"/>
                    <a:pt x="24" y="59"/>
                    <a:pt x="22" y="55"/>
                  </a:cubicBezTo>
                  <a:cubicBezTo>
                    <a:pt x="21" y="53"/>
                    <a:pt x="20" y="50"/>
                    <a:pt x="19" y="48"/>
                  </a:cubicBezTo>
                  <a:cubicBezTo>
                    <a:pt x="18" y="46"/>
                    <a:pt x="18" y="44"/>
                    <a:pt x="17" y="42"/>
                  </a:cubicBezTo>
                  <a:cubicBezTo>
                    <a:pt x="16" y="41"/>
                    <a:pt x="16" y="41"/>
                    <a:pt x="15" y="41"/>
                  </a:cubicBezTo>
                  <a:cubicBezTo>
                    <a:pt x="14" y="40"/>
                    <a:pt x="13" y="40"/>
                    <a:pt x="13" y="38"/>
                  </a:cubicBezTo>
                  <a:cubicBezTo>
                    <a:pt x="13" y="37"/>
                    <a:pt x="13" y="36"/>
                    <a:pt x="12" y="35"/>
                  </a:cubicBezTo>
                  <a:cubicBezTo>
                    <a:pt x="11" y="34"/>
                    <a:pt x="11" y="33"/>
                    <a:pt x="11" y="32"/>
                  </a:cubicBezTo>
                  <a:cubicBezTo>
                    <a:pt x="11" y="31"/>
                    <a:pt x="11" y="30"/>
                    <a:pt x="10" y="29"/>
                  </a:cubicBezTo>
                  <a:cubicBezTo>
                    <a:pt x="9" y="29"/>
                    <a:pt x="9" y="28"/>
                    <a:pt x="9" y="27"/>
                  </a:cubicBezTo>
                  <a:cubicBezTo>
                    <a:pt x="9" y="24"/>
                    <a:pt x="9" y="21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6" y="13"/>
                    <a:pt x="5" y="11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0" y="2"/>
                    <a:pt x="0" y="1"/>
                    <a:pt x="2" y="1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4"/>
                    <a:pt x="9" y="5"/>
                    <a:pt x="9" y="7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3" y="10"/>
                    <a:pt x="14" y="11"/>
                    <a:pt x="14" y="13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5" y="16"/>
                    <a:pt x="15" y="18"/>
                    <a:pt x="15" y="19"/>
                  </a:cubicBezTo>
                  <a:cubicBezTo>
                    <a:pt x="14" y="21"/>
                    <a:pt x="15" y="23"/>
                    <a:pt x="17" y="24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7"/>
                    <a:pt x="18" y="29"/>
                    <a:pt x="18" y="31"/>
                  </a:cubicBezTo>
                  <a:cubicBezTo>
                    <a:pt x="18" y="33"/>
                    <a:pt x="18" y="35"/>
                    <a:pt x="19" y="36"/>
                  </a:cubicBezTo>
                  <a:cubicBezTo>
                    <a:pt x="20" y="37"/>
                    <a:pt x="20" y="39"/>
                    <a:pt x="21" y="40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3" y="41"/>
                    <a:pt x="23" y="42"/>
                    <a:pt x="23" y="43"/>
                  </a:cubicBezTo>
                  <a:cubicBezTo>
                    <a:pt x="22" y="46"/>
                    <a:pt x="24" y="48"/>
                    <a:pt x="26" y="50"/>
                  </a:cubicBezTo>
                  <a:cubicBezTo>
                    <a:pt x="27" y="51"/>
                    <a:pt x="27" y="51"/>
                    <a:pt x="26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28" y="56"/>
                    <a:pt x="28" y="57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62"/>
                    <a:pt x="31" y="64"/>
                    <a:pt x="31" y="66"/>
                  </a:cubicBezTo>
                  <a:cubicBezTo>
                    <a:pt x="31" y="69"/>
                    <a:pt x="32" y="69"/>
                    <a:pt x="34" y="69"/>
                  </a:cubicBezTo>
                  <a:cubicBezTo>
                    <a:pt x="35" y="69"/>
                    <a:pt x="36" y="69"/>
                    <a:pt x="38" y="69"/>
                  </a:cubicBezTo>
                  <a:cubicBezTo>
                    <a:pt x="39" y="69"/>
                    <a:pt x="39" y="69"/>
                    <a:pt x="39" y="70"/>
                  </a:cubicBezTo>
                  <a:cubicBezTo>
                    <a:pt x="39" y="73"/>
                    <a:pt x="40" y="76"/>
                    <a:pt x="42" y="78"/>
                  </a:cubicBezTo>
                  <a:cubicBezTo>
                    <a:pt x="42" y="79"/>
                    <a:pt x="43" y="81"/>
                    <a:pt x="42" y="83"/>
                  </a:cubicBezTo>
                  <a:cubicBezTo>
                    <a:pt x="42" y="84"/>
                    <a:pt x="42" y="86"/>
                    <a:pt x="42" y="88"/>
                  </a:cubicBezTo>
                  <a:cubicBezTo>
                    <a:pt x="42" y="91"/>
                    <a:pt x="42" y="94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98"/>
                    <a:pt x="43" y="99"/>
                    <a:pt x="44" y="99"/>
                  </a:cubicBezTo>
                  <a:cubicBezTo>
                    <a:pt x="45" y="99"/>
                    <a:pt x="44" y="98"/>
                    <a:pt x="44" y="97"/>
                  </a:cubicBezTo>
                  <a:cubicBezTo>
                    <a:pt x="44" y="96"/>
                    <a:pt x="44" y="94"/>
                    <a:pt x="44" y="93"/>
                  </a:cubicBezTo>
                  <a:cubicBezTo>
                    <a:pt x="44" y="93"/>
                    <a:pt x="45" y="92"/>
                    <a:pt x="45" y="92"/>
                  </a:cubicBezTo>
                  <a:cubicBezTo>
                    <a:pt x="46" y="92"/>
                    <a:pt x="46" y="93"/>
                    <a:pt x="46" y="93"/>
                  </a:cubicBezTo>
                  <a:cubicBezTo>
                    <a:pt x="46" y="95"/>
                    <a:pt x="46" y="96"/>
                    <a:pt x="46" y="97"/>
                  </a:cubicBezTo>
                  <a:cubicBezTo>
                    <a:pt x="46" y="101"/>
                    <a:pt x="47" y="104"/>
                    <a:pt x="47" y="108"/>
                  </a:cubicBezTo>
                  <a:cubicBezTo>
                    <a:pt x="48" y="109"/>
                    <a:pt x="49" y="110"/>
                    <a:pt x="50" y="111"/>
                  </a:cubicBezTo>
                  <a:cubicBezTo>
                    <a:pt x="51" y="112"/>
                    <a:pt x="52" y="110"/>
                    <a:pt x="52" y="110"/>
                  </a:cubicBezTo>
                  <a:cubicBezTo>
                    <a:pt x="53" y="109"/>
                    <a:pt x="54" y="109"/>
                    <a:pt x="55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110"/>
                    <a:pt x="52" y="111"/>
                    <a:pt x="51" y="112"/>
                  </a:cubicBezTo>
                  <a:cubicBezTo>
                    <a:pt x="51" y="112"/>
                    <a:pt x="50" y="112"/>
                    <a:pt x="50" y="112"/>
                  </a:cubicBezTo>
                  <a:cubicBezTo>
                    <a:pt x="50" y="112"/>
                    <a:pt x="49" y="113"/>
                    <a:pt x="48" y="112"/>
                  </a:cubicBezTo>
                  <a:close/>
                </a:path>
              </a:pathLst>
            </a:custGeom>
            <a:solidFill>
              <a:srgbClr val="C0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354">
              <a:extLst>
                <a:ext uri="{FF2B5EF4-FFF2-40B4-BE49-F238E27FC236}">
                  <a16:creationId xmlns:a16="http://schemas.microsoft.com/office/drawing/2014/main" id="{94659B73-612B-0399-BE9D-0B81F255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338" y="2974975"/>
              <a:ext cx="269875" cy="479425"/>
            </a:xfrm>
            <a:custGeom>
              <a:avLst/>
              <a:gdLst>
                <a:gd name="T0" fmla="*/ 38 w 40"/>
                <a:gd name="T1" fmla="*/ 65 h 71"/>
                <a:gd name="T2" fmla="*/ 40 w 40"/>
                <a:gd name="T3" fmla="*/ 65 h 71"/>
                <a:gd name="T4" fmla="*/ 34 w 40"/>
                <a:gd name="T5" fmla="*/ 68 h 71"/>
                <a:gd name="T6" fmla="*/ 23 w 40"/>
                <a:gd name="T7" fmla="*/ 70 h 71"/>
                <a:gd name="T8" fmla="*/ 16 w 40"/>
                <a:gd name="T9" fmla="*/ 63 h 71"/>
                <a:gd name="T10" fmla="*/ 15 w 40"/>
                <a:gd name="T11" fmla="*/ 50 h 71"/>
                <a:gd name="T12" fmla="*/ 10 w 40"/>
                <a:gd name="T13" fmla="*/ 34 h 71"/>
                <a:gd name="T14" fmla="*/ 8 w 40"/>
                <a:gd name="T15" fmla="*/ 24 h 71"/>
                <a:gd name="T16" fmla="*/ 3 w 40"/>
                <a:gd name="T17" fmla="*/ 13 h 71"/>
                <a:gd name="T18" fmla="*/ 1 w 40"/>
                <a:gd name="T19" fmla="*/ 12 h 71"/>
                <a:gd name="T20" fmla="*/ 1 w 40"/>
                <a:gd name="T21" fmla="*/ 14 h 71"/>
                <a:gd name="T22" fmla="*/ 2 w 40"/>
                <a:gd name="T23" fmla="*/ 16 h 71"/>
                <a:gd name="T24" fmla="*/ 0 w 40"/>
                <a:gd name="T25" fmla="*/ 11 h 71"/>
                <a:gd name="T26" fmla="*/ 2 w 40"/>
                <a:gd name="T27" fmla="*/ 11 h 71"/>
                <a:gd name="T28" fmla="*/ 3 w 40"/>
                <a:gd name="T29" fmla="*/ 12 h 71"/>
                <a:gd name="T30" fmla="*/ 4 w 40"/>
                <a:gd name="T31" fmla="*/ 10 h 71"/>
                <a:gd name="T32" fmla="*/ 4 w 40"/>
                <a:gd name="T33" fmla="*/ 4 h 71"/>
                <a:gd name="T34" fmla="*/ 5 w 40"/>
                <a:gd name="T35" fmla="*/ 0 h 71"/>
                <a:gd name="T36" fmla="*/ 8 w 40"/>
                <a:gd name="T37" fmla="*/ 6 h 71"/>
                <a:gd name="T38" fmla="*/ 8 w 40"/>
                <a:gd name="T39" fmla="*/ 10 h 71"/>
                <a:gd name="T40" fmla="*/ 9 w 40"/>
                <a:gd name="T41" fmla="*/ 13 h 71"/>
                <a:gd name="T42" fmla="*/ 14 w 40"/>
                <a:gd name="T43" fmla="*/ 23 h 71"/>
                <a:gd name="T44" fmla="*/ 18 w 40"/>
                <a:gd name="T45" fmla="*/ 32 h 71"/>
                <a:gd name="T46" fmla="*/ 18 w 40"/>
                <a:gd name="T47" fmla="*/ 33 h 71"/>
                <a:gd name="T48" fmla="*/ 20 w 40"/>
                <a:gd name="T49" fmla="*/ 37 h 71"/>
                <a:gd name="T50" fmla="*/ 20 w 40"/>
                <a:gd name="T51" fmla="*/ 38 h 71"/>
                <a:gd name="T52" fmla="*/ 26 w 40"/>
                <a:gd name="T53" fmla="*/ 52 h 71"/>
                <a:gd name="T54" fmla="*/ 28 w 40"/>
                <a:gd name="T55" fmla="*/ 57 h 71"/>
                <a:gd name="T56" fmla="*/ 31 w 40"/>
                <a:gd name="T57" fmla="*/ 66 h 71"/>
                <a:gd name="T58" fmla="*/ 34 w 40"/>
                <a:gd name="T59" fmla="*/ 67 h 71"/>
                <a:gd name="T60" fmla="*/ 38 w 40"/>
                <a:gd name="T6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71">
                  <a:moveTo>
                    <a:pt x="38" y="65"/>
                  </a:moveTo>
                  <a:cubicBezTo>
                    <a:pt x="39" y="65"/>
                    <a:pt x="40" y="65"/>
                    <a:pt x="40" y="65"/>
                  </a:cubicBezTo>
                  <a:cubicBezTo>
                    <a:pt x="38" y="67"/>
                    <a:pt x="36" y="67"/>
                    <a:pt x="34" y="68"/>
                  </a:cubicBezTo>
                  <a:cubicBezTo>
                    <a:pt x="31" y="69"/>
                    <a:pt x="27" y="71"/>
                    <a:pt x="23" y="70"/>
                  </a:cubicBezTo>
                  <a:cubicBezTo>
                    <a:pt x="19" y="70"/>
                    <a:pt x="16" y="68"/>
                    <a:pt x="16" y="63"/>
                  </a:cubicBezTo>
                  <a:cubicBezTo>
                    <a:pt x="16" y="59"/>
                    <a:pt x="16" y="54"/>
                    <a:pt x="15" y="50"/>
                  </a:cubicBezTo>
                  <a:cubicBezTo>
                    <a:pt x="14" y="44"/>
                    <a:pt x="12" y="39"/>
                    <a:pt x="10" y="34"/>
                  </a:cubicBezTo>
                  <a:cubicBezTo>
                    <a:pt x="9" y="30"/>
                    <a:pt x="8" y="27"/>
                    <a:pt x="8" y="24"/>
                  </a:cubicBezTo>
                  <a:cubicBezTo>
                    <a:pt x="6" y="20"/>
                    <a:pt x="5" y="17"/>
                    <a:pt x="3" y="13"/>
                  </a:cubicBezTo>
                  <a:cubicBezTo>
                    <a:pt x="3" y="12"/>
                    <a:pt x="2" y="11"/>
                    <a:pt x="1" y="12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8"/>
                    <a:pt x="3" y="6"/>
                    <a:pt x="4" y="4"/>
                  </a:cubicBezTo>
                  <a:cubicBezTo>
                    <a:pt x="5" y="3"/>
                    <a:pt x="4" y="1"/>
                    <a:pt x="5" y="0"/>
                  </a:cubicBezTo>
                  <a:cubicBezTo>
                    <a:pt x="6" y="2"/>
                    <a:pt x="8" y="4"/>
                    <a:pt x="8" y="6"/>
                  </a:cubicBezTo>
                  <a:cubicBezTo>
                    <a:pt x="8" y="7"/>
                    <a:pt x="8" y="9"/>
                    <a:pt x="8" y="10"/>
                  </a:cubicBezTo>
                  <a:cubicBezTo>
                    <a:pt x="8" y="11"/>
                    <a:pt x="8" y="12"/>
                    <a:pt x="9" y="13"/>
                  </a:cubicBezTo>
                  <a:cubicBezTo>
                    <a:pt x="12" y="16"/>
                    <a:pt x="13" y="19"/>
                    <a:pt x="14" y="23"/>
                  </a:cubicBezTo>
                  <a:cubicBezTo>
                    <a:pt x="15" y="26"/>
                    <a:pt x="14" y="30"/>
                    <a:pt x="18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7" y="34"/>
                    <a:pt x="19" y="36"/>
                    <a:pt x="20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1" y="43"/>
                    <a:pt x="25" y="47"/>
                    <a:pt x="26" y="52"/>
                  </a:cubicBezTo>
                  <a:cubicBezTo>
                    <a:pt x="27" y="53"/>
                    <a:pt x="28" y="55"/>
                    <a:pt x="28" y="57"/>
                  </a:cubicBezTo>
                  <a:cubicBezTo>
                    <a:pt x="28" y="60"/>
                    <a:pt x="30" y="63"/>
                    <a:pt x="31" y="66"/>
                  </a:cubicBezTo>
                  <a:cubicBezTo>
                    <a:pt x="31" y="68"/>
                    <a:pt x="31" y="68"/>
                    <a:pt x="34" y="67"/>
                  </a:cubicBezTo>
                  <a:cubicBezTo>
                    <a:pt x="35" y="67"/>
                    <a:pt x="37" y="66"/>
                    <a:pt x="38" y="65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55">
              <a:extLst>
                <a:ext uri="{FF2B5EF4-FFF2-40B4-BE49-F238E27FC236}">
                  <a16:creationId xmlns:a16="http://schemas.microsoft.com/office/drawing/2014/main" id="{6C657CC8-10BD-D845-C860-2A370A9E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3513" y="2136775"/>
              <a:ext cx="169862" cy="276225"/>
            </a:xfrm>
            <a:custGeom>
              <a:avLst/>
              <a:gdLst>
                <a:gd name="T0" fmla="*/ 25 w 25"/>
                <a:gd name="T1" fmla="*/ 18 h 41"/>
                <a:gd name="T2" fmla="*/ 24 w 25"/>
                <a:gd name="T3" fmla="*/ 20 h 41"/>
                <a:gd name="T4" fmla="*/ 24 w 25"/>
                <a:gd name="T5" fmla="*/ 28 h 41"/>
                <a:gd name="T6" fmla="*/ 22 w 25"/>
                <a:gd name="T7" fmla="*/ 35 h 41"/>
                <a:gd name="T8" fmla="*/ 21 w 25"/>
                <a:gd name="T9" fmla="*/ 37 h 41"/>
                <a:gd name="T10" fmla="*/ 14 w 25"/>
                <a:gd name="T11" fmla="*/ 40 h 41"/>
                <a:gd name="T12" fmla="*/ 13 w 25"/>
                <a:gd name="T13" fmla="*/ 38 h 41"/>
                <a:gd name="T14" fmla="*/ 8 w 25"/>
                <a:gd name="T15" fmla="*/ 34 h 41"/>
                <a:gd name="T16" fmla="*/ 7 w 25"/>
                <a:gd name="T17" fmla="*/ 32 h 41"/>
                <a:gd name="T18" fmla="*/ 7 w 25"/>
                <a:gd name="T19" fmla="*/ 31 h 41"/>
                <a:gd name="T20" fmla="*/ 3 w 25"/>
                <a:gd name="T21" fmla="*/ 22 h 41"/>
                <a:gd name="T22" fmla="*/ 2 w 25"/>
                <a:gd name="T23" fmla="*/ 20 h 41"/>
                <a:gd name="T24" fmla="*/ 2 w 25"/>
                <a:gd name="T25" fmla="*/ 9 h 41"/>
                <a:gd name="T26" fmla="*/ 2 w 25"/>
                <a:gd name="T27" fmla="*/ 8 h 41"/>
                <a:gd name="T28" fmla="*/ 3 w 25"/>
                <a:gd name="T29" fmla="*/ 4 h 41"/>
                <a:gd name="T30" fmla="*/ 4 w 25"/>
                <a:gd name="T31" fmla="*/ 2 h 41"/>
                <a:gd name="T32" fmla="*/ 7 w 25"/>
                <a:gd name="T33" fmla="*/ 1 h 41"/>
                <a:gd name="T34" fmla="*/ 8 w 25"/>
                <a:gd name="T35" fmla="*/ 0 h 41"/>
                <a:gd name="T36" fmla="*/ 24 w 25"/>
                <a:gd name="T37" fmla="*/ 17 h 41"/>
                <a:gd name="T38" fmla="*/ 25 w 25"/>
                <a:gd name="T3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1">
                  <a:moveTo>
                    <a:pt x="25" y="18"/>
                  </a:moveTo>
                  <a:cubicBezTo>
                    <a:pt x="24" y="18"/>
                    <a:pt x="24" y="19"/>
                    <a:pt x="24" y="20"/>
                  </a:cubicBezTo>
                  <a:cubicBezTo>
                    <a:pt x="25" y="23"/>
                    <a:pt x="25" y="26"/>
                    <a:pt x="24" y="28"/>
                  </a:cubicBezTo>
                  <a:cubicBezTo>
                    <a:pt x="24" y="30"/>
                    <a:pt x="23" y="33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9"/>
                    <a:pt x="16" y="41"/>
                    <a:pt x="14" y="40"/>
                  </a:cubicBezTo>
                  <a:cubicBezTo>
                    <a:pt x="14" y="39"/>
                    <a:pt x="13" y="39"/>
                    <a:pt x="13" y="38"/>
                  </a:cubicBezTo>
                  <a:cubicBezTo>
                    <a:pt x="12" y="36"/>
                    <a:pt x="9" y="36"/>
                    <a:pt x="8" y="34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7" y="32"/>
                    <a:pt x="7" y="31"/>
                    <a:pt x="7" y="31"/>
                  </a:cubicBezTo>
                  <a:cubicBezTo>
                    <a:pt x="4" y="29"/>
                    <a:pt x="4" y="25"/>
                    <a:pt x="3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1" y="16"/>
                    <a:pt x="0" y="13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8"/>
                    <a:pt x="17" y="13"/>
                    <a:pt x="24" y="17"/>
                  </a:cubicBezTo>
                  <a:cubicBezTo>
                    <a:pt x="24" y="17"/>
                    <a:pt x="25" y="18"/>
                    <a:pt x="25" y="18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56">
              <a:extLst>
                <a:ext uri="{FF2B5EF4-FFF2-40B4-BE49-F238E27FC236}">
                  <a16:creationId xmlns:a16="http://schemas.microsoft.com/office/drawing/2014/main" id="{35C1F9CD-2556-2D8A-BEE9-E7CE5B10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3136900"/>
              <a:ext cx="547687" cy="257175"/>
            </a:xfrm>
            <a:custGeom>
              <a:avLst/>
              <a:gdLst>
                <a:gd name="T0" fmla="*/ 0 w 81"/>
                <a:gd name="T1" fmla="*/ 38 h 38"/>
                <a:gd name="T2" fmla="*/ 8 w 81"/>
                <a:gd name="T3" fmla="*/ 36 h 38"/>
                <a:gd name="T4" fmla="*/ 11 w 81"/>
                <a:gd name="T5" fmla="*/ 35 h 38"/>
                <a:gd name="T6" fmla="*/ 10 w 81"/>
                <a:gd name="T7" fmla="*/ 33 h 38"/>
                <a:gd name="T8" fmla="*/ 11 w 81"/>
                <a:gd name="T9" fmla="*/ 33 h 38"/>
                <a:gd name="T10" fmla="*/ 10 w 81"/>
                <a:gd name="T11" fmla="*/ 31 h 38"/>
                <a:gd name="T12" fmla="*/ 8 w 81"/>
                <a:gd name="T13" fmla="*/ 25 h 38"/>
                <a:gd name="T14" fmla="*/ 7 w 81"/>
                <a:gd name="T15" fmla="*/ 13 h 38"/>
                <a:gd name="T16" fmla="*/ 8 w 81"/>
                <a:gd name="T17" fmla="*/ 9 h 38"/>
                <a:gd name="T18" fmla="*/ 9 w 81"/>
                <a:gd name="T19" fmla="*/ 3 h 38"/>
                <a:gd name="T20" fmla="*/ 12 w 81"/>
                <a:gd name="T21" fmla="*/ 0 h 38"/>
                <a:gd name="T22" fmla="*/ 15 w 81"/>
                <a:gd name="T23" fmla="*/ 0 h 38"/>
                <a:gd name="T24" fmla="*/ 19 w 81"/>
                <a:gd name="T25" fmla="*/ 3 h 38"/>
                <a:gd name="T26" fmla="*/ 18 w 81"/>
                <a:gd name="T27" fmla="*/ 3 h 38"/>
                <a:gd name="T28" fmla="*/ 19 w 81"/>
                <a:gd name="T29" fmla="*/ 6 h 38"/>
                <a:gd name="T30" fmla="*/ 25 w 81"/>
                <a:gd name="T31" fmla="*/ 13 h 38"/>
                <a:gd name="T32" fmla="*/ 25 w 81"/>
                <a:gd name="T33" fmla="*/ 15 h 38"/>
                <a:gd name="T34" fmla="*/ 26 w 81"/>
                <a:gd name="T35" fmla="*/ 18 h 38"/>
                <a:gd name="T36" fmla="*/ 29 w 81"/>
                <a:gd name="T37" fmla="*/ 23 h 38"/>
                <a:gd name="T38" fmla="*/ 29 w 81"/>
                <a:gd name="T39" fmla="*/ 25 h 38"/>
                <a:gd name="T40" fmla="*/ 27 w 81"/>
                <a:gd name="T41" fmla="*/ 27 h 38"/>
                <a:gd name="T42" fmla="*/ 27 w 81"/>
                <a:gd name="T43" fmla="*/ 29 h 38"/>
                <a:gd name="T44" fmla="*/ 35 w 81"/>
                <a:gd name="T45" fmla="*/ 31 h 38"/>
                <a:gd name="T46" fmla="*/ 50 w 81"/>
                <a:gd name="T47" fmla="*/ 31 h 38"/>
                <a:gd name="T48" fmla="*/ 55 w 81"/>
                <a:gd name="T49" fmla="*/ 31 h 38"/>
                <a:gd name="T50" fmla="*/ 60 w 81"/>
                <a:gd name="T51" fmla="*/ 32 h 38"/>
                <a:gd name="T52" fmla="*/ 73 w 81"/>
                <a:gd name="T53" fmla="*/ 30 h 38"/>
                <a:gd name="T54" fmla="*/ 75 w 81"/>
                <a:gd name="T55" fmla="*/ 30 h 38"/>
                <a:gd name="T56" fmla="*/ 75 w 81"/>
                <a:gd name="T57" fmla="*/ 30 h 38"/>
                <a:gd name="T58" fmla="*/ 78 w 81"/>
                <a:gd name="T59" fmla="*/ 29 h 38"/>
                <a:gd name="T60" fmla="*/ 81 w 81"/>
                <a:gd name="T61" fmla="*/ 29 h 38"/>
                <a:gd name="T62" fmla="*/ 66 w 81"/>
                <a:gd name="T63" fmla="*/ 33 h 38"/>
                <a:gd name="T64" fmla="*/ 53 w 81"/>
                <a:gd name="T65" fmla="*/ 32 h 38"/>
                <a:gd name="T66" fmla="*/ 29 w 81"/>
                <a:gd name="T67" fmla="*/ 32 h 38"/>
                <a:gd name="T68" fmla="*/ 4 w 81"/>
                <a:gd name="T69" fmla="*/ 38 h 38"/>
                <a:gd name="T70" fmla="*/ 0 w 81"/>
                <a:gd name="T7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38">
                  <a:moveTo>
                    <a:pt x="0" y="38"/>
                  </a:moveTo>
                  <a:cubicBezTo>
                    <a:pt x="3" y="37"/>
                    <a:pt x="6" y="37"/>
                    <a:pt x="8" y="36"/>
                  </a:cubicBezTo>
                  <a:cubicBezTo>
                    <a:pt x="9" y="35"/>
                    <a:pt x="10" y="35"/>
                    <a:pt x="11" y="35"/>
                  </a:cubicBezTo>
                  <a:cubicBezTo>
                    <a:pt x="11" y="34"/>
                    <a:pt x="10" y="34"/>
                    <a:pt x="10" y="33"/>
                  </a:cubicBezTo>
                  <a:cubicBezTo>
                    <a:pt x="10" y="32"/>
                    <a:pt x="11" y="33"/>
                    <a:pt x="11" y="33"/>
                  </a:cubicBezTo>
                  <a:cubicBezTo>
                    <a:pt x="11" y="32"/>
                    <a:pt x="10" y="31"/>
                    <a:pt x="10" y="31"/>
                  </a:cubicBezTo>
                  <a:cubicBezTo>
                    <a:pt x="8" y="29"/>
                    <a:pt x="8" y="27"/>
                    <a:pt x="8" y="25"/>
                  </a:cubicBezTo>
                  <a:cubicBezTo>
                    <a:pt x="8" y="21"/>
                    <a:pt x="8" y="17"/>
                    <a:pt x="7" y="13"/>
                  </a:cubicBezTo>
                  <a:cubicBezTo>
                    <a:pt x="7" y="12"/>
                    <a:pt x="7" y="10"/>
                    <a:pt x="8" y="9"/>
                  </a:cubicBezTo>
                  <a:cubicBezTo>
                    <a:pt x="9" y="7"/>
                    <a:pt x="10" y="5"/>
                    <a:pt x="9" y="3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7" y="5"/>
                    <a:pt x="17" y="6"/>
                    <a:pt x="19" y="6"/>
                  </a:cubicBezTo>
                  <a:cubicBezTo>
                    <a:pt x="22" y="7"/>
                    <a:pt x="23" y="11"/>
                    <a:pt x="25" y="13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5" y="16"/>
                    <a:pt x="25" y="17"/>
                    <a:pt x="26" y="18"/>
                  </a:cubicBezTo>
                  <a:cubicBezTo>
                    <a:pt x="28" y="19"/>
                    <a:pt x="29" y="20"/>
                    <a:pt x="29" y="23"/>
                  </a:cubicBezTo>
                  <a:cubicBezTo>
                    <a:pt x="29" y="23"/>
                    <a:pt x="29" y="24"/>
                    <a:pt x="29" y="25"/>
                  </a:cubicBezTo>
                  <a:cubicBezTo>
                    <a:pt x="29" y="26"/>
                    <a:pt x="29" y="27"/>
                    <a:pt x="27" y="27"/>
                  </a:cubicBezTo>
                  <a:cubicBezTo>
                    <a:pt x="26" y="28"/>
                    <a:pt x="27" y="28"/>
                    <a:pt x="27" y="29"/>
                  </a:cubicBezTo>
                  <a:cubicBezTo>
                    <a:pt x="29" y="31"/>
                    <a:pt x="32" y="31"/>
                    <a:pt x="35" y="31"/>
                  </a:cubicBezTo>
                  <a:cubicBezTo>
                    <a:pt x="40" y="30"/>
                    <a:pt x="45" y="30"/>
                    <a:pt x="50" y="31"/>
                  </a:cubicBezTo>
                  <a:cubicBezTo>
                    <a:pt x="52" y="31"/>
                    <a:pt x="53" y="31"/>
                    <a:pt x="55" y="31"/>
                  </a:cubicBezTo>
                  <a:cubicBezTo>
                    <a:pt x="57" y="31"/>
                    <a:pt x="58" y="31"/>
                    <a:pt x="60" y="32"/>
                  </a:cubicBezTo>
                  <a:cubicBezTo>
                    <a:pt x="64" y="32"/>
                    <a:pt x="69" y="32"/>
                    <a:pt x="73" y="30"/>
                  </a:cubicBezTo>
                  <a:cubicBezTo>
                    <a:pt x="73" y="30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7" y="29"/>
                    <a:pt x="78" y="29"/>
                  </a:cubicBezTo>
                  <a:cubicBezTo>
                    <a:pt x="79" y="28"/>
                    <a:pt x="80" y="28"/>
                    <a:pt x="81" y="29"/>
                  </a:cubicBezTo>
                  <a:cubicBezTo>
                    <a:pt x="76" y="31"/>
                    <a:pt x="71" y="32"/>
                    <a:pt x="66" y="33"/>
                  </a:cubicBezTo>
                  <a:cubicBezTo>
                    <a:pt x="62" y="33"/>
                    <a:pt x="58" y="33"/>
                    <a:pt x="53" y="32"/>
                  </a:cubicBezTo>
                  <a:cubicBezTo>
                    <a:pt x="45" y="30"/>
                    <a:pt x="37" y="31"/>
                    <a:pt x="29" y="32"/>
                  </a:cubicBezTo>
                  <a:cubicBezTo>
                    <a:pt x="20" y="33"/>
                    <a:pt x="12" y="35"/>
                    <a:pt x="4" y="38"/>
                  </a:cubicBezTo>
                  <a:cubicBezTo>
                    <a:pt x="2" y="38"/>
                    <a:pt x="1" y="38"/>
                    <a:pt x="0" y="38"/>
                  </a:cubicBezTo>
                  <a:close/>
                </a:path>
              </a:pathLst>
            </a:custGeom>
            <a:solidFill>
              <a:srgbClr val="C0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57">
              <a:extLst>
                <a:ext uri="{FF2B5EF4-FFF2-40B4-BE49-F238E27FC236}">
                  <a16:creationId xmlns:a16="http://schemas.microsoft.com/office/drawing/2014/main" id="{3B445B1B-92C3-F021-83D9-40896A91D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525" y="2447925"/>
              <a:ext cx="149225" cy="195263"/>
            </a:xfrm>
            <a:custGeom>
              <a:avLst/>
              <a:gdLst>
                <a:gd name="T0" fmla="*/ 7 w 22"/>
                <a:gd name="T1" fmla="*/ 29 h 29"/>
                <a:gd name="T2" fmla="*/ 4 w 22"/>
                <a:gd name="T3" fmla="*/ 28 h 29"/>
                <a:gd name="T4" fmla="*/ 2 w 22"/>
                <a:gd name="T5" fmla="*/ 27 h 29"/>
                <a:gd name="T6" fmla="*/ 1 w 22"/>
                <a:gd name="T7" fmla="*/ 17 h 29"/>
                <a:gd name="T8" fmla="*/ 1 w 22"/>
                <a:gd name="T9" fmla="*/ 13 h 29"/>
                <a:gd name="T10" fmla="*/ 2 w 22"/>
                <a:gd name="T11" fmla="*/ 6 h 29"/>
                <a:gd name="T12" fmla="*/ 3 w 22"/>
                <a:gd name="T13" fmla="*/ 2 h 29"/>
                <a:gd name="T14" fmla="*/ 4 w 22"/>
                <a:gd name="T15" fmla="*/ 1 h 29"/>
                <a:gd name="T16" fmla="*/ 10 w 22"/>
                <a:gd name="T17" fmla="*/ 3 h 29"/>
                <a:gd name="T18" fmla="*/ 14 w 22"/>
                <a:gd name="T19" fmla="*/ 7 h 29"/>
                <a:gd name="T20" fmla="*/ 16 w 22"/>
                <a:gd name="T21" fmla="*/ 12 h 29"/>
                <a:gd name="T22" fmla="*/ 18 w 22"/>
                <a:gd name="T23" fmla="*/ 15 h 29"/>
                <a:gd name="T24" fmla="*/ 19 w 22"/>
                <a:gd name="T25" fmla="*/ 16 h 29"/>
                <a:gd name="T26" fmla="*/ 21 w 22"/>
                <a:gd name="T27" fmla="*/ 23 h 29"/>
                <a:gd name="T28" fmla="*/ 21 w 22"/>
                <a:gd name="T29" fmla="*/ 26 h 29"/>
                <a:gd name="T30" fmla="*/ 22 w 22"/>
                <a:gd name="T31" fmla="*/ 27 h 29"/>
                <a:gd name="T32" fmla="*/ 21 w 22"/>
                <a:gd name="T33" fmla="*/ 28 h 29"/>
                <a:gd name="T34" fmla="*/ 21 w 22"/>
                <a:gd name="T35" fmla="*/ 29 h 29"/>
                <a:gd name="T36" fmla="*/ 7 w 22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cubicBezTo>
                    <a:pt x="6" y="28"/>
                    <a:pt x="5" y="27"/>
                    <a:pt x="4" y="28"/>
                  </a:cubicBezTo>
                  <a:cubicBezTo>
                    <a:pt x="3" y="28"/>
                    <a:pt x="3" y="28"/>
                    <a:pt x="2" y="27"/>
                  </a:cubicBezTo>
                  <a:cubicBezTo>
                    <a:pt x="1" y="24"/>
                    <a:pt x="0" y="21"/>
                    <a:pt x="1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1"/>
                    <a:pt x="1" y="8"/>
                    <a:pt x="2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1" y="5"/>
                    <a:pt x="12" y="6"/>
                    <a:pt x="14" y="7"/>
                  </a:cubicBezTo>
                  <a:cubicBezTo>
                    <a:pt x="15" y="9"/>
                    <a:pt x="16" y="10"/>
                    <a:pt x="16" y="12"/>
                  </a:cubicBezTo>
                  <a:cubicBezTo>
                    <a:pt x="16" y="14"/>
                    <a:pt x="16" y="15"/>
                    <a:pt x="18" y="15"/>
                  </a:cubicBezTo>
                  <a:cubicBezTo>
                    <a:pt x="18" y="15"/>
                    <a:pt x="19" y="16"/>
                    <a:pt x="19" y="16"/>
                  </a:cubicBezTo>
                  <a:cubicBezTo>
                    <a:pt x="18" y="19"/>
                    <a:pt x="20" y="21"/>
                    <a:pt x="21" y="23"/>
                  </a:cubicBezTo>
                  <a:cubicBezTo>
                    <a:pt x="21" y="24"/>
                    <a:pt x="22" y="25"/>
                    <a:pt x="21" y="26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2" y="28"/>
                    <a:pt x="21" y="28"/>
                    <a:pt x="21" y="28"/>
                  </a:cubicBezTo>
                  <a:cubicBezTo>
                    <a:pt x="21" y="28"/>
                    <a:pt x="22" y="28"/>
                    <a:pt x="21" y="29"/>
                  </a:cubicBezTo>
                  <a:cubicBezTo>
                    <a:pt x="17" y="29"/>
                    <a:pt x="12" y="29"/>
                    <a:pt x="7" y="2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58">
              <a:extLst>
                <a:ext uri="{FF2B5EF4-FFF2-40B4-BE49-F238E27FC236}">
                  <a16:creationId xmlns:a16="http://schemas.microsoft.com/office/drawing/2014/main" id="{AAE0E9F6-02C0-39CA-6786-5B6D5264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413" y="3190875"/>
              <a:ext cx="298450" cy="290513"/>
            </a:xfrm>
            <a:custGeom>
              <a:avLst/>
              <a:gdLst>
                <a:gd name="T0" fmla="*/ 30 w 44"/>
                <a:gd name="T1" fmla="*/ 39 h 43"/>
                <a:gd name="T2" fmla="*/ 38 w 44"/>
                <a:gd name="T3" fmla="*/ 36 h 43"/>
                <a:gd name="T4" fmla="*/ 38 w 44"/>
                <a:gd name="T5" fmla="*/ 35 h 43"/>
                <a:gd name="T6" fmla="*/ 42 w 44"/>
                <a:gd name="T7" fmla="*/ 33 h 43"/>
                <a:gd name="T8" fmla="*/ 43 w 44"/>
                <a:gd name="T9" fmla="*/ 33 h 43"/>
                <a:gd name="T10" fmla="*/ 44 w 44"/>
                <a:gd name="T11" fmla="*/ 33 h 43"/>
                <a:gd name="T12" fmla="*/ 30 w 44"/>
                <a:gd name="T13" fmla="*/ 41 h 43"/>
                <a:gd name="T14" fmla="*/ 11 w 44"/>
                <a:gd name="T15" fmla="*/ 33 h 43"/>
                <a:gd name="T16" fmla="*/ 8 w 44"/>
                <a:gd name="T17" fmla="*/ 24 h 43"/>
                <a:gd name="T18" fmla="*/ 8 w 44"/>
                <a:gd name="T19" fmla="*/ 22 h 43"/>
                <a:gd name="T20" fmla="*/ 13 w 44"/>
                <a:gd name="T21" fmla="*/ 16 h 43"/>
                <a:gd name="T22" fmla="*/ 14 w 44"/>
                <a:gd name="T23" fmla="*/ 13 h 43"/>
                <a:gd name="T24" fmla="*/ 11 w 44"/>
                <a:gd name="T25" fmla="*/ 12 h 43"/>
                <a:gd name="T26" fmla="*/ 7 w 44"/>
                <a:gd name="T27" fmla="*/ 14 h 43"/>
                <a:gd name="T28" fmla="*/ 0 w 44"/>
                <a:gd name="T29" fmla="*/ 17 h 43"/>
                <a:gd name="T30" fmla="*/ 5 w 44"/>
                <a:gd name="T31" fmla="*/ 14 h 43"/>
                <a:gd name="T32" fmla="*/ 6 w 44"/>
                <a:gd name="T33" fmla="*/ 13 h 43"/>
                <a:gd name="T34" fmla="*/ 7 w 44"/>
                <a:gd name="T35" fmla="*/ 10 h 43"/>
                <a:gd name="T36" fmla="*/ 8 w 44"/>
                <a:gd name="T37" fmla="*/ 6 h 43"/>
                <a:gd name="T38" fmla="*/ 8 w 44"/>
                <a:gd name="T39" fmla="*/ 2 h 43"/>
                <a:gd name="T40" fmla="*/ 9 w 44"/>
                <a:gd name="T41" fmla="*/ 0 h 43"/>
                <a:gd name="T42" fmla="*/ 11 w 44"/>
                <a:gd name="T43" fmla="*/ 2 h 43"/>
                <a:gd name="T44" fmla="*/ 11 w 44"/>
                <a:gd name="T45" fmla="*/ 4 h 43"/>
                <a:gd name="T46" fmla="*/ 13 w 44"/>
                <a:gd name="T47" fmla="*/ 7 h 43"/>
                <a:gd name="T48" fmla="*/ 13 w 44"/>
                <a:gd name="T49" fmla="*/ 9 h 43"/>
                <a:gd name="T50" fmla="*/ 14 w 44"/>
                <a:gd name="T51" fmla="*/ 11 h 43"/>
                <a:gd name="T52" fmla="*/ 15 w 44"/>
                <a:gd name="T53" fmla="*/ 12 h 43"/>
                <a:gd name="T54" fmla="*/ 16 w 44"/>
                <a:gd name="T55" fmla="*/ 13 h 43"/>
                <a:gd name="T56" fmla="*/ 17 w 44"/>
                <a:gd name="T57" fmla="*/ 15 h 43"/>
                <a:gd name="T58" fmla="*/ 19 w 44"/>
                <a:gd name="T59" fmla="*/ 18 h 43"/>
                <a:gd name="T60" fmla="*/ 22 w 44"/>
                <a:gd name="T61" fmla="*/ 24 h 43"/>
                <a:gd name="T62" fmla="*/ 24 w 44"/>
                <a:gd name="T63" fmla="*/ 26 h 43"/>
                <a:gd name="T64" fmla="*/ 29 w 44"/>
                <a:gd name="T65" fmla="*/ 36 h 43"/>
                <a:gd name="T66" fmla="*/ 29 w 44"/>
                <a:gd name="T67" fmla="*/ 38 h 43"/>
                <a:gd name="T68" fmla="*/ 30 w 44"/>
                <a:gd name="T6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3">
                  <a:moveTo>
                    <a:pt x="30" y="39"/>
                  </a:moveTo>
                  <a:cubicBezTo>
                    <a:pt x="33" y="39"/>
                    <a:pt x="36" y="38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1" y="34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39" y="36"/>
                    <a:pt x="35" y="39"/>
                    <a:pt x="30" y="41"/>
                  </a:cubicBezTo>
                  <a:cubicBezTo>
                    <a:pt x="22" y="43"/>
                    <a:pt x="15" y="41"/>
                    <a:pt x="11" y="33"/>
                  </a:cubicBezTo>
                  <a:cubicBezTo>
                    <a:pt x="10" y="30"/>
                    <a:pt x="9" y="27"/>
                    <a:pt x="8" y="24"/>
                  </a:cubicBezTo>
                  <a:cubicBezTo>
                    <a:pt x="7" y="23"/>
                    <a:pt x="8" y="22"/>
                    <a:pt x="8" y="22"/>
                  </a:cubicBezTo>
                  <a:cubicBezTo>
                    <a:pt x="10" y="20"/>
                    <a:pt x="12" y="18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8" y="13"/>
                    <a:pt x="7" y="14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" y="15"/>
                    <a:pt x="3" y="15"/>
                    <a:pt x="5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7" y="12"/>
                    <a:pt x="7" y="11"/>
                    <a:pt x="7" y="10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8" y="4"/>
                    <a:pt x="8" y="2"/>
                  </a:cubicBezTo>
                  <a:cubicBezTo>
                    <a:pt x="9" y="2"/>
                    <a:pt x="8" y="0"/>
                    <a:pt x="9" y="0"/>
                  </a:cubicBezTo>
                  <a:cubicBezTo>
                    <a:pt x="10" y="0"/>
                    <a:pt x="10" y="1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5"/>
                    <a:pt x="11" y="7"/>
                    <a:pt x="13" y="7"/>
                  </a:cubicBezTo>
                  <a:cubicBezTo>
                    <a:pt x="14" y="7"/>
                    <a:pt x="14" y="8"/>
                    <a:pt x="13" y="9"/>
                  </a:cubicBezTo>
                  <a:cubicBezTo>
                    <a:pt x="12" y="10"/>
                    <a:pt x="13" y="10"/>
                    <a:pt x="14" y="11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5" y="14"/>
                    <a:pt x="16" y="15"/>
                    <a:pt x="17" y="15"/>
                  </a:cubicBezTo>
                  <a:cubicBezTo>
                    <a:pt x="18" y="16"/>
                    <a:pt x="18" y="17"/>
                    <a:pt x="19" y="18"/>
                  </a:cubicBezTo>
                  <a:cubicBezTo>
                    <a:pt x="19" y="20"/>
                    <a:pt x="21" y="22"/>
                    <a:pt x="22" y="24"/>
                  </a:cubicBezTo>
                  <a:cubicBezTo>
                    <a:pt x="23" y="25"/>
                    <a:pt x="23" y="25"/>
                    <a:pt x="24" y="26"/>
                  </a:cubicBezTo>
                  <a:cubicBezTo>
                    <a:pt x="25" y="30"/>
                    <a:pt x="26" y="34"/>
                    <a:pt x="29" y="36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9"/>
                    <a:pt x="29" y="39"/>
                    <a:pt x="30" y="39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59">
              <a:extLst>
                <a:ext uri="{FF2B5EF4-FFF2-40B4-BE49-F238E27FC236}">
                  <a16:creationId xmlns:a16="http://schemas.microsoft.com/office/drawing/2014/main" id="{1CC21095-E021-D9A6-23A1-98557F14E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2001838"/>
              <a:ext cx="142875" cy="282575"/>
            </a:xfrm>
            <a:custGeom>
              <a:avLst/>
              <a:gdLst>
                <a:gd name="T0" fmla="*/ 12 w 21"/>
                <a:gd name="T1" fmla="*/ 32 h 42"/>
                <a:gd name="T2" fmla="*/ 10 w 21"/>
                <a:gd name="T3" fmla="*/ 30 h 42"/>
                <a:gd name="T4" fmla="*/ 8 w 21"/>
                <a:gd name="T5" fmla="*/ 27 h 42"/>
                <a:gd name="T6" fmla="*/ 6 w 21"/>
                <a:gd name="T7" fmla="*/ 23 h 42"/>
                <a:gd name="T8" fmla="*/ 3 w 21"/>
                <a:gd name="T9" fmla="*/ 12 h 42"/>
                <a:gd name="T10" fmla="*/ 1 w 21"/>
                <a:gd name="T11" fmla="*/ 4 h 42"/>
                <a:gd name="T12" fmla="*/ 2 w 21"/>
                <a:gd name="T13" fmla="*/ 0 h 42"/>
                <a:gd name="T14" fmla="*/ 4 w 21"/>
                <a:gd name="T15" fmla="*/ 5 h 42"/>
                <a:gd name="T16" fmla="*/ 6 w 21"/>
                <a:gd name="T17" fmla="*/ 14 h 42"/>
                <a:gd name="T18" fmla="*/ 7 w 21"/>
                <a:gd name="T19" fmla="*/ 16 h 42"/>
                <a:gd name="T20" fmla="*/ 5 w 21"/>
                <a:gd name="T21" fmla="*/ 4 h 42"/>
                <a:gd name="T22" fmla="*/ 6 w 21"/>
                <a:gd name="T23" fmla="*/ 3 h 42"/>
                <a:gd name="T24" fmla="*/ 9 w 21"/>
                <a:gd name="T25" fmla="*/ 4 h 42"/>
                <a:gd name="T26" fmla="*/ 8 w 21"/>
                <a:gd name="T27" fmla="*/ 4 h 42"/>
                <a:gd name="T28" fmla="*/ 13 w 21"/>
                <a:gd name="T29" fmla="*/ 5 h 42"/>
                <a:gd name="T30" fmla="*/ 14 w 21"/>
                <a:gd name="T31" fmla="*/ 6 h 42"/>
                <a:gd name="T32" fmla="*/ 15 w 21"/>
                <a:gd name="T33" fmla="*/ 14 h 42"/>
                <a:gd name="T34" fmla="*/ 18 w 21"/>
                <a:gd name="T35" fmla="*/ 27 h 42"/>
                <a:gd name="T36" fmla="*/ 20 w 21"/>
                <a:gd name="T37" fmla="*/ 36 h 42"/>
                <a:gd name="T38" fmla="*/ 21 w 21"/>
                <a:gd name="T39" fmla="*/ 39 h 42"/>
                <a:gd name="T40" fmla="*/ 20 w 21"/>
                <a:gd name="T41" fmla="*/ 41 h 42"/>
                <a:gd name="T42" fmla="*/ 18 w 21"/>
                <a:gd name="T43" fmla="*/ 41 h 42"/>
                <a:gd name="T44" fmla="*/ 18 w 21"/>
                <a:gd name="T45" fmla="*/ 41 h 42"/>
                <a:gd name="T46" fmla="*/ 16 w 21"/>
                <a:gd name="T47" fmla="*/ 38 h 42"/>
                <a:gd name="T48" fmla="*/ 14 w 21"/>
                <a:gd name="T49" fmla="*/ 38 h 42"/>
                <a:gd name="T50" fmla="*/ 13 w 21"/>
                <a:gd name="T51" fmla="*/ 34 h 42"/>
                <a:gd name="T52" fmla="*/ 12 w 21"/>
                <a:gd name="T53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12" y="32"/>
                  </a:moveTo>
                  <a:cubicBezTo>
                    <a:pt x="11" y="32"/>
                    <a:pt x="10" y="31"/>
                    <a:pt x="10" y="30"/>
                  </a:cubicBezTo>
                  <a:cubicBezTo>
                    <a:pt x="10" y="29"/>
                    <a:pt x="9" y="28"/>
                    <a:pt x="8" y="27"/>
                  </a:cubicBezTo>
                  <a:cubicBezTo>
                    <a:pt x="7" y="26"/>
                    <a:pt x="7" y="24"/>
                    <a:pt x="6" y="23"/>
                  </a:cubicBezTo>
                  <a:cubicBezTo>
                    <a:pt x="5" y="19"/>
                    <a:pt x="4" y="15"/>
                    <a:pt x="3" y="12"/>
                  </a:cubicBezTo>
                  <a:cubicBezTo>
                    <a:pt x="2" y="9"/>
                    <a:pt x="1" y="7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3" y="3"/>
                    <a:pt x="4" y="5"/>
                  </a:cubicBezTo>
                  <a:cubicBezTo>
                    <a:pt x="4" y="8"/>
                    <a:pt x="5" y="11"/>
                    <a:pt x="6" y="14"/>
                  </a:cubicBezTo>
                  <a:cubicBezTo>
                    <a:pt x="6" y="15"/>
                    <a:pt x="6" y="15"/>
                    <a:pt x="7" y="16"/>
                  </a:cubicBezTo>
                  <a:cubicBezTo>
                    <a:pt x="6" y="12"/>
                    <a:pt x="6" y="8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10" y="4"/>
                    <a:pt x="11" y="5"/>
                    <a:pt x="13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3" y="9"/>
                    <a:pt x="14" y="11"/>
                    <a:pt x="15" y="14"/>
                  </a:cubicBezTo>
                  <a:cubicBezTo>
                    <a:pt x="16" y="18"/>
                    <a:pt x="17" y="23"/>
                    <a:pt x="18" y="27"/>
                  </a:cubicBezTo>
                  <a:cubicBezTo>
                    <a:pt x="19" y="30"/>
                    <a:pt x="20" y="33"/>
                    <a:pt x="20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1" y="41"/>
                    <a:pt x="20" y="41"/>
                  </a:cubicBezTo>
                  <a:cubicBezTo>
                    <a:pt x="19" y="41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0"/>
                    <a:pt x="15" y="40"/>
                    <a:pt x="16" y="38"/>
                  </a:cubicBezTo>
                  <a:cubicBezTo>
                    <a:pt x="16" y="38"/>
                    <a:pt x="15" y="37"/>
                    <a:pt x="14" y="38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13" y="34"/>
                    <a:pt x="13" y="33"/>
                    <a:pt x="12" y="32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360">
              <a:extLst>
                <a:ext uri="{FF2B5EF4-FFF2-40B4-BE49-F238E27FC236}">
                  <a16:creationId xmlns:a16="http://schemas.microsoft.com/office/drawing/2014/main" id="{1F0A932D-B535-6A80-A4AB-240401DE0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1960563"/>
              <a:ext cx="101600" cy="257175"/>
            </a:xfrm>
            <a:custGeom>
              <a:avLst/>
              <a:gdLst>
                <a:gd name="T0" fmla="*/ 15 w 15"/>
                <a:gd name="T1" fmla="*/ 0 h 38"/>
                <a:gd name="T2" fmla="*/ 10 w 15"/>
                <a:gd name="T3" fmla="*/ 1 h 38"/>
                <a:gd name="T4" fmla="*/ 9 w 15"/>
                <a:gd name="T5" fmla="*/ 2 h 38"/>
                <a:gd name="T6" fmla="*/ 10 w 15"/>
                <a:gd name="T7" fmla="*/ 11 h 38"/>
                <a:gd name="T8" fmla="*/ 10 w 15"/>
                <a:gd name="T9" fmla="*/ 13 h 38"/>
                <a:gd name="T10" fmla="*/ 11 w 15"/>
                <a:gd name="T11" fmla="*/ 16 h 38"/>
                <a:gd name="T12" fmla="*/ 12 w 15"/>
                <a:gd name="T13" fmla="*/ 21 h 38"/>
                <a:gd name="T14" fmla="*/ 12 w 15"/>
                <a:gd name="T15" fmla="*/ 31 h 38"/>
                <a:gd name="T16" fmla="*/ 9 w 15"/>
                <a:gd name="T17" fmla="*/ 37 h 38"/>
                <a:gd name="T18" fmla="*/ 5 w 15"/>
                <a:gd name="T19" fmla="*/ 36 h 38"/>
                <a:gd name="T20" fmla="*/ 2 w 15"/>
                <a:gd name="T21" fmla="*/ 31 h 38"/>
                <a:gd name="T22" fmla="*/ 1 w 15"/>
                <a:gd name="T23" fmla="*/ 20 h 38"/>
                <a:gd name="T24" fmla="*/ 0 w 15"/>
                <a:gd name="T25" fmla="*/ 15 h 38"/>
                <a:gd name="T26" fmla="*/ 1 w 15"/>
                <a:gd name="T27" fmla="*/ 15 h 38"/>
                <a:gd name="T28" fmla="*/ 3 w 15"/>
                <a:gd name="T29" fmla="*/ 1 h 38"/>
                <a:gd name="T30" fmla="*/ 5 w 15"/>
                <a:gd name="T31" fmla="*/ 0 h 38"/>
                <a:gd name="T32" fmla="*/ 15 w 15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8">
                  <a:moveTo>
                    <a:pt x="15" y="0"/>
                  </a:moveTo>
                  <a:cubicBezTo>
                    <a:pt x="13" y="1"/>
                    <a:pt x="12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11" y="8"/>
                    <a:pt x="10" y="11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0" y="14"/>
                    <a:pt x="11" y="15"/>
                    <a:pt x="11" y="16"/>
                  </a:cubicBezTo>
                  <a:cubicBezTo>
                    <a:pt x="10" y="18"/>
                    <a:pt x="12" y="20"/>
                    <a:pt x="12" y="21"/>
                  </a:cubicBezTo>
                  <a:cubicBezTo>
                    <a:pt x="12" y="25"/>
                    <a:pt x="13" y="28"/>
                    <a:pt x="12" y="31"/>
                  </a:cubicBezTo>
                  <a:cubicBezTo>
                    <a:pt x="12" y="33"/>
                    <a:pt x="10" y="35"/>
                    <a:pt x="9" y="37"/>
                  </a:cubicBezTo>
                  <a:cubicBezTo>
                    <a:pt x="9" y="38"/>
                    <a:pt x="6" y="37"/>
                    <a:pt x="5" y="36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27"/>
                    <a:pt x="1" y="23"/>
                    <a:pt x="1" y="20"/>
                  </a:cubicBezTo>
                  <a:cubicBezTo>
                    <a:pt x="2" y="18"/>
                    <a:pt x="0" y="17"/>
                    <a:pt x="0" y="15"/>
                  </a:cubicBezTo>
                  <a:cubicBezTo>
                    <a:pt x="0" y="15"/>
                    <a:pt x="1" y="16"/>
                    <a:pt x="1" y="15"/>
                  </a:cubicBezTo>
                  <a:cubicBezTo>
                    <a:pt x="0" y="10"/>
                    <a:pt x="2" y="6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8" y="0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Oval 361">
              <a:extLst>
                <a:ext uri="{FF2B5EF4-FFF2-40B4-BE49-F238E27FC236}">
                  <a16:creationId xmlns:a16="http://schemas.microsoft.com/office/drawing/2014/main" id="{C31B6603-9046-8848-0C1F-929822276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1670050"/>
              <a:ext cx="87312" cy="87313"/>
            </a:xfrm>
            <a:prstGeom prst="ellipse">
              <a:avLst/>
            </a:pr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362">
              <a:extLst>
                <a:ext uri="{FF2B5EF4-FFF2-40B4-BE49-F238E27FC236}">
                  <a16:creationId xmlns:a16="http://schemas.microsoft.com/office/drawing/2014/main" id="{CACC64FC-49B8-9658-686C-B739003D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6338" y="3279775"/>
              <a:ext cx="47625" cy="60325"/>
            </a:xfrm>
            <a:custGeom>
              <a:avLst/>
              <a:gdLst>
                <a:gd name="T0" fmla="*/ 7 w 7"/>
                <a:gd name="T1" fmla="*/ 1 h 9"/>
                <a:gd name="T2" fmla="*/ 7 w 7"/>
                <a:gd name="T3" fmla="*/ 2 h 9"/>
                <a:gd name="T4" fmla="*/ 3 w 7"/>
                <a:gd name="T5" fmla="*/ 8 h 9"/>
                <a:gd name="T6" fmla="*/ 2 w 7"/>
                <a:gd name="T7" fmla="*/ 8 h 9"/>
                <a:gd name="T8" fmla="*/ 1 w 7"/>
                <a:gd name="T9" fmla="*/ 4 h 9"/>
                <a:gd name="T10" fmla="*/ 2 w 7"/>
                <a:gd name="T11" fmla="*/ 2 h 9"/>
                <a:gd name="T12" fmla="*/ 6 w 7"/>
                <a:gd name="T13" fmla="*/ 0 h 9"/>
                <a:gd name="T14" fmla="*/ 7 w 7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6"/>
                    <a:pt x="3" y="8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A4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363">
              <a:extLst>
                <a:ext uri="{FF2B5EF4-FFF2-40B4-BE49-F238E27FC236}">
                  <a16:creationId xmlns:a16="http://schemas.microsoft.com/office/drawing/2014/main" id="{15DF1F8D-67C6-3D56-F31C-2683EBB7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1763713"/>
              <a:ext cx="60325" cy="28575"/>
            </a:xfrm>
            <a:custGeom>
              <a:avLst/>
              <a:gdLst>
                <a:gd name="T0" fmla="*/ 2 w 9"/>
                <a:gd name="T1" fmla="*/ 4 h 4"/>
                <a:gd name="T2" fmla="*/ 1 w 9"/>
                <a:gd name="T3" fmla="*/ 2 h 4"/>
                <a:gd name="T4" fmla="*/ 2 w 9"/>
                <a:gd name="T5" fmla="*/ 1 h 4"/>
                <a:gd name="T6" fmla="*/ 8 w 9"/>
                <a:gd name="T7" fmla="*/ 0 h 4"/>
                <a:gd name="T8" fmla="*/ 9 w 9"/>
                <a:gd name="T9" fmla="*/ 1 h 4"/>
                <a:gd name="T10" fmla="*/ 8 w 9"/>
                <a:gd name="T11" fmla="*/ 3 h 4"/>
                <a:gd name="T12" fmla="*/ 2 w 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1" y="4"/>
                    <a:pt x="1" y="3"/>
                    <a:pt x="1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6" y="3"/>
                    <a:pt x="4" y="3"/>
                    <a:pt x="2" y="4"/>
                  </a:cubicBezTo>
                  <a:close/>
                </a:path>
              </a:pathLst>
            </a:custGeom>
            <a:solidFill>
              <a:srgbClr val="F3D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364">
              <a:extLst>
                <a:ext uri="{FF2B5EF4-FFF2-40B4-BE49-F238E27FC236}">
                  <a16:creationId xmlns:a16="http://schemas.microsoft.com/office/drawing/2014/main" id="{0254185F-1BEC-8896-2F09-A7D6BEF6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3298825"/>
              <a:ext cx="134937" cy="41275"/>
            </a:xfrm>
            <a:custGeom>
              <a:avLst/>
              <a:gdLst>
                <a:gd name="T0" fmla="*/ 6 w 20"/>
                <a:gd name="T1" fmla="*/ 5 h 6"/>
                <a:gd name="T2" fmla="*/ 3 w 20"/>
                <a:gd name="T3" fmla="*/ 5 h 6"/>
                <a:gd name="T4" fmla="*/ 0 w 20"/>
                <a:gd name="T5" fmla="*/ 6 h 6"/>
                <a:gd name="T6" fmla="*/ 7 w 20"/>
                <a:gd name="T7" fmla="*/ 3 h 6"/>
                <a:gd name="T8" fmla="*/ 12 w 20"/>
                <a:gd name="T9" fmla="*/ 1 h 6"/>
                <a:gd name="T10" fmla="*/ 13 w 20"/>
                <a:gd name="T11" fmla="*/ 1 h 6"/>
                <a:gd name="T12" fmla="*/ 16 w 20"/>
                <a:gd name="T13" fmla="*/ 0 h 6"/>
                <a:gd name="T14" fmla="*/ 20 w 20"/>
                <a:gd name="T15" fmla="*/ 0 h 6"/>
                <a:gd name="T16" fmla="*/ 6 w 20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">
                  <a:moveTo>
                    <a:pt x="6" y="5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1" y="3"/>
                    <a:pt x="4" y="4"/>
                    <a:pt x="7" y="3"/>
                  </a:cubicBezTo>
                  <a:cubicBezTo>
                    <a:pt x="9" y="3"/>
                    <a:pt x="11" y="3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1"/>
                    <a:pt x="15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15" y="1"/>
                    <a:pt x="10" y="3"/>
                    <a:pt x="6" y="5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365">
              <a:extLst>
                <a:ext uri="{FF2B5EF4-FFF2-40B4-BE49-F238E27FC236}">
                  <a16:creationId xmlns:a16="http://schemas.microsoft.com/office/drawing/2014/main" id="{CC78A69D-22B9-8B9A-6F95-4B1736CC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3333750"/>
              <a:ext cx="122237" cy="60325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9 h 9"/>
                <a:gd name="T4" fmla="*/ 13 w 18"/>
                <a:gd name="T5" fmla="*/ 2 h 9"/>
                <a:gd name="T6" fmla="*/ 18 w 18"/>
                <a:gd name="T7" fmla="*/ 0 h 9"/>
                <a:gd name="T8" fmla="*/ 12 w 18"/>
                <a:gd name="T9" fmla="*/ 3 h 9"/>
                <a:gd name="T10" fmla="*/ 1 w 18"/>
                <a:gd name="T11" fmla="*/ 9 h 9"/>
                <a:gd name="T12" fmla="*/ 0 w 1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6"/>
                    <a:pt x="8" y="4"/>
                    <a:pt x="13" y="2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8" y="5"/>
                    <a:pt x="4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366">
              <a:extLst>
                <a:ext uri="{FF2B5EF4-FFF2-40B4-BE49-F238E27FC236}">
                  <a16:creationId xmlns:a16="http://schemas.microsoft.com/office/drawing/2014/main" id="{CB053D5C-3B9D-0EF4-87EA-3E72B9AA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784350"/>
              <a:ext cx="60325" cy="20638"/>
            </a:xfrm>
            <a:custGeom>
              <a:avLst/>
              <a:gdLst>
                <a:gd name="T0" fmla="*/ 1 w 9"/>
                <a:gd name="T1" fmla="*/ 3 h 3"/>
                <a:gd name="T2" fmla="*/ 0 w 9"/>
                <a:gd name="T3" fmla="*/ 2 h 3"/>
                <a:gd name="T4" fmla="*/ 1 w 9"/>
                <a:gd name="T5" fmla="*/ 2 h 3"/>
                <a:gd name="T6" fmla="*/ 7 w 9"/>
                <a:gd name="T7" fmla="*/ 1 h 3"/>
                <a:gd name="T8" fmla="*/ 9 w 9"/>
                <a:gd name="T9" fmla="*/ 1 h 3"/>
                <a:gd name="T10" fmla="*/ 8 w 9"/>
                <a:gd name="T11" fmla="*/ 2 h 3"/>
                <a:gd name="T12" fmla="*/ 1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1"/>
                    <a:pt x="5" y="1"/>
                    <a:pt x="7" y="1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2"/>
                    <a:pt x="3" y="3"/>
                    <a:pt x="1" y="3"/>
                  </a:cubicBezTo>
                  <a:close/>
                </a:path>
              </a:pathLst>
            </a:custGeom>
            <a:solidFill>
              <a:srgbClr val="E7C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367">
              <a:extLst>
                <a:ext uri="{FF2B5EF4-FFF2-40B4-BE49-F238E27FC236}">
                  <a16:creationId xmlns:a16="http://schemas.microsoft.com/office/drawing/2014/main" id="{598737F2-7305-3735-C81C-07F8EAE12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3513" y="3400425"/>
              <a:ext cx="101600" cy="14288"/>
            </a:xfrm>
            <a:custGeom>
              <a:avLst/>
              <a:gdLst>
                <a:gd name="T0" fmla="*/ 1 w 15"/>
                <a:gd name="T1" fmla="*/ 2 h 2"/>
                <a:gd name="T2" fmla="*/ 0 w 15"/>
                <a:gd name="T3" fmla="*/ 2 h 2"/>
                <a:gd name="T4" fmla="*/ 3 w 15"/>
                <a:gd name="T5" fmla="*/ 1 h 2"/>
                <a:gd name="T6" fmla="*/ 8 w 15"/>
                <a:gd name="T7" fmla="*/ 0 h 2"/>
                <a:gd name="T8" fmla="*/ 15 w 15"/>
                <a:gd name="T9" fmla="*/ 1 h 2"/>
                <a:gd name="T10" fmla="*/ 15 w 15"/>
                <a:gd name="T11" fmla="*/ 2 h 2"/>
                <a:gd name="T12" fmla="*/ 1 w 15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0" y="0"/>
                    <a:pt x="5" y="1"/>
                    <a:pt x="1" y="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368">
              <a:extLst>
                <a:ext uri="{FF2B5EF4-FFF2-40B4-BE49-F238E27FC236}">
                  <a16:creationId xmlns:a16="http://schemas.microsoft.com/office/drawing/2014/main" id="{536CC8F6-C423-91D4-917A-FA3A51C2B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3" y="2549525"/>
              <a:ext cx="109537" cy="6350"/>
            </a:xfrm>
            <a:custGeom>
              <a:avLst/>
              <a:gdLst>
                <a:gd name="T0" fmla="*/ 0 w 16"/>
                <a:gd name="T1" fmla="*/ 1 h 1"/>
                <a:gd name="T2" fmla="*/ 1 w 16"/>
                <a:gd name="T3" fmla="*/ 0 h 1"/>
                <a:gd name="T4" fmla="*/ 16 w 16"/>
                <a:gd name="T5" fmla="*/ 0 h 1"/>
                <a:gd name="T6" fmla="*/ 15 w 16"/>
                <a:gd name="T7" fmla="*/ 0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0" y="1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243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369">
              <a:extLst>
                <a:ext uri="{FF2B5EF4-FFF2-40B4-BE49-F238E27FC236}">
                  <a16:creationId xmlns:a16="http://schemas.microsoft.com/office/drawing/2014/main" id="{6284342C-BF17-0CE4-A892-6965D09E7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1643063"/>
              <a:ext cx="20637" cy="12700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E2C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370">
              <a:extLst>
                <a:ext uri="{FF2B5EF4-FFF2-40B4-BE49-F238E27FC236}">
                  <a16:creationId xmlns:a16="http://schemas.microsoft.com/office/drawing/2014/main" id="{2740ECCF-383B-D00D-9465-D38FF5B0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555875"/>
              <a:ext cx="26987" cy="39688"/>
            </a:xfrm>
            <a:custGeom>
              <a:avLst/>
              <a:gdLst>
                <a:gd name="T0" fmla="*/ 2 w 4"/>
                <a:gd name="T1" fmla="*/ 3 h 6"/>
                <a:gd name="T2" fmla="*/ 4 w 4"/>
                <a:gd name="T3" fmla="*/ 5 h 6"/>
                <a:gd name="T4" fmla="*/ 2 w 4"/>
                <a:gd name="T5" fmla="*/ 6 h 6"/>
                <a:gd name="T6" fmla="*/ 2 w 4"/>
                <a:gd name="T7" fmla="*/ 6 h 6"/>
                <a:gd name="T8" fmla="*/ 0 w 4"/>
                <a:gd name="T9" fmla="*/ 0 h 6"/>
                <a:gd name="T10" fmla="*/ 0 w 4"/>
                <a:gd name="T11" fmla="*/ 0 h 6"/>
                <a:gd name="T12" fmla="*/ 1 w 4"/>
                <a:gd name="T13" fmla="*/ 1 h 6"/>
                <a:gd name="T14" fmla="*/ 2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2" y="3"/>
                  </a:moveTo>
                  <a:cubicBezTo>
                    <a:pt x="2" y="5"/>
                    <a:pt x="3" y="5"/>
                    <a:pt x="4" y="5"/>
                  </a:cubicBezTo>
                  <a:cubicBezTo>
                    <a:pt x="4" y="6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151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371">
              <a:extLst>
                <a:ext uri="{FF2B5EF4-FFF2-40B4-BE49-F238E27FC236}">
                  <a16:creationId xmlns:a16="http://schemas.microsoft.com/office/drawing/2014/main" id="{9F996074-E222-CE95-1D86-69E9385EB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3394075"/>
              <a:ext cx="26987" cy="20638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372">
              <a:extLst>
                <a:ext uri="{FF2B5EF4-FFF2-40B4-BE49-F238E27FC236}">
                  <a16:creationId xmlns:a16="http://schemas.microsoft.com/office/drawing/2014/main" id="{51AFBC0A-BC72-A136-46E5-A1A8E14E0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1538" y="2636838"/>
              <a:ext cx="39687" cy="6350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1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Oval 373">
              <a:extLst>
                <a:ext uri="{FF2B5EF4-FFF2-40B4-BE49-F238E27FC236}">
                  <a16:creationId xmlns:a16="http://schemas.microsoft.com/office/drawing/2014/main" id="{0AD6114B-D582-FBBA-8B1A-1D7B6E0BF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313" y="3360738"/>
              <a:ext cx="14287" cy="12700"/>
            </a:xfrm>
            <a:prstGeom prst="ellipse">
              <a:avLst/>
            </a:prstGeom>
            <a:solidFill>
              <a:srgbClr val="C0B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374">
              <a:extLst>
                <a:ext uri="{FF2B5EF4-FFF2-40B4-BE49-F238E27FC236}">
                  <a16:creationId xmlns:a16="http://schemas.microsoft.com/office/drawing/2014/main" id="{BA299859-4761-4126-7A7E-3081C39A2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3319463"/>
              <a:ext cx="19050" cy="1428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A5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375">
              <a:extLst>
                <a:ext uri="{FF2B5EF4-FFF2-40B4-BE49-F238E27FC236}">
                  <a16:creationId xmlns:a16="http://schemas.microsoft.com/office/drawing/2014/main" id="{DC64E7FC-9DA1-C28A-71A1-1336BF388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775" y="1744663"/>
              <a:ext cx="12700" cy="127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7A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376">
              <a:extLst>
                <a:ext uri="{FF2B5EF4-FFF2-40B4-BE49-F238E27FC236}">
                  <a16:creationId xmlns:a16="http://schemas.microsoft.com/office/drawing/2014/main" id="{C654E197-7901-38C8-F5BF-2DA9B48C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950" y="3367088"/>
              <a:ext cx="12700" cy="635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B4A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377">
              <a:extLst>
                <a:ext uri="{FF2B5EF4-FFF2-40B4-BE49-F238E27FC236}">
                  <a16:creationId xmlns:a16="http://schemas.microsoft.com/office/drawing/2014/main" id="{EBE77278-A895-6EA1-597E-4DE07F681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25" y="1885950"/>
              <a:ext cx="439737" cy="757238"/>
            </a:xfrm>
            <a:custGeom>
              <a:avLst/>
              <a:gdLst>
                <a:gd name="T0" fmla="*/ 65 w 65"/>
                <a:gd name="T1" fmla="*/ 108 h 112"/>
                <a:gd name="T2" fmla="*/ 65 w 65"/>
                <a:gd name="T3" fmla="*/ 110 h 112"/>
                <a:gd name="T4" fmla="*/ 63 w 65"/>
                <a:gd name="T5" fmla="*/ 112 h 112"/>
                <a:gd name="T6" fmla="*/ 56 w 65"/>
                <a:gd name="T7" fmla="*/ 111 h 112"/>
                <a:gd name="T8" fmla="*/ 57 w 65"/>
                <a:gd name="T9" fmla="*/ 109 h 112"/>
                <a:gd name="T10" fmla="*/ 58 w 65"/>
                <a:gd name="T11" fmla="*/ 105 h 112"/>
                <a:gd name="T12" fmla="*/ 56 w 65"/>
                <a:gd name="T13" fmla="*/ 104 h 112"/>
                <a:gd name="T14" fmla="*/ 53 w 65"/>
                <a:gd name="T15" fmla="*/ 102 h 112"/>
                <a:gd name="T16" fmla="*/ 52 w 65"/>
                <a:gd name="T17" fmla="*/ 100 h 112"/>
                <a:gd name="T18" fmla="*/ 51 w 65"/>
                <a:gd name="T19" fmla="*/ 98 h 112"/>
                <a:gd name="T20" fmla="*/ 47 w 65"/>
                <a:gd name="T21" fmla="*/ 95 h 112"/>
                <a:gd name="T22" fmla="*/ 45 w 65"/>
                <a:gd name="T23" fmla="*/ 92 h 112"/>
                <a:gd name="T24" fmla="*/ 45 w 65"/>
                <a:gd name="T25" fmla="*/ 92 h 112"/>
                <a:gd name="T26" fmla="*/ 42 w 65"/>
                <a:gd name="T27" fmla="*/ 87 h 112"/>
                <a:gd name="T28" fmla="*/ 41 w 65"/>
                <a:gd name="T29" fmla="*/ 86 h 112"/>
                <a:gd name="T30" fmla="*/ 37 w 65"/>
                <a:gd name="T31" fmla="*/ 79 h 112"/>
                <a:gd name="T32" fmla="*/ 33 w 65"/>
                <a:gd name="T33" fmla="*/ 74 h 112"/>
                <a:gd name="T34" fmla="*/ 32 w 65"/>
                <a:gd name="T35" fmla="*/ 72 h 112"/>
                <a:gd name="T36" fmla="*/ 30 w 65"/>
                <a:gd name="T37" fmla="*/ 68 h 112"/>
                <a:gd name="T38" fmla="*/ 28 w 65"/>
                <a:gd name="T39" fmla="*/ 64 h 112"/>
                <a:gd name="T40" fmla="*/ 24 w 65"/>
                <a:gd name="T41" fmla="*/ 54 h 112"/>
                <a:gd name="T42" fmla="*/ 23 w 65"/>
                <a:gd name="T43" fmla="*/ 53 h 112"/>
                <a:gd name="T44" fmla="*/ 21 w 65"/>
                <a:gd name="T45" fmla="*/ 50 h 112"/>
                <a:gd name="T46" fmla="*/ 20 w 65"/>
                <a:gd name="T47" fmla="*/ 47 h 112"/>
                <a:gd name="T48" fmla="*/ 19 w 65"/>
                <a:gd name="T49" fmla="*/ 45 h 112"/>
                <a:gd name="T50" fmla="*/ 18 w 65"/>
                <a:gd name="T51" fmla="*/ 38 h 112"/>
                <a:gd name="T52" fmla="*/ 16 w 65"/>
                <a:gd name="T53" fmla="*/ 36 h 112"/>
                <a:gd name="T54" fmla="*/ 13 w 65"/>
                <a:gd name="T55" fmla="*/ 32 h 112"/>
                <a:gd name="T56" fmla="*/ 13 w 65"/>
                <a:gd name="T57" fmla="*/ 29 h 112"/>
                <a:gd name="T58" fmla="*/ 10 w 65"/>
                <a:gd name="T59" fmla="*/ 23 h 112"/>
                <a:gd name="T60" fmla="*/ 10 w 65"/>
                <a:gd name="T61" fmla="*/ 21 h 112"/>
                <a:gd name="T62" fmla="*/ 10 w 65"/>
                <a:gd name="T63" fmla="*/ 17 h 112"/>
                <a:gd name="T64" fmla="*/ 9 w 65"/>
                <a:gd name="T65" fmla="*/ 16 h 112"/>
                <a:gd name="T66" fmla="*/ 6 w 65"/>
                <a:gd name="T67" fmla="*/ 13 h 112"/>
                <a:gd name="T68" fmla="*/ 5 w 65"/>
                <a:gd name="T69" fmla="*/ 8 h 112"/>
                <a:gd name="T70" fmla="*/ 7 w 65"/>
                <a:gd name="T71" fmla="*/ 6 h 112"/>
                <a:gd name="T72" fmla="*/ 8 w 65"/>
                <a:gd name="T73" fmla="*/ 5 h 112"/>
                <a:gd name="T74" fmla="*/ 5 w 65"/>
                <a:gd name="T75" fmla="*/ 6 h 112"/>
                <a:gd name="T76" fmla="*/ 1 w 65"/>
                <a:gd name="T77" fmla="*/ 6 h 112"/>
                <a:gd name="T78" fmla="*/ 0 w 65"/>
                <a:gd name="T79" fmla="*/ 6 h 112"/>
                <a:gd name="T80" fmla="*/ 1 w 65"/>
                <a:gd name="T81" fmla="*/ 4 h 112"/>
                <a:gd name="T82" fmla="*/ 3 w 65"/>
                <a:gd name="T83" fmla="*/ 3 h 112"/>
                <a:gd name="T84" fmla="*/ 3 w 65"/>
                <a:gd name="T85" fmla="*/ 3 h 112"/>
                <a:gd name="T86" fmla="*/ 7 w 65"/>
                <a:gd name="T87" fmla="*/ 2 h 112"/>
                <a:gd name="T88" fmla="*/ 15 w 65"/>
                <a:gd name="T89" fmla="*/ 1 h 112"/>
                <a:gd name="T90" fmla="*/ 17 w 65"/>
                <a:gd name="T91" fmla="*/ 1 h 112"/>
                <a:gd name="T92" fmla="*/ 24 w 65"/>
                <a:gd name="T93" fmla="*/ 0 h 112"/>
                <a:gd name="T94" fmla="*/ 26 w 65"/>
                <a:gd name="T95" fmla="*/ 1 h 112"/>
                <a:gd name="T96" fmla="*/ 31 w 65"/>
                <a:gd name="T97" fmla="*/ 17 h 112"/>
                <a:gd name="T98" fmla="*/ 39 w 65"/>
                <a:gd name="T99" fmla="*/ 29 h 112"/>
                <a:gd name="T100" fmla="*/ 44 w 65"/>
                <a:gd name="T101" fmla="*/ 45 h 112"/>
                <a:gd name="T102" fmla="*/ 46 w 65"/>
                <a:gd name="T103" fmla="*/ 66 h 112"/>
                <a:gd name="T104" fmla="*/ 53 w 65"/>
                <a:gd name="T105" fmla="*/ 85 h 112"/>
                <a:gd name="T106" fmla="*/ 63 w 65"/>
                <a:gd name="T107" fmla="*/ 104 h 112"/>
                <a:gd name="T108" fmla="*/ 65 w 65"/>
                <a:gd name="T109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112">
                  <a:moveTo>
                    <a:pt x="65" y="108"/>
                  </a:moveTo>
                  <a:cubicBezTo>
                    <a:pt x="65" y="109"/>
                    <a:pt x="65" y="109"/>
                    <a:pt x="65" y="110"/>
                  </a:cubicBezTo>
                  <a:cubicBezTo>
                    <a:pt x="65" y="112"/>
                    <a:pt x="65" y="112"/>
                    <a:pt x="63" y="112"/>
                  </a:cubicBezTo>
                  <a:cubicBezTo>
                    <a:pt x="60" y="111"/>
                    <a:pt x="58" y="111"/>
                    <a:pt x="56" y="111"/>
                  </a:cubicBezTo>
                  <a:cubicBezTo>
                    <a:pt x="56" y="110"/>
                    <a:pt x="56" y="110"/>
                    <a:pt x="57" y="109"/>
                  </a:cubicBezTo>
                  <a:cubicBezTo>
                    <a:pt x="58" y="108"/>
                    <a:pt x="58" y="107"/>
                    <a:pt x="58" y="105"/>
                  </a:cubicBezTo>
                  <a:cubicBezTo>
                    <a:pt x="58" y="104"/>
                    <a:pt x="57" y="104"/>
                    <a:pt x="56" y="104"/>
                  </a:cubicBezTo>
                  <a:cubicBezTo>
                    <a:pt x="54" y="104"/>
                    <a:pt x="53" y="104"/>
                    <a:pt x="53" y="102"/>
                  </a:cubicBezTo>
                  <a:cubicBezTo>
                    <a:pt x="52" y="101"/>
                    <a:pt x="52" y="100"/>
                    <a:pt x="52" y="100"/>
                  </a:cubicBezTo>
                  <a:cubicBezTo>
                    <a:pt x="52" y="99"/>
                    <a:pt x="51" y="98"/>
                    <a:pt x="51" y="98"/>
                  </a:cubicBezTo>
                  <a:cubicBezTo>
                    <a:pt x="48" y="98"/>
                    <a:pt x="48" y="97"/>
                    <a:pt x="47" y="95"/>
                  </a:cubicBezTo>
                  <a:cubicBezTo>
                    <a:pt x="47" y="94"/>
                    <a:pt x="47" y="93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4" y="90"/>
                    <a:pt x="42" y="89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ubicBezTo>
                    <a:pt x="41" y="82"/>
                    <a:pt x="39" y="81"/>
                    <a:pt x="37" y="79"/>
                  </a:cubicBezTo>
                  <a:cubicBezTo>
                    <a:pt x="35" y="77"/>
                    <a:pt x="34" y="76"/>
                    <a:pt x="33" y="74"/>
                  </a:cubicBezTo>
                  <a:cubicBezTo>
                    <a:pt x="33" y="73"/>
                    <a:pt x="32" y="73"/>
                    <a:pt x="32" y="72"/>
                  </a:cubicBezTo>
                  <a:cubicBezTo>
                    <a:pt x="30" y="71"/>
                    <a:pt x="30" y="70"/>
                    <a:pt x="30" y="68"/>
                  </a:cubicBezTo>
                  <a:cubicBezTo>
                    <a:pt x="30" y="66"/>
                    <a:pt x="29" y="65"/>
                    <a:pt x="28" y="64"/>
                  </a:cubicBezTo>
                  <a:cubicBezTo>
                    <a:pt x="26" y="61"/>
                    <a:pt x="23" y="59"/>
                    <a:pt x="24" y="54"/>
                  </a:cubicBezTo>
                  <a:cubicBezTo>
                    <a:pt x="24" y="54"/>
                    <a:pt x="23" y="53"/>
                    <a:pt x="23" y="53"/>
                  </a:cubicBezTo>
                  <a:cubicBezTo>
                    <a:pt x="22" y="52"/>
                    <a:pt x="21" y="51"/>
                    <a:pt x="21" y="50"/>
                  </a:cubicBezTo>
                  <a:cubicBezTo>
                    <a:pt x="21" y="49"/>
                    <a:pt x="21" y="47"/>
                    <a:pt x="20" y="47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2"/>
                    <a:pt x="18" y="40"/>
                    <a:pt x="18" y="38"/>
                  </a:cubicBezTo>
                  <a:cubicBezTo>
                    <a:pt x="18" y="37"/>
                    <a:pt x="17" y="36"/>
                    <a:pt x="16" y="36"/>
                  </a:cubicBezTo>
                  <a:cubicBezTo>
                    <a:pt x="14" y="35"/>
                    <a:pt x="13" y="35"/>
                    <a:pt x="13" y="32"/>
                  </a:cubicBezTo>
                  <a:cubicBezTo>
                    <a:pt x="13" y="31"/>
                    <a:pt x="13" y="30"/>
                    <a:pt x="13" y="29"/>
                  </a:cubicBezTo>
                  <a:cubicBezTo>
                    <a:pt x="12" y="27"/>
                    <a:pt x="11" y="25"/>
                    <a:pt x="10" y="23"/>
                  </a:cubicBezTo>
                  <a:cubicBezTo>
                    <a:pt x="10" y="22"/>
                    <a:pt x="10" y="22"/>
                    <a:pt x="10" y="21"/>
                  </a:cubicBezTo>
                  <a:cubicBezTo>
                    <a:pt x="11" y="19"/>
                    <a:pt x="10" y="18"/>
                    <a:pt x="10" y="17"/>
                  </a:cubicBezTo>
                  <a:cubicBezTo>
                    <a:pt x="10" y="17"/>
                    <a:pt x="10" y="16"/>
                    <a:pt x="9" y="16"/>
                  </a:cubicBezTo>
                  <a:cubicBezTo>
                    <a:pt x="8" y="16"/>
                    <a:pt x="7" y="14"/>
                    <a:pt x="6" y="13"/>
                  </a:cubicBezTo>
                  <a:cubicBezTo>
                    <a:pt x="3" y="12"/>
                    <a:pt x="5" y="9"/>
                    <a:pt x="5" y="8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2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6" y="3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9" y="1"/>
                    <a:pt x="22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8" y="12"/>
                    <a:pt x="31" y="17"/>
                  </a:cubicBezTo>
                  <a:cubicBezTo>
                    <a:pt x="34" y="21"/>
                    <a:pt x="37" y="25"/>
                    <a:pt x="39" y="29"/>
                  </a:cubicBezTo>
                  <a:cubicBezTo>
                    <a:pt x="41" y="34"/>
                    <a:pt x="43" y="40"/>
                    <a:pt x="44" y="45"/>
                  </a:cubicBezTo>
                  <a:cubicBezTo>
                    <a:pt x="46" y="52"/>
                    <a:pt x="45" y="59"/>
                    <a:pt x="46" y="66"/>
                  </a:cubicBezTo>
                  <a:cubicBezTo>
                    <a:pt x="48" y="72"/>
                    <a:pt x="49" y="79"/>
                    <a:pt x="53" y="85"/>
                  </a:cubicBezTo>
                  <a:cubicBezTo>
                    <a:pt x="57" y="91"/>
                    <a:pt x="61" y="97"/>
                    <a:pt x="63" y="104"/>
                  </a:cubicBezTo>
                  <a:cubicBezTo>
                    <a:pt x="64" y="105"/>
                    <a:pt x="64" y="107"/>
                    <a:pt x="65" y="108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378">
              <a:extLst>
                <a:ext uri="{FF2B5EF4-FFF2-40B4-BE49-F238E27FC236}">
                  <a16:creationId xmlns:a16="http://schemas.microsoft.com/office/drawing/2014/main" id="{04EEE336-511A-5D45-8F9A-14CB35D5A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1858963"/>
              <a:ext cx="242887" cy="277813"/>
            </a:xfrm>
            <a:custGeom>
              <a:avLst/>
              <a:gdLst>
                <a:gd name="T0" fmla="*/ 36 w 36"/>
                <a:gd name="T1" fmla="*/ 5 h 41"/>
                <a:gd name="T2" fmla="*/ 34 w 36"/>
                <a:gd name="T3" fmla="*/ 6 h 41"/>
                <a:gd name="T4" fmla="*/ 25 w 36"/>
                <a:gd name="T5" fmla="*/ 7 h 41"/>
                <a:gd name="T6" fmla="*/ 22 w 36"/>
                <a:gd name="T7" fmla="*/ 7 h 41"/>
                <a:gd name="T8" fmla="*/ 22 w 36"/>
                <a:gd name="T9" fmla="*/ 7 h 41"/>
                <a:gd name="T10" fmla="*/ 13 w 36"/>
                <a:gd name="T11" fmla="*/ 8 h 41"/>
                <a:gd name="T12" fmla="*/ 12 w 36"/>
                <a:gd name="T13" fmla="*/ 8 h 41"/>
                <a:gd name="T14" fmla="*/ 10 w 36"/>
                <a:gd name="T15" fmla="*/ 11 h 41"/>
                <a:gd name="T16" fmla="*/ 11 w 36"/>
                <a:gd name="T17" fmla="*/ 12 h 41"/>
                <a:gd name="T18" fmla="*/ 13 w 36"/>
                <a:gd name="T19" fmla="*/ 13 h 41"/>
                <a:gd name="T20" fmla="*/ 15 w 36"/>
                <a:gd name="T21" fmla="*/ 14 h 41"/>
                <a:gd name="T22" fmla="*/ 16 w 36"/>
                <a:gd name="T23" fmla="*/ 20 h 41"/>
                <a:gd name="T24" fmla="*/ 16 w 36"/>
                <a:gd name="T25" fmla="*/ 24 h 41"/>
                <a:gd name="T26" fmla="*/ 18 w 36"/>
                <a:gd name="T27" fmla="*/ 28 h 41"/>
                <a:gd name="T28" fmla="*/ 19 w 36"/>
                <a:gd name="T29" fmla="*/ 31 h 41"/>
                <a:gd name="T30" fmla="*/ 20 w 36"/>
                <a:gd name="T31" fmla="*/ 34 h 41"/>
                <a:gd name="T32" fmla="*/ 21 w 36"/>
                <a:gd name="T33" fmla="*/ 37 h 41"/>
                <a:gd name="T34" fmla="*/ 23 w 36"/>
                <a:gd name="T35" fmla="*/ 39 h 41"/>
                <a:gd name="T36" fmla="*/ 24 w 36"/>
                <a:gd name="T37" fmla="*/ 40 h 41"/>
                <a:gd name="T38" fmla="*/ 20 w 36"/>
                <a:gd name="T39" fmla="*/ 41 h 41"/>
                <a:gd name="T40" fmla="*/ 17 w 36"/>
                <a:gd name="T41" fmla="*/ 41 h 41"/>
                <a:gd name="T42" fmla="*/ 5 w 36"/>
                <a:gd name="T43" fmla="*/ 41 h 41"/>
                <a:gd name="T44" fmla="*/ 2 w 36"/>
                <a:gd name="T45" fmla="*/ 40 h 41"/>
                <a:gd name="T46" fmla="*/ 0 w 36"/>
                <a:gd name="T47" fmla="*/ 36 h 41"/>
                <a:gd name="T48" fmla="*/ 0 w 36"/>
                <a:gd name="T49" fmla="*/ 34 h 41"/>
                <a:gd name="T50" fmla="*/ 1 w 36"/>
                <a:gd name="T51" fmla="*/ 34 h 41"/>
                <a:gd name="T52" fmla="*/ 2 w 36"/>
                <a:gd name="T53" fmla="*/ 29 h 41"/>
                <a:gd name="T54" fmla="*/ 2 w 36"/>
                <a:gd name="T55" fmla="*/ 21 h 41"/>
                <a:gd name="T56" fmla="*/ 3 w 36"/>
                <a:gd name="T57" fmla="*/ 20 h 41"/>
                <a:gd name="T58" fmla="*/ 4 w 36"/>
                <a:gd name="T59" fmla="*/ 16 h 41"/>
                <a:gd name="T60" fmla="*/ 3 w 36"/>
                <a:gd name="T61" fmla="*/ 15 h 41"/>
                <a:gd name="T62" fmla="*/ 3 w 36"/>
                <a:gd name="T63" fmla="*/ 7 h 41"/>
                <a:gd name="T64" fmla="*/ 4 w 36"/>
                <a:gd name="T65" fmla="*/ 6 h 41"/>
                <a:gd name="T66" fmla="*/ 4 w 36"/>
                <a:gd name="T67" fmla="*/ 3 h 41"/>
                <a:gd name="T68" fmla="*/ 3 w 36"/>
                <a:gd name="T69" fmla="*/ 0 h 41"/>
                <a:gd name="T70" fmla="*/ 6 w 36"/>
                <a:gd name="T71" fmla="*/ 7 h 41"/>
                <a:gd name="T72" fmla="*/ 7 w 36"/>
                <a:gd name="T73" fmla="*/ 22 h 41"/>
                <a:gd name="T74" fmla="*/ 12 w 36"/>
                <a:gd name="T75" fmla="*/ 35 h 41"/>
                <a:gd name="T76" fmla="*/ 12 w 36"/>
                <a:gd name="T77" fmla="*/ 32 h 41"/>
                <a:gd name="T78" fmla="*/ 9 w 36"/>
                <a:gd name="T79" fmla="*/ 23 h 41"/>
                <a:gd name="T80" fmla="*/ 8 w 36"/>
                <a:gd name="T81" fmla="*/ 15 h 41"/>
                <a:gd name="T82" fmla="*/ 8 w 36"/>
                <a:gd name="T83" fmla="*/ 9 h 41"/>
                <a:gd name="T84" fmla="*/ 9 w 36"/>
                <a:gd name="T85" fmla="*/ 7 h 41"/>
                <a:gd name="T86" fmla="*/ 18 w 36"/>
                <a:gd name="T87" fmla="*/ 7 h 41"/>
                <a:gd name="T88" fmla="*/ 33 w 36"/>
                <a:gd name="T89" fmla="*/ 5 h 41"/>
                <a:gd name="T90" fmla="*/ 36 w 36"/>
                <a:gd name="T9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" h="41">
                  <a:moveTo>
                    <a:pt x="36" y="5"/>
                  </a:moveTo>
                  <a:cubicBezTo>
                    <a:pt x="35" y="5"/>
                    <a:pt x="35" y="6"/>
                    <a:pt x="34" y="6"/>
                  </a:cubicBezTo>
                  <a:cubicBezTo>
                    <a:pt x="31" y="5"/>
                    <a:pt x="28" y="6"/>
                    <a:pt x="25" y="7"/>
                  </a:cubicBezTo>
                  <a:cubicBezTo>
                    <a:pt x="24" y="7"/>
                    <a:pt x="23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9"/>
                    <a:pt x="16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0" y="9"/>
                    <a:pt x="9" y="9"/>
                    <a:pt x="10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3" y="13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6" y="21"/>
                    <a:pt x="16" y="23"/>
                    <a:pt x="16" y="24"/>
                  </a:cubicBezTo>
                  <a:cubicBezTo>
                    <a:pt x="17" y="26"/>
                    <a:pt x="17" y="27"/>
                    <a:pt x="18" y="28"/>
                  </a:cubicBezTo>
                  <a:cubicBezTo>
                    <a:pt x="19" y="29"/>
                    <a:pt x="19" y="30"/>
                    <a:pt x="19" y="31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21" y="34"/>
                    <a:pt x="21" y="36"/>
                    <a:pt x="21" y="37"/>
                  </a:cubicBezTo>
                  <a:cubicBezTo>
                    <a:pt x="22" y="38"/>
                    <a:pt x="22" y="39"/>
                    <a:pt x="23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23" y="41"/>
                    <a:pt x="21" y="40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13" y="41"/>
                    <a:pt x="9" y="41"/>
                    <a:pt x="5" y="41"/>
                  </a:cubicBezTo>
                  <a:cubicBezTo>
                    <a:pt x="4" y="41"/>
                    <a:pt x="2" y="41"/>
                    <a:pt x="2" y="40"/>
                  </a:cubicBezTo>
                  <a:cubicBezTo>
                    <a:pt x="1" y="38"/>
                    <a:pt x="1" y="37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3" y="33"/>
                    <a:pt x="2" y="31"/>
                    <a:pt x="2" y="29"/>
                  </a:cubicBezTo>
                  <a:cubicBezTo>
                    <a:pt x="2" y="27"/>
                    <a:pt x="2" y="24"/>
                    <a:pt x="2" y="21"/>
                  </a:cubicBezTo>
                  <a:cubicBezTo>
                    <a:pt x="2" y="21"/>
                    <a:pt x="2" y="20"/>
                    <a:pt x="3" y="20"/>
                  </a:cubicBezTo>
                  <a:cubicBezTo>
                    <a:pt x="5" y="19"/>
                    <a:pt x="5" y="17"/>
                    <a:pt x="4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2"/>
                    <a:pt x="3" y="9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5" y="1"/>
                    <a:pt x="6" y="4"/>
                    <a:pt x="6" y="7"/>
                  </a:cubicBezTo>
                  <a:cubicBezTo>
                    <a:pt x="6" y="12"/>
                    <a:pt x="6" y="17"/>
                    <a:pt x="7" y="22"/>
                  </a:cubicBezTo>
                  <a:cubicBezTo>
                    <a:pt x="8" y="26"/>
                    <a:pt x="9" y="31"/>
                    <a:pt x="12" y="35"/>
                  </a:cubicBezTo>
                  <a:cubicBezTo>
                    <a:pt x="13" y="34"/>
                    <a:pt x="13" y="33"/>
                    <a:pt x="12" y="32"/>
                  </a:cubicBezTo>
                  <a:cubicBezTo>
                    <a:pt x="11" y="29"/>
                    <a:pt x="10" y="26"/>
                    <a:pt x="9" y="23"/>
                  </a:cubicBezTo>
                  <a:cubicBezTo>
                    <a:pt x="8" y="20"/>
                    <a:pt x="8" y="18"/>
                    <a:pt x="8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12" y="7"/>
                    <a:pt x="15" y="7"/>
                    <a:pt x="18" y="7"/>
                  </a:cubicBezTo>
                  <a:cubicBezTo>
                    <a:pt x="23" y="6"/>
                    <a:pt x="28" y="5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379">
              <a:extLst>
                <a:ext uri="{FF2B5EF4-FFF2-40B4-BE49-F238E27FC236}">
                  <a16:creationId xmlns:a16="http://schemas.microsoft.com/office/drawing/2014/main" id="{C5E76BEB-867C-F4AC-1505-D7921885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2447925"/>
              <a:ext cx="20637" cy="128588"/>
            </a:xfrm>
            <a:custGeom>
              <a:avLst/>
              <a:gdLst>
                <a:gd name="T0" fmla="*/ 3 w 3"/>
                <a:gd name="T1" fmla="*/ 19 h 19"/>
                <a:gd name="T2" fmla="*/ 1 w 3"/>
                <a:gd name="T3" fmla="*/ 16 h 19"/>
                <a:gd name="T4" fmla="*/ 1 w 3"/>
                <a:gd name="T5" fmla="*/ 6 h 19"/>
                <a:gd name="T6" fmla="*/ 0 w 3"/>
                <a:gd name="T7" fmla="*/ 0 h 19"/>
                <a:gd name="T8" fmla="*/ 1 w 3"/>
                <a:gd name="T9" fmla="*/ 7 h 19"/>
                <a:gd name="T10" fmla="*/ 2 w 3"/>
                <a:gd name="T11" fmla="*/ 15 h 19"/>
                <a:gd name="T12" fmla="*/ 3 w 3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9">
                  <a:moveTo>
                    <a:pt x="3" y="19"/>
                  </a:moveTo>
                  <a:cubicBezTo>
                    <a:pt x="1" y="19"/>
                    <a:pt x="2" y="17"/>
                    <a:pt x="1" y="16"/>
                  </a:cubicBezTo>
                  <a:cubicBezTo>
                    <a:pt x="0" y="13"/>
                    <a:pt x="1" y="9"/>
                    <a:pt x="1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2" y="9"/>
                    <a:pt x="2" y="12"/>
                    <a:pt x="2" y="15"/>
                  </a:cubicBezTo>
                  <a:cubicBezTo>
                    <a:pt x="3" y="16"/>
                    <a:pt x="2" y="18"/>
                    <a:pt x="3" y="19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380">
              <a:extLst>
                <a:ext uri="{FF2B5EF4-FFF2-40B4-BE49-F238E27FC236}">
                  <a16:creationId xmlns:a16="http://schemas.microsoft.com/office/drawing/2014/main" id="{F9C23265-22B1-D850-28CC-A81FBB97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2352675"/>
              <a:ext cx="14287" cy="60325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1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381">
              <a:extLst>
                <a:ext uri="{FF2B5EF4-FFF2-40B4-BE49-F238E27FC236}">
                  <a16:creationId xmlns:a16="http://schemas.microsoft.com/office/drawing/2014/main" id="{375FDDD2-F22E-F035-74EE-15C5AFE8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0" y="1831975"/>
              <a:ext cx="33337" cy="20638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0 h 3"/>
                <a:gd name="T4" fmla="*/ 5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3"/>
                    <a:pt x="1" y="1"/>
                    <a:pt x="0" y="0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382">
              <a:extLst>
                <a:ext uri="{FF2B5EF4-FFF2-40B4-BE49-F238E27FC236}">
                  <a16:creationId xmlns:a16="http://schemas.microsoft.com/office/drawing/2014/main" id="{8144CEB7-E9EB-4143-7EF5-3B4E39BAD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5" y="2413000"/>
              <a:ext cx="14287" cy="26988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2" y="3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93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383">
              <a:extLst>
                <a:ext uri="{FF2B5EF4-FFF2-40B4-BE49-F238E27FC236}">
                  <a16:creationId xmlns:a16="http://schemas.microsoft.com/office/drawing/2014/main" id="{5706EB7F-EED5-4199-AFDE-9F2A4591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3205163"/>
              <a:ext cx="155575" cy="155575"/>
            </a:xfrm>
            <a:custGeom>
              <a:avLst/>
              <a:gdLst>
                <a:gd name="T0" fmla="*/ 22 w 23"/>
                <a:gd name="T1" fmla="*/ 20 h 23"/>
                <a:gd name="T2" fmla="*/ 15 w 23"/>
                <a:gd name="T3" fmla="*/ 22 h 23"/>
                <a:gd name="T4" fmla="*/ 2 w 23"/>
                <a:gd name="T5" fmla="*/ 21 h 23"/>
                <a:gd name="T6" fmla="*/ 1 w 23"/>
                <a:gd name="T7" fmla="*/ 15 h 23"/>
                <a:gd name="T8" fmla="*/ 1 w 23"/>
                <a:gd name="T9" fmla="*/ 13 h 23"/>
                <a:gd name="T10" fmla="*/ 0 w 23"/>
                <a:gd name="T11" fmla="*/ 10 h 23"/>
                <a:gd name="T12" fmla="*/ 1 w 23"/>
                <a:gd name="T13" fmla="*/ 5 h 23"/>
                <a:gd name="T14" fmla="*/ 7 w 23"/>
                <a:gd name="T15" fmla="*/ 0 h 23"/>
                <a:gd name="T16" fmla="*/ 9 w 23"/>
                <a:gd name="T17" fmla="*/ 1 h 23"/>
                <a:gd name="T18" fmla="*/ 12 w 23"/>
                <a:gd name="T19" fmla="*/ 4 h 23"/>
                <a:gd name="T20" fmla="*/ 16 w 23"/>
                <a:gd name="T21" fmla="*/ 9 h 23"/>
                <a:gd name="T22" fmla="*/ 19 w 23"/>
                <a:gd name="T23" fmla="*/ 13 h 23"/>
                <a:gd name="T24" fmla="*/ 21 w 23"/>
                <a:gd name="T25" fmla="*/ 14 h 23"/>
                <a:gd name="T26" fmla="*/ 21 w 23"/>
                <a:gd name="T27" fmla="*/ 18 h 23"/>
                <a:gd name="T28" fmla="*/ 22 w 23"/>
                <a:gd name="T2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2" y="20"/>
                  </a:moveTo>
                  <a:cubicBezTo>
                    <a:pt x="20" y="21"/>
                    <a:pt x="18" y="22"/>
                    <a:pt x="15" y="22"/>
                  </a:cubicBezTo>
                  <a:cubicBezTo>
                    <a:pt x="11" y="23"/>
                    <a:pt x="6" y="22"/>
                    <a:pt x="2" y="21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2" y="3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4" y="5"/>
                    <a:pt x="14" y="8"/>
                    <a:pt x="16" y="9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20" y="13"/>
                    <a:pt x="20" y="13"/>
                    <a:pt x="21" y="14"/>
                  </a:cubicBezTo>
                  <a:cubicBezTo>
                    <a:pt x="23" y="16"/>
                    <a:pt x="23" y="16"/>
                    <a:pt x="21" y="18"/>
                  </a:cubicBezTo>
                  <a:cubicBezTo>
                    <a:pt x="20" y="19"/>
                    <a:pt x="21" y="19"/>
                    <a:pt x="22" y="20"/>
                  </a:cubicBezTo>
                  <a:close/>
                </a:path>
              </a:pathLst>
            </a:custGeom>
            <a:solidFill>
              <a:srgbClr val="D4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384">
              <a:extLst>
                <a:ext uri="{FF2B5EF4-FFF2-40B4-BE49-F238E27FC236}">
                  <a16:creationId xmlns:a16="http://schemas.microsoft.com/office/drawing/2014/main" id="{CE094B6C-2DCB-1EFA-DE4A-1BF35F0E1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2217738"/>
              <a:ext cx="20637" cy="53975"/>
            </a:xfrm>
            <a:custGeom>
              <a:avLst/>
              <a:gdLst>
                <a:gd name="T0" fmla="*/ 0 w 3"/>
                <a:gd name="T1" fmla="*/ 0 h 8"/>
                <a:gd name="T2" fmla="*/ 1 w 3"/>
                <a:gd name="T3" fmla="*/ 1 h 8"/>
                <a:gd name="T4" fmla="*/ 2 w 3"/>
                <a:gd name="T5" fmla="*/ 6 h 8"/>
                <a:gd name="T6" fmla="*/ 3 w 3"/>
                <a:gd name="T7" fmla="*/ 8 h 8"/>
                <a:gd name="T8" fmla="*/ 0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3"/>
                    <a:pt x="1" y="4"/>
                    <a:pt x="2" y="6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6E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385">
              <a:extLst>
                <a:ext uri="{FF2B5EF4-FFF2-40B4-BE49-F238E27FC236}">
                  <a16:creationId xmlns:a16="http://schemas.microsoft.com/office/drawing/2014/main" id="{D232AC25-9F58-DB50-67C2-125BC799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1798638"/>
              <a:ext cx="182562" cy="458788"/>
            </a:xfrm>
            <a:custGeom>
              <a:avLst/>
              <a:gdLst>
                <a:gd name="T0" fmla="*/ 26 w 27"/>
                <a:gd name="T1" fmla="*/ 31 h 68"/>
                <a:gd name="T2" fmla="*/ 26 w 27"/>
                <a:gd name="T3" fmla="*/ 33 h 68"/>
                <a:gd name="T4" fmla="*/ 26 w 27"/>
                <a:gd name="T5" fmla="*/ 52 h 68"/>
                <a:gd name="T6" fmla="*/ 27 w 27"/>
                <a:gd name="T7" fmla="*/ 57 h 68"/>
                <a:gd name="T8" fmla="*/ 27 w 27"/>
                <a:gd name="T9" fmla="*/ 59 h 68"/>
                <a:gd name="T10" fmla="*/ 25 w 27"/>
                <a:gd name="T11" fmla="*/ 65 h 68"/>
                <a:gd name="T12" fmla="*/ 24 w 27"/>
                <a:gd name="T13" fmla="*/ 66 h 68"/>
                <a:gd name="T14" fmla="*/ 24 w 27"/>
                <a:gd name="T15" fmla="*/ 66 h 68"/>
                <a:gd name="T16" fmla="*/ 19 w 27"/>
                <a:gd name="T17" fmla="*/ 66 h 68"/>
                <a:gd name="T18" fmla="*/ 16 w 27"/>
                <a:gd name="T19" fmla="*/ 63 h 68"/>
                <a:gd name="T20" fmla="*/ 15 w 27"/>
                <a:gd name="T21" fmla="*/ 59 h 68"/>
                <a:gd name="T22" fmla="*/ 14 w 27"/>
                <a:gd name="T23" fmla="*/ 58 h 68"/>
                <a:gd name="T24" fmla="*/ 13 w 27"/>
                <a:gd name="T25" fmla="*/ 50 h 68"/>
                <a:gd name="T26" fmla="*/ 12 w 27"/>
                <a:gd name="T27" fmla="*/ 49 h 68"/>
                <a:gd name="T28" fmla="*/ 9 w 27"/>
                <a:gd name="T29" fmla="*/ 45 h 68"/>
                <a:gd name="T30" fmla="*/ 8 w 27"/>
                <a:gd name="T31" fmla="*/ 42 h 68"/>
                <a:gd name="T32" fmla="*/ 8 w 27"/>
                <a:gd name="T33" fmla="*/ 39 h 68"/>
                <a:gd name="T34" fmla="*/ 6 w 27"/>
                <a:gd name="T35" fmla="*/ 37 h 68"/>
                <a:gd name="T36" fmla="*/ 5 w 27"/>
                <a:gd name="T37" fmla="*/ 35 h 68"/>
                <a:gd name="T38" fmla="*/ 5 w 27"/>
                <a:gd name="T39" fmla="*/ 30 h 68"/>
                <a:gd name="T40" fmla="*/ 4 w 27"/>
                <a:gd name="T41" fmla="*/ 28 h 68"/>
                <a:gd name="T42" fmla="*/ 2 w 27"/>
                <a:gd name="T43" fmla="*/ 23 h 68"/>
                <a:gd name="T44" fmla="*/ 2 w 27"/>
                <a:gd name="T45" fmla="*/ 11 h 68"/>
                <a:gd name="T46" fmla="*/ 1 w 27"/>
                <a:gd name="T47" fmla="*/ 8 h 68"/>
                <a:gd name="T48" fmla="*/ 0 w 27"/>
                <a:gd name="T49" fmla="*/ 4 h 68"/>
                <a:gd name="T50" fmla="*/ 3 w 27"/>
                <a:gd name="T51" fmla="*/ 2 h 68"/>
                <a:gd name="T52" fmla="*/ 5 w 27"/>
                <a:gd name="T53" fmla="*/ 2 h 68"/>
                <a:gd name="T54" fmla="*/ 13 w 27"/>
                <a:gd name="T55" fmla="*/ 0 h 68"/>
                <a:gd name="T56" fmla="*/ 17 w 27"/>
                <a:gd name="T57" fmla="*/ 0 h 68"/>
                <a:gd name="T58" fmla="*/ 18 w 27"/>
                <a:gd name="T59" fmla="*/ 0 h 68"/>
                <a:gd name="T60" fmla="*/ 20 w 27"/>
                <a:gd name="T61" fmla="*/ 7 h 68"/>
                <a:gd name="T62" fmla="*/ 21 w 27"/>
                <a:gd name="T63" fmla="*/ 9 h 68"/>
                <a:gd name="T64" fmla="*/ 22 w 27"/>
                <a:gd name="T65" fmla="*/ 12 h 68"/>
                <a:gd name="T66" fmla="*/ 23 w 27"/>
                <a:gd name="T67" fmla="*/ 14 h 68"/>
                <a:gd name="T68" fmla="*/ 25 w 27"/>
                <a:gd name="T69" fmla="*/ 18 h 68"/>
                <a:gd name="T70" fmla="*/ 26 w 27"/>
                <a:gd name="T7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68">
                  <a:moveTo>
                    <a:pt x="26" y="31"/>
                  </a:moveTo>
                  <a:cubicBezTo>
                    <a:pt x="26" y="32"/>
                    <a:pt x="26" y="32"/>
                    <a:pt x="26" y="33"/>
                  </a:cubicBezTo>
                  <a:cubicBezTo>
                    <a:pt x="25" y="39"/>
                    <a:pt x="27" y="46"/>
                    <a:pt x="26" y="52"/>
                  </a:cubicBezTo>
                  <a:cubicBezTo>
                    <a:pt x="26" y="54"/>
                    <a:pt x="27" y="56"/>
                    <a:pt x="27" y="57"/>
                  </a:cubicBezTo>
                  <a:cubicBezTo>
                    <a:pt x="27" y="58"/>
                    <a:pt x="27" y="58"/>
                    <a:pt x="27" y="59"/>
                  </a:cubicBezTo>
                  <a:cubicBezTo>
                    <a:pt x="25" y="60"/>
                    <a:pt x="26" y="63"/>
                    <a:pt x="25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7" y="65"/>
                    <a:pt x="16" y="65"/>
                    <a:pt x="16" y="63"/>
                  </a:cubicBezTo>
                  <a:cubicBezTo>
                    <a:pt x="16" y="62"/>
                    <a:pt x="17" y="60"/>
                    <a:pt x="15" y="59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5"/>
                    <a:pt x="13" y="52"/>
                    <a:pt x="13" y="50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0" y="48"/>
                    <a:pt x="9" y="47"/>
                    <a:pt x="9" y="45"/>
                  </a:cubicBezTo>
                  <a:cubicBezTo>
                    <a:pt x="9" y="44"/>
                    <a:pt x="9" y="43"/>
                    <a:pt x="8" y="42"/>
                  </a:cubicBezTo>
                  <a:cubicBezTo>
                    <a:pt x="7" y="42"/>
                    <a:pt x="8" y="40"/>
                    <a:pt x="8" y="39"/>
                  </a:cubicBezTo>
                  <a:cubicBezTo>
                    <a:pt x="8" y="38"/>
                    <a:pt x="8" y="37"/>
                    <a:pt x="6" y="37"/>
                  </a:cubicBezTo>
                  <a:cubicBezTo>
                    <a:pt x="6" y="37"/>
                    <a:pt x="5" y="36"/>
                    <a:pt x="5" y="35"/>
                  </a:cubicBezTo>
                  <a:cubicBezTo>
                    <a:pt x="5" y="33"/>
                    <a:pt x="5" y="31"/>
                    <a:pt x="5" y="30"/>
                  </a:cubicBezTo>
                  <a:cubicBezTo>
                    <a:pt x="5" y="29"/>
                    <a:pt x="5" y="28"/>
                    <a:pt x="4" y="28"/>
                  </a:cubicBezTo>
                  <a:cubicBezTo>
                    <a:pt x="3" y="27"/>
                    <a:pt x="2" y="25"/>
                    <a:pt x="2" y="23"/>
                  </a:cubicBezTo>
                  <a:cubicBezTo>
                    <a:pt x="2" y="19"/>
                    <a:pt x="2" y="15"/>
                    <a:pt x="2" y="11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0" y="8"/>
                    <a:pt x="0" y="5"/>
                    <a:pt x="0" y="4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7" y="0"/>
                    <a:pt x="10" y="1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2"/>
                    <a:pt x="21" y="4"/>
                    <a:pt x="20" y="7"/>
                  </a:cubicBezTo>
                  <a:cubicBezTo>
                    <a:pt x="20" y="8"/>
                    <a:pt x="20" y="8"/>
                    <a:pt x="21" y="9"/>
                  </a:cubicBezTo>
                  <a:cubicBezTo>
                    <a:pt x="22" y="9"/>
                    <a:pt x="22" y="11"/>
                    <a:pt x="22" y="12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4" y="15"/>
                    <a:pt x="24" y="17"/>
                    <a:pt x="25" y="18"/>
                  </a:cubicBezTo>
                  <a:cubicBezTo>
                    <a:pt x="26" y="22"/>
                    <a:pt x="25" y="27"/>
                    <a:pt x="26" y="31"/>
                  </a:cubicBezTo>
                  <a:close/>
                </a:path>
              </a:pathLst>
            </a:custGeom>
            <a:solidFill>
              <a:srgbClr val="233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386">
              <a:extLst>
                <a:ext uri="{FF2B5EF4-FFF2-40B4-BE49-F238E27FC236}">
                  <a16:creationId xmlns:a16="http://schemas.microsoft.com/office/drawing/2014/main" id="{78ABFBA3-950D-545A-1A77-C68FEB07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5400" y="2008188"/>
              <a:ext cx="222250" cy="344488"/>
            </a:xfrm>
            <a:custGeom>
              <a:avLst/>
              <a:gdLst>
                <a:gd name="T0" fmla="*/ 20 w 33"/>
                <a:gd name="T1" fmla="*/ 12 h 51"/>
                <a:gd name="T2" fmla="*/ 22 w 33"/>
                <a:gd name="T3" fmla="*/ 17 h 51"/>
                <a:gd name="T4" fmla="*/ 24 w 33"/>
                <a:gd name="T5" fmla="*/ 19 h 51"/>
                <a:gd name="T6" fmla="*/ 25 w 33"/>
                <a:gd name="T7" fmla="*/ 20 h 51"/>
                <a:gd name="T8" fmla="*/ 27 w 33"/>
                <a:gd name="T9" fmla="*/ 30 h 51"/>
                <a:gd name="T10" fmla="*/ 29 w 33"/>
                <a:gd name="T11" fmla="*/ 38 h 51"/>
                <a:gd name="T12" fmla="*/ 33 w 33"/>
                <a:gd name="T13" fmla="*/ 48 h 51"/>
                <a:gd name="T14" fmla="*/ 33 w 33"/>
                <a:gd name="T15" fmla="*/ 49 h 51"/>
                <a:gd name="T16" fmla="*/ 33 w 33"/>
                <a:gd name="T17" fmla="*/ 50 h 51"/>
                <a:gd name="T18" fmla="*/ 32 w 33"/>
                <a:gd name="T19" fmla="*/ 50 h 51"/>
                <a:gd name="T20" fmla="*/ 24 w 33"/>
                <a:gd name="T21" fmla="*/ 45 h 51"/>
                <a:gd name="T22" fmla="*/ 17 w 33"/>
                <a:gd name="T23" fmla="*/ 41 h 51"/>
                <a:gd name="T24" fmla="*/ 14 w 33"/>
                <a:gd name="T25" fmla="*/ 41 h 51"/>
                <a:gd name="T26" fmla="*/ 7 w 33"/>
                <a:gd name="T27" fmla="*/ 45 h 51"/>
                <a:gd name="T28" fmla="*/ 6 w 33"/>
                <a:gd name="T29" fmla="*/ 45 h 51"/>
                <a:gd name="T30" fmla="*/ 4 w 33"/>
                <a:gd name="T31" fmla="*/ 37 h 51"/>
                <a:gd name="T32" fmla="*/ 3 w 33"/>
                <a:gd name="T33" fmla="*/ 31 h 51"/>
                <a:gd name="T34" fmla="*/ 0 w 33"/>
                <a:gd name="T35" fmla="*/ 22 h 51"/>
                <a:gd name="T36" fmla="*/ 3 w 33"/>
                <a:gd name="T37" fmla="*/ 19 h 51"/>
                <a:gd name="T38" fmla="*/ 6 w 33"/>
                <a:gd name="T39" fmla="*/ 19 h 51"/>
                <a:gd name="T40" fmla="*/ 9 w 33"/>
                <a:gd name="T41" fmla="*/ 17 h 51"/>
                <a:gd name="T42" fmla="*/ 15 w 33"/>
                <a:gd name="T43" fmla="*/ 1 h 51"/>
                <a:gd name="T44" fmla="*/ 16 w 33"/>
                <a:gd name="T45" fmla="*/ 0 h 51"/>
                <a:gd name="T46" fmla="*/ 16 w 33"/>
                <a:gd name="T47" fmla="*/ 1 h 51"/>
                <a:gd name="T48" fmla="*/ 19 w 33"/>
                <a:gd name="T49" fmla="*/ 9 h 51"/>
                <a:gd name="T50" fmla="*/ 20 w 33"/>
                <a:gd name="T51" fmla="*/ 10 h 51"/>
                <a:gd name="T52" fmla="*/ 20 w 33"/>
                <a:gd name="T53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51">
                  <a:moveTo>
                    <a:pt x="20" y="12"/>
                  </a:moveTo>
                  <a:cubicBezTo>
                    <a:pt x="21" y="14"/>
                    <a:pt x="21" y="16"/>
                    <a:pt x="22" y="17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4" y="19"/>
                    <a:pt x="24" y="20"/>
                    <a:pt x="25" y="20"/>
                  </a:cubicBezTo>
                  <a:cubicBezTo>
                    <a:pt x="26" y="23"/>
                    <a:pt x="27" y="27"/>
                    <a:pt x="27" y="30"/>
                  </a:cubicBezTo>
                  <a:cubicBezTo>
                    <a:pt x="27" y="33"/>
                    <a:pt x="28" y="35"/>
                    <a:pt x="29" y="38"/>
                  </a:cubicBezTo>
                  <a:cubicBezTo>
                    <a:pt x="30" y="41"/>
                    <a:pt x="31" y="45"/>
                    <a:pt x="33" y="48"/>
                  </a:cubicBezTo>
                  <a:cubicBezTo>
                    <a:pt x="33" y="48"/>
                    <a:pt x="33" y="49"/>
                    <a:pt x="33" y="4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1"/>
                    <a:pt x="32" y="50"/>
                    <a:pt x="32" y="50"/>
                  </a:cubicBezTo>
                  <a:cubicBezTo>
                    <a:pt x="29" y="49"/>
                    <a:pt x="27" y="47"/>
                    <a:pt x="24" y="45"/>
                  </a:cubicBezTo>
                  <a:cubicBezTo>
                    <a:pt x="22" y="44"/>
                    <a:pt x="19" y="42"/>
                    <a:pt x="17" y="41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2" y="42"/>
                    <a:pt x="10" y="44"/>
                    <a:pt x="7" y="45"/>
                  </a:cubicBezTo>
                  <a:cubicBezTo>
                    <a:pt x="7" y="46"/>
                    <a:pt x="6" y="46"/>
                    <a:pt x="6" y="45"/>
                  </a:cubicBezTo>
                  <a:cubicBezTo>
                    <a:pt x="5" y="42"/>
                    <a:pt x="4" y="39"/>
                    <a:pt x="4" y="37"/>
                  </a:cubicBezTo>
                  <a:cubicBezTo>
                    <a:pt x="4" y="35"/>
                    <a:pt x="3" y="33"/>
                    <a:pt x="3" y="31"/>
                  </a:cubicBezTo>
                  <a:cubicBezTo>
                    <a:pt x="2" y="28"/>
                    <a:pt x="1" y="25"/>
                    <a:pt x="0" y="22"/>
                  </a:cubicBezTo>
                  <a:cubicBezTo>
                    <a:pt x="0" y="20"/>
                    <a:pt x="0" y="20"/>
                    <a:pt x="3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8" y="19"/>
                    <a:pt x="8" y="19"/>
                    <a:pt x="9" y="17"/>
                  </a:cubicBezTo>
                  <a:cubicBezTo>
                    <a:pt x="11" y="12"/>
                    <a:pt x="13" y="6"/>
                    <a:pt x="15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7" y="4"/>
                    <a:pt x="18" y="7"/>
                    <a:pt x="19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1"/>
                    <a:pt x="20" y="12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387">
              <a:extLst>
                <a:ext uri="{FF2B5EF4-FFF2-40B4-BE49-F238E27FC236}">
                  <a16:creationId xmlns:a16="http://schemas.microsoft.com/office/drawing/2014/main" id="{FEFBA49A-612E-AC6B-B6FB-F7F91AEC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500" y="2163763"/>
              <a:ext cx="142875" cy="290513"/>
            </a:xfrm>
            <a:custGeom>
              <a:avLst/>
              <a:gdLst>
                <a:gd name="T0" fmla="*/ 20 w 21"/>
                <a:gd name="T1" fmla="*/ 23 h 43"/>
                <a:gd name="T2" fmla="*/ 21 w 21"/>
                <a:gd name="T3" fmla="*/ 24 h 43"/>
                <a:gd name="T4" fmla="*/ 18 w 21"/>
                <a:gd name="T5" fmla="*/ 27 h 43"/>
                <a:gd name="T6" fmla="*/ 15 w 21"/>
                <a:gd name="T7" fmla="*/ 29 h 43"/>
                <a:gd name="T8" fmla="*/ 12 w 21"/>
                <a:gd name="T9" fmla="*/ 31 h 43"/>
                <a:gd name="T10" fmla="*/ 11 w 21"/>
                <a:gd name="T11" fmla="*/ 31 h 43"/>
                <a:gd name="T12" fmla="*/ 11 w 21"/>
                <a:gd name="T13" fmla="*/ 32 h 43"/>
                <a:gd name="T14" fmla="*/ 12 w 21"/>
                <a:gd name="T15" fmla="*/ 33 h 43"/>
                <a:gd name="T16" fmla="*/ 13 w 21"/>
                <a:gd name="T17" fmla="*/ 32 h 43"/>
                <a:gd name="T18" fmla="*/ 14 w 21"/>
                <a:gd name="T19" fmla="*/ 34 h 43"/>
                <a:gd name="T20" fmla="*/ 12 w 21"/>
                <a:gd name="T21" fmla="*/ 40 h 43"/>
                <a:gd name="T22" fmla="*/ 12 w 21"/>
                <a:gd name="T23" fmla="*/ 40 h 43"/>
                <a:gd name="T24" fmla="*/ 10 w 21"/>
                <a:gd name="T25" fmla="*/ 42 h 43"/>
                <a:gd name="T26" fmla="*/ 6 w 21"/>
                <a:gd name="T27" fmla="*/ 42 h 43"/>
                <a:gd name="T28" fmla="*/ 3 w 21"/>
                <a:gd name="T29" fmla="*/ 39 h 43"/>
                <a:gd name="T30" fmla="*/ 2 w 21"/>
                <a:gd name="T31" fmla="*/ 31 h 43"/>
                <a:gd name="T32" fmla="*/ 2 w 21"/>
                <a:gd name="T33" fmla="*/ 30 h 43"/>
                <a:gd name="T34" fmla="*/ 1 w 21"/>
                <a:gd name="T35" fmla="*/ 13 h 43"/>
                <a:gd name="T36" fmla="*/ 2 w 21"/>
                <a:gd name="T37" fmla="*/ 8 h 43"/>
                <a:gd name="T38" fmla="*/ 1 w 21"/>
                <a:gd name="T39" fmla="*/ 5 h 43"/>
                <a:gd name="T40" fmla="*/ 1 w 21"/>
                <a:gd name="T41" fmla="*/ 3 h 43"/>
                <a:gd name="T42" fmla="*/ 1 w 21"/>
                <a:gd name="T43" fmla="*/ 2 h 43"/>
                <a:gd name="T44" fmla="*/ 2 w 21"/>
                <a:gd name="T45" fmla="*/ 1 h 43"/>
                <a:gd name="T46" fmla="*/ 4 w 21"/>
                <a:gd name="T47" fmla="*/ 1 h 43"/>
                <a:gd name="T48" fmla="*/ 15 w 21"/>
                <a:gd name="T49" fmla="*/ 8 h 43"/>
                <a:gd name="T50" fmla="*/ 15 w 21"/>
                <a:gd name="T51" fmla="*/ 8 h 43"/>
                <a:gd name="T52" fmla="*/ 15 w 21"/>
                <a:gd name="T53" fmla="*/ 13 h 43"/>
                <a:gd name="T54" fmla="*/ 9 w 21"/>
                <a:gd name="T55" fmla="*/ 30 h 43"/>
                <a:gd name="T56" fmla="*/ 17 w 21"/>
                <a:gd name="T57" fmla="*/ 25 h 43"/>
                <a:gd name="T58" fmla="*/ 20 w 21"/>
                <a:gd name="T5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43">
                  <a:moveTo>
                    <a:pt x="20" y="23"/>
                  </a:moveTo>
                  <a:cubicBezTo>
                    <a:pt x="20" y="23"/>
                    <a:pt x="20" y="24"/>
                    <a:pt x="21" y="24"/>
                  </a:cubicBezTo>
                  <a:cubicBezTo>
                    <a:pt x="20" y="25"/>
                    <a:pt x="19" y="26"/>
                    <a:pt x="18" y="27"/>
                  </a:cubicBezTo>
                  <a:cubicBezTo>
                    <a:pt x="16" y="27"/>
                    <a:pt x="15" y="28"/>
                    <a:pt x="15" y="29"/>
                  </a:cubicBezTo>
                  <a:cubicBezTo>
                    <a:pt x="14" y="30"/>
                    <a:pt x="14" y="31"/>
                    <a:pt x="12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4" y="32"/>
                    <a:pt x="15" y="33"/>
                    <a:pt x="14" y="34"/>
                  </a:cubicBezTo>
                  <a:cubicBezTo>
                    <a:pt x="14" y="36"/>
                    <a:pt x="14" y="38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1"/>
                    <a:pt x="12" y="42"/>
                    <a:pt x="10" y="42"/>
                  </a:cubicBezTo>
                  <a:cubicBezTo>
                    <a:pt x="9" y="43"/>
                    <a:pt x="7" y="43"/>
                    <a:pt x="6" y="42"/>
                  </a:cubicBezTo>
                  <a:cubicBezTo>
                    <a:pt x="5" y="42"/>
                    <a:pt x="3" y="40"/>
                    <a:pt x="3" y="39"/>
                  </a:cubicBezTo>
                  <a:cubicBezTo>
                    <a:pt x="4" y="36"/>
                    <a:pt x="2" y="33"/>
                    <a:pt x="2" y="31"/>
                  </a:cubicBezTo>
                  <a:cubicBezTo>
                    <a:pt x="2" y="31"/>
                    <a:pt x="2" y="30"/>
                    <a:pt x="2" y="30"/>
                  </a:cubicBezTo>
                  <a:cubicBezTo>
                    <a:pt x="2" y="24"/>
                    <a:pt x="1" y="19"/>
                    <a:pt x="1" y="13"/>
                  </a:cubicBezTo>
                  <a:cubicBezTo>
                    <a:pt x="1" y="11"/>
                    <a:pt x="2" y="10"/>
                    <a:pt x="2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8" y="4"/>
                    <a:pt x="11" y="6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10"/>
                    <a:pt x="16" y="11"/>
                    <a:pt x="15" y="13"/>
                  </a:cubicBezTo>
                  <a:cubicBezTo>
                    <a:pt x="13" y="19"/>
                    <a:pt x="11" y="24"/>
                    <a:pt x="9" y="30"/>
                  </a:cubicBezTo>
                  <a:cubicBezTo>
                    <a:pt x="12" y="28"/>
                    <a:pt x="15" y="26"/>
                    <a:pt x="17" y="25"/>
                  </a:cubicBezTo>
                  <a:cubicBezTo>
                    <a:pt x="18" y="24"/>
                    <a:pt x="19" y="23"/>
                    <a:pt x="20" y="23"/>
                  </a:cubicBezTo>
                  <a:close/>
                </a:path>
              </a:pathLst>
            </a:custGeom>
            <a:solidFill>
              <a:srgbClr val="233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388">
              <a:extLst>
                <a:ext uri="{FF2B5EF4-FFF2-40B4-BE49-F238E27FC236}">
                  <a16:creationId xmlns:a16="http://schemas.microsoft.com/office/drawing/2014/main" id="{7A9F4D4D-2A59-C5A9-BDFE-CF85B4B89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25" y="2136775"/>
              <a:ext cx="203200" cy="236538"/>
            </a:xfrm>
            <a:custGeom>
              <a:avLst/>
              <a:gdLst>
                <a:gd name="T0" fmla="*/ 13 w 30"/>
                <a:gd name="T1" fmla="*/ 27 h 35"/>
                <a:gd name="T2" fmla="*/ 2 w 30"/>
                <a:gd name="T3" fmla="*/ 35 h 35"/>
                <a:gd name="T4" fmla="*/ 1 w 30"/>
                <a:gd name="T5" fmla="*/ 35 h 35"/>
                <a:gd name="T6" fmla="*/ 8 w 30"/>
                <a:gd name="T7" fmla="*/ 17 h 35"/>
                <a:gd name="T8" fmla="*/ 9 w 30"/>
                <a:gd name="T9" fmla="*/ 15 h 35"/>
                <a:gd name="T10" fmla="*/ 8 w 30"/>
                <a:gd name="T11" fmla="*/ 13 h 35"/>
                <a:gd name="T12" fmla="*/ 8 w 30"/>
                <a:gd name="T13" fmla="*/ 12 h 35"/>
                <a:gd name="T14" fmla="*/ 3 w 30"/>
                <a:gd name="T15" fmla="*/ 9 h 35"/>
                <a:gd name="T16" fmla="*/ 3 w 30"/>
                <a:gd name="T17" fmla="*/ 7 h 35"/>
                <a:gd name="T18" fmla="*/ 1 w 30"/>
                <a:gd name="T19" fmla="*/ 4 h 35"/>
                <a:gd name="T20" fmla="*/ 0 w 30"/>
                <a:gd name="T21" fmla="*/ 3 h 35"/>
                <a:gd name="T22" fmla="*/ 1 w 30"/>
                <a:gd name="T23" fmla="*/ 1 h 35"/>
                <a:gd name="T24" fmla="*/ 8 w 30"/>
                <a:gd name="T25" fmla="*/ 1 h 35"/>
                <a:gd name="T26" fmla="*/ 7 w 30"/>
                <a:gd name="T27" fmla="*/ 4 h 35"/>
                <a:gd name="T28" fmla="*/ 9 w 30"/>
                <a:gd name="T29" fmla="*/ 11 h 35"/>
                <a:gd name="T30" fmla="*/ 11 w 30"/>
                <a:gd name="T31" fmla="*/ 22 h 35"/>
                <a:gd name="T32" fmla="*/ 13 w 30"/>
                <a:gd name="T33" fmla="*/ 27 h 35"/>
                <a:gd name="T34" fmla="*/ 20 w 30"/>
                <a:gd name="T35" fmla="*/ 22 h 35"/>
                <a:gd name="T36" fmla="*/ 22 w 30"/>
                <a:gd name="T37" fmla="*/ 21 h 35"/>
                <a:gd name="T38" fmla="*/ 30 w 30"/>
                <a:gd name="T39" fmla="*/ 26 h 35"/>
                <a:gd name="T40" fmla="*/ 29 w 30"/>
                <a:gd name="T41" fmla="*/ 26 h 35"/>
                <a:gd name="T42" fmla="*/ 23 w 30"/>
                <a:gd name="T43" fmla="*/ 22 h 35"/>
                <a:gd name="T44" fmla="*/ 20 w 30"/>
                <a:gd name="T45" fmla="*/ 22 h 35"/>
                <a:gd name="T46" fmla="*/ 13 w 30"/>
                <a:gd name="T4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5">
                  <a:moveTo>
                    <a:pt x="13" y="27"/>
                  </a:moveTo>
                  <a:cubicBezTo>
                    <a:pt x="9" y="30"/>
                    <a:pt x="5" y="33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3" y="29"/>
                    <a:pt x="6" y="23"/>
                    <a:pt x="8" y="17"/>
                  </a:cubicBezTo>
                  <a:cubicBezTo>
                    <a:pt x="8" y="16"/>
                    <a:pt x="8" y="15"/>
                    <a:pt x="9" y="15"/>
                  </a:cubicBezTo>
                  <a:cubicBezTo>
                    <a:pt x="9" y="14"/>
                    <a:pt x="9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5" y="10"/>
                    <a:pt x="3" y="9"/>
                  </a:cubicBezTo>
                  <a:cubicBezTo>
                    <a:pt x="3" y="9"/>
                    <a:pt x="2" y="8"/>
                    <a:pt x="3" y="7"/>
                  </a:cubicBezTo>
                  <a:cubicBezTo>
                    <a:pt x="3" y="6"/>
                    <a:pt x="3" y="5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6" y="2"/>
                    <a:pt x="6" y="2"/>
                    <a:pt x="7" y="4"/>
                  </a:cubicBezTo>
                  <a:cubicBezTo>
                    <a:pt x="8" y="6"/>
                    <a:pt x="8" y="9"/>
                    <a:pt x="9" y="11"/>
                  </a:cubicBezTo>
                  <a:cubicBezTo>
                    <a:pt x="10" y="14"/>
                    <a:pt x="9" y="19"/>
                    <a:pt x="11" y="22"/>
                  </a:cubicBezTo>
                  <a:cubicBezTo>
                    <a:pt x="12" y="23"/>
                    <a:pt x="12" y="25"/>
                    <a:pt x="13" y="27"/>
                  </a:cubicBezTo>
                  <a:cubicBezTo>
                    <a:pt x="15" y="25"/>
                    <a:pt x="17" y="23"/>
                    <a:pt x="20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3"/>
                    <a:pt x="28" y="24"/>
                    <a:pt x="30" y="26"/>
                  </a:cubicBezTo>
                  <a:cubicBezTo>
                    <a:pt x="30" y="27"/>
                    <a:pt x="30" y="27"/>
                    <a:pt x="29" y="26"/>
                  </a:cubicBezTo>
                  <a:cubicBezTo>
                    <a:pt x="27" y="25"/>
                    <a:pt x="25" y="24"/>
                    <a:pt x="23" y="22"/>
                  </a:cubicBezTo>
                  <a:cubicBezTo>
                    <a:pt x="22" y="21"/>
                    <a:pt x="21" y="21"/>
                    <a:pt x="20" y="22"/>
                  </a:cubicBezTo>
                  <a:cubicBezTo>
                    <a:pt x="18" y="24"/>
                    <a:pt x="15" y="26"/>
                    <a:pt x="13" y="27"/>
                  </a:cubicBezTo>
                  <a:close/>
                </a:path>
              </a:pathLst>
            </a:custGeom>
            <a:solidFill>
              <a:srgbClr val="D1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389">
              <a:extLst>
                <a:ext uri="{FF2B5EF4-FFF2-40B4-BE49-F238E27FC236}">
                  <a16:creationId xmlns:a16="http://schemas.microsoft.com/office/drawing/2014/main" id="{5ECB6455-0813-E9FA-7EAD-9C435654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2122488"/>
              <a:ext cx="149225" cy="236538"/>
            </a:xfrm>
            <a:custGeom>
              <a:avLst/>
              <a:gdLst>
                <a:gd name="T0" fmla="*/ 1 w 22"/>
                <a:gd name="T1" fmla="*/ 28 h 35"/>
                <a:gd name="T2" fmla="*/ 2 w 22"/>
                <a:gd name="T3" fmla="*/ 28 h 35"/>
                <a:gd name="T4" fmla="*/ 9 w 22"/>
                <a:gd name="T5" fmla="*/ 33 h 35"/>
                <a:gd name="T6" fmla="*/ 11 w 22"/>
                <a:gd name="T7" fmla="*/ 33 h 35"/>
                <a:gd name="T8" fmla="*/ 11 w 22"/>
                <a:gd name="T9" fmla="*/ 32 h 35"/>
                <a:gd name="T10" fmla="*/ 6 w 22"/>
                <a:gd name="T11" fmla="*/ 20 h 35"/>
                <a:gd name="T12" fmla="*/ 5 w 22"/>
                <a:gd name="T13" fmla="*/ 14 h 35"/>
                <a:gd name="T14" fmla="*/ 2 w 22"/>
                <a:gd name="T15" fmla="*/ 3 h 35"/>
                <a:gd name="T16" fmla="*/ 1 w 22"/>
                <a:gd name="T17" fmla="*/ 2 h 35"/>
                <a:gd name="T18" fmla="*/ 0 w 22"/>
                <a:gd name="T19" fmla="*/ 0 h 35"/>
                <a:gd name="T20" fmla="*/ 3 w 22"/>
                <a:gd name="T21" fmla="*/ 2 h 35"/>
                <a:gd name="T22" fmla="*/ 18 w 22"/>
                <a:gd name="T23" fmla="*/ 1 h 35"/>
                <a:gd name="T24" fmla="*/ 21 w 22"/>
                <a:gd name="T25" fmla="*/ 1 h 35"/>
                <a:gd name="T26" fmla="*/ 22 w 22"/>
                <a:gd name="T27" fmla="*/ 2 h 35"/>
                <a:gd name="T28" fmla="*/ 21 w 22"/>
                <a:gd name="T29" fmla="*/ 3 h 35"/>
                <a:gd name="T30" fmla="*/ 14 w 22"/>
                <a:gd name="T31" fmla="*/ 8 h 35"/>
                <a:gd name="T32" fmla="*/ 12 w 22"/>
                <a:gd name="T33" fmla="*/ 9 h 35"/>
                <a:gd name="T34" fmla="*/ 11 w 22"/>
                <a:gd name="T35" fmla="*/ 9 h 35"/>
                <a:gd name="T36" fmla="*/ 6 w 22"/>
                <a:gd name="T37" fmla="*/ 13 h 35"/>
                <a:gd name="T38" fmla="*/ 5 w 22"/>
                <a:gd name="T39" fmla="*/ 16 h 35"/>
                <a:gd name="T40" fmla="*/ 11 w 22"/>
                <a:gd name="T41" fmla="*/ 33 h 35"/>
                <a:gd name="T42" fmla="*/ 12 w 22"/>
                <a:gd name="T43" fmla="*/ 33 h 35"/>
                <a:gd name="T44" fmla="*/ 12 w 22"/>
                <a:gd name="T45" fmla="*/ 35 h 35"/>
                <a:gd name="T46" fmla="*/ 10 w 22"/>
                <a:gd name="T47" fmla="*/ 34 h 35"/>
                <a:gd name="T48" fmla="*/ 1 w 22"/>
                <a:gd name="T4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35">
                  <a:moveTo>
                    <a:pt x="1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5" y="30"/>
                    <a:pt x="7" y="31"/>
                    <a:pt x="9" y="33"/>
                  </a:cubicBezTo>
                  <a:cubicBezTo>
                    <a:pt x="10" y="33"/>
                    <a:pt x="10" y="34"/>
                    <a:pt x="11" y="33"/>
                  </a:cubicBezTo>
                  <a:cubicBezTo>
                    <a:pt x="11" y="33"/>
                    <a:pt x="11" y="32"/>
                    <a:pt x="11" y="32"/>
                  </a:cubicBezTo>
                  <a:cubicBezTo>
                    <a:pt x="9" y="28"/>
                    <a:pt x="8" y="24"/>
                    <a:pt x="6" y="20"/>
                  </a:cubicBezTo>
                  <a:cubicBezTo>
                    <a:pt x="6" y="18"/>
                    <a:pt x="5" y="16"/>
                    <a:pt x="5" y="14"/>
                  </a:cubicBezTo>
                  <a:cubicBezTo>
                    <a:pt x="4" y="10"/>
                    <a:pt x="3" y="6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2"/>
                    <a:pt x="3" y="2"/>
                  </a:cubicBezTo>
                  <a:cubicBezTo>
                    <a:pt x="8" y="2"/>
                    <a:pt x="13" y="2"/>
                    <a:pt x="18" y="1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2" y="2"/>
                    <a:pt x="22" y="2"/>
                    <a:pt x="21" y="3"/>
                  </a:cubicBezTo>
                  <a:cubicBezTo>
                    <a:pt x="19" y="4"/>
                    <a:pt x="16" y="6"/>
                    <a:pt x="14" y="8"/>
                  </a:cubicBezTo>
                  <a:cubicBezTo>
                    <a:pt x="13" y="8"/>
                    <a:pt x="13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0" y="11"/>
                    <a:pt x="8" y="12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8" y="21"/>
                    <a:pt x="9" y="27"/>
                    <a:pt x="11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4"/>
                    <a:pt x="12" y="35"/>
                  </a:cubicBezTo>
                  <a:cubicBezTo>
                    <a:pt x="11" y="35"/>
                    <a:pt x="11" y="34"/>
                    <a:pt x="10" y="34"/>
                  </a:cubicBezTo>
                  <a:cubicBezTo>
                    <a:pt x="7" y="32"/>
                    <a:pt x="4" y="30"/>
                    <a:pt x="1" y="28"/>
                  </a:cubicBezTo>
                  <a:close/>
                </a:path>
              </a:pathLst>
            </a:custGeom>
            <a:solidFill>
              <a:srgbClr val="C7C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390">
              <a:extLst>
                <a:ext uri="{FF2B5EF4-FFF2-40B4-BE49-F238E27FC236}">
                  <a16:creationId xmlns:a16="http://schemas.microsoft.com/office/drawing/2014/main" id="{68FA8054-58CE-A244-7AD6-9CA54936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2122488"/>
              <a:ext cx="169862" cy="95250"/>
            </a:xfrm>
            <a:custGeom>
              <a:avLst/>
              <a:gdLst>
                <a:gd name="T0" fmla="*/ 18 w 25"/>
                <a:gd name="T1" fmla="*/ 3 h 14"/>
                <a:gd name="T2" fmla="*/ 11 w 25"/>
                <a:gd name="T3" fmla="*/ 4 h 14"/>
                <a:gd name="T4" fmla="*/ 10 w 25"/>
                <a:gd name="T5" fmla="*/ 5 h 14"/>
                <a:gd name="T6" fmla="*/ 11 w 25"/>
                <a:gd name="T7" fmla="*/ 5 h 14"/>
                <a:gd name="T8" fmla="*/ 13 w 25"/>
                <a:gd name="T9" fmla="*/ 10 h 14"/>
                <a:gd name="T10" fmla="*/ 14 w 25"/>
                <a:gd name="T11" fmla="*/ 11 h 14"/>
                <a:gd name="T12" fmla="*/ 18 w 25"/>
                <a:gd name="T13" fmla="*/ 14 h 14"/>
                <a:gd name="T14" fmla="*/ 8 w 25"/>
                <a:gd name="T15" fmla="*/ 8 h 14"/>
                <a:gd name="T16" fmla="*/ 5 w 25"/>
                <a:gd name="T17" fmla="*/ 7 h 14"/>
                <a:gd name="T18" fmla="*/ 1 w 25"/>
                <a:gd name="T19" fmla="*/ 4 h 14"/>
                <a:gd name="T20" fmla="*/ 0 w 25"/>
                <a:gd name="T21" fmla="*/ 3 h 14"/>
                <a:gd name="T22" fmla="*/ 1 w 25"/>
                <a:gd name="T23" fmla="*/ 2 h 14"/>
                <a:gd name="T24" fmla="*/ 5 w 25"/>
                <a:gd name="T25" fmla="*/ 2 h 14"/>
                <a:gd name="T26" fmla="*/ 23 w 25"/>
                <a:gd name="T27" fmla="*/ 2 h 14"/>
                <a:gd name="T28" fmla="*/ 25 w 25"/>
                <a:gd name="T29" fmla="*/ 0 h 14"/>
                <a:gd name="T30" fmla="*/ 22 w 25"/>
                <a:gd name="T31" fmla="*/ 3 h 14"/>
                <a:gd name="T32" fmla="*/ 18 w 25"/>
                <a:gd name="T3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18" y="3"/>
                  </a:moveTo>
                  <a:cubicBezTo>
                    <a:pt x="16" y="2"/>
                    <a:pt x="13" y="3"/>
                    <a:pt x="11" y="4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5" y="12"/>
                    <a:pt x="17" y="13"/>
                    <a:pt x="18" y="14"/>
                  </a:cubicBezTo>
                  <a:cubicBezTo>
                    <a:pt x="15" y="13"/>
                    <a:pt x="12" y="10"/>
                    <a:pt x="8" y="8"/>
                  </a:cubicBezTo>
                  <a:cubicBezTo>
                    <a:pt x="7" y="8"/>
                    <a:pt x="6" y="7"/>
                    <a:pt x="5" y="7"/>
                  </a:cubicBezTo>
                  <a:cubicBezTo>
                    <a:pt x="4" y="6"/>
                    <a:pt x="2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11" y="2"/>
                    <a:pt x="17" y="2"/>
                    <a:pt x="23" y="2"/>
                  </a:cubicBezTo>
                  <a:cubicBezTo>
                    <a:pt x="24" y="2"/>
                    <a:pt x="24" y="1"/>
                    <a:pt x="25" y="0"/>
                  </a:cubicBezTo>
                  <a:cubicBezTo>
                    <a:pt x="25" y="2"/>
                    <a:pt x="24" y="3"/>
                    <a:pt x="22" y="3"/>
                  </a:cubicBezTo>
                  <a:cubicBezTo>
                    <a:pt x="21" y="3"/>
                    <a:pt x="20" y="3"/>
                    <a:pt x="18" y="3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391">
              <a:extLst>
                <a:ext uri="{FF2B5EF4-FFF2-40B4-BE49-F238E27FC236}">
                  <a16:creationId xmlns:a16="http://schemas.microsoft.com/office/drawing/2014/main" id="{D6AC8DEC-CC91-C870-14F0-71360D99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3988" y="2055813"/>
              <a:ext cx="12700" cy="19050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0 w 2"/>
                <a:gd name="T5" fmla="*/ 0 h 3"/>
                <a:gd name="T6" fmla="*/ 2 w 2"/>
                <a:gd name="T7" fmla="*/ 3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2" y="1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392">
              <a:extLst>
                <a:ext uri="{FF2B5EF4-FFF2-40B4-BE49-F238E27FC236}">
                  <a16:creationId xmlns:a16="http://schemas.microsoft.com/office/drawing/2014/main" id="{EFE8200C-B676-F5C8-EAE0-1E05A15E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2020888"/>
              <a:ext cx="6350" cy="793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3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393">
              <a:extLst>
                <a:ext uri="{FF2B5EF4-FFF2-40B4-BE49-F238E27FC236}">
                  <a16:creationId xmlns:a16="http://schemas.microsoft.com/office/drawing/2014/main" id="{B2F1CA6D-7E9D-6185-0A95-E044B38E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475" y="2657475"/>
              <a:ext cx="474662" cy="777875"/>
            </a:xfrm>
            <a:custGeom>
              <a:avLst/>
              <a:gdLst>
                <a:gd name="T0" fmla="*/ 63 w 70"/>
                <a:gd name="T1" fmla="*/ 112 h 115"/>
                <a:gd name="T2" fmla="*/ 58 w 70"/>
                <a:gd name="T3" fmla="*/ 114 h 115"/>
                <a:gd name="T4" fmla="*/ 55 w 70"/>
                <a:gd name="T5" fmla="*/ 112 h 115"/>
                <a:gd name="T6" fmla="*/ 54 w 70"/>
                <a:gd name="T7" fmla="*/ 103 h 115"/>
                <a:gd name="T8" fmla="*/ 49 w 70"/>
                <a:gd name="T9" fmla="*/ 90 h 115"/>
                <a:gd name="T10" fmla="*/ 43 w 70"/>
                <a:gd name="T11" fmla="*/ 81 h 115"/>
                <a:gd name="T12" fmla="*/ 37 w 70"/>
                <a:gd name="T13" fmla="*/ 69 h 115"/>
                <a:gd name="T14" fmla="*/ 33 w 70"/>
                <a:gd name="T15" fmla="*/ 58 h 115"/>
                <a:gd name="T16" fmla="*/ 29 w 70"/>
                <a:gd name="T17" fmla="*/ 51 h 115"/>
                <a:gd name="T18" fmla="*/ 23 w 70"/>
                <a:gd name="T19" fmla="*/ 38 h 115"/>
                <a:gd name="T20" fmla="*/ 14 w 70"/>
                <a:gd name="T21" fmla="*/ 20 h 115"/>
                <a:gd name="T22" fmla="*/ 9 w 70"/>
                <a:gd name="T23" fmla="*/ 11 h 115"/>
                <a:gd name="T24" fmla="*/ 2 w 70"/>
                <a:gd name="T25" fmla="*/ 8 h 115"/>
                <a:gd name="T26" fmla="*/ 4 w 70"/>
                <a:gd name="T27" fmla="*/ 6 h 115"/>
                <a:gd name="T28" fmla="*/ 2 w 70"/>
                <a:gd name="T29" fmla="*/ 2 h 115"/>
                <a:gd name="T30" fmla="*/ 3 w 70"/>
                <a:gd name="T31" fmla="*/ 0 h 115"/>
                <a:gd name="T32" fmla="*/ 8 w 70"/>
                <a:gd name="T33" fmla="*/ 0 h 115"/>
                <a:gd name="T34" fmla="*/ 13 w 70"/>
                <a:gd name="T35" fmla="*/ 8 h 115"/>
                <a:gd name="T36" fmla="*/ 16 w 70"/>
                <a:gd name="T37" fmla="*/ 15 h 115"/>
                <a:gd name="T38" fmla="*/ 20 w 70"/>
                <a:gd name="T39" fmla="*/ 18 h 115"/>
                <a:gd name="T40" fmla="*/ 25 w 70"/>
                <a:gd name="T41" fmla="*/ 27 h 115"/>
                <a:gd name="T42" fmla="*/ 28 w 70"/>
                <a:gd name="T43" fmla="*/ 29 h 115"/>
                <a:gd name="T44" fmla="*/ 31 w 70"/>
                <a:gd name="T45" fmla="*/ 32 h 115"/>
                <a:gd name="T46" fmla="*/ 35 w 70"/>
                <a:gd name="T47" fmla="*/ 33 h 115"/>
                <a:gd name="T48" fmla="*/ 41 w 70"/>
                <a:gd name="T49" fmla="*/ 41 h 115"/>
                <a:gd name="T50" fmla="*/ 45 w 70"/>
                <a:gd name="T51" fmla="*/ 48 h 115"/>
                <a:gd name="T52" fmla="*/ 42 w 70"/>
                <a:gd name="T53" fmla="*/ 53 h 115"/>
                <a:gd name="T54" fmla="*/ 40 w 70"/>
                <a:gd name="T55" fmla="*/ 56 h 115"/>
                <a:gd name="T56" fmla="*/ 45 w 70"/>
                <a:gd name="T57" fmla="*/ 58 h 115"/>
                <a:gd name="T58" fmla="*/ 44 w 70"/>
                <a:gd name="T59" fmla="*/ 67 h 115"/>
                <a:gd name="T60" fmla="*/ 42 w 70"/>
                <a:gd name="T61" fmla="*/ 71 h 115"/>
                <a:gd name="T62" fmla="*/ 49 w 70"/>
                <a:gd name="T63" fmla="*/ 80 h 115"/>
                <a:gd name="T64" fmla="*/ 54 w 70"/>
                <a:gd name="T65" fmla="*/ 84 h 115"/>
                <a:gd name="T66" fmla="*/ 56 w 70"/>
                <a:gd name="T67" fmla="*/ 78 h 115"/>
                <a:gd name="T68" fmla="*/ 58 w 70"/>
                <a:gd name="T69" fmla="*/ 80 h 115"/>
                <a:gd name="T70" fmla="*/ 58 w 70"/>
                <a:gd name="T71" fmla="*/ 83 h 115"/>
                <a:gd name="T72" fmla="*/ 59 w 70"/>
                <a:gd name="T73" fmla="*/ 89 h 115"/>
                <a:gd name="T74" fmla="*/ 65 w 70"/>
                <a:gd name="T75" fmla="*/ 98 h 115"/>
                <a:gd name="T76" fmla="*/ 67 w 70"/>
                <a:gd name="T77" fmla="*/ 101 h 115"/>
                <a:gd name="T78" fmla="*/ 69 w 70"/>
                <a:gd name="T79" fmla="*/ 102 h 115"/>
                <a:gd name="T80" fmla="*/ 68 w 70"/>
                <a:gd name="T81" fmla="*/ 105 h 115"/>
                <a:gd name="T82" fmla="*/ 67 w 70"/>
                <a:gd name="T83" fmla="*/ 102 h 115"/>
                <a:gd name="T84" fmla="*/ 61 w 70"/>
                <a:gd name="T85" fmla="*/ 96 h 115"/>
                <a:gd name="T86" fmla="*/ 57 w 70"/>
                <a:gd name="T87" fmla="*/ 91 h 115"/>
                <a:gd name="T88" fmla="*/ 56 w 70"/>
                <a:gd name="T89" fmla="*/ 91 h 115"/>
                <a:gd name="T90" fmla="*/ 61 w 70"/>
                <a:gd name="T91" fmla="*/ 99 h 115"/>
                <a:gd name="T92" fmla="*/ 63 w 70"/>
                <a:gd name="T93" fmla="*/ 108 h 115"/>
                <a:gd name="T94" fmla="*/ 63 w 70"/>
                <a:gd name="T95" fmla="*/ 111 h 115"/>
                <a:gd name="T96" fmla="*/ 64 w 70"/>
                <a:gd name="T97" fmla="*/ 110 h 115"/>
                <a:gd name="T98" fmla="*/ 66 w 70"/>
                <a:gd name="T99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" h="115">
                  <a:moveTo>
                    <a:pt x="66" y="111"/>
                  </a:moveTo>
                  <a:cubicBezTo>
                    <a:pt x="65" y="112"/>
                    <a:pt x="64" y="111"/>
                    <a:pt x="63" y="112"/>
                  </a:cubicBezTo>
                  <a:cubicBezTo>
                    <a:pt x="63" y="112"/>
                    <a:pt x="63" y="112"/>
                    <a:pt x="62" y="112"/>
                  </a:cubicBezTo>
                  <a:cubicBezTo>
                    <a:pt x="61" y="113"/>
                    <a:pt x="60" y="114"/>
                    <a:pt x="58" y="114"/>
                  </a:cubicBezTo>
                  <a:cubicBezTo>
                    <a:pt x="58" y="114"/>
                    <a:pt x="58" y="114"/>
                    <a:pt x="58" y="115"/>
                  </a:cubicBezTo>
                  <a:cubicBezTo>
                    <a:pt x="56" y="115"/>
                    <a:pt x="55" y="114"/>
                    <a:pt x="55" y="112"/>
                  </a:cubicBezTo>
                  <a:cubicBezTo>
                    <a:pt x="55" y="109"/>
                    <a:pt x="54" y="107"/>
                    <a:pt x="54" y="105"/>
                  </a:cubicBezTo>
                  <a:cubicBezTo>
                    <a:pt x="54" y="104"/>
                    <a:pt x="54" y="104"/>
                    <a:pt x="54" y="103"/>
                  </a:cubicBezTo>
                  <a:cubicBezTo>
                    <a:pt x="52" y="102"/>
                    <a:pt x="52" y="101"/>
                    <a:pt x="52" y="99"/>
                  </a:cubicBezTo>
                  <a:cubicBezTo>
                    <a:pt x="52" y="96"/>
                    <a:pt x="51" y="93"/>
                    <a:pt x="49" y="90"/>
                  </a:cubicBezTo>
                  <a:cubicBezTo>
                    <a:pt x="48" y="87"/>
                    <a:pt x="47" y="84"/>
                    <a:pt x="44" y="83"/>
                  </a:cubicBezTo>
                  <a:cubicBezTo>
                    <a:pt x="44" y="82"/>
                    <a:pt x="43" y="82"/>
                    <a:pt x="43" y="81"/>
                  </a:cubicBezTo>
                  <a:cubicBezTo>
                    <a:pt x="43" y="79"/>
                    <a:pt x="41" y="77"/>
                    <a:pt x="40" y="75"/>
                  </a:cubicBezTo>
                  <a:cubicBezTo>
                    <a:pt x="39" y="73"/>
                    <a:pt x="38" y="71"/>
                    <a:pt x="37" y="69"/>
                  </a:cubicBezTo>
                  <a:cubicBezTo>
                    <a:pt x="36" y="66"/>
                    <a:pt x="35" y="63"/>
                    <a:pt x="34" y="60"/>
                  </a:cubicBezTo>
                  <a:cubicBezTo>
                    <a:pt x="33" y="59"/>
                    <a:pt x="33" y="59"/>
                    <a:pt x="33" y="58"/>
                  </a:cubicBezTo>
                  <a:cubicBezTo>
                    <a:pt x="33" y="57"/>
                    <a:pt x="32" y="55"/>
                    <a:pt x="31" y="54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7" y="47"/>
                    <a:pt x="26" y="44"/>
                    <a:pt x="24" y="41"/>
                  </a:cubicBezTo>
                  <a:cubicBezTo>
                    <a:pt x="23" y="40"/>
                    <a:pt x="23" y="39"/>
                    <a:pt x="23" y="38"/>
                  </a:cubicBezTo>
                  <a:cubicBezTo>
                    <a:pt x="20" y="34"/>
                    <a:pt x="19" y="30"/>
                    <a:pt x="17" y="26"/>
                  </a:cubicBezTo>
                  <a:cubicBezTo>
                    <a:pt x="16" y="24"/>
                    <a:pt x="15" y="22"/>
                    <a:pt x="14" y="20"/>
                  </a:cubicBezTo>
                  <a:cubicBezTo>
                    <a:pt x="14" y="19"/>
                    <a:pt x="13" y="18"/>
                    <a:pt x="12" y="16"/>
                  </a:cubicBezTo>
                  <a:cubicBezTo>
                    <a:pt x="10" y="15"/>
                    <a:pt x="9" y="14"/>
                    <a:pt x="9" y="11"/>
                  </a:cubicBezTo>
                  <a:cubicBezTo>
                    <a:pt x="9" y="10"/>
                    <a:pt x="5" y="7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9" y="1"/>
                  </a:cubicBezTo>
                  <a:cubicBezTo>
                    <a:pt x="8" y="4"/>
                    <a:pt x="10" y="7"/>
                    <a:pt x="13" y="8"/>
                  </a:cubicBezTo>
                  <a:cubicBezTo>
                    <a:pt x="15" y="8"/>
                    <a:pt x="16" y="10"/>
                    <a:pt x="15" y="12"/>
                  </a:cubicBezTo>
                  <a:cubicBezTo>
                    <a:pt x="14" y="13"/>
                    <a:pt x="15" y="15"/>
                    <a:pt x="16" y="15"/>
                  </a:cubicBezTo>
                  <a:cubicBezTo>
                    <a:pt x="18" y="15"/>
                    <a:pt x="18" y="15"/>
                    <a:pt x="19" y="17"/>
                  </a:cubicBezTo>
                  <a:cubicBezTo>
                    <a:pt x="19" y="17"/>
                    <a:pt x="19" y="17"/>
                    <a:pt x="20" y="18"/>
                  </a:cubicBezTo>
                  <a:cubicBezTo>
                    <a:pt x="21" y="18"/>
                    <a:pt x="21" y="19"/>
                    <a:pt x="21" y="21"/>
                  </a:cubicBezTo>
                  <a:cubicBezTo>
                    <a:pt x="20" y="24"/>
                    <a:pt x="22" y="26"/>
                    <a:pt x="25" y="27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7" y="29"/>
                    <a:pt x="27" y="29"/>
                    <a:pt x="28" y="29"/>
                  </a:cubicBezTo>
                  <a:cubicBezTo>
                    <a:pt x="29" y="29"/>
                    <a:pt x="30" y="30"/>
                    <a:pt x="30" y="31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2" y="32"/>
                    <a:pt x="33" y="32"/>
                    <a:pt x="34" y="32"/>
                  </a:cubicBezTo>
                  <a:cubicBezTo>
                    <a:pt x="34" y="32"/>
                    <a:pt x="35" y="33"/>
                    <a:pt x="35" y="33"/>
                  </a:cubicBezTo>
                  <a:cubicBezTo>
                    <a:pt x="36" y="35"/>
                    <a:pt x="38" y="36"/>
                    <a:pt x="39" y="38"/>
                  </a:cubicBezTo>
                  <a:cubicBezTo>
                    <a:pt x="41" y="38"/>
                    <a:pt x="41" y="40"/>
                    <a:pt x="41" y="41"/>
                  </a:cubicBezTo>
                  <a:cubicBezTo>
                    <a:pt x="41" y="43"/>
                    <a:pt x="41" y="43"/>
                    <a:pt x="43" y="44"/>
                  </a:cubicBezTo>
                  <a:cubicBezTo>
                    <a:pt x="44" y="45"/>
                    <a:pt x="44" y="47"/>
                    <a:pt x="45" y="48"/>
                  </a:cubicBezTo>
                  <a:cubicBezTo>
                    <a:pt x="45" y="49"/>
                    <a:pt x="45" y="50"/>
                    <a:pt x="45" y="51"/>
                  </a:cubicBezTo>
                  <a:cubicBezTo>
                    <a:pt x="45" y="52"/>
                    <a:pt x="44" y="53"/>
                    <a:pt x="42" y="53"/>
                  </a:cubicBezTo>
                  <a:cubicBezTo>
                    <a:pt x="42" y="53"/>
                    <a:pt x="41" y="52"/>
                    <a:pt x="40" y="53"/>
                  </a:cubicBezTo>
                  <a:cubicBezTo>
                    <a:pt x="40" y="54"/>
                    <a:pt x="40" y="55"/>
                    <a:pt x="40" y="56"/>
                  </a:cubicBezTo>
                  <a:cubicBezTo>
                    <a:pt x="41" y="57"/>
                    <a:pt x="41" y="57"/>
                    <a:pt x="42" y="57"/>
                  </a:cubicBezTo>
                  <a:cubicBezTo>
                    <a:pt x="44" y="56"/>
                    <a:pt x="44" y="57"/>
                    <a:pt x="45" y="58"/>
                  </a:cubicBezTo>
                  <a:cubicBezTo>
                    <a:pt x="45" y="59"/>
                    <a:pt x="45" y="61"/>
                    <a:pt x="45" y="62"/>
                  </a:cubicBezTo>
                  <a:cubicBezTo>
                    <a:pt x="44" y="63"/>
                    <a:pt x="44" y="65"/>
                    <a:pt x="44" y="67"/>
                  </a:cubicBezTo>
                  <a:cubicBezTo>
                    <a:pt x="44" y="68"/>
                    <a:pt x="44" y="69"/>
                    <a:pt x="43" y="69"/>
                  </a:cubicBezTo>
                  <a:cubicBezTo>
                    <a:pt x="42" y="70"/>
                    <a:pt x="42" y="70"/>
                    <a:pt x="42" y="71"/>
                  </a:cubicBezTo>
                  <a:cubicBezTo>
                    <a:pt x="44" y="72"/>
                    <a:pt x="45" y="74"/>
                    <a:pt x="47" y="75"/>
                  </a:cubicBezTo>
                  <a:cubicBezTo>
                    <a:pt x="48" y="76"/>
                    <a:pt x="50" y="78"/>
                    <a:pt x="49" y="80"/>
                  </a:cubicBezTo>
                  <a:cubicBezTo>
                    <a:pt x="49" y="81"/>
                    <a:pt x="51" y="83"/>
                    <a:pt x="52" y="82"/>
                  </a:cubicBezTo>
                  <a:cubicBezTo>
                    <a:pt x="54" y="81"/>
                    <a:pt x="53" y="84"/>
                    <a:pt x="54" y="84"/>
                  </a:cubicBezTo>
                  <a:cubicBezTo>
                    <a:pt x="55" y="82"/>
                    <a:pt x="56" y="81"/>
                    <a:pt x="56" y="79"/>
                  </a:cubicBezTo>
                  <a:cubicBezTo>
                    <a:pt x="55" y="79"/>
                    <a:pt x="56" y="78"/>
                    <a:pt x="56" y="78"/>
                  </a:cubicBezTo>
                  <a:cubicBezTo>
                    <a:pt x="57" y="78"/>
                    <a:pt x="57" y="78"/>
                    <a:pt x="58" y="78"/>
                  </a:cubicBezTo>
                  <a:cubicBezTo>
                    <a:pt x="58" y="79"/>
                    <a:pt x="58" y="79"/>
                    <a:pt x="58" y="80"/>
                  </a:cubicBezTo>
                  <a:cubicBezTo>
                    <a:pt x="57" y="81"/>
                    <a:pt x="57" y="82"/>
                    <a:pt x="57" y="83"/>
                  </a:cubicBezTo>
                  <a:cubicBezTo>
                    <a:pt x="57" y="83"/>
                    <a:pt x="58" y="83"/>
                    <a:pt x="58" y="83"/>
                  </a:cubicBezTo>
                  <a:cubicBezTo>
                    <a:pt x="56" y="85"/>
                    <a:pt x="58" y="86"/>
                    <a:pt x="58" y="88"/>
                  </a:cubicBezTo>
                  <a:cubicBezTo>
                    <a:pt x="58" y="88"/>
                    <a:pt x="58" y="89"/>
                    <a:pt x="59" y="89"/>
                  </a:cubicBezTo>
                  <a:cubicBezTo>
                    <a:pt x="60" y="90"/>
                    <a:pt x="61" y="93"/>
                    <a:pt x="62" y="94"/>
                  </a:cubicBezTo>
                  <a:cubicBezTo>
                    <a:pt x="63" y="95"/>
                    <a:pt x="64" y="97"/>
                    <a:pt x="65" y="98"/>
                  </a:cubicBezTo>
                  <a:cubicBezTo>
                    <a:pt x="65" y="99"/>
                    <a:pt x="65" y="99"/>
                    <a:pt x="66" y="99"/>
                  </a:cubicBezTo>
                  <a:cubicBezTo>
                    <a:pt x="67" y="99"/>
                    <a:pt x="67" y="100"/>
                    <a:pt x="67" y="101"/>
                  </a:cubicBezTo>
                  <a:cubicBezTo>
                    <a:pt x="67" y="102"/>
                    <a:pt x="68" y="103"/>
                    <a:pt x="69" y="102"/>
                  </a:cubicBezTo>
                  <a:cubicBezTo>
                    <a:pt x="69" y="101"/>
                    <a:pt x="69" y="102"/>
                    <a:pt x="69" y="102"/>
                  </a:cubicBezTo>
                  <a:cubicBezTo>
                    <a:pt x="70" y="103"/>
                    <a:pt x="70" y="104"/>
                    <a:pt x="70" y="105"/>
                  </a:cubicBezTo>
                  <a:cubicBezTo>
                    <a:pt x="69" y="105"/>
                    <a:pt x="69" y="105"/>
                    <a:pt x="68" y="105"/>
                  </a:cubicBezTo>
                  <a:cubicBezTo>
                    <a:pt x="67" y="105"/>
                    <a:pt x="67" y="105"/>
                    <a:pt x="67" y="104"/>
                  </a:cubicBezTo>
                  <a:cubicBezTo>
                    <a:pt x="68" y="103"/>
                    <a:pt x="67" y="103"/>
                    <a:pt x="67" y="102"/>
                  </a:cubicBezTo>
                  <a:cubicBezTo>
                    <a:pt x="65" y="101"/>
                    <a:pt x="64" y="99"/>
                    <a:pt x="63" y="97"/>
                  </a:cubicBezTo>
                  <a:cubicBezTo>
                    <a:pt x="62" y="97"/>
                    <a:pt x="62" y="96"/>
                    <a:pt x="61" y="96"/>
                  </a:cubicBezTo>
                  <a:cubicBezTo>
                    <a:pt x="61" y="96"/>
                    <a:pt x="60" y="95"/>
                    <a:pt x="60" y="95"/>
                  </a:cubicBezTo>
                  <a:cubicBezTo>
                    <a:pt x="60" y="93"/>
                    <a:pt x="59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7" y="93"/>
                    <a:pt x="58" y="95"/>
                    <a:pt x="60" y="96"/>
                  </a:cubicBezTo>
                  <a:cubicBezTo>
                    <a:pt x="61" y="97"/>
                    <a:pt x="61" y="98"/>
                    <a:pt x="61" y="99"/>
                  </a:cubicBezTo>
                  <a:cubicBezTo>
                    <a:pt x="61" y="101"/>
                    <a:pt x="61" y="103"/>
                    <a:pt x="61" y="105"/>
                  </a:cubicBezTo>
                  <a:cubicBezTo>
                    <a:pt x="61" y="106"/>
                    <a:pt x="62" y="107"/>
                    <a:pt x="63" y="108"/>
                  </a:cubicBezTo>
                  <a:cubicBezTo>
                    <a:pt x="63" y="109"/>
                    <a:pt x="63" y="110"/>
                    <a:pt x="63" y="110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4" y="110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10"/>
                    <a:pt x="66" y="110"/>
                    <a:pt x="66" y="111"/>
                  </a:cubicBezTo>
                  <a:close/>
                </a:path>
              </a:pathLst>
            </a:cu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394">
              <a:extLst>
                <a:ext uri="{FF2B5EF4-FFF2-40B4-BE49-F238E27FC236}">
                  <a16:creationId xmlns:a16="http://schemas.microsoft.com/office/drawing/2014/main" id="{36623DAA-FFD3-6B71-17AE-9B607B61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1138" y="2894013"/>
              <a:ext cx="392112" cy="554038"/>
            </a:xfrm>
            <a:custGeom>
              <a:avLst/>
              <a:gdLst>
                <a:gd name="T0" fmla="*/ 57 w 58"/>
                <a:gd name="T1" fmla="*/ 72 h 82"/>
                <a:gd name="T2" fmla="*/ 45 w 58"/>
                <a:gd name="T3" fmla="*/ 76 h 82"/>
                <a:gd name="T4" fmla="*/ 47 w 58"/>
                <a:gd name="T5" fmla="*/ 69 h 82"/>
                <a:gd name="T6" fmla="*/ 42 w 58"/>
                <a:gd name="T7" fmla="*/ 65 h 82"/>
                <a:gd name="T8" fmla="*/ 41 w 58"/>
                <a:gd name="T9" fmla="*/ 58 h 82"/>
                <a:gd name="T10" fmla="*/ 39 w 58"/>
                <a:gd name="T11" fmla="*/ 58 h 82"/>
                <a:gd name="T12" fmla="*/ 36 w 58"/>
                <a:gd name="T13" fmla="*/ 57 h 82"/>
                <a:gd name="T14" fmla="*/ 33 w 58"/>
                <a:gd name="T15" fmla="*/ 52 h 82"/>
                <a:gd name="T16" fmla="*/ 29 w 58"/>
                <a:gd name="T17" fmla="*/ 45 h 82"/>
                <a:gd name="T18" fmla="*/ 29 w 58"/>
                <a:gd name="T19" fmla="*/ 40 h 82"/>
                <a:gd name="T20" fmla="*/ 28 w 58"/>
                <a:gd name="T21" fmla="*/ 41 h 82"/>
                <a:gd name="T22" fmla="*/ 25 w 58"/>
                <a:gd name="T23" fmla="*/ 40 h 82"/>
                <a:gd name="T24" fmla="*/ 20 w 58"/>
                <a:gd name="T25" fmla="*/ 34 h 82"/>
                <a:gd name="T26" fmla="*/ 18 w 58"/>
                <a:gd name="T27" fmla="*/ 28 h 82"/>
                <a:gd name="T28" fmla="*/ 17 w 58"/>
                <a:gd name="T29" fmla="*/ 23 h 82"/>
                <a:gd name="T30" fmla="*/ 11 w 58"/>
                <a:gd name="T31" fmla="*/ 14 h 82"/>
                <a:gd name="T32" fmla="*/ 9 w 58"/>
                <a:gd name="T33" fmla="*/ 19 h 82"/>
                <a:gd name="T34" fmla="*/ 9 w 58"/>
                <a:gd name="T35" fmla="*/ 40 h 82"/>
                <a:gd name="T36" fmla="*/ 9 w 58"/>
                <a:gd name="T37" fmla="*/ 55 h 82"/>
                <a:gd name="T38" fmla="*/ 14 w 58"/>
                <a:gd name="T39" fmla="*/ 62 h 82"/>
                <a:gd name="T40" fmla="*/ 16 w 58"/>
                <a:gd name="T41" fmla="*/ 68 h 82"/>
                <a:gd name="T42" fmla="*/ 20 w 58"/>
                <a:gd name="T43" fmla="*/ 73 h 82"/>
                <a:gd name="T44" fmla="*/ 26 w 58"/>
                <a:gd name="T45" fmla="*/ 77 h 82"/>
                <a:gd name="T46" fmla="*/ 27 w 58"/>
                <a:gd name="T47" fmla="*/ 82 h 82"/>
                <a:gd name="T48" fmla="*/ 25 w 58"/>
                <a:gd name="T49" fmla="*/ 80 h 82"/>
                <a:gd name="T50" fmla="*/ 17 w 58"/>
                <a:gd name="T51" fmla="*/ 73 h 82"/>
                <a:gd name="T52" fmla="*/ 13 w 58"/>
                <a:gd name="T53" fmla="*/ 68 h 82"/>
                <a:gd name="T54" fmla="*/ 9 w 58"/>
                <a:gd name="T55" fmla="*/ 63 h 82"/>
                <a:gd name="T56" fmla="*/ 6 w 58"/>
                <a:gd name="T57" fmla="*/ 58 h 82"/>
                <a:gd name="T58" fmla="*/ 6 w 58"/>
                <a:gd name="T59" fmla="*/ 44 h 82"/>
                <a:gd name="T60" fmla="*/ 4 w 58"/>
                <a:gd name="T61" fmla="*/ 38 h 82"/>
                <a:gd name="T62" fmla="*/ 1 w 58"/>
                <a:gd name="T63" fmla="*/ 28 h 82"/>
                <a:gd name="T64" fmla="*/ 1 w 58"/>
                <a:gd name="T65" fmla="*/ 23 h 82"/>
                <a:gd name="T66" fmla="*/ 3 w 58"/>
                <a:gd name="T67" fmla="*/ 7 h 82"/>
                <a:gd name="T68" fmla="*/ 3 w 58"/>
                <a:gd name="T69" fmla="*/ 1 h 82"/>
                <a:gd name="T70" fmla="*/ 5 w 58"/>
                <a:gd name="T71" fmla="*/ 1 h 82"/>
                <a:gd name="T72" fmla="*/ 7 w 58"/>
                <a:gd name="T73" fmla="*/ 5 h 82"/>
                <a:gd name="T74" fmla="*/ 8 w 58"/>
                <a:gd name="T75" fmla="*/ 2 h 82"/>
                <a:gd name="T76" fmla="*/ 11 w 58"/>
                <a:gd name="T77" fmla="*/ 1 h 82"/>
                <a:gd name="T78" fmla="*/ 12 w 58"/>
                <a:gd name="T79" fmla="*/ 8 h 82"/>
                <a:gd name="T80" fmla="*/ 17 w 58"/>
                <a:gd name="T81" fmla="*/ 14 h 82"/>
                <a:gd name="T82" fmla="*/ 19 w 58"/>
                <a:gd name="T83" fmla="*/ 19 h 82"/>
                <a:gd name="T84" fmla="*/ 22 w 58"/>
                <a:gd name="T85" fmla="*/ 25 h 82"/>
                <a:gd name="T86" fmla="*/ 26 w 58"/>
                <a:gd name="T87" fmla="*/ 32 h 82"/>
                <a:gd name="T88" fmla="*/ 26 w 58"/>
                <a:gd name="T89" fmla="*/ 36 h 82"/>
                <a:gd name="T90" fmla="*/ 30 w 58"/>
                <a:gd name="T91" fmla="*/ 36 h 82"/>
                <a:gd name="T92" fmla="*/ 36 w 58"/>
                <a:gd name="T93" fmla="*/ 45 h 82"/>
                <a:gd name="T94" fmla="*/ 32 w 58"/>
                <a:gd name="T95" fmla="*/ 46 h 82"/>
                <a:gd name="T96" fmla="*/ 40 w 58"/>
                <a:gd name="T97" fmla="*/ 48 h 82"/>
                <a:gd name="T98" fmla="*/ 43 w 58"/>
                <a:gd name="T99" fmla="*/ 55 h 82"/>
                <a:gd name="T100" fmla="*/ 44 w 58"/>
                <a:gd name="T101" fmla="*/ 56 h 82"/>
                <a:gd name="T102" fmla="*/ 47 w 58"/>
                <a:gd name="T103" fmla="*/ 56 h 82"/>
                <a:gd name="T104" fmla="*/ 49 w 58"/>
                <a:gd name="T105" fmla="*/ 63 h 82"/>
                <a:gd name="T106" fmla="*/ 51 w 58"/>
                <a:gd name="T107" fmla="*/ 68 h 82"/>
                <a:gd name="T108" fmla="*/ 51 w 58"/>
                <a:gd name="T109" fmla="*/ 69 h 82"/>
                <a:gd name="T110" fmla="*/ 51 w 58"/>
                <a:gd name="T111" fmla="*/ 71 h 82"/>
                <a:gd name="T112" fmla="*/ 56 w 58"/>
                <a:gd name="T11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82">
                  <a:moveTo>
                    <a:pt x="58" y="71"/>
                  </a:moveTo>
                  <a:cubicBezTo>
                    <a:pt x="58" y="72"/>
                    <a:pt x="57" y="72"/>
                    <a:pt x="57" y="72"/>
                  </a:cubicBezTo>
                  <a:cubicBezTo>
                    <a:pt x="53" y="72"/>
                    <a:pt x="50" y="74"/>
                    <a:pt x="46" y="76"/>
                  </a:cubicBezTo>
                  <a:cubicBezTo>
                    <a:pt x="46" y="76"/>
                    <a:pt x="45" y="76"/>
                    <a:pt x="45" y="76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7" y="73"/>
                    <a:pt x="46" y="71"/>
                    <a:pt x="47" y="69"/>
                  </a:cubicBezTo>
                  <a:cubicBezTo>
                    <a:pt x="47" y="69"/>
                    <a:pt x="46" y="69"/>
                    <a:pt x="45" y="68"/>
                  </a:cubicBezTo>
                  <a:cubicBezTo>
                    <a:pt x="43" y="68"/>
                    <a:pt x="42" y="68"/>
                    <a:pt x="42" y="65"/>
                  </a:cubicBezTo>
                  <a:cubicBezTo>
                    <a:pt x="42" y="64"/>
                    <a:pt x="42" y="63"/>
                    <a:pt x="41" y="62"/>
                  </a:cubicBezTo>
                  <a:cubicBezTo>
                    <a:pt x="41" y="61"/>
                    <a:pt x="41" y="60"/>
                    <a:pt x="41" y="58"/>
                  </a:cubicBezTo>
                  <a:cubicBezTo>
                    <a:pt x="41" y="58"/>
                    <a:pt x="41" y="57"/>
                    <a:pt x="40" y="57"/>
                  </a:cubicBezTo>
                  <a:cubicBezTo>
                    <a:pt x="40" y="57"/>
                    <a:pt x="39" y="58"/>
                    <a:pt x="39" y="58"/>
                  </a:cubicBezTo>
                  <a:cubicBezTo>
                    <a:pt x="39" y="59"/>
                    <a:pt x="39" y="60"/>
                    <a:pt x="38" y="59"/>
                  </a:cubicBezTo>
                  <a:cubicBezTo>
                    <a:pt x="37" y="59"/>
                    <a:pt x="36" y="58"/>
                    <a:pt x="36" y="57"/>
                  </a:cubicBezTo>
                  <a:cubicBezTo>
                    <a:pt x="36" y="56"/>
                    <a:pt x="36" y="55"/>
                    <a:pt x="36" y="54"/>
                  </a:cubicBezTo>
                  <a:cubicBezTo>
                    <a:pt x="36" y="51"/>
                    <a:pt x="35" y="50"/>
                    <a:pt x="33" y="52"/>
                  </a:cubicBezTo>
                  <a:cubicBezTo>
                    <a:pt x="32" y="50"/>
                    <a:pt x="31" y="49"/>
                    <a:pt x="30" y="47"/>
                  </a:cubicBezTo>
                  <a:cubicBezTo>
                    <a:pt x="29" y="47"/>
                    <a:pt x="28" y="46"/>
                    <a:pt x="29" y="45"/>
                  </a:cubicBezTo>
                  <a:cubicBezTo>
                    <a:pt x="30" y="44"/>
                    <a:pt x="29" y="42"/>
                    <a:pt x="29" y="41"/>
                  </a:cubicBezTo>
                  <a:cubicBezTo>
                    <a:pt x="29" y="41"/>
                    <a:pt x="29" y="40"/>
                    <a:pt x="29" y="40"/>
                  </a:cubicBezTo>
                  <a:cubicBezTo>
                    <a:pt x="29" y="40"/>
                    <a:pt x="28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3"/>
                    <a:pt x="27" y="43"/>
                  </a:cubicBezTo>
                  <a:cubicBezTo>
                    <a:pt x="26" y="42"/>
                    <a:pt x="24" y="41"/>
                    <a:pt x="25" y="40"/>
                  </a:cubicBezTo>
                  <a:cubicBezTo>
                    <a:pt x="25" y="38"/>
                    <a:pt x="24" y="36"/>
                    <a:pt x="22" y="36"/>
                  </a:cubicBezTo>
                  <a:cubicBezTo>
                    <a:pt x="20" y="36"/>
                    <a:pt x="20" y="35"/>
                    <a:pt x="20" y="34"/>
                  </a:cubicBezTo>
                  <a:cubicBezTo>
                    <a:pt x="21" y="33"/>
                    <a:pt x="20" y="32"/>
                    <a:pt x="19" y="31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9" y="26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4" y="23"/>
                    <a:pt x="14" y="21"/>
                    <a:pt x="14" y="19"/>
                  </a:cubicBezTo>
                  <a:cubicBezTo>
                    <a:pt x="14" y="17"/>
                    <a:pt x="14" y="15"/>
                    <a:pt x="11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9" y="15"/>
                    <a:pt x="9" y="17"/>
                    <a:pt x="9" y="19"/>
                  </a:cubicBezTo>
                  <a:cubicBezTo>
                    <a:pt x="8" y="22"/>
                    <a:pt x="8" y="26"/>
                    <a:pt x="8" y="29"/>
                  </a:cubicBezTo>
                  <a:cubicBezTo>
                    <a:pt x="8" y="33"/>
                    <a:pt x="9" y="37"/>
                    <a:pt x="9" y="40"/>
                  </a:cubicBezTo>
                  <a:cubicBezTo>
                    <a:pt x="9" y="44"/>
                    <a:pt x="10" y="48"/>
                    <a:pt x="9" y="51"/>
                  </a:cubicBezTo>
                  <a:cubicBezTo>
                    <a:pt x="9" y="53"/>
                    <a:pt x="9" y="54"/>
                    <a:pt x="9" y="55"/>
                  </a:cubicBezTo>
                  <a:cubicBezTo>
                    <a:pt x="9" y="56"/>
                    <a:pt x="10" y="56"/>
                    <a:pt x="10" y="56"/>
                  </a:cubicBezTo>
                  <a:cubicBezTo>
                    <a:pt x="13" y="57"/>
                    <a:pt x="13" y="60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6" y="66"/>
                    <a:pt x="17" y="67"/>
                    <a:pt x="16" y="68"/>
                  </a:cubicBezTo>
                  <a:cubicBezTo>
                    <a:pt x="16" y="68"/>
                    <a:pt x="17" y="69"/>
                    <a:pt x="17" y="69"/>
                  </a:cubicBezTo>
                  <a:cubicBezTo>
                    <a:pt x="18" y="70"/>
                    <a:pt x="19" y="72"/>
                    <a:pt x="20" y="73"/>
                  </a:cubicBezTo>
                  <a:cubicBezTo>
                    <a:pt x="20" y="74"/>
                    <a:pt x="21" y="74"/>
                    <a:pt x="21" y="74"/>
                  </a:cubicBezTo>
                  <a:cubicBezTo>
                    <a:pt x="23" y="75"/>
                    <a:pt x="24" y="76"/>
                    <a:pt x="26" y="77"/>
                  </a:cubicBezTo>
                  <a:cubicBezTo>
                    <a:pt x="27" y="77"/>
                    <a:pt x="28" y="78"/>
                    <a:pt x="28" y="79"/>
                  </a:cubicBezTo>
                  <a:cubicBezTo>
                    <a:pt x="29" y="80"/>
                    <a:pt x="28" y="82"/>
                    <a:pt x="27" y="82"/>
                  </a:cubicBezTo>
                  <a:cubicBezTo>
                    <a:pt x="26" y="82"/>
                    <a:pt x="24" y="82"/>
                    <a:pt x="22" y="82"/>
                  </a:cubicBezTo>
                  <a:cubicBezTo>
                    <a:pt x="22" y="80"/>
                    <a:pt x="24" y="80"/>
                    <a:pt x="25" y="80"/>
                  </a:cubicBezTo>
                  <a:cubicBezTo>
                    <a:pt x="23" y="79"/>
                    <a:pt x="22" y="78"/>
                    <a:pt x="21" y="77"/>
                  </a:cubicBezTo>
                  <a:cubicBezTo>
                    <a:pt x="19" y="76"/>
                    <a:pt x="17" y="76"/>
                    <a:pt x="17" y="73"/>
                  </a:cubicBezTo>
                  <a:cubicBezTo>
                    <a:pt x="16" y="72"/>
                    <a:pt x="16" y="72"/>
                    <a:pt x="15" y="71"/>
                  </a:cubicBezTo>
                  <a:cubicBezTo>
                    <a:pt x="14" y="70"/>
                    <a:pt x="13" y="69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6"/>
                    <a:pt x="11" y="64"/>
                    <a:pt x="9" y="63"/>
                  </a:cubicBezTo>
                  <a:cubicBezTo>
                    <a:pt x="8" y="62"/>
                    <a:pt x="7" y="62"/>
                    <a:pt x="7" y="60"/>
                  </a:cubicBezTo>
                  <a:cubicBezTo>
                    <a:pt x="7" y="60"/>
                    <a:pt x="7" y="59"/>
                    <a:pt x="6" y="58"/>
                  </a:cubicBezTo>
                  <a:cubicBezTo>
                    <a:pt x="5" y="54"/>
                    <a:pt x="5" y="51"/>
                    <a:pt x="6" y="48"/>
                  </a:cubicBezTo>
                  <a:cubicBezTo>
                    <a:pt x="7" y="47"/>
                    <a:pt x="6" y="45"/>
                    <a:pt x="6" y="44"/>
                  </a:cubicBezTo>
                  <a:cubicBezTo>
                    <a:pt x="5" y="42"/>
                    <a:pt x="6" y="40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5"/>
                    <a:pt x="3" y="32"/>
                    <a:pt x="2" y="29"/>
                  </a:cubicBezTo>
                  <a:cubicBezTo>
                    <a:pt x="2" y="28"/>
                    <a:pt x="2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2" y="23"/>
                    <a:pt x="2" y="23"/>
                    <a:pt x="2" y="22"/>
                  </a:cubicBezTo>
                  <a:cubicBezTo>
                    <a:pt x="2" y="17"/>
                    <a:pt x="4" y="12"/>
                    <a:pt x="3" y="7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0" y="4"/>
                    <a:pt x="11" y="6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9"/>
                    <a:pt x="14" y="11"/>
                    <a:pt x="14" y="12"/>
                  </a:cubicBezTo>
                  <a:cubicBezTo>
                    <a:pt x="14" y="14"/>
                    <a:pt x="15" y="14"/>
                    <a:pt x="17" y="14"/>
                  </a:cubicBezTo>
                  <a:cubicBezTo>
                    <a:pt x="18" y="14"/>
                    <a:pt x="19" y="15"/>
                    <a:pt x="18" y="16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20" y="20"/>
                    <a:pt x="21" y="21"/>
                    <a:pt x="21" y="24"/>
                  </a:cubicBezTo>
                  <a:cubicBezTo>
                    <a:pt x="21" y="24"/>
                    <a:pt x="22" y="25"/>
                    <a:pt x="22" y="25"/>
                  </a:cubicBezTo>
                  <a:cubicBezTo>
                    <a:pt x="25" y="26"/>
                    <a:pt x="25" y="26"/>
                    <a:pt x="25" y="29"/>
                  </a:cubicBezTo>
                  <a:cubicBezTo>
                    <a:pt x="24" y="30"/>
                    <a:pt x="25" y="31"/>
                    <a:pt x="26" y="32"/>
                  </a:cubicBezTo>
                  <a:cubicBezTo>
                    <a:pt x="27" y="32"/>
                    <a:pt x="27" y="33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ubicBezTo>
                    <a:pt x="27" y="36"/>
                    <a:pt x="27" y="36"/>
                    <a:pt x="28" y="35"/>
                  </a:cubicBezTo>
                  <a:cubicBezTo>
                    <a:pt x="29" y="35"/>
                    <a:pt x="29" y="35"/>
                    <a:pt x="30" y="36"/>
                  </a:cubicBezTo>
                  <a:cubicBezTo>
                    <a:pt x="31" y="39"/>
                    <a:pt x="33" y="41"/>
                    <a:pt x="35" y="43"/>
                  </a:cubicBezTo>
                  <a:cubicBezTo>
                    <a:pt x="36" y="43"/>
                    <a:pt x="36" y="44"/>
                    <a:pt x="36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3" y="46"/>
                    <a:pt x="33" y="45"/>
                    <a:pt x="32" y="46"/>
                  </a:cubicBezTo>
                  <a:cubicBezTo>
                    <a:pt x="32" y="47"/>
                    <a:pt x="33" y="47"/>
                    <a:pt x="34" y="47"/>
                  </a:cubicBezTo>
                  <a:cubicBezTo>
                    <a:pt x="36" y="47"/>
                    <a:pt x="38" y="47"/>
                    <a:pt x="40" y="48"/>
                  </a:cubicBezTo>
                  <a:cubicBezTo>
                    <a:pt x="42" y="49"/>
                    <a:pt x="43" y="51"/>
                    <a:pt x="43" y="54"/>
                  </a:cubicBezTo>
                  <a:cubicBezTo>
                    <a:pt x="43" y="54"/>
                    <a:pt x="43" y="55"/>
                    <a:pt x="43" y="55"/>
                  </a:cubicBezTo>
                  <a:cubicBezTo>
                    <a:pt x="43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5"/>
                    <a:pt x="45" y="54"/>
                    <a:pt x="46" y="54"/>
                  </a:cubicBezTo>
                  <a:cubicBezTo>
                    <a:pt x="46" y="54"/>
                    <a:pt x="47" y="55"/>
                    <a:pt x="47" y="56"/>
                  </a:cubicBezTo>
                  <a:cubicBezTo>
                    <a:pt x="47" y="57"/>
                    <a:pt x="47" y="58"/>
                    <a:pt x="47" y="59"/>
                  </a:cubicBezTo>
                  <a:cubicBezTo>
                    <a:pt x="47" y="60"/>
                    <a:pt x="48" y="62"/>
                    <a:pt x="49" y="63"/>
                  </a:cubicBezTo>
                  <a:cubicBezTo>
                    <a:pt x="49" y="64"/>
                    <a:pt x="49" y="65"/>
                    <a:pt x="49" y="66"/>
                  </a:cubicBezTo>
                  <a:cubicBezTo>
                    <a:pt x="49" y="67"/>
                    <a:pt x="49" y="68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2" y="69"/>
                    <a:pt x="51" y="69"/>
                    <a:pt x="51" y="69"/>
                  </a:cubicBezTo>
                  <a:cubicBezTo>
                    <a:pt x="50" y="69"/>
                    <a:pt x="50" y="70"/>
                    <a:pt x="50" y="70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3" y="70"/>
                    <a:pt x="54" y="70"/>
                    <a:pt x="55" y="71"/>
                  </a:cubicBezTo>
                  <a:cubicBezTo>
                    <a:pt x="55" y="72"/>
                    <a:pt x="56" y="72"/>
                    <a:pt x="56" y="71"/>
                  </a:cubicBezTo>
                  <a:cubicBezTo>
                    <a:pt x="57" y="70"/>
                    <a:pt x="58" y="71"/>
                    <a:pt x="58" y="71"/>
                  </a:cubicBezTo>
                  <a:close/>
                </a:path>
              </a:pathLst>
            </a:custGeom>
            <a:solidFill>
              <a:srgbClr val="D92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395">
              <a:extLst>
                <a:ext uri="{FF2B5EF4-FFF2-40B4-BE49-F238E27FC236}">
                  <a16:creationId xmlns:a16="http://schemas.microsoft.com/office/drawing/2014/main" id="{2F8AED55-FD49-3BB3-3589-78AC05F0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300" y="3151188"/>
              <a:ext cx="26987" cy="26988"/>
            </a:xfrm>
            <a:custGeom>
              <a:avLst/>
              <a:gdLst>
                <a:gd name="T0" fmla="*/ 2 w 4"/>
                <a:gd name="T1" fmla="*/ 4 h 4"/>
                <a:gd name="T2" fmla="*/ 0 w 4"/>
                <a:gd name="T3" fmla="*/ 2 h 4"/>
                <a:gd name="T4" fmla="*/ 2 w 4"/>
                <a:gd name="T5" fmla="*/ 0 h 4"/>
                <a:gd name="T6" fmla="*/ 4 w 4"/>
                <a:gd name="T7" fmla="*/ 3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6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396">
              <a:extLst>
                <a:ext uri="{FF2B5EF4-FFF2-40B4-BE49-F238E27FC236}">
                  <a16:creationId xmlns:a16="http://schemas.microsoft.com/office/drawing/2014/main" id="{268574C1-B5C2-C569-6141-3B41D4F7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5" y="2765425"/>
              <a:ext cx="12700" cy="26988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3 h 4"/>
                <a:gd name="T4" fmla="*/ 2 w 2"/>
                <a:gd name="T5" fmla="*/ 4 h 4"/>
                <a:gd name="T6" fmla="*/ 1 w 2"/>
                <a:gd name="T7" fmla="*/ 4 h 4"/>
                <a:gd name="T8" fmla="*/ 1 w 2"/>
                <a:gd name="T9" fmla="*/ 1 h 4"/>
                <a:gd name="T10" fmla="*/ 2 w 2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397">
              <a:extLst>
                <a:ext uri="{FF2B5EF4-FFF2-40B4-BE49-F238E27FC236}">
                  <a16:creationId xmlns:a16="http://schemas.microsoft.com/office/drawing/2014/main" id="{68AFF48E-1B8E-F8D5-3A02-CE330F82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2873375"/>
              <a:ext cx="26987" cy="14288"/>
            </a:xfrm>
            <a:custGeom>
              <a:avLst/>
              <a:gdLst>
                <a:gd name="T0" fmla="*/ 4 w 4"/>
                <a:gd name="T1" fmla="*/ 2 h 2"/>
                <a:gd name="T2" fmla="*/ 1 w 4"/>
                <a:gd name="T3" fmla="*/ 1 h 2"/>
                <a:gd name="T4" fmla="*/ 0 w 4"/>
                <a:gd name="T5" fmla="*/ 0 h 2"/>
                <a:gd name="T6" fmla="*/ 2 w 4"/>
                <a:gd name="T7" fmla="*/ 0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2"/>
                    <a:pt x="2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398">
              <a:extLst>
                <a:ext uri="{FF2B5EF4-FFF2-40B4-BE49-F238E27FC236}">
                  <a16:creationId xmlns:a16="http://schemas.microsoft.com/office/drawing/2014/main" id="{74910053-22A8-4ECA-F157-C860945C4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4338" y="2717800"/>
              <a:ext cx="12700" cy="20638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399">
              <a:extLst>
                <a:ext uri="{FF2B5EF4-FFF2-40B4-BE49-F238E27FC236}">
                  <a16:creationId xmlns:a16="http://schemas.microsoft.com/office/drawing/2014/main" id="{39802D61-82EE-A1A1-105B-5B004EF87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0050" y="2684463"/>
              <a:ext cx="20637" cy="1270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400">
              <a:extLst>
                <a:ext uri="{FF2B5EF4-FFF2-40B4-BE49-F238E27FC236}">
                  <a16:creationId xmlns:a16="http://schemas.microsoft.com/office/drawing/2014/main" id="{ED9A7416-3C85-986C-CE67-D816726C5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4663" y="2846388"/>
              <a:ext cx="14287" cy="142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1 h 2"/>
                <a:gd name="T6" fmla="*/ 2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401">
              <a:extLst>
                <a:ext uri="{FF2B5EF4-FFF2-40B4-BE49-F238E27FC236}">
                  <a16:creationId xmlns:a16="http://schemas.microsoft.com/office/drawing/2014/main" id="{8A855C1A-0C6D-1FB3-1D8E-E64B7CB51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4975" y="2751138"/>
              <a:ext cx="12700" cy="1428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402">
              <a:extLst>
                <a:ext uri="{FF2B5EF4-FFF2-40B4-BE49-F238E27FC236}">
                  <a16:creationId xmlns:a16="http://schemas.microsoft.com/office/drawing/2014/main" id="{6DA97EDB-8B1C-2628-C5AE-87EF385F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5" y="2798763"/>
              <a:ext cx="14287" cy="1428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403">
              <a:extLst>
                <a:ext uri="{FF2B5EF4-FFF2-40B4-BE49-F238E27FC236}">
                  <a16:creationId xmlns:a16="http://schemas.microsoft.com/office/drawing/2014/main" id="{A32674CC-9D90-9B1E-C95A-C2A29FE8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1906588"/>
              <a:ext cx="468312" cy="730250"/>
            </a:xfrm>
            <a:custGeom>
              <a:avLst/>
              <a:gdLst>
                <a:gd name="T0" fmla="*/ 15 w 69"/>
                <a:gd name="T1" fmla="*/ 33 h 108"/>
                <a:gd name="T2" fmla="*/ 11 w 69"/>
                <a:gd name="T3" fmla="*/ 27 h 108"/>
                <a:gd name="T4" fmla="*/ 8 w 69"/>
                <a:gd name="T5" fmla="*/ 21 h 108"/>
                <a:gd name="T6" fmla="*/ 7 w 69"/>
                <a:gd name="T7" fmla="*/ 12 h 108"/>
                <a:gd name="T8" fmla="*/ 3 w 69"/>
                <a:gd name="T9" fmla="*/ 7 h 108"/>
                <a:gd name="T10" fmla="*/ 2 w 69"/>
                <a:gd name="T11" fmla="*/ 6 h 108"/>
                <a:gd name="T12" fmla="*/ 1 w 69"/>
                <a:gd name="T13" fmla="*/ 1 h 108"/>
                <a:gd name="T14" fmla="*/ 11 w 69"/>
                <a:gd name="T15" fmla="*/ 0 h 108"/>
                <a:gd name="T16" fmla="*/ 11 w 69"/>
                <a:gd name="T17" fmla="*/ 2 h 108"/>
                <a:gd name="T18" fmla="*/ 11 w 69"/>
                <a:gd name="T19" fmla="*/ 3 h 108"/>
                <a:gd name="T20" fmla="*/ 19 w 69"/>
                <a:gd name="T21" fmla="*/ 2 h 108"/>
                <a:gd name="T22" fmla="*/ 17 w 69"/>
                <a:gd name="T23" fmla="*/ 3 h 108"/>
                <a:gd name="T24" fmla="*/ 15 w 69"/>
                <a:gd name="T25" fmla="*/ 8 h 108"/>
                <a:gd name="T26" fmla="*/ 18 w 69"/>
                <a:gd name="T27" fmla="*/ 11 h 108"/>
                <a:gd name="T28" fmla="*/ 20 w 69"/>
                <a:gd name="T29" fmla="*/ 13 h 108"/>
                <a:gd name="T30" fmla="*/ 21 w 69"/>
                <a:gd name="T31" fmla="*/ 20 h 108"/>
                <a:gd name="T32" fmla="*/ 26 w 69"/>
                <a:gd name="T33" fmla="*/ 32 h 108"/>
                <a:gd name="T34" fmla="*/ 30 w 69"/>
                <a:gd name="T35" fmla="*/ 42 h 108"/>
                <a:gd name="T36" fmla="*/ 32 w 69"/>
                <a:gd name="T37" fmla="*/ 49 h 108"/>
                <a:gd name="T38" fmla="*/ 35 w 69"/>
                <a:gd name="T39" fmla="*/ 56 h 108"/>
                <a:gd name="T40" fmla="*/ 40 w 69"/>
                <a:gd name="T41" fmla="*/ 63 h 108"/>
                <a:gd name="T42" fmla="*/ 46 w 69"/>
                <a:gd name="T43" fmla="*/ 74 h 108"/>
                <a:gd name="T44" fmla="*/ 51 w 69"/>
                <a:gd name="T45" fmla="*/ 80 h 108"/>
                <a:gd name="T46" fmla="*/ 55 w 69"/>
                <a:gd name="T47" fmla="*/ 87 h 108"/>
                <a:gd name="T48" fmla="*/ 58 w 69"/>
                <a:gd name="T49" fmla="*/ 90 h 108"/>
                <a:gd name="T50" fmla="*/ 60 w 69"/>
                <a:gd name="T51" fmla="*/ 95 h 108"/>
                <a:gd name="T52" fmla="*/ 63 w 69"/>
                <a:gd name="T53" fmla="*/ 99 h 108"/>
                <a:gd name="T54" fmla="*/ 68 w 69"/>
                <a:gd name="T55" fmla="*/ 101 h 108"/>
                <a:gd name="T56" fmla="*/ 66 w 69"/>
                <a:gd name="T57" fmla="*/ 108 h 108"/>
                <a:gd name="T58" fmla="*/ 59 w 69"/>
                <a:gd name="T59" fmla="*/ 104 h 108"/>
                <a:gd name="T60" fmla="*/ 55 w 69"/>
                <a:gd name="T61" fmla="*/ 98 h 108"/>
                <a:gd name="T62" fmla="*/ 52 w 69"/>
                <a:gd name="T63" fmla="*/ 92 h 108"/>
                <a:gd name="T64" fmla="*/ 51 w 69"/>
                <a:gd name="T65" fmla="*/ 87 h 108"/>
                <a:gd name="T66" fmla="*/ 42 w 69"/>
                <a:gd name="T67" fmla="*/ 75 h 108"/>
                <a:gd name="T68" fmla="*/ 39 w 69"/>
                <a:gd name="T69" fmla="*/ 69 h 108"/>
                <a:gd name="T70" fmla="*/ 36 w 69"/>
                <a:gd name="T71" fmla="*/ 63 h 108"/>
                <a:gd name="T72" fmla="*/ 33 w 69"/>
                <a:gd name="T73" fmla="*/ 58 h 108"/>
                <a:gd name="T74" fmla="*/ 30 w 69"/>
                <a:gd name="T75" fmla="*/ 55 h 108"/>
                <a:gd name="T76" fmla="*/ 27 w 69"/>
                <a:gd name="T77" fmla="*/ 50 h 108"/>
                <a:gd name="T78" fmla="*/ 24 w 69"/>
                <a:gd name="T79" fmla="*/ 49 h 108"/>
                <a:gd name="T80" fmla="*/ 18 w 69"/>
                <a:gd name="T81" fmla="*/ 44 h 108"/>
                <a:gd name="T82" fmla="*/ 13 w 69"/>
                <a:gd name="T83" fmla="*/ 41 h 108"/>
                <a:gd name="T84" fmla="*/ 12 w 69"/>
                <a:gd name="T85" fmla="*/ 38 h 108"/>
                <a:gd name="T86" fmla="*/ 14 w 69"/>
                <a:gd name="T87" fmla="*/ 38 h 108"/>
                <a:gd name="T88" fmla="*/ 14 w 69"/>
                <a:gd name="T89" fmla="*/ 36 h 108"/>
                <a:gd name="T90" fmla="*/ 15 w 69"/>
                <a:gd name="T91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" h="108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2" y="33"/>
                    <a:pt x="12" y="30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9" y="27"/>
                    <a:pt x="9" y="25"/>
                    <a:pt x="9" y="24"/>
                  </a:cubicBezTo>
                  <a:cubicBezTo>
                    <a:pt x="9" y="23"/>
                    <a:pt x="9" y="22"/>
                    <a:pt x="8" y="21"/>
                  </a:cubicBezTo>
                  <a:cubicBezTo>
                    <a:pt x="7" y="20"/>
                    <a:pt x="7" y="18"/>
                    <a:pt x="7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6" y="8"/>
                    <a:pt x="5" y="6"/>
                  </a:cubicBezTo>
                  <a:cubicBezTo>
                    <a:pt x="4" y="6"/>
                    <a:pt x="4" y="5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1" y="5"/>
                    <a:pt x="2" y="4"/>
                    <a:pt x="0" y="4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1"/>
                    <a:pt x="9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2"/>
                    <a:pt x="18" y="12"/>
                    <a:pt x="19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5"/>
                    <a:pt x="22" y="16"/>
                    <a:pt x="21" y="18"/>
                  </a:cubicBezTo>
                  <a:cubicBezTo>
                    <a:pt x="20" y="19"/>
                    <a:pt x="21" y="19"/>
                    <a:pt x="21" y="20"/>
                  </a:cubicBezTo>
                  <a:cubicBezTo>
                    <a:pt x="22" y="23"/>
                    <a:pt x="24" y="26"/>
                    <a:pt x="24" y="29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8" y="32"/>
                    <a:pt x="28" y="33"/>
                    <a:pt x="28" y="35"/>
                  </a:cubicBezTo>
                  <a:cubicBezTo>
                    <a:pt x="29" y="37"/>
                    <a:pt x="29" y="40"/>
                    <a:pt x="30" y="42"/>
                  </a:cubicBezTo>
                  <a:cubicBezTo>
                    <a:pt x="31" y="44"/>
                    <a:pt x="32" y="46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0"/>
                    <a:pt x="34" y="51"/>
                    <a:pt x="34" y="53"/>
                  </a:cubicBezTo>
                  <a:cubicBezTo>
                    <a:pt x="34" y="54"/>
                    <a:pt x="34" y="56"/>
                    <a:pt x="35" y="56"/>
                  </a:cubicBezTo>
                  <a:cubicBezTo>
                    <a:pt x="37" y="58"/>
                    <a:pt x="38" y="60"/>
                    <a:pt x="40" y="61"/>
                  </a:cubicBezTo>
                  <a:cubicBezTo>
                    <a:pt x="40" y="61"/>
                    <a:pt x="41" y="62"/>
                    <a:pt x="40" y="63"/>
                  </a:cubicBezTo>
                  <a:cubicBezTo>
                    <a:pt x="40" y="66"/>
                    <a:pt x="41" y="68"/>
                    <a:pt x="43" y="70"/>
                  </a:cubicBezTo>
                  <a:cubicBezTo>
                    <a:pt x="44" y="71"/>
                    <a:pt x="44" y="73"/>
                    <a:pt x="46" y="74"/>
                  </a:cubicBezTo>
                  <a:cubicBezTo>
                    <a:pt x="47" y="75"/>
                    <a:pt x="48" y="77"/>
                    <a:pt x="50" y="78"/>
                  </a:cubicBezTo>
                  <a:cubicBezTo>
                    <a:pt x="51" y="78"/>
                    <a:pt x="51" y="79"/>
                    <a:pt x="51" y="80"/>
                  </a:cubicBezTo>
                  <a:cubicBezTo>
                    <a:pt x="51" y="82"/>
                    <a:pt x="52" y="85"/>
                    <a:pt x="54" y="86"/>
                  </a:cubicBezTo>
                  <a:cubicBezTo>
                    <a:pt x="54" y="86"/>
                    <a:pt x="55" y="87"/>
                    <a:pt x="55" y="87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7" y="89"/>
                    <a:pt x="57" y="90"/>
                    <a:pt x="58" y="90"/>
                  </a:cubicBezTo>
                  <a:cubicBezTo>
                    <a:pt x="58" y="91"/>
                    <a:pt x="58" y="92"/>
                    <a:pt x="58" y="93"/>
                  </a:cubicBezTo>
                  <a:cubicBezTo>
                    <a:pt x="58" y="94"/>
                    <a:pt x="59" y="95"/>
                    <a:pt x="60" y="95"/>
                  </a:cubicBezTo>
                  <a:cubicBezTo>
                    <a:pt x="62" y="95"/>
                    <a:pt x="63" y="95"/>
                    <a:pt x="63" y="97"/>
                  </a:cubicBezTo>
                  <a:cubicBezTo>
                    <a:pt x="63" y="98"/>
                    <a:pt x="63" y="98"/>
                    <a:pt x="63" y="99"/>
                  </a:cubicBezTo>
                  <a:cubicBezTo>
                    <a:pt x="64" y="101"/>
                    <a:pt x="64" y="101"/>
                    <a:pt x="66" y="100"/>
                  </a:cubicBezTo>
                  <a:cubicBezTo>
                    <a:pt x="67" y="100"/>
                    <a:pt x="67" y="100"/>
                    <a:pt x="68" y="101"/>
                  </a:cubicBezTo>
                  <a:cubicBezTo>
                    <a:pt x="69" y="102"/>
                    <a:pt x="68" y="105"/>
                    <a:pt x="67" y="106"/>
                  </a:cubicBezTo>
                  <a:cubicBezTo>
                    <a:pt x="67" y="107"/>
                    <a:pt x="66" y="107"/>
                    <a:pt x="66" y="108"/>
                  </a:cubicBezTo>
                  <a:cubicBezTo>
                    <a:pt x="65" y="108"/>
                    <a:pt x="64" y="108"/>
                    <a:pt x="63" y="108"/>
                  </a:cubicBezTo>
                  <a:cubicBezTo>
                    <a:pt x="60" y="108"/>
                    <a:pt x="59" y="107"/>
                    <a:pt x="59" y="104"/>
                  </a:cubicBezTo>
                  <a:cubicBezTo>
                    <a:pt x="59" y="102"/>
                    <a:pt x="59" y="101"/>
                    <a:pt x="56" y="100"/>
                  </a:cubicBezTo>
                  <a:cubicBezTo>
                    <a:pt x="55" y="100"/>
                    <a:pt x="54" y="99"/>
                    <a:pt x="55" y="98"/>
                  </a:cubicBezTo>
                  <a:cubicBezTo>
                    <a:pt x="55" y="96"/>
                    <a:pt x="55" y="95"/>
                    <a:pt x="53" y="95"/>
                  </a:cubicBezTo>
                  <a:cubicBezTo>
                    <a:pt x="52" y="94"/>
                    <a:pt x="52" y="93"/>
                    <a:pt x="52" y="92"/>
                  </a:cubicBezTo>
                  <a:cubicBezTo>
                    <a:pt x="52" y="91"/>
                    <a:pt x="52" y="90"/>
                    <a:pt x="52" y="89"/>
                  </a:cubicBezTo>
                  <a:cubicBezTo>
                    <a:pt x="52" y="88"/>
                    <a:pt x="52" y="87"/>
                    <a:pt x="51" y="87"/>
                  </a:cubicBezTo>
                  <a:cubicBezTo>
                    <a:pt x="48" y="85"/>
                    <a:pt x="47" y="82"/>
                    <a:pt x="46" y="79"/>
                  </a:cubicBezTo>
                  <a:cubicBezTo>
                    <a:pt x="45" y="78"/>
                    <a:pt x="44" y="76"/>
                    <a:pt x="42" y="75"/>
                  </a:cubicBezTo>
                  <a:cubicBezTo>
                    <a:pt x="41" y="74"/>
                    <a:pt x="40" y="73"/>
                    <a:pt x="40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38" y="69"/>
                    <a:pt x="38" y="68"/>
                    <a:pt x="38" y="67"/>
                  </a:cubicBezTo>
                  <a:cubicBezTo>
                    <a:pt x="38" y="66"/>
                    <a:pt x="37" y="64"/>
                    <a:pt x="36" y="63"/>
                  </a:cubicBezTo>
                  <a:cubicBezTo>
                    <a:pt x="35" y="63"/>
                    <a:pt x="34" y="62"/>
                    <a:pt x="35" y="60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5"/>
                    <a:pt x="32" y="55"/>
                    <a:pt x="30" y="55"/>
                  </a:cubicBezTo>
                  <a:cubicBezTo>
                    <a:pt x="29" y="55"/>
                    <a:pt x="29" y="55"/>
                    <a:pt x="29" y="54"/>
                  </a:cubicBezTo>
                  <a:cubicBezTo>
                    <a:pt x="29" y="52"/>
                    <a:pt x="27" y="52"/>
                    <a:pt x="27" y="50"/>
                  </a:cubicBezTo>
                  <a:cubicBezTo>
                    <a:pt x="27" y="50"/>
                    <a:pt x="26" y="49"/>
                    <a:pt x="26" y="49"/>
                  </a:cubicBezTo>
                  <a:cubicBezTo>
                    <a:pt x="25" y="49"/>
                    <a:pt x="25" y="49"/>
                    <a:pt x="24" y="49"/>
                  </a:cubicBezTo>
                  <a:cubicBezTo>
                    <a:pt x="21" y="49"/>
                    <a:pt x="21" y="49"/>
                    <a:pt x="21" y="46"/>
                  </a:cubicBezTo>
                  <a:cubicBezTo>
                    <a:pt x="20" y="44"/>
                    <a:pt x="20" y="44"/>
                    <a:pt x="18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5" y="44"/>
                    <a:pt x="13" y="44"/>
                    <a:pt x="13" y="41"/>
                  </a:cubicBezTo>
                  <a:cubicBezTo>
                    <a:pt x="13" y="41"/>
                    <a:pt x="12" y="40"/>
                    <a:pt x="12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3" y="36"/>
                    <a:pt x="14" y="36"/>
                    <a:pt x="14" y="36"/>
                  </a:cubicBezTo>
                  <a:cubicBezTo>
                    <a:pt x="15" y="36"/>
                    <a:pt x="15" y="35"/>
                    <a:pt x="15" y="35"/>
                  </a:cubicBezTo>
                  <a:cubicBezTo>
                    <a:pt x="15" y="34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404">
              <a:extLst>
                <a:ext uri="{FF2B5EF4-FFF2-40B4-BE49-F238E27FC236}">
                  <a16:creationId xmlns:a16="http://schemas.microsoft.com/office/drawing/2014/main" id="{7A3C1BBB-C7C7-4D59-CEAF-94E4411CC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2176463"/>
              <a:ext cx="109537" cy="236538"/>
            </a:xfrm>
            <a:custGeom>
              <a:avLst/>
              <a:gdLst>
                <a:gd name="T0" fmla="*/ 0 w 16"/>
                <a:gd name="T1" fmla="*/ 1 h 35"/>
                <a:gd name="T2" fmla="*/ 0 w 16"/>
                <a:gd name="T3" fmla="*/ 0 h 35"/>
                <a:gd name="T4" fmla="*/ 1 w 16"/>
                <a:gd name="T5" fmla="*/ 1 h 35"/>
                <a:gd name="T6" fmla="*/ 16 w 16"/>
                <a:gd name="T7" fmla="*/ 35 h 35"/>
                <a:gd name="T8" fmla="*/ 0 w 16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4" y="13"/>
                    <a:pt x="10" y="25"/>
                    <a:pt x="16" y="35"/>
                  </a:cubicBezTo>
                  <a:cubicBezTo>
                    <a:pt x="8" y="26"/>
                    <a:pt x="3" y="14"/>
                    <a:pt x="0" y="1"/>
                  </a:cubicBezTo>
                  <a:close/>
                </a:path>
              </a:pathLst>
            </a:custGeom>
            <a:solidFill>
              <a:srgbClr val="1A1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405">
              <a:extLst>
                <a:ext uri="{FF2B5EF4-FFF2-40B4-BE49-F238E27FC236}">
                  <a16:creationId xmlns:a16="http://schemas.microsoft.com/office/drawing/2014/main" id="{B4F97F32-F4EE-C476-4B46-CF82CDAF1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5" y="2122488"/>
              <a:ext cx="34925" cy="20638"/>
            </a:xfrm>
            <a:custGeom>
              <a:avLst/>
              <a:gdLst>
                <a:gd name="T0" fmla="*/ 4 w 5"/>
                <a:gd name="T1" fmla="*/ 1 h 3"/>
                <a:gd name="T2" fmla="*/ 4 w 5"/>
                <a:gd name="T3" fmla="*/ 3 h 3"/>
                <a:gd name="T4" fmla="*/ 3 w 5"/>
                <a:gd name="T5" fmla="*/ 3 h 3"/>
                <a:gd name="T6" fmla="*/ 3 w 5"/>
                <a:gd name="T7" fmla="*/ 1 h 3"/>
                <a:gd name="T8" fmla="*/ 0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5" y="1"/>
                    <a:pt x="5" y="2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0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1F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406">
              <a:extLst>
                <a:ext uri="{FF2B5EF4-FFF2-40B4-BE49-F238E27FC236}">
                  <a16:creationId xmlns:a16="http://schemas.microsoft.com/office/drawing/2014/main" id="{448ADED6-6B47-3783-8B00-EB611EE2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088" y="2840038"/>
              <a:ext cx="263525" cy="614363"/>
            </a:xfrm>
            <a:custGeom>
              <a:avLst/>
              <a:gdLst>
                <a:gd name="T0" fmla="*/ 39 w 39"/>
                <a:gd name="T1" fmla="*/ 91 h 91"/>
                <a:gd name="T2" fmla="*/ 38 w 39"/>
                <a:gd name="T3" fmla="*/ 91 h 91"/>
                <a:gd name="T4" fmla="*/ 33 w 39"/>
                <a:gd name="T5" fmla="*/ 82 h 91"/>
                <a:gd name="T6" fmla="*/ 32 w 39"/>
                <a:gd name="T7" fmla="*/ 80 h 91"/>
                <a:gd name="T8" fmla="*/ 31 w 39"/>
                <a:gd name="T9" fmla="*/ 76 h 91"/>
                <a:gd name="T10" fmla="*/ 27 w 39"/>
                <a:gd name="T11" fmla="*/ 70 h 91"/>
                <a:gd name="T12" fmla="*/ 25 w 39"/>
                <a:gd name="T13" fmla="*/ 67 h 91"/>
                <a:gd name="T14" fmla="*/ 24 w 39"/>
                <a:gd name="T15" fmla="*/ 66 h 91"/>
                <a:gd name="T16" fmla="*/ 23 w 39"/>
                <a:gd name="T17" fmla="*/ 64 h 91"/>
                <a:gd name="T18" fmla="*/ 22 w 39"/>
                <a:gd name="T19" fmla="*/ 63 h 91"/>
                <a:gd name="T20" fmla="*/ 22 w 39"/>
                <a:gd name="T21" fmla="*/ 61 h 91"/>
                <a:gd name="T22" fmla="*/ 22 w 39"/>
                <a:gd name="T23" fmla="*/ 59 h 91"/>
                <a:gd name="T24" fmla="*/ 19 w 39"/>
                <a:gd name="T25" fmla="*/ 56 h 91"/>
                <a:gd name="T26" fmla="*/ 18 w 39"/>
                <a:gd name="T27" fmla="*/ 52 h 91"/>
                <a:gd name="T28" fmla="*/ 18 w 39"/>
                <a:gd name="T29" fmla="*/ 56 h 91"/>
                <a:gd name="T30" fmla="*/ 18 w 39"/>
                <a:gd name="T31" fmla="*/ 58 h 91"/>
                <a:gd name="T32" fmla="*/ 16 w 39"/>
                <a:gd name="T33" fmla="*/ 63 h 91"/>
                <a:gd name="T34" fmla="*/ 15 w 39"/>
                <a:gd name="T35" fmla="*/ 65 h 91"/>
                <a:gd name="T36" fmla="*/ 14 w 39"/>
                <a:gd name="T37" fmla="*/ 55 h 91"/>
                <a:gd name="T38" fmla="*/ 13 w 39"/>
                <a:gd name="T39" fmla="*/ 51 h 91"/>
                <a:gd name="T40" fmla="*/ 11 w 39"/>
                <a:gd name="T41" fmla="*/ 38 h 91"/>
                <a:gd name="T42" fmla="*/ 10 w 39"/>
                <a:gd name="T43" fmla="*/ 32 h 91"/>
                <a:gd name="T44" fmla="*/ 9 w 39"/>
                <a:gd name="T45" fmla="*/ 31 h 91"/>
                <a:gd name="T46" fmla="*/ 8 w 39"/>
                <a:gd name="T47" fmla="*/ 27 h 91"/>
                <a:gd name="T48" fmla="*/ 6 w 39"/>
                <a:gd name="T49" fmla="*/ 23 h 91"/>
                <a:gd name="T50" fmla="*/ 5 w 39"/>
                <a:gd name="T51" fmla="*/ 16 h 91"/>
                <a:gd name="T52" fmla="*/ 3 w 39"/>
                <a:gd name="T53" fmla="*/ 11 h 91"/>
                <a:gd name="T54" fmla="*/ 2 w 39"/>
                <a:gd name="T55" fmla="*/ 4 h 91"/>
                <a:gd name="T56" fmla="*/ 1 w 39"/>
                <a:gd name="T57" fmla="*/ 2 h 91"/>
                <a:gd name="T58" fmla="*/ 1 w 39"/>
                <a:gd name="T59" fmla="*/ 0 h 91"/>
                <a:gd name="T60" fmla="*/ 2 w 39"/>
                <a:gd name="T61" fmla="*/ 1 h 91"/>
                <a:gd name="T62" fmla="*/ 3 w 39"/>
                <a:gd name="T63" fmla="*/ 2 h 91"/>
                <a:gd name="T64" fmla="*/ 6 w 39"/>
                <a:gd name="T65" fmla="*/ 11 h 91"/>
                <a:gd name="T66" fmla="*/ 7 w 39"/>
                <a:gd name="T67" fmla="*/ 15 h 91"/>
                <a:gd name="T68" fmla="*/ 8 w 39"/>
                <a:gd name="T69" fmla="*/ 17 h 91"/>
                <a:gd name="T70" fmla="*/ 10 w 39"/>
                <a:gd name="T71" fmla="*/ 22 h 91"/>
                <a:gd name="T72" fmla="*/ 12 w 39"/>
                <a:gd name="T73" fmla="*/ 25 h 91"/>
                <a:gd name="T74" fmla="*/ 16 w 39"/>
                <a:gd name="T75" fmla="*/ 29 h 91"/>
                <a:gd name="T76" fmla="*/ 16 w 39"/>
                <a:gd name="T77" fmla="*/ 30 h 91"/>
                <a:gd name="T78" fmla="*/ 18 w 39"/>
                <a:gd name="T79" fmla="*/ 34 h 91"/>
                <a:gd name="T80" fmla="*/ 19 w 39"/>
                <a:gd name="T81" fmla="*/ 36 h 91"/>
                <a:gd name="T82" fmla="*/ 20 w 39"/>
                <a:gd name="T83" fmla="*/ 40 h 91"/>
                <a:gd name="T84" fmla="*/ 21 w 39"/>
                <a:gd name="T85" fmla="*/ 42 h 91"/>
                <a:gd name="T86" fmla="*/ 22 w 39"/>
                <a:gd name="T87" fmla="*/ 47 h 91"/>
                <a:gd name="T88" fmla="*/ 24 w 39"/>
                <a:gd name="T89" fmla="*/ 55 h 91"/>
                <a:gd name="T90" fmla="*/ 24 w 39"/>
                <a:gd name="T91" fmla="*/ 58 h 91"/>
                <a:gd name="T92" fmla="*/ 26 w 39"/>
                <a:gd name="T93" fmla="*/ 59 h 91"/>
                <a:gd name="T94" fmla="*/ 28 w 39"/>
                <a:gd name="T95" fmla="*/ 63 h 91"/>
                <a:gd name="T96" fmla="*/ 29 w 39"/>
                <a:gd name="T97" fmla="*/ 65 h 91"/>
                <a:gd name="T98" fmla="*/ 29 w 39"/>
                <a:gd name="T99" fmla="*/ 67 h 91"/>
                <a:gd name="T100" fmla="*/ 30 w 39"/>
                <a:gd name="T101" fmla="*/ 65 h 91"/>
                <a:gd name="T102" fmla="*/ 30 w 39"/>
                <a:gd name="T103" fmla="*/ 63 h 91"/>
                <a:gd name="T104" fmla="*/ 31 w 39"/>
                <a:gd name="T105" fmla="*/ 63 h 91"/>
                <a:gd name="T106" fmla="*/ 32 w 39"/>
                <a:gd name="T107" fmla="*/ 65 h 91"/>
                <a:gd name="T108" fmla="*/ 33 w 39"/>
                <a:gd name="T109" fmla="*/ 72 h 91"/>
                <a:gd name="T110" fmla="*/ 37 w 39"/>
                <a:gd name="T111" fmla="*/ 84 h 91"/>
                <a:gd name="T112" fmla="*/ 39 w 39"/>
                <a:gd name="T1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" h="91">
                  <a:moveTo>
                    <a:pt x="39" y="91"/>
                  </a:moveTo>
                  <a:cubicBezTo>
                    <a:pt x="38" y="91"/>
                    <a:pt x="38" y="91"/>
                    <a:pt x="38" y="91"/>
                  </a:cubicBezTo>
                  <a:cubicBezTo>
                    <a:pt x="37" y="87"/>
                    <a:pt x="34" y="85"/>
                    <a:pt x="33" y="82"/>
                  </a:cubicBezTo>
                  <a:cubicBezTo>
                    <a:pt x="33" y="81"/>
                    <a:pt x="33" y="80"/>
                    <a:pt x="32" y="80"/>
                  </a:cubicBezTo>
                  <a:cubicBezTo>
                    <a:pt x="32" y="78"/>
                    <a:pt x="31" y="77"/>
                    <a:pt x="31" y="76"/>
                  </a:cubicBezTo>
                  <a:cubicBezTo>
                    <a:pt x="30" y="74"/>
                    <a:pt x="27" y="73"/>
                    <a:pt x="27" y="70"/>
                  </a:cubicBezTo>
                  <a:cubicBezTo>
                    <a:pt x="27" y="69"/>
                    <a:pt x="26" y="67"/>
                    <a:pt x="25" y="67"/>
                  </a:cubicBezTo>
                  <a:cubicBezTo>
                    <a:pt x="23" y="67"/>
                    <a:pt x="23" y="66"/>
                    <a:pt x="24" y="66"/>
                  </a:cubicBezTo>
                  <a:cubicBezTo>
                    <a:pt x="25" y="64"/>
                    <a:pt x="24" y="64"/>
                    <a:pt x="23" y="64"/>
                  </a:cubicBezTo>
                  <a:cubicBezTo>
                    <a:pt x="23" y="63"/>
                    <a:pt x="23" y="63"/>
                    <a:pt x="22" y="63"/>
                  </a:cubicBezTo>
                  <a:cubicBezTo>
                    <a:pt x="20" y="62"/>
                    <a:pt x="20" y="62"/>
                    <a:pt x="22" y="61"/>
                  </a:cubicBezTo>
                  <a:cubicBezTo>
                    <a:pt x="23" y="60"/>
                    <a:pt x="22" y="59"/>
                    <a:pt x="22" y="59"/>
                  </a:cubicBezTo>
                  <a:cubicBezTo>
                    <a:pt x="19" y="59"/>
                    <a:pt x="19" y="58"/>
                    <a:pt x="19" y="56"/>
                  </a:cubicBezTo>
                  <a:cubicBezTo>
                    <a:pt x="19" y="55"/>
                    <a:pt x="19" y="53"/>
                    <a:pt x="18" y="52"/>
                  </a:cubicBezTo>
                  <a:cubicBezTo>
                    <a:pt x="18" y="54"/>
                    <a:pt x="18" y="55"/>
                    <a:pt x="18" y="56"/>
                  </a:cubicBezTo>
                  <a:cubicBezTo>
                    <a:pt x="18" y="57"/>
                    <a:pt x="18" y="58"/>
                    <a:pt x="18" y="58"/>
                  </a:cubicBezTo>
                  <a:cubicBezTo>
                    <a:pt x="16" y="59"/>
                    <a:pt x="16" y="61"/>
                    <a:pt x="16" y="63"/>
                  </a:cubicBezTo>
                  <a:cubicBezTo>
                    <a:pt x="16" y="64"/>
                    <a:pt x="16" y="65"/>
                    <a:pt x="15" y="65"/>
                  </a:cubicBezTo>
                  <a:cubicBezTo>
                    <a:pt x="14" y="62"/>
                    <a:pt x="14" y="58"/>
                    <a:pt x="14" y="55"/>
                  </a:cubicBezTo>
                  <a:cubicBezTo>
                    <a:pt x="14" y="54"/>
                    <a:pt x="13" y="53"/>
                    <a:pt x="13" y="51"/>
                  </a:cubicBezTo>
                  <a:cubicBezTo>
                    <a:pt x="12" y="47"/>
                    <a:pt x="12" y="42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10" y="31"/>
                    <a:pt x="9" y="31"/>
                    <a:pt x="9" y="31"/>
                  </a:cubicBezTo>
                  <a:cubicBezTo>
                    <a:pt x="7" y="30"/>
                    <a:pt x="8" y="29"/>
                    <a:pt x="8" y="27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6" y="20"/>
                    <a:pt x="5" y="18"/>
                    <a:pt x="5" y="16"/>
                  </a:cubicBezTo>
                  <a:cubicBezTo>
                    <a:pt x="5" y="14"/>
                    <a:pt x="4" y="13"/>
                    <a:pt x="3" y="11"/>
                  </a:cubicBezTo>
                  <a:cubicBezTo>
                    <a:pt x="3" y="9"/>
                    <a:pt x="1" y="7"/>
                    <a:pt x="2" y="4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5"/>
                    <a:pt x="5" y="8"/>
                    <a:pt x="6" y="11"/>
                  </a:cubicBezTo>
                  <a:cubicBezTo>
                    <a:pt x="6" y="13"/>
                    <a:pt x="7" y="14"/>
                    <a:pt x="7" y="15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10" y="18"/>
                    <a:pt x="11" y="20"/>
                    <a:pt x="10" y="22"/>
                  </a:cubicBezTo>
                  <a:cubicBezTo>
                    <a:pt x="10" y="24"/>
                    <a:pt x="10" y="25"/>
                    <a:pt x="12" y="25"/>
                  </a:cubicBezTo>
                  <a:cubicBezTo>
                    <a:pt x="13" y="26"/>
                    <a:pt x="15" y="28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2"/>
                    <a:pt x="16" y="33"/>
                    <a:pt x="18" y="34"/>
                  </a:cubicBezTo>
                  <a:cubicBezTo>
                    <a:pt x="19" y="34"/>
                    <a:pt x="20" y="35"/>
                    <a:pt x="19" y="36"/>
                  </a:cubicBezTo>
                  <a:cubicBezTo>
                    <a:pt x="19" y="37"/>
                    <a:pt x="19" y="39"/>
                    <a:pt x="20" y="40"/>
                  </a:cubicBezTo>
                  <a:cubicBezTo>
                    <a:pt x="21" y="40"/>
                    <a:pt x="22" y="41"/>
                    <a:pt x="21" y="42"/>
                  </a:cubicBezTo>
                  <a:cubicBezTo>
                    <a:pt x="21" y="44"/>
                    <a:pt x="22" y="46"/>
                    <a:pt x="22" y="47"/>
                  </a:cubicBezTo>
                  <a:cubicBezTo>
                    <a:pt x="23" y="50"/>
                    <a:pt x="24" y="52"/>
                    <a:pt x="24" y="55"/>
                  </a:cubicBezTo>
                  <a:cubicBezTo>
                    <a:pt x="24" y="56"/>
                    <a:pt x="23" y="57"/>
                    <a:pt x="24" y="58"/>
                  </a:cubicBezTo>
                  <a:cubicBezTo>
                    <a:pt x="25" y="57"/>
                    <a:pt x="25" y="57"/>
                    <a:pt x="26" y="59"/>
                  </a:cubicBezTo>
                  <a:cubicBezTo>
                    <a:pt x="26" y="60"/>
                    <a:pt x="27" y="62"/>
                    <a:pt x="28" y="63"/>
                  </a:cubicBezTo>
                  <a:cubicBezTo>
                    <a:pt x="29" y="63"/>
                    <a:pt x="29" y="64"/>
                    <a:pt x="29" y="65"/>
                  </a:cubicBezTo>
                  <a:cubicBezTo>
                    <a:pt x="29" y="66"/>
                    <a:pt x="29" y="67"/>
                    <a:pt x="29" y="67"/>
                  </a:cubicBezTo>
                  <a:cubicBezTo>
                    <a:pt x="30" y="67"/>
                    <a:pt x="30" y="66"/>
                    <a:pt x="30" y="65"/>
                  </a:cubicBezTo>
                  <a:cubicBezTo>
                    <a:pt x="30" y="64"/>
                    <a:pt x="29" y="64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2" y="64"/>
                    <a:pt x="32" y="64"/>
                    <a:pt x="32" y="65"/>
                  </a:cubicBezTo>
                  <a:cubicBezTo>
                    <a:pt x="31" y="68"/>
                    <a:pt x="32" y="70"/>
                    <a:pt x="33" y="72"/>
                  </a:cubicBezTo>
                  <a:cubicBezTo>
                    <a:pt x="33" y="77"/>
                    <a:pt x="35" y="81"/>
                    <a:pt x="37" y="84"/>
                  </a:cubicBezTo>
                  <a:cubicBezTo>
                    <a:pt x="38" y="87"/>
                    <a:pt x="38" y="89"/>
                    <a:pt x="39" y="91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407">
              <a:extLst>
                <a:ext uri="{FF2B5EF4-FFF2-40B4-BE49-F238E27FC236}">
                  <a16:creationId xmlns:a16="http://schemas.microsoft.com/office/drawing/2014/main" id="{B3BFB790-4F43-3A01-FB89-0B2E67472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450" y="3151188"/>
              <a:ext cx="169862" cy="263525"/>
            </a:xfrm>
            <a:custGeom>
              <a:avLst/>
              <a:gdLst>
                <a:gd name="T0" fmla="*/ 1 w 25"/>
                <a:gd name="T1" fmla="*/ 7 h 39"/>
                <a:gd name="T2" fmla="*/ 1 w 25"/>
                <a:gd name="T3" fmla="*/ 3 h 39"/>
                <a:gd name="T4" fmla="*/ 4 w 25"/>
                <a:gd name="T5" fmla="*/ 0 h 39"/>
                <a:gd name="T6" fmla="*/ 6 w 25"/>
                <a:gd name="T7" fmla="*/ 2 h 39"/>
                <a:gd name="T8" fmla="*/ 8 w 25"/>
                <a:gd name="T9" fmla="*/ 5 h 39"/>
                <a:gd name="T10" fmla="*/ 10 w 25"/>
                <a:gd name="T11" fmla="*/ 8 h 39"/>
                <a:gd name="T12" fmla="*/ 11 w 25"/>
                <a:gd name="T13" fmla="*/ 10 h 39"/>
                <a:gd name="T14" fmla="*/ 13 w 25"/>
                <a:gd name="T15" fmla="*/ 13 h 39"/>
                <a:gd name="T16" fmla="*/ 15 w 25"/>
                <a:gd name="T17" fmla="*/ 15 h 39"/>
                <a:gd name="T18" fmla="*/ 18 w 25"/>
                <a:gd name="T19" fmla="*/ 19 h 39"/>
                <a:gd name="T20" fmla="*/ 18 w 25"/>
                <a:gd name="T21" fmla="*/ 21 h 39"/>
                <a:gd name="T22" fmla="*/ 23 w 25"/>
                <a:gd name="T23" fmla="*/ 27 h 39"/>
                <a:gd name="T24" fmla="*/ 25 w 25"/>
                <a:gd name="T25" fmla="*/ 35 h 39"/>
                <a:gd name="T26" fmla="*/ 22 w 25"/>
                <a:gd name="T27" fmla="*/ 38 h 39"/>
                <a:gd name="T28" fmla="*/ 17 w 25"/>
                <a:gd name="T29" fmla="*/ 37 h 39"/>
                <a:gd name="T30" fmla="*/ 10 w 25"/>
                <a:gd name="T31" fmla="*/ 30 h 39"/>
                <a:gd name="T32" fmla="*/ 6 w 25"/>
                <a:gd name="T33" fmla="*/ 25 h 39"/>
                <a:gd name="T34" fmla="*/ 5 w 25"/>
                <a:gd name="T35" fmla="*/ 23 h 39"/>
                <a:gd name="T36" fmla="*/ 2 w 25"/>
                <a:gd name="T37" fmla="*/ 16 h 39"/>
                <a:gd name="T38" fmla="*/ 1 w 25"/>
                <a:gd name="T3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9">
                  <a:moveTo>
                    <a:pt x="1" y="7"/>
                  </a:moveTo>
                  <a:cubicBezTo>
                    <a:pt x="0" y="6"/>
                    <a:pt x="1" y="4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11" y="9"/>
                    <a:pt x="11" y="10"/>
                  </a:cubicBezTo>
                  <a:cubicBezTo>
                    <a:pt x="12" y="11"/>
                    <a:pt x="13" y="12"/>
                    <a:pt x="13" y="13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6"/>
                    <a:pt x="18" y="17"/>
                    <a:pt x="18" y="19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20" y="23"/>
                    <a:pt x="21" y="25"/>
                    <a:pt x="23" y="27"/>
                  </a:cubicBezTo>
                  <a:cubicBezTo>
                    <a:pt x="24" y="29"/>
                    <a:pt x="25" y="32"/>
                    <a:pt x="25" y="35"/>
                  </a:cubicBezTo>
                  <a:cubicBezTo>
                    <a:pt x="25" y="36"/>
                    <a:pt x="23" y="37"/>
                    <a:pt x="22" y="38"/>
                  </a:cubicBezTo>
                  <a:cubicBezTo>
                    <a:pt x="20" y="39"/>
                    <a:pt x="19" y="38"/>
                    <a:pt x="17" y="37"/>
                  </a:cubicBezTo>
                  <a:cubicBezTo>
                    <a:pt x="15" y="35"/>
                    <a:pt x="12" y="33"/>
                    <a:pt x="10" y="30"/>
                  </a:cubicBezTo>
                  <a:cubicBezTo>
                    <a:pt x="8" y="29"/>
                    <a:pt x="6" y="27"/>
                    <a:pt x="6" y="25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3" y="21"/>
                    <a:pt x="2" y="19"/>
                    <a:pt x="2" y="16"/>
                  </a:cubicBezTo>
                  <a:cubicBezTo>
                    <a:pt x="2" y="13"/>
                    <a:pt x="0" y="10"/>
                    <a:pt x="1" y="7"/>
                  </a:cubicBezTo>
                  <a:close/>
                </a:path>
              </a:pathLst>
            </a:custGeom>
            <a:solidFill>
              <a:srgbClr val="BA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Oval 408">
              <a:extLst>
                <a:ext uri="{FF2B5EF4-FFF2-40B4-BE49-F238E27FC236}">
                  <a16:creationId xmlns:a16="http://schemas.microsoft.com/office/drawing/2014/main" id="{41E6F867-1454-9907-32FF-55181DC1B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0900" y="3184525"/>
              <a:ext cx="14287" cy="14288"/>
            </a:xfrm>
            <a:prstGeom prst="ellipse">
              <a:avLst/>
            </a:prstGeom>
            <a:solidFill>
              <a:srgbClr val="E3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409">
              <a:extLst>
                <a:ext uri="{FF2B5EF4-FFF2-40B4-BE49-F238E27FC236}">
                  <a16:creationId xmlns:a16="http://schemas.microsoft.com/office/drawing/2014/main" id="{E2C19CB3-3835-928C-0B6D-422C4D2E4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0175" y="3414713"/>
              <a:ext cx="26987" cy="1270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2" y="2"/>
                    <a:pt x="3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B5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410">
              <a:extLst>
                <a:ext uri="{FF2B5EF4-FFF2-40B4-BE49-F238E27FC236}">
                  <a16:creationId xmlns:a16="http://schemas.microsoft.com/office/drawing/2014/main" id="{EF7D01CC-0E8B-2717-CEE9-220B61AAE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1900238"/>
              <a:ext cx="20637" cy="1270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1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2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20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411">
              <a:extLst>
                <a:ext uri="{FF2B5EF4-FFF2-40B4-BE49-F238E27FC236}">
                  <a16:creationId xmlns:a16="http://schemas.microsoft.com/office/drawing/2014/main" id="{6A3D6266-10C8-ECEE-B0F7-2C613752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0" y="2224088"/>
              <a:ext cx="14287" cy="26988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0 w 2"/>
                <a:gd name="T5" fmla="*/ 4 h 4"/>
                <a:gd name="T6" fmla="*/ 1 w 2"/>
                <a:gd name="T7" fmla="*/ 2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0"/>
                    <a:pt x="2" y="0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E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Freeform 412">
              <a:extLst>
                <a:ext uri="{FF2B5EF4-FFF2-40B4-BE49-F238E27FC236}">
                  <a16:creationId xmlns:a16="http://schemas.microsoft.com/office/drawing/2014/main" id="{A479DC08-227B-CA89-01C6-58E15DDF7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5888" y="3252788"/>
              <a:ext cx="14287" cy="1270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5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2356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A5D0-35D9-40B7-9572-2FF693D5833D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84D6A-5C02-4435-BCAE-5F1E43C756AF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1E19-0AD6-4D9B-AAC0-18B6B314F242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0E6C-E226-43B4-A35E-EA4AED8DFC36}"/>
              </a:ext>
            </a:extLst>
          </p:cNvPr>
          <p:cNvSpPr txBox="1"/>
          <p:nvPr/>
        </p:nvSpPr>
        <p:spPr>
          <a:xfrm>
            <a:off x="310849" y="397564"/>
            <a:ext cx="6163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43" name="Picture 19" descr="130 ideas de Fiestas Patrias en 2022 | decoración fiestas patrias chile,  felices fiestas patrias chile, bandera de chile">
            <a:extLst>
              <a:ext uri="{FF2B5EF4-FFF2-40B4-BE49-F238E27FC236}">
                <a16:creationId xmlns:a16="http://schemas.microsoft.com/office/drawing/2014/main" id="{4C1F140D-A14B-40C8-AAC5-D58409D9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62" y="1807002"/>
            <a:ext cx="4575877" cy="4653434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elogramo 29">
            <a:extLst>
              <a:ext uri="{FF2B5EF4-FFF2-40B4-BE49-F238E27FC236}">
                <a16:creationId xmlns:a16="http://schemas.microsoft.com/office/drawing/2014/main" id="{C00F9890-04C0-4E83-B2CD-867A80C211CC}"/>
              </a:ext>
            </a:extLst>
          </p:cNvPr>
          <p:cNvSpPr/>
          <p:nvPr/>
        </p:nvSpPr>
        <p:spPr>
          <a:xfrm>
            <a:off x="-13917" y="0"/>
            <a:ext cx="6109917" cy="6856365"/>
          </a:xfrm>
          <a:prstGeom prst="parallelogram">
            <a:avLst/>
          </a:prstGeom>
          <a:solidFill>
            <a:srgbClr val="C52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91A70-0F4A-4584-AF5D-FC8BC816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682" y="2122288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CBD4D9-5124-450A-A8EC-60D3DF33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997" y="3086043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C525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C83050-6580-4D7A-86F4-1F0F296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313" y="4049798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C525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2F80-328B-4334-AC65-F4E776D4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629" y="5013553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DB180B3E-9FE6-4BA5-805F-E2C0FAD38417}"/>
              </a:ext>
            </a:extLst>
          </p:cNvPr>
          <p:cNvSpPr/>
          <p:nvPr/>
        </p:nvSpPr>
        <p:spPr>
          <a:xfrm>
            <a:off x="5459282" y="2209234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D57F7611-C4F5-4419-BDD3-AFFD48AA5C2C}"/>
              </a:ext>
            </a:extLst>
          </p:cNvPr>
          <p:cNvSpPr/>
          <p:nvPr/>
        </p:nvSpPr>
        <p:spPr>
          <a:xfrm>
            <a:off x="5166989" y="3172864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48">
            <a:extLst>
              <a:ext uri="{FF2B5EF4-FFF2-40B4-BE49-F238E27FC236}">
                <a16:creationId xmlns:a16="http://schemas.microsoft.com/office/drawing/2014/main" id="{75B84676-7726-44D7-A040-EB3F68BB5D6B}"/>
              </a:ext>
            </a:extLst>
          </p:cNvPr>
          <p:cNvSpPr/>
          <p:nvPr/>
        </p:nvSpPr>
        <p:spPr>
          <a:xfrm>
            <a:off x="4874697" y="4136494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9">
            <a:extLst>
              <a:ext uri="{FF2B5EF4-FFF2-40B4-BE49-F238E27FC236}">
                <a16:creationId xmlns:a16="http://schemas.microsoft.com/office/drawing/2014/main" id="{E669CFDC-A6B8-42A7-806B-910E0AC74538}"/>
              </a:ext>
            </a:extLst>
          </p:cNvPr>
          <p:cNvSpPr/>
          <p:nvPr/>
        </p:nvSpPr>
        <p:spPr>
          <a:xfrm>
            <a:off x="4582405" y="5100125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336C6476-1498-4A5D-9DED-74DA3D2CF3CE}"/>
              </a:ext>
            </a:extLst>
          </p:cNvPr>
          <p:cNvSpPr txBox="1"/>
          <p:nvPr/>
        </p:nvSpPr>
        <p:spPr>
          <a:xfrm flipH="1">
            <a:off x="5445651" y="2279397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260AB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rgbClr val="3260AB"/>
              </a:solidFill>
              <a:cs typeface="Calibri" pitchFamily="34" charset="0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DBFE1735-B489-43C7-A9E9-9717C9108E67}"/>
              </a:ext>
            </a:extLst>
          </p:cNvPr>
          <p:cNvSpPr txBox="1"/>
          <p:nvPr/>
        </p:nvSpPr>
        <p:spPr>
          <a:xfrm flipH="1">
            <a:off x="5153358" y="3242719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E73648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rgbClr val="E73648"/>
              </a:solidFill>
              <a:cs typeface="Calibri" pitchFamily="34" charset="0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C9CC9EAF-D976-4DDE-9744-040BF6C07E83}"/>
              </a:ext>
            </a:extLst>
          </p:cNvPr>
          <p:cNvSpPr txBox="1"/>
          <p:nvPr/>
        </p:nvSpPr>
        <p:spPr>
          <a:xfrm flipH="1">
            <a:off x="4861066" y="420604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C52527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rgbClr val="C52527"/>
              </a:solidFill>
              <a:cs typeface="Calibri" pitchFamily="34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BA94842A-6C50-4AE3-B79D-1B67705E47FB}"/>
              </a:ext>
            </a:extLst>
          </p:cNvPr>
          <p:cNvSpPr txBox="1"/>
          <p:nvPr/>
        </p:nvSpPr>
        <p:spPr>
          <a:xfrm flipH="1">
            <a:off x="4568774" y="516936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260AB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rgbClr val="3260AB"/>
              </a:solidFill>
              <a:cs typeface="Calibri" pitchFamily="34" charset="0"/>
            </a:endParaRPr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7BE739A9-FDCA-4BCE-92AC-9815DEE1C014}"/>
              </a:ext>
            </a:extLst>
          </p:cNvPr>
          <p:cNvGrpSpPr/>
          <p:nvPr/>
        </p:nvGrpSpPr>
        <p:grpSpPr>
          <a:xfrm>
            <a:off x="6253589" y="2180656"/>
            <a:ext cx="5178473" cy="703010"/>
            <a:chOff x="2135876" y="1656375"/>
            <a:chExt cx="2138114" cy="703010"/>
          </a:xfrm>
        </p:grpSpPr>
        <p:sp>
          <p:nvSpPr>
            <p:cNvPr id="16" name="TextBox 55">
              <a:extLst>
                <a:ext uri="{FF2B5EF4-FFF2-40B4-BE49-F238E27FC236}">
                  <a16:creationId xmlns:a16="http://schemas.microsoft.com/office/drawing/2014/main" id="{5F8361CD-69FF-484E-894C-16A02D805E5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A983CCAD-E57D-4271-BDA7-681D7B24E261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CBA9DC59-BFB8-4593-9ECA-8861DA8BF028}"/>
              </a:ext>
            </a:extLst>
          </p:cNvPr>
          <p:cNvGrpSpPr/>
          <p:nvPr/>
        </p:nvGrpSpPr>
        <p:grpSpPr>
          <a:xfrm>
            <a:off x="5962539" y="3147234"/>
            <a:ext cx="5178473" cy="703010"/>
            <a:chOff x="2135876" y="1656375"/>
            <a:chExt cx="2138114" cy="703010"/>
          </a:xfrm>
        </p:grpSpPr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99DE4AD4-B45E-4656-8764-C9FC318B9DB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9785A2AD-E3F3-4C01-9828-F4B3D408C73C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5F4FB84E-166B-4BB5-BE89-F7B94D32C3F5}"/>
              </a:ext>
            </a:extLst>
          </p:cNvPr>
          <p:cNvGrpSpPr/>
          <p:nvPr/>
        </p:nvGrpSpPr>
        <p:grpSpPr>
          <a:xfrm>
            <a:off x="5671490" y="4113812"/>
            <a:ext cx="5178473" cy="703010"/>
            <a:chOff x="2135876" y="1656375"/>
            <a:chExt cx="2138114" cy="703010"/>
          </a:xfrm>
        </p:grpSpPr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7B868BC4-E68D-4E88-A255-B8922B96AD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3" name="TextBox 62">
              <a:extLst>
                <a:ext uri="{FF2B5EF4-FFF2-40B4-BE49-F238E27FC236}">
                  <a16:creationId xmlns:a16="http://schemas.microsoft.com/office/drawing/2014/main" id="{ACF9C58E-81E7-4297-AE6F-E81F2DCF5E31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id="{9DE1CBC9-BB04-4599-8FB3-7943BF10B134}"/>
              </a:ext>
            </a:extLst>
          </p:cNvPr>
          <p:cNvGrpSpPr/>
          <p:nvPr/>
        </p:nvGrpSpPr>
        <p:grpSpPr>
          <a:xfrm>
            <a:off x="5380441" y="5080390"/>
            <a:ext cx="5178473" cy="703010"/>
            <a:chOff x="2135876" y="1656375"/>
            <a:chExt cx="2138114" cy="703010"/>
          </a:xfrm>
        </p:grpSpPr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164DDED0-31BF-48BF-B766-DCDF9CFE52C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EA2DD53E-58DB-4177-8A96-F88B31D9F6E0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66">
            <a:extLst>
              <a:ext uri="{FF2B5EF4-FFF2-40B4-BE49-F238E27FC236}">
                <a16:creationId xmlns:a16="http://schemas.microsoft.com/office/drawing/2014/main" id="{022C9605-ED8D-46B0-AD57-3F9862F996B4}"/>
              </a:ext>
            </a:extLst>
          </p:cNvPr>
          <p:cNvSpPr txBox="1"/>
          <p:nvPr/>
        </p:nvSpPr>
        <p:spPr>
          <a:xfrm>
            <a:off x="7145880" y="997199"/>
            <a:ext cx="4731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CHILEN PATRIOT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TextBox 67">
            <a:extLst>
              <a:ext uri="{FF2B5EF4-FFF2-40B4-BE49-F238E27FC236}">
                <a16:creationId xmlns:a16="http://schemas.microsoft.com/office/drawing/2014/main" id="{A2FC25AD-51FC-4CFB-BE84-9EE9602801FA}"/>
              </a:ext>
            </a:extLst>
          </p:cNvPr>
          <p:cNvSpPr txBox="1"/>
          <p:nvPr/>
        </p:nvSpPr>
        <p:spPr>
          <a:xfrm>
            <a:off x="6253589" y="414813"/>
            <a:ext cx="52013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rgbClr val="3260AB"/>
                </a:solidFill>
                <a:cs typeface="Arial" pitchFamily="34" charset="0"/>
              </a:rPr>
              <a:t>FESTIVALS PATRIAS </a:t>
            </a:r>
            <a:endParaRPr lang="ko-KR" altLang="en-US" sz="3600" b="1" dirty="0">
              <a:solidFill>
                <a:srgbClr val="3260AB"/>
              </a:solidFill>
              <a:cs typeface="Arial" pitchFamily="34" charset="0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6AFD172C-8E0F-4B72-B243-7F0415CB97E3}"/>
              </a:ext>
            </a:extLst>
          </p:cNvPr>
          <p:cNvSpPr>
            <a:spLocks/>
          </p:cNvSpPr>
          <p:nvPr/>
        </p:nvSpPr>
        <p:spPr bwMode="auto">
          <a:xfrm>
            <a:off x="1160409" y="1530114"/>
            <a:ext cx="3940921" cy="4763605"/>
          </a:xfrm>
          <a:custGeom>
            <a:avLst/>
            <a:gdLst>
              <a:gd name="T0" fmla="*/ 243 w 2914"/>
              <a:gd name="T1" fmla="*/ 980 h 3522"/>
              <a:gd name="T2" fmla="*/ 183 w 2914"/>
              <a:gd name="T3" fmla="*/ 1246 h 3522"/>
              <a:gd name="T4" fmla="*/ 219 w 2914"/>
              <a:gd name="T5" fmla="*/ 1417 h 3522"/>
              <a:gd name="T6" fmla="*/ 128 w 2914"/>
              <a:gd name="T7" fmla="*/ 1529 h 3522"/>
              <a:gd name="T8" fmla="*/ 242 w 2914"/>
              <a:gd name="T9" fmla="*/ 1601 h 3522"/>
              <a:gd name="T10" fmla="*/ 236 w 2914"/>
              <a:gd name="T11" fmla="*/ 1676 h 3522"/>
              <a:gd name="T12" fmla="*/ 313 w 2914"/>
              <a:gd name="T13" fmla="*/ 1823 h 3522"/>
              <a:gd name="T14" fmla="*/ 396 w 2914"/>
              <a:gd name="T15" fmla="*/ 1915 h 3522"/>
              <a:gd name="T16" fmla="*/ 409 w 2914"/>
              <a:gd name="T17" fmla="*/ 1966 h 3522"/>
              <a:gd name="T18" fmla="*/ 696 w 2914"/>
              <a:gd name="T19" fmla="*/ 2031 h 3522"/>
              <a:gd name="T20" fmla="*/ 1083 w 2914"/>
              <a:gd name="T21" fmla="*/ 2006 h 3522"/>
              <a:gd name="T22" fmla="*/ 1184 w 2914"/>
              <a:gd name="T23" fmla="*/ 2230 h 3522"/>
              <a:gd name="T24" fmla="*/ 866 w 2914"/>
              <a:gd name="T25" fmla="*/ 2402 h 3522"/>
              <a:gd name="T26" fmla="*/ 810 w 2914"/>
              <a:gd name="T27" fmla="*/ 2537 h 3522"/>
              <a:gd name="T28" fmla="*/ 859 w 2914"/>
              <a:gd name="T29" fmla="*/ 2659 h 3522"/>
              <a:gd name="T30" fmla="*/ 538 w 2914"/>
              <a:gd name="T31" fmla="*/ 3421 h 3522"/>
              <a:gd name="T32" fmla="*/ 549 w 2914"/>
              <a:gd name="T33" fmla="*/ 3494 h 3522"/>
              <a:gd name="T34" fmla="*/ 810 w 2914"/>
              <a:gd name="T35" fmla="*/ 3521 h 3522"/>
              <a:gd name="T36" fmla="*/ 1215 w 2914"/>
              <a:gd name="T37" fmla="*/ 3491 h 3522"/>
              <a:gd name="T38" fmla="*/ 2018 w 2914"/>
              <a:gd name="T39" fmla="*/ 3107 h 3522"/>
              <a:gd name="T40" fmla="*/ 1797 w 2914"/>
              <a:gd name="T41" fmla="*/ 2563 h 3522"/>
              <a:gd name="T42" fmla="*/ 1710 w 2914"/>
              <a:gd name="T43" fmla="*/ 2442 h 3522"/>
              <a:gd name="T44" fmla="*/ 1582 w 2914"/>
              <a:gd name="T45" fmla="*/ 2072 h 3522"/>
              <a:gd name="T46" fmla="*/ 1493 w 2914"/>
              <a:gd name="T47" fmla="*/ 2025 h 3522"/>
              <a:gd name="T48" fmla="*/ 1513 w 2914"/>
              <a:gd name="T49" fmla="*/ 1784 h 3522"/>
              <a:gd name="T50" fmla="*/ 1894 w 2914"/>
              <a:gd name="T51" fmla="*/ 1545 h 3522"/>
              <a:gd name="T52" fmla="*/ 2205 w 2914"/>
              <a:gd name="T53" fmla="*/ 836 h 3522"/>
              <a:gd name="T54" fmla="*/ 2201 w 2914"/>
              <a:gd name="T55" fmla="*/ 561 h 3522"/>
              <a:gd name="T56" fmla="*/ 2325 w 2914"/>
              <a:gd name="T57" fmla="*/ 547 h 3522"/>
              <a:gd name="T58" fmla="*/ 2478 w 2914"/>
              <a:gd name="T59" fmla="*/ 925 h 3522"/>
              <a:gd name="T60" fmla="*/ 2177 w 2914"/>
              <a:gd name="T61" fmla="*/ 1529 h 3522"/>
              <a:gd name="T62" fmla="*/ 2360 w 2914"/>
              <a:gd name="T63" fmla="*/ 2086 h 3522"/>
              <a:gd name="T64" fmla="*/ 2693 w 2914"/>
              <a:gd name="T65" fmla="*/ 2045 h 3522"/>
              <a:gd name="T66" fmla="*/ 2641 w 2914"/>
              <a:gd name="T67" fmla="*/ 2020 h 3522"/>
              <a:gd name="T68" fmla="*/ 2607 w 2914"/>
              <a:gd name="T69" fmla="*/ 1609 h 3522"/>
              <a:gd name="T70" fmla="*/ 2911 w 2914"/>
              <a:gd name="T71" fmla="*/ 909 h 3522"/>
              <a:gd name="T72" fmla="*/ 2414 w 2914"/>
              <a:gd name="T73" fmla="*/ 350 h 3522"/>
              <a:gd name="T74" fmla="*/ 2434 w 2914"/>
              <a:gd name="T75" fmla="*/ 299 h 3522"/>
              <a:gd name="T76" fmla="*/ 2500 w 2914"/>
              <a:gd name="T77" fmla="*/ 58 h 3522"/>
              <a:gd name="T78" fmla="*/ 2307 w 2914"/>
              <a:gd name="T79" fmla="*/ 150 h 3522"/>
              <a:gd name="T80" fmla="*/ 2252 w 2914"/>
              <a:gd name="T81" fmla="*/ 166 h 3522"/>
              <a:gd name="T82" fmla="*/ 2137 w 2914"/>
              <a:gd name="T83" fmla="*/ 31 h 3522"/>
              <a:gd name="T84" fmla="*/ 2051 w 2914"/>
              <a:gd name="T85" fmla="*/ 348 h 3522"/>
              <a:gd name="T86" fmla="*/ 1478 w 2914"/>
              <a:gd name="T87" fmla="*/ 31 h 3522"/>
              <a:gd name="T88" fmla="*/ 825 w 2914"/>
              <a:gd name="T89" fmla="*/ 93 h 3522"/>
              <a:gd name="T90" fmla="*/ 636 w 2914"/>
              <a:gd name="T91" fmla="*/ 177 h 3522"/>
              <a:gd name="T92" fmla="*/ 110 w 2914"/>
              <a:gd name="T93" fmla="*/ 306 h 3522"/>
              <a:gd name="T94" fmla="*/ 0 w 2914"/>
              <a:gd name="T95" fmla="*/ 558 h 3522"/>
              <a:gd name="T96" fmla="*/ 25 w 2914"/>
              <a:gd name="T97" fmla="*/ 759 h 3522"/>
              <a:gd name="T98" fmla="*/ 234 w 2914"/>
              <a:gd name="T99" fmla="*/ 742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14" h="3522">
                <a:moveTo>
                  <a:pt x="234" y="742"/>
                </a:moveTo>
                <a:cubicBezTo>
                  <a:pt x="227" y="825"/>
                  <a:pt x="228" y="902"/>
                  <a:pt x="243" y="980"/>
                </a:cubicBezTo>
                <a:cubicBezTo>
                  <a:pt x="258" y="1058"/>
                  <a:pt x="303" y="1124"/>
                  <a:pt x="334" y="1195"/>
                </a:cubicBezTo>
                <a:cubicBezTo>
                  <a:pt x="288" y="1233"/>
                  <a:pt x="237" y="1250"/>
                  <a:pt x="183" y="1246"/>
                </a:cubicBezTo>
                <a:cubicBezTo>
                  <a:pt x="220" y="1273"/>
                  <a:pt x="261" y="1275"/>
                  <a:pt x="304" y="1277"/>
                </a:cubicBezTo>
                <a:cubicBezTo>
                  <a:pt x="284" y="1330"/>
                  <a:pt x="254" y="1375"/>
                  <a:pt x="219" y="1417"/>
                </a:cubicBezTo>
                <a:cubicBezTo>
                  <a:pt x="193" y="1450"/>
                  <a:pt x="162" y="1478"/>
                  <a:pt x="131" y="1507"/>
                </a:cubicBezTo>
                <a:cubicBezTo>
                  <a:pt x="122" y="1515"/>
                  <a:pt x="120" y="1522"/>
                  <a:pt x="128" y="1529"/>
                </a:cubicBezTo>
                <a:cubicBezTo>
                  <a:pt x="143" y="1543"/>
                  <a:pt x="159" y="1556"/>
                  <a:pt x="177" y="1567"/>
                </a:cubicBezTo>
                <a:cubicBezTo>
                  <a:pt x="198" y="1579"/>
                  <a:pt x="220" y="1590"/>
                  <a:pt x="242" y="1601"/>
                </a:cubicBezTo>
                <a:cubicBezTo>
                  <a:pt x="251" y="1606"/>
                  <a:pt x="253" y="1612"/>
                  <a:pt x="250" y="1622"/>
                </a:cubicBezTo>
                <a:cubicBezTo>
                  <a:pt x="244" y="1640"/>
                  <a:pt x="240" y="1658"/>
                  <a:pt x="236" y="1676"/>
                </a:cubicBezTo>
                <a:cubicBezTo>
                  <a:pt x="226" y="1716"/>
                  <a:pt x="231" y="1735"/>
                  <a:pt x="267" y="1753"/>
                </a:cubicBezTo>
                <a:cubicBezTo>
                  <a:pt x="299" y="1768"/>
                  <a:pt x="313" y="1787"/>
                  <a:pt x="313" y="1823"/>
                </a:cubicBezTo>
                <a:cubicBezTo>
                  <a:pt x="312" y="1854"/>
                  <a:pt x="334" y="1874"/>
                  <a:pt x="360" y="1889"/>
                </a:cubicBezTo>
                <a:cubicBezTo>
                  <a:pt x="373" y="1897"/>
                  <a:pt x="385" y="1905"/>
                  <a:pt x="396" y="1915"/>
                </a:cubicBezTo>
                <a:cubicBezTo>
                  <a:pt x="409" y="1928"/>
                  <a:pt x="415" y="1945"/>
                  <a:pt x="409" y="1964"/>
                </a:cubicBezTo>
                <a:cubicBezTo>
                  <a:pt x="409" y="1965"/>
                  <a:pt x="409" y="1966"/>
                  <a:pt x="409" y="1966"/>
                </a:cubicBezTo>
                <a:cubicBezTo>
                  <a:pt x="392" y="2044"/>
                  <a:pt x="412" y="2056"/>
                  <a:pt x="487" y="2066"/>
                </a:cubicBezTo>
                <a:cubicBezTo>
                  <a:pt x="559" y="2075"/>
                  <a:pt x="628" y="2055"/>
                  <a:pt x="696" y="2031"/>
                </a:cubicBezTo>
                <a:cubicBezTo>
                  <a:pt x="748" y="2013"/>
                  <a:pt x="798" y="1987"/>
                  <a:pt x="851" y="1968"/>
                </a:cubicBezTo>
                <a:cubicBezTo>
                  <a:pt x="935" y="1936"/>
                  <a:pt x="1015" y="1948"/>
                  <a:pt x="1083" y="2006"/>
                </a:cubicBezTo>
                <a:cubicBezTo>
                  <a:pt x="1105" y="2025"/>
                  <a:pt x="1118" y="2055"/>
                  <a:pt x="1133" y="2082"/>
                </a:cubicBezTo>
                <a:cubicBezTo>
                  <a:pt x="1158" y="2128"/>
                  <a:pt x="1177" y="2176"/>
                  <a:pt x="1184" y="2230"/>
                </a:cubicBezTo>
                <a:cubicBezTo>
                  <a:pt x="1136" y="2252"/>
                  <a:pt x="1089" y="2274"/>
                  <a:pt x="1041" y="2297"/>
                </a:cubicBezTo>
                <a:cubicBezTo>
                  <a:pt x="980" y="2327"/>
                  <a:pt x="916" y="2354"/>
                  <a:pt x="866" y="2402"/>
                </a:cubicBezTo>
                <a:cubicBezTo>
                  <a:pt x="845" y="2422"/>
                  <a:pt x="828" y="2446"/>
                  <a:pt x="812" y="2471"/>
                </a:cubicBezTo>
                <a:cubicBezTo>
                  <a:pt x="799" y="2491"/>
                  <a:pt x="798" y="2514"/>
                  <a:pt x="810" y="2537"/>
                </a:cubicBezTo>
                <a:cubicBezTo>
                  <a:pt x="827" y="2566"/>
                  <a:pt x="841" y="2596"/>
                  <a:pt x="858" y="2625"/>
                </a:cubicBezTo>
                <a:cubicBezTo>
                  <a:pt x="865" y="2637"/>
                  <a:pt x="867" y="2645"/>
                  <a:pt x="859" y="2659"/>
                </a:cubicBezTo>
                <a:cubicBezTo>
                  <a:pt x="811" y="2738"/>
                  <a:pt x="762" y="2815"/>
                  <a:pt x="719" y="2896"/>
                </a:cubicBezTo>
                <a:cubicBezTo>
                  <a:pt x="632" y="3062"/>
                  <a:pt x="568" y="3236"/>
                  <a:pt x="538" y="3421"/>
                </a:cubicBezTo>
                <a:cubicBezTo>
                  <a:pt x="535" y="3437"/>
                  <a:pt x="535" y="3454"/>
                  <a:pt x="532" y="3469"/>
                </a:cubicBezTo>
                <a:cubicBezTo>
                  <a:pt x="528" y="3485"/>
                  <a:pt x="535" y="3491"/>
                  <a:pt x="549" y="3494"/>
                </a:cubicBezTo>
                <a:cubicBezTo>
                  <a:pt x="605" y="3504"/>
                  <a:pt x="661" y="3514"/>
                  <a:pt x="703" y="3522"/>
                </a:cubicBezTo>
                <a:cubicBezTo>
                  <a:pt x="738" y="3521"/>
                  <a:pt x="774" y="3521"/>
                  <a:pt x="810" y="3521"/>
                </a:cubicBezTo>
                <a:cubicBezTo>
                  <a:pt x="863" y="3521"/>
                  <a:pt x="915" y="3521"/>
                  <a:pt x="967" y="3521"/>
                </a:cubicBezTo>
                <a:cubicBezTo>
                  <a:pt x="1032" y="3513"/>
                  <a:pt x="1124" y="3505"/>
                  <a:pt x="1215" y="3491"/>
                </a:cubicBezTo>
                <a:cubicBezTo>
                  <a:pt x="1418" y="3458"/>
                  <a:pt x="1605" y="3383"/>
                  <a:pt x="1779" y="3273"/>
                </a:cubicBezTo>
                <a:cubicBezTo>
                  <a:pt x="1861" y="3221"/>
                  <a:pt x="1944" y="3171"/>
                  <a:pt x="2018" y="3107"/>
                </a:cubicBezTo>
                <a:cubicBezTo>
                  <a:pt x="2040" y="3088"/>
                  <a:pt x="2048" y="3072"/>
                  <a:pt x="2038" y="3042"/>
                </a:cubicBezTo>
                <a:cubicBezTo>
                  <a:pt x="1980" y="2870"/>
                  <a:pt x="1911" y="2705"/>
                  <a:pt x="1797" y="2563"/>
                </a:cubicBezTo>
                <a:cubicBezTo>
                  <a:pt x="1771" y="2531"/>
                  <a:pt x="1743" y="2501"/>
                  <a:pt x="1717" y="2469"/>
                </a:cubicBezTo>
                <a:cubicBezTo>
                  <a:pt x="1711" y="2462"/>
                  <a:pt x="1709" y="2451"/>
                  <a:pt x="1710" y="2442"/>
                </a:cubicBezTo>
                <a:cubicBezTo>
                  <a:pt x="1722" y="2332"/>
                  <a:pt x="1721" y="2223"/>
                  <a:pt x="1675" y="2121"/>
                </a:cubicBezTo>
                <a:cubicBezTo>
                  <a:pt x="1643" y="2048"/>
                  <a:pt x="1645" y="2057"/>
                  <a:pt x="1582" y="2072"/>
                </a:cubicBezTo>
                <a:cubicBezTo>
                  <a:pt x="1556" y="2078"/>
                  <a:pt x="1531" y="2087"/>
                  <a:pt x="1503" y="2095"/>
                </a:cubicBezTo>
                <a:cubicBezTo>
                  <a:pt x="1499" y="2071"/>
                  <a:pt x="1495" y="2048"/>
                  <a:pt x="1493" y="2025"/>
                </a:cubicBezTo>
                <a:cubicBezTo>
                  <a:pt x="1486" y="1952"/>
                  <a:pt x="1487" y="1880"/>
                  <a:pt x="1500" y="1808"/>
                </a:cubicBezTo>
                <a:cubicBezTo>
                  <a:pt x="1502" y="1799"/>
                  <a:pt x="1507" y="1790"/>
                  <a:pt x="1513" y="1784"/>
                </a:cubicBezTo>
                <a:cubicBezTo>
                  <a:pt x="1573" y="1725"/>
                  <a:pt x="1647" y="1687"/>
                  <a:pt x="1720" y="1647"/>
                </a:cubicBezTo>
                <a:cubicBezTo>
                  <a:pt x="1779" y="1614"/>
                  <a:pt x="1840" y="1585"/>
                  <a:pt x="1894" y="1545"/>
                </a:cubicBezTo>
                <a:cubicBezTo>
                  <a:pt x="1989" y="1476"/>
                  <a:pt x="2054" y="1381"/>
                  <a:pt x="2104" y="1275"/>
                </a:cubicBezTo>
                <a:cubicBezTo>
                  <a:pt x="2169" y="1136"/>
                  <a:pt x="2196" y="988"/>
                  <a:pt x="2205" y="836"/>
                </a:cubicBezTo>
                <a:cubicBezTo>
                  <a:pt x="2209" y="763"/>
                  <a:pt x="2208" y="689"/>
                  <a:pt x="2208" y="616"/>
                </a:cubicBezTo>
                <a:cubicBezTo>
                  <a:pt x="2208" y="598"/>
                  <a:pt x="2205" y="579"/>
                  <a:pt x="2201" y="561"/>
                </a:cubicBezTo>
                <a:cubicBezTo>
                  <a:pt x="2197" y="543"/>
                  <a:pt x="2203" y="535"/>
                  <a:pt x="2220" y="532"/>
                </a:cubicBezTo>
                <a:cubicBezTo>
                  <a:pt x="2257" y="525"/>
                  <a:pt x="2292" y="531"/>
                  <a:pt x="2325" y="547"/>
                </a:cubicBezTo>
                <a:cubicBezTo>
                  <a:pt x="2413" y="592"/>
                  <a:pt x="2474" y="660"/>
                  <a:pt x="2498" y="757"/>
                </a:cubicBezTo>
                <a:cubicBezTo>
                  <a:pt x="2513" y="816"/>
                  <a:pt x="2497" y="871"/>
                  <a:pt x="2478" y="925"/>
                </a:cubicBezTo>
                <a:cubicBezTo>
                  <a:pt x="2446" y="1015"/>
                  <a:pt x="2399" y="1097"/>
                  <a:pt x="2353" y="1179"/>
                </a:cubicBezTo>
                <a:cubicBezTo>
                  <a:pt x="2289" y="1293"/>
                  <a:pt x="2224" y="1406"/>
                  <a:pt x="2177" y="1529"/>
                </a:cubicBezTo>
                <a:cubicBezTo>
                  <a:pt x="2149" y="1605"/>
                  <a:pt x="2129" y="1682"/>
                  <a:pt x="2129" y="1764"/>
                </a:cubicBezTo>
                <a:cubicBezTo>
                  <a:pt x="2129" y="1930"/>
                  <a:pt x="2251" y="2050"/>
                  <a:pt x="2360" y="2086"/>
                </a:cubicBezTo>
                <a:cubicBezTo>
                  <a:pt x="2429" y="2109"/>
                  <a:pt x="2501" y="2106"/>
                  <a:pt x="2571" y="2087"/>
                </a:cubicBezTo>
                <a:cubicBezTo>
                  <a:pt x="2612" y="2076"/>
                  <a:pt x="2652" y="2059"/>
                  <a:pt x="2693" y="2045"/>
                </a:cubicBezTo>
                <a:cubicBezTo>
                  <a:pt x="2692" y="2040"/>
                  <a:pt x="2692" y="2040"/>
                  <a:pt x="2692" y="2040"/>
                </a:cubicBezTo>
                <a:cubicBezTo>
                  <a:pt x="2675" y="2033"/>
                  <a:pt x="2657" y="2028"/>
                  <a:pt x="2641" y="2020"/>
                </a:cubicBezTo>
                <a:cubicBezTo>
                  <a:pt x="2559" y="1976"/>
                  <a:pt x="2516" y="1886"/>
                  <a:pt x="2530" y="1791"/>
                </a:cubicBezTo>
                <a:cubicBezTo>
                  <a:pt x="2539" y="1723"/>
                  <a:pt x="2570" y="1665"/>
                  <a:pt x="2607" y="1609"/>
                </a:cubicBezTo>
                <a:cubicBezTo>
                  <a:pt x="2683" y="1496"/>
                  <a:pt x="2759" y="1382"/>
                  <a:pt x="2819" y="1259"/>
                </a:cubicBezTo>
                <a:cubicBezTo>
                  <a:pt x="2873" y="1149"/>
                  <a:pt x="2914" y="1034"/>
                  <a:pt x="2911" y="909"/>
                </a:cubicBezTo>
                <a:cubicBezTo>
                  <a:pt x="2908" y="725"/>
                  <a:pt x="2831" y="577"/>
                  <a:pt x="2683" y="467"/>
                </a:cubicBezTo>
                <a:cubicBezTo>
                  <a:pt x="2603" y="407"/>
                  <a:pt x="2514" y="365"/>
                  <a:pt x="2414" y="350"/>
                </a:cubicBezTo>
                <a:cubicBezTo>
                  <a:pt x="2409" y="349"/>
                  <a:pt x="2403" y="347"/>
                  <a:pt x="2395" y="345"/>
                </a:cubicBezTo>
                <a:cubicBezTo>
                  <a:pt x="2408" y="329"/>
                  <a:pt x="2422" y="314"/>
                  <a:pt x="2434" y="299"/>
                </a:cubicBezTo>
                <a:cubicBezTo>
                  <a:pt x="2474" y="252"/>
                  <a:pt x="2509" y="202"/>
                  <a:pt x="2518" y="138"/>
                </a:cubicBezTo>
                <a:cubicBezTo>
                  <a:pt x="2522" y="109"/>
                  <a:pt x="2515" y="82"/>
                  <a:pt x="2500" y="58"/>
                </a:cubicBezTo>
                <a:cubicBezTo>
                  <a:pt x="2478" y="25"/>
                  <a:pt x="2443" y="17"/>
                  <a:pt x="2407" y="38"/>
                </a:cubicBezTo>
                <a:cubicBezTo>
                  <a:pt x="2362" y="65"/>
                  <a:pt x="2332" y="106"/>
                  <a:pt x="2307" y="150"/>
                </a:cubicBezTo>
                <a:cubicBezTo>
                  <a:pt x="2287" y="184"/>
                  <a:pt x="2269" y="218"/>
                  <a:pt x="2252" y="250"/>
                </a:cubicBezTo>
                <a:cubicBezTo>
                  <a:pt x="2252" y="224"/>
                  <a:pt x="2252" y="195"/>
                  <a:pt x="2252" y="166"/>
                </a:cubicBezTo>
                <a:cubicBezTo>
                  <a:pt x="2252" y="128"/>
                  <a:pt x="2247" y="91"/>
                  <a:pt x="2227" y="58"/>
                </a:cubicBezTo>
                <a:cubicBezTo>
                  <a:pt x="2207" y="23"/>
                  <a:pt x="2174" y="12"/>
                  <a:pt x="2137" y="31"/>
                </a:cubicBezTo>
                <a:cubicBezTo>
                  <a:pt x="2081" y="59"/>
                  <a:pt x="2052" y="107"/>
                  <a:pt x="2036" y="166"/>
                </a:cubicBezTo>
                <a:cubicBezTo>
                  <a:pt x="2020" y="227"/>
                  <a:pt x="2032" y="287"/>
                  <a:pt x="2051" y="348"/>
                </a:cubicBezTo>
                <a:cubicBezTo>
                  <a:pt x="2041" y="338"/>
                  <a:pt x="2032" y="328"/>
                  <a:pt x="2023" y="318"/>
                </a:cubicBezTo>
                <a:cubicBezTo>
                  <a:pt x="1876" y="156"/>
                  <a:pt x="1689" y="70"/>
                  <a:pt x="1478" y="31"/>
                </a:cubicBezTo>
                <a:cubicBezTo>
                  <a:pt x="1367" y="10"/>
                  <a:pt x="1256" y="0"/>
                  <a:pt x="1144" y="9"/>
                </a:cubicBezTo>
                <a:cubicBezTo>
                  <a:pt x="1033" y="19"/>
                  <a:pt x="927" y="49"/>
                  <a:pt x="825" y="93"/>
                </a:cubicBezTo>
                <a:cubicBezTo>
                  <a:pt x="767" y="118"/>
                  <a:pt x="712" y="150"/>
                  <a:pt x="655" y="177"/>
                </a:cubicBezTo>
                <a:cubicBezTo>
                  <a:pt x="650" y="180"/>
                  <a:pt x="641" y="180"/>
                  <a:pt x="636" y="177"/>
                </a:cubicBezTo>
                <a:cubicBezTo>
                  <a:pt x="556" y="124"/>
                  <a:pt x="469" y="119"/>
                  <a:pt x="379" y="143"/>
                </a:cubicBezTo>
                <a:cubicBezTo>
                  <a:pt x="274" y="171"/>
                  <a:pt x="182" y="223"/>
                  <a:pt x="110" y="306"/>
                </a:cubicBezTo>
                <a:cubicBezTo>
                  <a:pt x="50" y="375"/>
                  <a:pt x="15" y="455"/>
                  <a:pt x="4" y="545"/>
                </a:cubicBezTo>
                <a:cubicBezTo>
                  <a:pt x="3" y="550"/>
                  <a:pt x="1" y="554"/>
                  <a:pt x="0" y="558"/>
                </a:cubicBezTo>
                <a:cubicBezTo>
                  <a:pt x="0" y="646"/>
                  <a:pt x="0" y="646"/>
                  <a:pt x="0" y="646"/>
                </a:cubicBezTo>
                <a:cubicBezTo>
                  <a:pt x="8" y="684"/>
                  <a:pt x="15" y="722"/>
                  <a:pt x="25" y="759"/>
                </a:cubicBezTo>
                <a:cubicBezTo>
                  <a:pt x="40" y="812"/>
                  <a:pt x="65" y="860"/>
                  <a:pt x="97" y="908"/>
                </a:cubicBezTo>
                <a:cubicBezTo>
                  <a:pt x="131" y="844"/>
                  <a:pt x="178" y="792"/>
                  <a:pt x="234" y="7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03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53905" y="191235"/>
            <a:ext cx="4008338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D3E86"/>
                </a:solidFill>
              </a:rPr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1D3E86"/>
                </a:solidFill>
              </a:rPr>
              <a:t>UP</a:t>
            </a:r>
            <a:endParaRPr lang="ko-KR" altLang="en-US" sz="4800" b="1" dirty="0">
              <a:solidFill>
                <a:srgbClr val="1D3E8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1D3E86"/>
                </a:solidFill>
              </a:rPr>
              <a:t>DOWN</a:t>
            </a:r>
            <a:endParaRPr lang="ko-KR" altLang="en-US" sz="4800" b="1" dirty="0">
              <a:solidFill>
                <a:srgbClr val="1D3E8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3" name="Medio marco 2"/>
          <p:cNvSpPr/>
          <p:nvPr/>
        </p:nvSpPr>
        <p:spPr>
          <a:xfrm>
            <a:off x="-10476" y="0"/>
            <a:ext cx="754380" cy="6812736"/>
          </a:xfrm>
          <a:prstGeom prst="halfFrame">
            <a:avLst/>
          </a:prstGeom>
          <a:solidFill>
            <a:srgbClr val="2D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9" name="Medio marco 18"/>
          <p:cNvSpPr/>
          <p:nvPr/>
        </p:nvSpPr>
        <p:spPr>
          <a:xfrm flipH="1">
            <a:off x="11450955" y="-53366"/>
            <a:ext cx="727808" cy="7021997"/>
          </a:xfrm>
          <a:prstGeom prst="halfFrame">
            <a:avLst/>
          </a:prstGeom>
          <a:solidFill>
            <a:srgbClr val="2D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30" name="Marcador de posición de imagen 10">
            <a:extLst>
              <a:ext uri="{FF2B5EF4-FFF2-40B4-BE49-F238E27FC236}">
                <a16:creationId xmlns:a16="http://schemas.microsoft.com/office/drawing/2014/main" id="{B0B52AB7-EC24-460B-BD87-EEB556CFA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4"/>
          <a:stretch/>
        </p:blipFill>
        <p:spPr>
          <a:xfrm>
            <a:off x="2153366" y="1170627"/>
            <a:ext cx="7885268" cy="3646891"/>
          </a:xfrm>
          <a:prstGeom prst="rect">
            <a:avLst/>
          </a:prstGeom>
        </p:spPr>
      </p:pic>
      <p:sp>
        <p:nvSpPr>
          <p:cNvPr id="31" name="Freeform 116">
            <a:extLst>
              <a:ext uri="{FF2B5EF4-FFF2-40B4-BE49-F238E27FC236}">
                <a16:creationId xmlns:a16="http://schemas.microsoft.com/office/drawing/2014/main" id="{311483C0-51C7-4EA8-9A41-20275CCCFF2B}"/>
              </a:ext>
            </a:extLst>
          </p:cNvPr>
          <p:cNvSpPr>
            <a:spLocks noEditPoints="1"/>
          </p:cNvSpPr>
          <p:nvPr/>
        </p:nvSpPr>
        <p:spPr bwMode="auto">
          <a:xfrm rot="994317">
            <a:off x="9120567" y="417011"/>
            <a:ext cx="2997200" cy="501650"/>
          </a:xfrm>
          <a:custGeom>
            <a:avLst/>
            <a:gdLst>
              <a:gd name="T0" fmla="*/ 564 w 1970"/>
              <a:gd name="T1" fmla="*/ 261 h 328"/>
              <a:gd name="T2" fmla="*/ 522 w 1970"/>
              <a:gd name="T3" fmla="*/ 304 h 328"/>
              <a:gd name="T4" fmla="*/ 441 w 1970"/>
              <a:gd name="T5" fmla="*/ 115 h 328"/>
              <a:gd name="T6" fmla="*/ 422 w 1970"/>
              <a:gd name="T7" fmla="*/ 121 h 328"/>
              <a:gd name="T8" fmla="*/ 291 w 1970"/>
              <a:gd name="T9" fmla="*/ 275 h 328"/>
              <a:gd name="T10" fmla="*/ 225 w 1970"/>
              <a:gd name="T11" fmla="*/ 91 h 328"/>
              <a:gd name="T12" fmla="*/ 140 w 1970"/>
              <a:gd name="T13" fmla="*/ 160 h 328"/>
              <a:gd name="T14" fmla="*/ 64 w 1970"/>
              <a:gd name="T15" fmla="*/ 234 h 328"/>
              <a:gd name="T16" fmla="*/ 2 w 1970"/>
              <a:gd name="T17" fmla="*/ 23 h 328"/>
              <a:gd name="T18" fmla="*/ 1970 w 1970"/>
              <a:gd name="T19" fmla="*/ 0 h 328"/>
              <a:gd name="T20" fmla="*/ 1922 w 1970"/>
              <a:gd name="T21" fmla="*/ 216 h 328"/>
              <a:gd name="T22" fmla="*/ 1762 w 1970"/>
              <a:gd name="T23" fmla="*/ 79 h 328"/>
              <a:gd name="T24" fmla="*/ 1734 w 1970"/>
              <a:gd name="T25" fmla="*/ 132 h 328"/>
              <a:gd name="T26" fmla="*/ 1678 w 1970"/>
              <a:gd name="T27" fmla="*/ 275 h 328"/>
              <a:gd name="T28" fmla="*/ 1546 w 1970"/>
              <a:gd name="T29" fmla="*/ 117 h 328"/>
              <a:gd name="T30" fmla="*/ 1490 w 1970"/>
              <a:gd name="T31" fmla="*/ 223 h 328"/>
              <a:gd name="T32" fmla="*/ 1448 w 1970"/>
              <a:gd name="T33" fmla="*/ 304 h 328"/>
              <a:gd name="T34" fmla="*/ 1330 w 1970"/>
              <a:gd name="T35" fmla="*/ 145 h 328"/>
              <a:gd name="T36" fmla="*/ 1262 w 1970"/>
              <a:gd name="T37" fmla="*/ 246 h 328"/>
              <a:gd name="T38" fmla="*/ 1217 w 1970"/>
              <a:gd name="T39" fmla="*/ 322 h 328"/>
              <a:gd name="T40" fmla="*/ 1109 w 1970"/>
              <a:gd name="T41" fmla="*/ 158 h 328"/>
              <a:gd name="T42" fmla="*/ 1025 w 1970"/>
              <a:gd name="T43" fmla="*/ 273 h 328"/>
              <a:gd name="T44" fmla="*/ 985 w 1970"/>
              <a:gd name="T45" fmla="*/ 327 h 328"/>
              <a:gd name="T46" fmla="*/ 884 w 1970"/>
              <a:gd name="T47" fmla="*/ 152 h 328"/>
              <a:gd name="T48" fmla="*/ 814 w 1970"/>
              <a:gd name="T49" fmla="*/ 240 h 328"/>
              <a:gd name="T50" fmla="*/ 753 w 1970"/>
              <a:gd name="T51" fmla="*/ 321 h 328"/>
              <a:gd name="T52" fmla="*/ 662 w 1970"/>
              <a:gd name="T53" fmla="*/ 139 h 328"/>
              <a:gd name="T54" fmla="*/ 882 w 1970"/>
              <a:gd name="T55" fmla="*/ 123 h 328"/>
              <a:gd name="T56" fmla="*/ 995 w 1970"/>
              <a:gd name="T57" fmla="*/ 303 h 328"/>
              <a:gd name="T58" fmla="*/ 1087 w 1970"/>
              <a:gd name="T59" fmla="*/ 123 h 328"/>
              <a:gd name="T60" fmla="*/ 1758 w 1970"/>
              <a:gd name="T61" fmla="*/ 55 h 328"/>
              <a:gd name="T62" fmla="*/ 1905 w 1970"/>
              <a:gd name="T63" fmla="*/ 218 h 328"/>
              <a:gd name="T64" fmla="*/ 1955 w 1970"/>
              <a:gd name="T65" fmla="*/ 31 h 328"/>
              <a:gd name="T66" fmla="*/ 1758 w 1970"/>
              <a:gd name="T67" fmla="*/ 55 h 328"/>
              <a:gd name="T68" fmla="*/ 70 w 1970"/>
              <a:gd name="T69" fmla="*/ 221 h 328"/>
              <a:gd name="T70" fmla="*/ 11 w 1970"/>
              <a:gd name="T71" fmla="*/ 14 h 328"/>
              <a:gd name="T72" fmla="*/ 519 w 1970"/>
              <a:gd name="T73" fmla="*/ 289 h 328"/>
              <a:gd name="T74" fmla="*/ 649 w 1970"/>
              <a:gd name="T75" fmla="*/ 112 h 328"/>
              <a:gd name="T76" fmla="*/ 519 w 1970"/>
              <a:gd name="T77" fmla="*/ 289 h 328"/>
              <a:gd name="T78" fmla="*/ 1323 w 1970"/>
              <a:gd name="T79" fmla="*/ 112 h 328"/>
              <a:gd name="T80" fmla="*/ 1452 w 1970"/>
              <a:gd name="T81" fmla="*/ 29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70" h="328">
                <a:moveTo>
                  <a:pt x="655" y="125"/>
                </a:moveTo>
                <a:cubicBezTo>
                  <a:pt x="624" y="171"/>
                  <a:pt x="594" y="216"/>
                  <a:pt x="564" y="261"/>
                </a:cubicBezTo>
                <a:cubicBezTo>
                  <a:pt x="558" y="270"/>
                  <a:pt x="552" y="280"/>
                  <a:pt x="544" y="288"/>
                </a:cubicBezTo>
                <a:cubicBezTo>
                  <a:pt x="538" y="295"/>
                  <a:pt x="529" y="304"/>
                  <a:pt x="522" y="304"/>
                </a:cubicBezTo>
                <a:cubicBezTo>
                  <a:pt x="515" y="303"/>
                  <a:pt x="508" y="291"/>
                  <a:pt x="504" y="283"/>
                </a:cubicBezTo>
                <a:cubicBezTo>
                  <a:pt x="483" y="227"/>
                  <a:pt x="462" y="171"/>
                  <a:pt x="441" y="115"/>
                </a:cubicBezTo>
                <a:cubicBezTo>
                  <a:pt x="440" y="112"/>
                  <a:pt x="439" y="109"/>
                  <a:pt x="436" y="103"/>
                </a:cubicBezTo>
                <a:cubicBezTo>
                  <a:pt x="430" y="110"/>
                  <a:pt x="426" y="115"/>
                  <a:pt x="422" y="121"/>
                </a:cubicBezTo>
                <a:cubicBezTo>
                  <a:pt x="387" y="167"/>
                  <a:pt x="352" y="213"/>
                  <a:pt x="316" y="259"/>
                </a:cubicBezTo>
                <a:cubicBezTo>
                  <a:pt x="310" y="267"/>
                  <a:pt x="300" y="274"/>
                  <a:pt x="291" y="275"/>
                </a:cubicBezTo>
                <a:cubicBezTo>
                  <a:pt x="286" y="275"/>
                  <a:pt x="278" y="261"/>
                  <a:pt x="275" y="253"/>
                </a:cubicBezTo>
                <a:cubicBezTo>
                  <a:pt x="258" y="199"/>
                  <a:pt x="242" y="145"/>
                  <a:pt x="225" y="91"/>
                </a:cubicBezTo>
                <a:cubicBezTo>
                  <a:pt x="223" y="85"/>
                  <a:pt x="221" y="79"/>
                  <a:pt x="218" y="69"/>
                </a:cubicBezTo>
                <a:cubicBezTo>
                  <a:pt x="191" y="101"/>
                  <a:pt x="166" y="131"/>
                  <a:pt x="140" y="160"/>
                </a:cubicBezTo>
                <a:cubicBezTo>
                  <a:pt x="122" y="182"/>
                  <a:pt x="104" y="203"/>
                  <a:pt x="85" y="223"/>
                </a:cubicBezTo>
                <a:cubicBezTo>
                  <a:pt x="79" y="229"/>
                  <a:pt x="70" y="236"/>
                  <a:pt x="64" y="234"/>
                </a:cubicBezTo>
                <a:cubicBezTo>
                  <a:pt x="58" y="233"/>
                  <a:pt x="51" y="223"/>
                  <a:pt x="49" y="215"/>
                </a:cubicBezTo>
                <a:cubicBezTo>
                  <a:pt x="33" y="151"/>
                  <a:pt x="18" y="87"/>
                  <a:pt x="2" y="23"/>
                </a:cubicBezTo>
                <a:cubicBezTo>
                  <a:pt x="1" y="17"/>
                  <a:pt x="1" y="9"/>
                  <a:pt x="0" y="0"/>
                </a:cubicBezTo>
                <a:cubicBezTo>
                  <a:pt x="658" y="151"/>
                  <a:pt x="1312" y="151"/>
                  <a:pt x="1970" y="0"/>
                </a:cubicBezTo>
                <a:cubicBezTo>
                  <a:pt x="1970" y="8"/>
                  <a:pt x="1970" y="15"/>
                  <a:pt x="1969" y="22"/>
                </a:cubicBezTo>
                <a:cubicBezTo>
                  <a:pt x="1953" y="87"/>
                  <a:pt x="1938" y="151"/>
                  <a:pt x="1922" y="216"/>
                </a:cubicBezTo>
                <a:cubicBezTo>
                  <a:pt x="1916" y="239"/>
                  <a:pt x="1903" y="242"/>
                  <a:pt x="1887" y="225"/>
                </a:cubicBezTo>
                <a:cubicBezTo>
                  <a:pt x="1845" y="176"/>
                  <a:pt x="1803" y="128"/>
                  <a:pt x="1762" y="79"/>
                </a:cubicBezTo>
                <a:cubicBezTo>
                  <a:pt x="1760" y="77"/>
                  <a:pt x="1758" y="74"/>
                  <a:pt x="1754" y="67"/>
                </a:cubicBezTo>
                <a:cubicBezTo>
                  <a:pt x="1746" y="92"/>
                  <a:pt x="1740" y="112"/>
                  <a:pt x="1734" y="132"/>
                </a:cubicBezTo>
                <a:cubicBezTo>
                  <a:pt x="1721" y="172"/>
                  <a:pt x="1709" y="212"/>
                  <a:pt x="1696" y="252"/>
                </a:cubicBezTo>
                <a:cubicBezTo>
                  <a:pt x="1693" y="261"/>
                  <a:pt x="1685" y="274"/>
                  <a:pt x="1678" y="275"/>
                </a:cubicBezTo>
                <a:cubicBezTo>
                  <a:pt x="1671" y="276"/>
                  <a:pt x="1660" y="266"/>
                  <a:pt x="1654" y="258"/>
                </a:cubicBezTo>
                <a:cubicBezTo>
                  <a:pt x="1618" y="212"/>
                  <a:pt x="1582" y="164"/>
                  <a:pt x="1546" y="117"/>
                </a:cubicBezTo>
                <a:cubicBezTo>
                  <a:pt x="1543" y="113"/>
                  <a:pt x="1539" y="109"/>
                  <a:pt x="1535" y="103"/>
                </a:cubicBezTo>
                <a:cubicBezTo>
                  <a:pt x="1519" y="144"/>
                  <a:pt x="1505" y="184"/>
                  <a:pt x="1490" y="223"/>
                </a:cubicBezTo>
                <a:cubicBezTo>
                  <a:pt x="1482" y="244"/>
                  <a:pt x="1475" y="265"/>
                  <a:pt x="1465" y="286"/>
                </a:cubicBezTo>
                <a:cubicBezTo>
                  <a:pt x="1462" y="293"/>
                  <a:pt x="1455" y="302"/>
                  <a:pt x="1448" y="304"/>
                </a:cubicBezTo>
                <a:cubicBezTo>
                  <a:pt x="1443" y="305"/>
                  <a:pt x="1433" y="297"/>
                  <a:pt x="1428" y="291"/>
                </a:cubicBezTo>
                <a:cubicBezTo>
                  <a:pt x="1395" y="243"/>
                  <a:pt x="1362" y="194"/>
                  <a:pt x="1330" y="145"/>
                </a:cubicBezTo>
                <a:cubicBezTo>
                  <a:pt x="1326" y="139"/>
                  <a:pt x="1321" y="133"/>
                  <a:pt x="1316" y="125"/>
                </a:cubicBezTo>
                <a:cubicBezTo>
                  <a:pt x="1297" y="167"/>
                  <a:pt x="1280" y="207"/>
                  <a:pt x="1262" y="246"/>
                </a:cubicBezTo>
                <a:cubicBezTo>
                  <a:pt x="1254" y="265"/>
                  <a:pt x="1246" y="284"/>
                  <a:pt x="1236" y="303"/>
                </a:cubicBezTo>
                <a:cubicBezTo>
                  <a:pt x="1232" y="311"/>
                  <a:pt x="1224" y="320"/>
                  <a:pt x="1217" y="322"/>
                </a:cubicBezTo>
                <a:cubicBezTo>
                  <a:pt x="1211" y="323"/>
                  <a:pt x="1201" y="313"/>
                  <a:pt x="1197" y="306"/>
                </a:cubicBezTo>
                <a:cubicBezTo>
                  <a:pt x="1167" y="257"/>
                  <a:pt x="1138" y="207"/>
                  <a:pt x="1109" y="158"/>
                </a:cubicBezTo>
                <a:cubicBezTo>
                  <a:pt x="1105" y="151"/>
                  <a:pt x="1101" y="145"/>
                  <a:pt x="1096" y="136"/>
                </a:cubicBezTo>
                <a:cubicBezTo>
                  <a:pt x="1071" y="183"/>
                  <a:pt x="1048" y="228"/>
                  <a:pt x="1025" y="273"/>
                </a:cubicBezTo>
                <a:cubicBezTo>
                  <a:pt x="1018" y="286"/>
                  <a:pt x="1012" y="299"/>
                  <a:pt x="1004" y="312"/>
                </a:cubicBezTo>
                <a:cubicBezTo>
                  <a:pt x="1000" y="319"/>
                  <a:pt x="992" y="327"/>
                  <a:pt x="985" y="327"/>
                </a:cubicBezTo>
                <a:cubicBezTo>
                  <a:pt x="979" y="328"/>
                  <a:pt x="970" y="319"/>
                  <a:pt x="967" y="312"/>
                </a:cubicBezTo>
                <a:cubicBezTo>
                  <a:pt x="939" y="259"/>
                  <a:pt x="912" y="206"/>
                  <a:pt x="884" y="152"/>
                </a:cubicBezTo>
                <a:cubicBezTo>
                  <a:pt x="882" y="148"/>
                  <a:pt x="879" y="143"/>
                  <a:pt x="875" y="136"/>
                </a:cubicBezTo>
                <a:cubicBezTo>
                  <a:pt x="854" y="172"/>
                  <a:pt x="834" y="206"/>
                  <a:pt x="814" y="240"/>
                </a:cubicBezTo>
                <a:cubicBezTo>
                  <a:pt x="801" y="262"/>
                  <a:pt x="789" y="284"/>
                  <a:pt x="774" y="305"/>
                </a:cubicBezTo>
                <a:cubicBezTo>
                  <a:pt x="770" y="312"/>
                  <a:pt x="760" y="321"/>
                  <a:pt x="753" y="321"/>
                </a:cubicBezTo>
                <a:cubicBezTo>
                  <a:pt x="747" y="321"/>
                  <a:pt x="739" y="311"/>
                  <a:pt x="735" y="303"/>
                </a:cubicBezTo>
                <a:cubicBezTo>
                  <a:pt x="710" y="249"/>
                  <a:pt x="686" y="194"/>
                  <a:pt x="662" y="139"/>
                </a:cubicBezTo>
                <a:cubicBezTo>
                  <a:pt x="660" y="135"/>
                  <a:pt x="658" y="131"/>
                  <a:pt x="655" y="125"/>
                </a:cubicBezTo>
                <a:close/>
                <a:moveTo>
                  <a:pt x="882" y="123"/>
                </a:moveTo>
                <a:cubicBezTo>
                  <a:pt x="915" y="186"/>
                  <a:pt x="946" y="246"/>
                  <a:pt x="978" y="306"/>
                </a:cubicBezTo>
                <a:cubicBezTo>
                  <a:pt x="984" y="317"/>
                  <a:pt x="990" y="312"/>
                  <a:pt x="995" y="303"/>
                </a:cubicBezTo>
                <a:cubicBezTo>
                  <a:pt x="1016" y="261"/>
                  <a:pt x="1038" y="219"/>
                  <a:pt x="1060" y="177"/>
                </a:cubicBezTo>
                <a:cubicBezTo>
                  <a:pt x="1069" y="160"/>
                  <a:pt x="1078" y="142"/>
                  <a:pt x="1087" y="123"/>
                </a:cubicBezTo>
                <a:cubicBezTo>
                  <a:pt x="1019" y="123"/>
                  <a:pt x="953" y="123"/>
                  <a:pt x="882" y="123"/>
                </a:cubicBezTo>
                <a:close/>
                <a:moveTo>
                  <a:pt x="1758" y="55"/>
                </a:moveTo>
                <a:cubicBezTo>
                  <a:pt x="1805" y="109"/>
                  <a:pt x="1848" y="159"/>
                  <a:pt x="1891" y="208"/>
                </a:cubicBezTo>
                <a:cubicBezTo>
                  <a:pt x="1895" y="212"/>
                  <a:pt x="1900" y="215"/>
                  <a:pt x="1905" y="218"/>
                </a:cubicBezTo>
                <a:cubicBezTo>
                  <a:pt x="1908" y="213"/>
                  <a:pt x="1911" y="208"/>
                  <a:pt x="1913" y="203"/>
                </a:cubicBezTo>
                <a:cubicBezTo>
                  <a:pt x="1927" y="146"/>
                  <a:pt x="1941" y="88"/>
                  <a:pt x="1955" y="31"/>
                </a:cubicBezTo>
                <a:cubicBezTo>
                  <a:pt x="1957" y="26"/>
                  <a:pt x="1956" y="21"/>
                  <a:pt x="1956" y="15"/>
                </a:cubicBezTo>
                <a:cubicBezTo>
                  <a:pt x="1890" y="28"/>
                  <a:pt x="1827" y="41"/>
                  <a:pt x="1758" y="55"/>
                </a:cubicBezTo>
                <a:close/>
                <a:moveTo>
                  <a:pt x="62" y="220"/>
                </a:moveTo>
                <a:cubicBezTo>
                  <a:pt x="65" y="221"/>
                  <a:pt x="67" y="221"/>
                  <a:pt x="70" y="221"/>
                </a:cubicBezTo>
                <a:cubicBezTo>
                  <a:pt x="116" y="167"/>
                  <a:pt x="163" y="112"/>
                  <a:pt x="212" y="55"/>
                </a:cubicBezTo>
                <a:cubicBezTo>
                  <a:pt x="143" y="41"/>
                  <a:pt x="80" y="28"/>
                  <a:pt x="11" y="14"/>
                </a:cubicBezTo>
                <a:cubicBezTo>
                  <a:pt x="29" y="85"/>
                  <a:pt x="45" y="152"/>
                  <a:pt x="62" y="220"/>
                </a:cubicBezTo>
                <a:close/>
                <a:moveTo>
                  <a:pt x="519" y="289"/>
                </a:moveTo>
                <a:cubicBezTo>
                  <a:pt x="522" y="290"/>
                  <a:pt x="524" y="290"/>
                  <a:pt x="527" y="291"/>
                </a:cubicBezTo>
                <a:cubicBezTo>
                  <a:pt x="567" y="232"/>
                  <a:pt x="606" y="174"/>
                  <a:pt x="649" y="112"/>
                </a:cubicBezTo>
                <a:cubicBezTo>
                  <a:pt x="578" y="104"/>
                  <a:pt x="513" y="98"/>
                  <a:pt x="444" y="90"/>
                </a:cubicBezTo>
                <a:cubicBezTo>
                  <a:pt x="470" y="159"/>
                  <a:pt x="494" y="224"/>
                  <a:pt x="519" y="289"/>
                </a:cubicBezTo>
                <a:close/>
                <a:moveTo>
                  <a:pt x="1526" y="91"/>
                </a:moveTo>
                <a:cubicBezTo>
                  <a:pt x="1457" y="98"/>
                  <a:pt x="1392" y="105"/>
                  <a:pt x="1323" y="112"/>
                </a:cubicBezTo>
                <a:cubicBezTo>
                  <a:pt x="1365" y="174"/>
                  <a:pt x="1405" y="233"/>
                  <a:pt x="1444" y="291"/>
                </a:cubicBezTo>
                <a:cubicBezTo>
                  <a:pt x="1447" y="291"/>
                  <a:pt x="1449" y="290"/>
                  <a:pt x="1452" y="290"/>
                </a:cubicBezTo>
                <a:cubicBezTo>
                  <a:pt x="1476" y="225"/>
                  <a:pt x="1501" y="159"/>
                  <a:pt x="1526" y="91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116">
            <a:extLst>
              <a:ext uri="{FF2B5EF4-FFF2-40B4-BE49-F238E27FC236}">
                <a16:creationId xmlns:a16="http://schemas.microsoft.com/office/drawing/2014/main" id="{77F8A398-9E37-43B9-8E7B-B284352E9BD0}"/>
              </a:ext>
            </a:extLst>
          </p:cNvPr>
          <p:cNvSpPr>
            <a:spLocks noEditPoints="1"/>
          </p:cNvSpPr>
          <p:nvPr/>
        </p:nvSpPr>
        <p:spPr bwMode="auto">
          <a:xfrm rot="20778197">
            <a:off x="19362" y="301671"/>
            <a:ext cx="2997200" cy="501650"/>
          </a:xfrm>
          <a:custGeom>
            <a:avLst/>
            <a:gdLst>
              <a:gd name="T0" fmla="*/ 564 w 1970"/>
              <a:gd name="T1" fmla="*/ 261 h 328"/>
              <a:gd name="T2" fmla="*/ 522 w 1970"/>
              <a:gd name="T3" fmla="*/ 304 h 328"/>
              <a:gd name="T4" fmla="*/ 441 w 1970"/>
              <a:gd name="T5" fmla="*/ 115 h 328"/>
              <a:gd name="T6" fmla="*/ 422 w 1970"/>
              <a:gd name="T7" fmla="*/ 121 h 328"/>
              <a:gd name="T8" fmla="*/ 291 w 1970"/>
              <a:gd name="T9" fmla="*/ 275 h 328"/>
              <a:gd name="T10" fmla="*/ 225 w 1970"/>
              <a:gd name="T11" fmla="*/ 91 h 328"/>
              <a:gd name="T12" fmla="*/ 140 w 1970"/>
              <a:gd name="T13" fmla="*/ 160 h 328"/>
              <a:gd name="T14" fmla="*/ 64 w 1970"/>
              <a:gd name="T15" fmla="*/ 234 h 328"/>
              <a:gd name="T16" fmla="*/ 2 w 1970"/>
              <a:gd name="T17" fmla="*/ 23 h 328"/>
              <a:gd name="T18" fmla="*/ 1970 w 1970"/>
              <a:gd name="T19" fmla="*/ 0 h 328"/>
              <a:gd name="T20" fmla="*/ 1922 w 1970"/>
              <a:gd name="T21" fmla="*/ 216 h 328"/>
              <a:gd name="T22" fmla="*/ 1762 w 1970"/>
              <a:gd name="T23" fmla="*/ 79 h 328"/>
              <a:gd name="T24" fmla="*/ 1734 w 1970"/>
              <a:gd name="T25" fmla="*/ 132 h 328"/>
              <a:gd name="T26" fmla="*/ 1678 w 1970"/>
              <a:gd name="T27" fmla="*/ 275 h 328"/>
              <a:gd name="T28" fmla="*/ 1546 w 1970"/>
              <a:gd name="T29" fmla="*/ 117 h 328"/>
              <a:gd name="T30" fmla="*/ 1490 w 1970"/>
              <a:gd name="T31" fmla="*/ 223 h 328"/>
              <a:gd name="T32" fmla="*/ 1448 w 1970"/>
              <a:gd name="T33" fmla="*/ 304 h 328"/>
              <a:gd name="T34" fmla="*/ 1330 w 1970"/>
              <a:gd name="T35" fmla="*/ 145 h 328"/>
              <a:gd name="T36" fmla="*/ 1262 w 1970"/>
              <a:gd name="T37" fmla="*/ 246 h 328"/>
              <a:gd name="T38" fmla="*/ 1217 w 1970"/>
              <a:gd name="T39" fmla="*/ 322 h 328"/>
              <a:gd name="T40" fmla="*/ 1109 w 1970"/>
              <a:gd name="T41" fmla="*/ 158 h 328"/>
              <a:gd name="T42" fmla="*/ 1025 w 1970"/>
              <a:gd name="T43" fmla="*/ 273 h 328"/>
              <a:gd name="T44" fmla="*/ 985 w 1970"/>
              <a:gd name="T45" fmla="*/ 327 h 328"/>
              <a:gd name="T46" fmla="*/ 884 w 1970"/>
              <a:gd name="T47" fmla="*/ 152 h 328"/>
              <a:gd name="T48" fmla="*/ 814 w 1970"/>
              <a:gd name="T49" fmla="*/ 240 h 328"/>
              <a:gd name="T50" fmla="*/ 753 w 1970"/>
              <a:gd name="T51" fmla="*/ 321 h 328"/>
              <a:gd name="T52" fmla="*/ 662 w 1970"/>
              <a:gd name="T53" fmla="*/ 139 h 328"/>
              <a:gd name="T54" fmla="*/ 882 w 1970"/>
              <a:gd name="T55" fmla="*/ 123 h 328"/>
              <a:gd name="T56" fmla="*/ 995 w 1970"/>
              <a:gd name="T57" fmla="*/ 303 h 328"/>
              <a:gd name="T58" fmla="*/ 1087 w 1970"/>
              <a:gd name="T59" fmla="*/ 123 h 328"/>
              <a:gd name="T60" fmla="*/ 1758 w 1970"/>
              <a:gd name="T61" fmla="*/ 55 h 328"/>
              <a:gd name="T62" fmla="*/ 1905 w 1970"/>
              <a:gd name="T63" fmla="*/ 218 h 328"/>
              <a:gd name="T64" fmla="*/ 1955 w 1970"/>
              <a:gd name="T65" fmla="*/ 31 h 328"/>
              <a:gd name="T66" fmla="*/ 1758 w 1970"/>
              <a:gd name="T67" fmla="*/ 55 h 328"/>
              <a:gd name="T68" fmla="*/ 70 w 1970"/>
              <a:gd name="T69" fmla="*/ 221 h 328"/>
              <a:gd name="T70" fmla="*/ 11 w 1970"/>
              <a:gd name="T71" fmla="*/ 14 h 328"/>
              <a:gd name="T72" fmla="*/ 519 w 1970"/>
              <a:gd name="T73" fmla="*/ 289 h 328"/>
              <a:gd name="T74" fmla="*/ 649 w 1970"/>
              <a:gd name="T75" fmla="*/ 112 h 328"/>
              <a:gd name="T76" fmla="*/ 519 w 1970"/>
              <a:gd name="T77" fmla="*/ 289 h 328"/>
              <a:gd name="T78" fmla="*/ 1323 w 1970"/>
              <a:gd name="T79" fmla="*/ 112 h 328"/>
              <a:gd name="T80" fmla="*/ 1452 w 1970"/>
              <a:gd name="T81" fmla="*/ 29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70" h="328">
                <a:moveTo>
                  <a:pt x="655" y="125"/>
                </a:moveTo>
                <a:cubicBezTo>
                  <a:pt x="624" y="171"/>
                  <a:pt x="594" y="216"/>
                  <a:pt x="564" y="261"/>
                </a:cubicBezTo>
                <a:cubicBezTo>
                  <a:pt x="558" y="270"/>
                  <a:pt x="552" y="280"/>
                  <a:pt x="544" y="288"/>
                </a:cubicBezTo>
                <a:cubicBezTo>
                  <a:pt x="538" y="295"/>
                  <a:pt x="529" y="304"/>
                  <a:pt x="522" y="304"/>
                </a:cubicBezTo>
                <a:cubicBezTo>
                  <a:pt x="515" y="303"/>
                  <a:pt x="508" y="291"/>
                  <a:pt x="504" y="283"/>
                </a:cubicBezTo>
                <a:cubicBezTo>
                  <a:pt x="483" y="227"/>
                  <a:pt x="462" y="171"/>
                  <a:pt x="441" y="115"/>
                </a:cubicBezTo>
                <a:cubicBezTo>
                  <a:pt x="440" y="112"/>
                  <a:pt x="439" y="109"/>
                  <a:pt x="436" y="103"/>
                </a:cubicBezTo>
                <a:cubicBezTo>
                  <a:pt x="430" y="110"/>
                  <a:pt x="426" y="115"/>
                  <a:pt x="422" y="121"/>
                </a:cubicBezTo>
                <a:cubicBezTo>
                  <a:pt x="387" y="167"/>
                  <a:pt x="352" y="213"/>
                  <a:pt x="316" y="259"/>
                </a:cubicBezTo>
                <a:cubicBezTo>
                  <a:pt x="310" y="267"/>
                  <a:pt x="300" y="274"/>
                  <a:pt x="291" y="275"/>
                </a:cubicBezTo>
                <a:cubicBezTo>
                  <a:pt x="286" y="275"/>
                  <a:pt x="278" y="261"/>
                  <a:pt x="275" y="253"/>
                </a:cubicBezTo>
                <a:cubicBezTo>
                  <a:pt x="258" y="199"/>
                  <a:pt x="242" y="145"/>
                  <a:pt x="225" y="91"/>
                </a:cubicBezTo>
                <a:cubicBezTo>
                  <a:pt x="223" y="85"/>
                  <a:pt x="221" y="79"/>
                  <a:pt x="218" y="69"/>
                </a:cubicBezTo>
                <a:cubicBezTo>
                  <a:pt x="191" y="101"/>
                  <a:pt x="166" y="131"/>
                  <a:pt x="140" y="160"/>
                </a:cubicBezTo>
                <a:cubicBezTo>
                  <a:pt x="122" y="182"/>
                  <a:pt x="104" y="203"/>
                  <a:pt x="85" y="223"/>
                </a:cubicBezTo>
                <a:cubicBezTo>
                  <a:pt x="79" y="229"/>
                  <a:pt x="70" y="236"/>
                  <a:pt x="64" y="234"/>
                </a:cubicBezTo>
                <a:cubicBezTo>
                  <a:pt x="58" y="233"/>
                  <a:pt x="51" y="223"/>
                  <a:pt x="49" y="215"/>
                </a:cubicBezTo>
                <a:cubicBezTo>
                  <a:pt x="33" y="151"/>
                  <a:pt x="18" y="87"/>
                  <a:pt x="2" y="23"/>
                </a:cubicBezTo>
                <a:cubicBezTo>
                  <a:pt x="1" y="17"/>
                  <a:pt x="1" y="9"/>
                  <a:pt x="0" y="0"/>
                </a:cubicBezTo>
                <a:cubicBezTo>
                  <a:pt x="658" y="151"/>
                  <a:pt x="1312" y="151"/>
                  <a:pt x="1970" y="0"/>
                </a:cubicBezTo>
                <a:cubicBezTo>
                  <a:pt x="1970" y="8"/>
                  <a:pt x="1970" y="15"/>
                  <a:pt x="1969" y="22"/>
                </a:cubicBezTo>
                <a:cubicBezTo>
                  <a:pt x="1953" y="87"/>
                  <a:pt x="1938" y="151"/>
                  <a:pt x="1922" y="216"/>
                </a:cubicBezTo>
                <a:cubicBezTo>
                  <a:pt x="1916" y="239"/>
                  <a:pt x="1903" y="242"/>
                  <a:pt x="1887" y="225"/>
                </a:cubicBezTo>
                <a:cubicBezTo>
                  <a:pt x="1845" y="176"/>
                  <a:pt x="1803" y="128"/>
                  <a:pt x="1762" y="79"/>
                </a:cubicBezTo>
                <a:cubicBezTo>
                  <a:pt x="1760" y="77"/>
                  <a:pt x="1758" y="74"/>
                  <a:pt x="1754" y="67"/>
                </a:cubicBezTo>
                <a:cubicBezTo>
                  <a:pt x="1746" y="92"/>
                  <a:pt x="1740" y="112"/>
                  <a:pt x="1734" y="132"/>
                </a:cubicBezTo>
                <a:cubicBezTo>
                  <a:pt x="1721" y="172"/>
                  <a:pt x="1709" y="212"/>
                  <a:pt x="1696" y="252"/>
                </a:cubicBezTo>
                <a:cubicBezTo>
                  <a:pt x="1693" y="261"/>
                  <a:pt x="1685" y="274"/>
                  <a:pt x="1678" y="275"/>
                </a:cubicBezTo>
                <a:cubicBezTo>
                  <a:pt x="1671" y="276"/>
                  <a:pt x="1660" y="266"/>
                  <a:pt x="1654" y="258"/>
                </a:cubicBezTo>
                <a:cubicBezTo>
                  <a:pt x="1618" y="212"/>
                  <a:pt x="1582" y="164"/>
                  <a:pt x="1546" y="117"/>
                </a:cubicBezTo>
                <a:cubicBezTo>
                  <a:pt x="1543" y="113"/>
                  <a:pt x="1539" y="109"/>
                  <a:pt x="1535" y="103"/>
                </a:cubicBezTo>
                <a:cubicBezTo>
                  <a:pt x="1519" y="144"/>
                  <a:pt x="1505" y="184"/>
                  <a:pt x="1490" y="223"/>
                </a:cubicBezTo>
                <a:cubicBezTo>
                  <a:pt x="1482" y="244"/>
                  <a:pt x="1475" y="265"/>
                  <a:pt x="1465" y="286"/>
                </a:cubicBezTo>
                <a:cubicBezTo>
                  <a:pt x="1462" y="293"/>
                  <a:pt x="1455" y="302"/>
                  <a:pt x="1448" y="304"/>
                </a:cubicBezTo>
                <a:cubicBezTo>
                  <a:pt x="1443" y="305"/>
                  <a:pt x="1433" y="297"/>
                  <a:pt x="1428" y="291"/>
                </a:cubicBezTo>
                <a:cubicBezTo>
                  <a:pt x="1395" y="243"/>
                  <a:pt x="1362" y="194"/>
                  <a:pt x="1330" y="145"/>
                </a:cubicBezTo>
                <a:cubicBezTo>
                  <a:pt x="1326" y="139"/>
                  <a:pt x="1321" y="133"/>
                  <a:pt x="1316" y="125"/>
                </a:cubicBezTo>
                <a:cubicBezTo>
                  <a:pt x="1297" y="167"/>
                  <a:pt x="1280" y="207"/>
                  <a:pt x="1262" y="246"/>
                </a:cubicBezTo>
                <a:cubicBezTo>
                  <a:pt x="1254" y="265"/>
                  <a:pt x="1246" y="284"/>
                  <a:pt x="1236" y="303"/>
                </a:cubicBezTo>
                <a:cubicBezTo>
                  <a:pt x="1232" y="311"/>
                  <a:pt x="1224" y="320"/>
                  <a:pt x="1217" y="322"/>
                </a:cubicBezTo>
                <a:cubicBezTo>
                  <a:pt x="1211" y="323"/>
                  <a:pt x="1201" y="313"/>
                  <a:pt x="1197" y="306"/>
                </a:cubicBezTo>
                <a:cubicBezTo>
                  <a:pt x="1167" y="257"/>
                  <a:pt x="1138" y="207"/>
                  <a:pt x="1109" y="158"/>
                </a:cubicBezTo>
                <a:cubicBezTo>
                  <a:pt x="1105" y="151"/>
                  <a:pt x="1101" y="145"/>
                  <a:pt x="1096" y="136"/>
                </a:cubicBezTo>
                <a:cubicBezTo>
                  <a:pt x="1071" y="183"/>
                  <a:pt x="1048" y="228"/>
                  <a:pt x="1025" y="273"/>
                </a:cubicBezTo>
                <a:cubicBezTo>
                  <a:pt x="1018" y="286"/>
                  <a:pt x="1012" y="299"/>
                  <a:pt x="1004" y="312"/>
                </a:cubicBezTo>
                <a:cubicBezTo>
                  <a:pt x="1000" y="319"/>
                  <a:pt x="992" y="327"/>
                  <a:pt x="985" y="327"/>
                </a:cubicBezTo>
                <a:cubicBezTo>
                  <a:pt x="979" y="328"/>
                  <a:pt x="970" y="319"/>
                  <a:pt x="967" y="312"/>
                </a:cubicBezTo>
                <a:cubicBezTo>
                  <a:pt x="939" y="259"/>
                  <a:pt x="912" y="206"/>
                  <a:pt x="884" y="152"/>
                </a:cubicBezTo>
                <a:cubicBezTo>
                  <a:pt x="882" y="148"/>
                  <a:pt x="879" y="143"/>
                  <a:pt x="875" y="136"/>
                </a:cubicBezTo>
                <a:cubicBezTo>
                  <a:pt x="854" y="172"/>
                  <a:pt x="834" y="206"/>
                  <a:pt x="814" y="240"/>
                </a:cubicBezTo>
                <a:cubicBezTo>
                  <a:pt x="801" y="262"/>
                  <a:pt x="789" y="284"/>
                  <a:pt x="774" y="305"/>
                </a:cubicBezTo>
                <a:cubicBezTo>
                  <a:pt x="770" y="312"/>
                  <a:pt x="760" y="321"/>
                  <a:pt x="753" y="321"/>
                </a:cubicBezTo>
                <a:cubicBezTo>
                  <a:pt x="747" y="321"/>
                  <a:pt x="739" y="311"/>
                  <a:pt x="735" y="303"/>
                </a:cubicBezTo>
                <a:cubicBezTo>
                  <a:pt x="710" y="249"/>
                  <a:pt x="686" y="194"/>
                  <a:pt x="662" y="139"/>
                </a:cubicBezTo>
                <a:cubicBezTo>
                  <a:pt x="660" y="135"/>
                  <a:pt x="658" y="131"/>
                  <a:pt x="655" y="125"/>
                </a:cubicBezTo>
                <a:close/>
                <a:moveTo>
                  <a:pt x="882" y="123"/>
                </a:moveTo>
                <a:cubicBezTo>
                  <a:pt x="915" y="186"/>
                  <a:pt x="946" y="246"/>
                  <a:pt x="978" y="306"/>
                </a:cubicBezTo>
                <a:cubicBezTo>
                  <a:pt x="984" y="317"/>
                  <a:pt x="990" y="312"/>
                  <a:pt x="995" y="303"/>
                </a:cubicBezTo>
                <a:cubicBezTo>
                  <a:pt x="1016" y="261"/>
                  <a:pt x="1038" y="219"/>
                  <a:pt x="1060" y="177"/>
                </a:cubicBezTo>
                <a:cubicBezTo>
                  <a:pt x="1069" y="160"/>
                  <a:pt x="1078" y="142"/>
                  <a:pt x="1087" y="123"/>
                </a:cubicBezTo>
                <a:cubicBezTo>
                  <a:pt x="1019" y="123"/>
                  <a:pt x="953" y="123"/>
                  <a:pt x="882" y="123"/>
                </a:cubicBezTo>
                <a:close/>
                <a:moveTo>
                  <a:pt x="1758" y="55"/>
                </a:moveTo>
                <a:cubicBezTo>
                  <a:pt x="1805" y="109"/>
                  <a:pt x="1848" y="159"/>
                  <a:pt x="1891" y="208"/>
                </a:cubicBezTo>
                <a:cubicBezTo>
                  <a:pt x="1895" y="212"/>
                  <a:pt x="1900" y="215"/>
                  <a:pt x="1905" y="218"/>
                </a:cubicBezTo>
                <a:cubicBezTo>
                  <a:pt x="1908" y="213"/>
                  <a:pt x="1911" y="208"/>
                  <a:pt x="1913" y="203"/>
                </a:cubicBezTo>
                <a:cubicBezTo>
                  <a:pt x="1927" y="146"/>
                  <a:pt x="1941" y="88"/>
                  <a:pt x="1955" y="31"/>
                </a:cubicBezTo>
                <a:cubicBezTo>
                  <a:pt x="1957" y="26"/>
                  <a:pt x="1956" y="21"/>
                  <a:pt x="1956" y="15"/>
                </a:cubicBezTo>
                <a:cubicBezTo>
                  <a:pt x="1890" y="28"/>
                  <a:pt x="1827" y="41"/>
                  <a:pt x="1758" y="55"/>
                </a:cubicBezTo>
                <a:close/>
                <a:moveTo>
                  <a:pt x="62" y="220"/>
                </a:moveTo>
                <a:cubicBezTo>
                  <a:pt x="65" y="221"/>
                  <a:pt x="67" y="221"/>
                  <a:pt x="70" y="221"/>
                </a:cubicBezTo>
                <a:cubicBezTo>
                  <a:pt x="116" y="167"/>
                  <a:pt x="163" y="112"/>
                  <a:pt x="212" y="55"/>
                </a:cubicBezTo>
                <a:cubicBezTo>
                  <a:pt x="143" y="41"/>
                  <a:pt x="80" y="28"/>
                  <a:pt x="11" y="14"/>
                </a:cubicBezTo>
                <a:cubicBezTo>
                  <a:pt x="29" y="85"/>
                  <a:pt x="45" y="152"/>
                  <a:pt x="62" y="220"/>
                </a:cubicBezTo>
                <a:close/>
                <a:moveTo>
                  <a:pt x="519" y="289"/>
                </a:moveTo>
                <a:cubicBezTo>
                  <a:pt x="522" y="290"/>
                  <a:pt x="524" y="290"/>
                  <a:pt x="527" y="291"/>
                </a:cubicBezTo>
                <a:cubicBezTo>
                  <a:pt x="567" y="232"/>
                  <a:pt x="606" y="174"/>
                  <a:pt x="649" y="112"/>
                </a:cubicBezTo>
                <a:cubicBezTo>
                  <a:pt x="578" y="104"/>
                  <a:pt x="513" y="98"/>
                  <a:pt x="444" y="90"/>
                </a:cubicBezTo>
                <a:cubicBezTo>
                  <a:pt x="470" y="159"/>
                  <a:pt x="494" y="224"/>
                  <a:pt x="519" y="289"/>
                </a:cubicBezTo>
                <a:close/>
                <a:moveTo>
                  <a:pt x="1526" y="91"/>
                </a:moveTo>
                <a:cubicBezTo>
                  <a:pt x="1457" y="98"/>
                  <a:pt x="1392" y="105"/>
                  <a:pt x="1323" y="112"/>
                </a:cubicBezTo>
                <a:cubicBezTo>
                  <a:pt x="1365" y="174"/>
                  <a:pt x="1405" y="233"/>
                  <a:pt x="1444" y="291"/>
                </a:cubicBezTo>
                <a:cubicBezTo>
                  <a:pt x="1447" y="291"/>
                  <a:pt x="1449" y="290"/>
                  <a:pt x="1452" y="290"/>
                </a:cubicBezTo>
                <a:cubicBezTo>
                  <a:pt x="1476" y="225"/>
                  <a:pt x="1501" y="159"/>
                  <a:pt x="1526" y="91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A2C5B30-10F6-4269-053B-B9FAF0DA517E}"/>
              </a:ext>
            </a:extLst>
          </p:cNvPr>
          <p:cNvGrpSpPr/>
          <p:nvPr/>
        </p:nvGrpSpPr>
        <p:grpSpPr>
          <a:xfrm>
            <a:off x="158751" y="5180013"/>
            <a:ext cx="1639887" cy="1639888"/>
            <a:chOff x="158751" y="5180013"/>
            <a:chExt cx="1639887" cy="16398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580528F-6D03-521E-1112-1E62330FF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1" y="5180013"/>
              <a:ext cx="1639887" cy="1639888"/>
            </a:xfrm>
            <a:custGeom>
              <a:avLst/>
              <a:gdLst>
                <a:gd name="T0" fmla="*/ 26 w 417"/>
                <a:gd name="T1" fmla="*/ 281 h 417"/>
                <a:gd name="T2" fmla="*/ 14 w 417"/>
                <a:gd name="T3" fmla="*/ 236 h 417"/>
                <a:gd name="T4" fmla="*/ 13 w 417"/>
                <a:gd name="T5" fmla="*/ 181 h 417"/>
                <a:gd name="T6" fmla="*/ 26 w 417"/>
                <a:gd name="T7" fmla="*/ 133 h 417"/>
                <a:gd name="T8" fmla="*/ 53 w 417"/>
                <a:gd name="T9" fmla="*/ 87 h 417"/>
                <a:gd name="T10" fmla="*/ 88 w 417"/>
                <a:gd name="T11" fmla="*/ 52 h 417"/>
                <a:gd name="T12" fmla="*/ 133 w 417"/>
                <a:gd name="T13" fmla="*/ 26 h 417"/>
                <a:gd name="T14" fmla="*/ 184 w 417"/>
                <a:gd name="T15" fmla="*/ 12 h 417"/>
                <a:gd name="T16" fmla="*/ 233 w 417"/>
                <a:gd name="T17" fmla="*/ 12 h 417"/>
                <a:gd name="T18" fmla="*/ 287 w 417"/>
                <a:gd name="T19" fmla="*/ 26 h 417"/>
                <a:gd name="T20" fmla="*/ 328 w 417"/>
                <a:gd name="T21" fmla="*/ 49 h 417"/>
                <a:gd name="T22" fmla="*/ 368 w 417"/>
                <a:gd name="T23" fmla="*/ 89 h 417"/>
                <a:gd name="T24" fmla="*/ 391 w 417"/>
                <a:gd name="T25" fmla="*/ 131 h 417"/>
                <a:gd name="T26" fmla="*/ 405 w 417"/>
                <a:gd name="T27" fmla="*/ 183 h 417"/>
                <a:gd name="T28" fmla="*/ 405 w 417"/>
                <a:gd name="T29" fmla="*/ 233 h 417"/>
                <a:gd name="T30" fmla="*/ 391 w 417"/>
                <a:gd name="T31" fmla="*/ 286 h 417"/>
                <a:gd name="T32" fmla="*/ 368 w 417"/>
                <a:gd name="T33" fmla="*/ 327 h 417"/>
                <a:gd name="T34" fmla="*/ 327 w 417"/>
                <a:gd name="T35" fmla="*/ 368 h 417"/>
                <a:gd name="T36" fmla="*/ 287 w 417"/>
                <a:gd name="T37" fmla="*/ 391 h 417"/>
                <a:gd name="T38" fmla="*/ 233 w 417"/>
                <a:gd name="T39" fmla="*/ 405 h 417"/>
                <a:gd name="T40" fmla="*/ 184 w 417"/>
                <a:gd name="T41" fmla="*/ 405 h 417"/>
                <a:gd name="T42" fmla="*/ 131 w 417"/>
                <a:gd name="T43" fmla="*/ 391 h 417"/>
                <a:gd name="T44" fmla="*/ 89 w 417"/>
                <a:gd name="T45" fmla="*/ 367 h 417"/>
                <a:gd name="T46" fmla="*/ 51 w 417"/>
                <a:gd name="T47" fmla="*/ 328 h 417"/>
                <a:gd name="T48" fmla="*/ 26 w 417"/>
                <a:gd name="T49" fmla="*/ 281 h 417"/>
                <a:gd name="T50" fmla="*/ 266 w 417"/>
                <a:gd name="T51" fmla="*/ 346 h 417"/>
                <a:gd name="T52" fmla="*/ 298 w 417"/>
                <a:gd name="T53" fmla="*/ 329 h 417"/>
                <a:gd name="T54" fmla="*/ 329 w 417"/>
                <a:gd name="T55" fmla="*/ 297 h 417"/>
                <a:gd name="T56" fmla="*/ 346 w 417"/>
                <a:gd name="T57" fmla="*/ 268 h 417"/>
                <a:gd name="T58" fmla="*/ 358 w 417"/>
                <a:gd name="T59" fmla="*/ 225 h 417"/>
                <a:gd name="T60" fmla="*/ 358 w 417"/>
                <a:gd name="T61" fmla="*/ 192 h 417"/>
                <a:gd name="T62" fmla="*/ 346 w 417"/>
                <a:gd name="T63" fmla="*/ 148 h 417"/>
                <a:gd name="T64" fmla="*/ 329 w 417"/>
                <a:gd name="T65" fmla="*/ 119 h 417"/>
                <a:gd name="T66" fmla="*/ 298 w 417"/>
                <a:gd name="T67" fmla="*/ 89 h 417"/>
                <a:gd name="T68" fmla="*/ 268 w 417"/>
                <a:gd name="T69" fmla="*/ 71 h 417"/>
                <a:gd name="T70" fmla="*/ 228 w 417"/>
                <a:gd name="T71" fmla="*/ 61 h 417"/>
                <a:gd name="T72" fmla="*/ 190 w 417"/>
                <a:gd name="T73" fmla="*/ 61 h 417"/>
                <a:gd name="T74" fmla="*/ 151 w 417"/>
                <a:gd name="T75" fmla="*/ 71 h 417"/>
                <a:gd name="T76" fmla="*/ 118 w 417"/>
                <a:gd name="T77" fmla="*/ 90 h 417"/>
                <a:gd name="T78" fmla="*/ 92 w 417"/>
                <a:gd name="T79" fmla="*/ 118 h 417"/>
                <a:gd name="T80" fmla="*/ 72 w 417"/>
                <a:gd name="T81" fmla="*/ 153 h 417"/>
                <a:gd name="T82" fmla="*/ 63 w 417"/>
                <a:gd name="T83" fmla="*/ 186 h 417"/>
                <a:gd name="T84" fmla="*/ 63 w 417"/>
                <a:gd name="T85" fmla="*/ 230 h 417"/>
                <a:gd name="T86" fmla="*/ 72 w 417"/>
                <a:gd name="T87" fmla="*/ 263 h 417"/>
                <a:gd name="T88" fmla="*/ 71 w 417"/>
                <a:gd name="T89" fmla="*/ 272 h 417"/>
                <a:gd name="T90" fmla="*/ 85 w 417"/>
                <a:gd name="T91" fmla="*/ 296 h 417"/>
                <a:gd name="T92" fmla="*/ 121 w 417"/>
                <a:gd name="T93" fmla="*/ 332 h 417"/>
                <a:gd name="T94" fmla="*/ 147 w 417"/>
                <a:gd name="T95" fmla="*/ 346 h 417"/>
                <a:gd name="T96" fmla="*/ 193 w 417"/>
                <a:gd name="T97" fmla="*/ 358 h 417"/>
                <a:gd name="T98" fmla="*/ 225 w 417"/>
                <a:gd name="T99" fmla="*/ 358 h 417"/>
                <a:gd name="T100" fmla="*/ 266 w 417"/>
                <a:gd name="T101" fmla="*/ 34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7" h="417">
                  <a:moveTo>
                    <a:pt x="26" y="281"/>
                  </a:moveTo>
                  <a:cubicBezTo>
                    <a:pt x="28" y="264"/>
                    <a:pt x="23" y="250"/>
                    <a:pt x="14" y="236"/>
                  </a:cubicBezTo>
                  <a:cubicBezTo>
                    <a:pt x="1" y="218"/>
                    <a:pt x="0" y="200"/>
                    <a:pt x="13" y="181"/>
                  </a:cubicBezTo>
                  <a:cubicBezTo>
                    <a:pt x="24" y="167"/>
                    <a:pt x="28" y="151"/>
                    <a:pt x="26" y="133"/>
                  </a:cubicBezTo>
                  <a:cubicBezTo>
                    <a:pt x="24" y="111"/>
                    <a:pt x="33" y="96"/>
                    <a:pt x="53" y="87"/>
                  </a:cubicBezTo>
                  <a:cubicBezTo>
                    <a:pt x="69" y="80"/>
                    <a:pt x="81" y="68"/>
                    <a:pt x="88" y="52"/>
                  </a:cubicBezTo>
                  <a:cubicBezTo>
                    <a:pt x="97" y="33"/>
                    <a:pt x="112" y="24"/>
                    <a:pt x="133" y="26"/>
                  </a:cubicBezTo>
                  <a:cubicBezTo>
                    <a:pt x="152" y="27"/>
                    <a:pt x="168" y="23"/>
                    <a:pt x="184" y="12"/>
                  </a:cubicBezTo>
                  <a:cubicBezTo>
                    <a:pt x="200" y="0"/>
                    <a:pt x="217" y="0"/>
                    <a:pt x="233" y="12"/>
                  </a:cubicBezTo>
                  <a:cubicBezTo>
                    <a:pt x="250" y="23"/>
                    <a:pt x="267" y="27"/>
                    <a:pt x="287" y="26"/>
                  </a:cubicBezTo>
                  <a:cubicBezTo>
                    <a:pt x="306" y="24"/>
                    <a:pt x="320" y="32"/>
                    <a:pt x="328" y="49"/>
                  </a:cubicBezTo>
                  <a:cubicBezTo>
                    <a:pt x="336" y="68"/>
                    <a:pt x="349" y="81"/>
                    <a:pt x="368" y="89"/>
                  </a:cubicBezTo>
                  <a:cubicBezTo>
                    <a:pt x="385" y="97"/>
                    <a:pt x="393" y="111"/>
                    <a:pt x="391" y="131"/>
                  </a:cubicBezTo>
                  <a:cubicBezTo>
                    <a:pt x="389" y="150"/>
                    <a:pt x="394" y="167"/>
                    <a:pt x="405" y="183"/>
                  </a:cubicBezTo>
                  <a:cubicBezTo>
                    <a:pt x="417" y="200"/>
                    <a:pt x="417" y="217"/>
                    <a:pt x="405" y="233"/>
                  </a:cubicBezTo>
                  <a:cubicBezTo>
                    <a:pt x="394" y="249"/>
                    <a:pt x="389" y="266"/>
                    <a:pt x="391" y="286"/>
                  </a:cubicBezTo>
                  <a:cubicBezTo>
                    <a:pt x="393" y="305"/>
                    <a:pt x="385" y="319"/>
                    <a:pt x="368" y="327"/>
                  </a:cubicBezTo>
                  <a:cubicBezTo>
                    <a:pt x="349" y="336"/>
                    <a:pt x="336" y="350"/>
                    <a:pt x="327" y="368"/>
                  </a:cubicBezTo>
                  <a:cubicBezTo>
                    <a:pt x="320" y="385"/>
                    <a:pt x="305" y="392"/>
                    <a:pt x="287" y="391"/>
                  </a:cubicBezTo>
                  <a:cubicBezTo>
                    <a:pt x="267" y="389"/>
                    <a:pt x="249" y="394"/>
                    <a:pt x="233" y="405"/>
                  </a:cubicBezTo>
                  <a:cubicBezTo>
                    <a:pt x="217" y="417"/>
                    <a:pt x="200" y="416"/>
                    <a:pt x="184" y="405"/>
                  </a:cubicBezTo>
                  <a:cubicBezTo>
                    <a:pt x="168" y="394"/>
                    <a:pt x="151" y="389"/>
                    <a:pt x="131" y="391"/>
                  </a:cubicBezTo>
                  <a:cubicBezTo>
                    <a:pt x="112" y="392"/>
                    <a:pt x="98" y="384"/>
                    <a:pt x="89" y="367"/>
                  </a:cubicBezTo>
                  <a:cubicBezTo>
                    <a:pt x="81" y="349"/>
                    <a:pt x="69" y="336"/>
                    <a:pt x="51" y="328"/>
                  </a:cubicBezTo>
                  <a:cubicBezTo>
                    <a:pt x="31" y="319"/>
                    <a:pt x="23" y="303"/>
                    <a:pt x="26" y="281"/>
                  </a:cubicBezTo>
                  <a:close/>
                  <a:moveTo>
                    <a:pt x="266" y="346"/>
                  </a:moveTo>
                  <a:cubicBezTo>
                    <a:pt x="286" y="347"/>
                    <a:pt x="292" y="345"/>
                    <a:pt x="298" y="329"/>
                  </a:cubicBezTo>
                  <a:cubicBezTo>
                    <a:pt x="304" y="313"/>
                    <a:pt x="314" y="303"/>
                    <a:pt x="329" y="297"/>
                  </a:cubicBezTo>
                  <a:cubicBezTo>
                    <a:pt x="345" y="291"/>
                    <a:pt x="349" y="285"/>
                    <a:pt x="346" y="268"/>
                  </a:cubicBezTo>
                  <a:cubicBezTo>
                    <a:pt x="343" y="251"/>
                    <a:pt x="347" y="238"/>
                    <a:pt x="358" y="225"/>
                  </a:cubicBezTo>
                  <a:cubicBezTo>
                    <a:pt x="368" y="213"/>
                    <a:pt x="368" y="203"/>
                    <a:pt x="358" y="192"/>
                  </a:cubicBezTo>
                  <a:cubicBezTo>
                    <a:pt x="347" y="179"/>
                    <a:pt x="343" y="165"/>
                    <a:pt x="346" y="148"/>
                  </a:cubicBezTo>
                  <a:cubicBezTo>
                    <a:pt x="349" y="132"/>
                    <a:pt x="345" y="125"/>
                    <a:pt x="329" y="119"/>
                  </a:cubicBezTo>
                  <a:cubicBezTo>
                    <a:pt x="314" y="114"/>
                    <a:pt x="304" y="104"/>
                    <a:pt x="298" y="89"/>
                  </a:cubicBezTo>
                  <a:cubicBezTo>
                    <a:pt x="292" y="71"/>
                    <a:pt x="286" y="68"/>
                    <a:pt x="268" y="71"/>
                  </a:cubicBezTo>
                  <a:cubicBezTo>
                    <a:pt x="253" y="73"/>
                    <a:pt x="240" y="71"/>
                    <a:pt x="228" y="61"/>
                  </a:cubicBezTo>
                  <a:cubicBezTo>
                    <a:pt x="212" y="48"/>
                    <a:pt x="205" y="48"/>
                    <a:pt x="190" y="61"/>
                  </a:cubicBezTo>
                  <a:cubicBezTo>
                    <a:pt x="178" y="70"/>
                    <a:pt x="166" y="73"/>
                    <a:pt x="151" y="71"/>
                  </a:cubicBezTo>
                  <a:cubicBezTo>
                    <a:pt x="131" y="68"/>
                    <a:pt x="126" y="71"/>
                    <a:pt x="118" y="90"/>
                  </a:cubicBezTo>
                  <a:cubicBezTo>
                    <a:pt x="113" y="104"/>
                    <a:pt x="105" y="112"/>
                    <a:pt x="92" y="118"/>
                  </a:cubicBezTo>
                  <a:cubicBezTo>
                    <a:pt x="71" y="126"/>
                    <a:pt x="68" y="132"/>
                    <a:pt x="72" y="153"/>
                  </a:cubicBezTo>
                  <a:cubicBezTo>
                    <a:pt x="74" y="166"/>
                    <a:pt x="71" y="176"/>
                    <a:pt x="63" y="186"/>
                  </a:cubicBezTo>
                  <a:cubicBezTo>
                    <a:pt x="48" y="206"/>
                    <a:pt x="48" y="211"/>
                    <a:pt x="63" y="230"/>
                  </a:cubicBezTo>
                  <a:cubicBezTo>
                    <a:pt x="71" y="240"/>
                    <a:pt x="75" y="251"/>
                    <a:pt x="72" y="263"/>
                  </a:cubicBezTo>
                  <a:cubicBezTo>
                    <a:pt x="71" y="266"/>
                    <a:pt x="71" y="269"/>
                    <a:pt x="71" y="272"/>
                  </a:cubicBezTo>
                  <a:cubicBezTo>
                    <a:pt x="69" y="284"/>
                    <a:pt x="74" y="293"/>
                    <a:pt x="85" y="296"/>
                  </a:cubicBezTo>
                  <a:cubicBezTo>
                    <a:pt x="104" y="302"/>
                    <a:pt x="115" y="314"/>
                    <a:pt x="121" y="332"/>
                  </a:cubicBezTo>
                  <a:cubicBezTo>
                    <a:pt x="126" y="344"/>
                    <a:pt x="133" y="348"/>
                    <a:pt x="147" y="346"/>
                  </a:cubicBezTo>
                  <a:cubicBezTo>
                    <a:pt x="164" y="343"/>
                    <a:pt x="179" y="346"/>
                    <a:pt x="193" y="358"/>
                  </a:cubicBezTo>
                  <a:cubicBezTo>
                    <a:pt x="205" y="368"/>
                    <a:pt x="213" y="368"/>
                    <a:pt x="225" y="358"/>
                  </a:cubicBezTo>
                  <a:cubicBezTo>
                    <a:pt x="238" y="347"/>
                    <a:pt x="252" y="341"/>
                    <a:pt x="266" y="346"/>
                  </a:cubicBezTo>
                  <a:close/>
                </a:path>
              </a:pathLst>
            </a:custGeom>
            <a:solidFill>
              <a:srgbClr val="E5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8149A7B-281B-9B7E-3900-889203DB8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5568951"/>
              <a:ext cx="857250" cy="857250"/>
            </a:xfrm>
            <a:custGeom>
              <a:avLst/>
              <a:gdLst>
                <a:gd name="T0" fmla="*/ 202 w 218"/>
                <a:gd name="T1" fmla="*/ 63 h 218"/>
                <a:gd name="T2" fmla="*/ 198 w 218"/>
                <a:gd name="T3" fmla="*/ 74 h 218"/>
                <a:gd name="T4" fmla="*/ 204 w 218"/>
                <a:gd name="T5" fmla="*/ 95 h 218"/>
                <a:gd name="T6" fmla="*/ 204 w 218"/>
                <a:gd name="T7" fmla="*/ 123 h 218"/>
                <a:gd name="T8" fmla="*/ 198 w 218"/>
                <a:gd name="T9" fmla="*/ 145 h 218"/>
                <a:gd name="T10" fmla="*/ 185 w 218"/>
                <a:gd name="T11" fmla="*/ 169 h 218"/>
                <a:gd name="T12" fmla="*/ 168 w 218"/>
                <a:gd name="T13" fmla="*/ 188 h 218"/>
                <a:gd name="T14" fmla="*/ 148 w 218"/>
                <a:gd name="T15" fmla="*/ 200 h 218"/>
                <a:gd name="T16" fmla="*/ 120 w 218"/>
                <a:gd name="T17" fmla="*/ 208 h 218"/>
                <a:gd name="T18" fmla="*/ 98 w 218"/>
                <a:gd name="T19" fmla="*/ 208 h 218"/>
                <a:gd name="T20" fmla="*/ 69 w 218"/>
                <a:gd name="T21" fmla="*/ 200 h 218"/>
                <a:gd name="T22" fmla="*/ 50 w 218"/>
                <a:gd name="T23" fmla="*/ 189 h 218"/>
                <a:gd name="T24" fmla="*/ 29 w 218"/>
                <a:gd name="T25" fmla="*/ 168 h 218"/>
                <a:gd name="T26" fmla="*/ 18 w 218"/>
                <a:gd name="T27" fmla="*/ 148 h 218"/>
                <a:gd name="T28" fmla="*/ 11 w 218"/>
                <a:gd name="T29" fmla="*/ 121 h 218"/>
                <a:gd name="T30" fmla="*/ 11 w 218"/>
                <a:gd name="T31" fmla="*/ 98 h 218"/>
                <a:gd name="T32" fmla="*/ 18 w 218"/>
                <a:gd name="T33" fmla="*/ 69 h 218"/>
                <a:gd name="T34" fmla="*/ 29 w 218"/>
                <a:gd name="T35" fmla="*/ 50 h 218"/>
                <a:gd name="T36" fmla="*/ 50 w 218"/>
                <a:gd name="T37" fmla="*/ 29 h 218"/>
                <a:gd name="T38" fmla="*/ 69 w 218"/>
                <a:gd name="T39" fmla="*/ 18 h 218"/>
                <a:gd name="T40" fmla="*/ 98 w 218"/>
                <a:gd name="T41" fmla="*/ 11 h 218"/>
                <a:gd name="T42" fmla="*/ 120 w 218"/>
                <a:gd name="T43" fmla="*/ 11 h 218"/>
                <a:gd name="T44" fmla="*/ 149 w 218"/>
                <a:gd name="T45" fmla="*/ 19 h 218"/>
                <a:gd name="T46" fmla="*/ 167 w 218"/>
                <a:gd name="T47" fmla="*/ 29 h 218"/>
                <a:gd name="T48" fmla="*/ 189 w 218"/>
                <a:gd name="T49" fmla="*/ 51 h 218"/>
                <a:gd name="T50" fmla="*/ 202 w 218"/>
                <a:gd name="T51" fmla="*/ 63 h 218"/>
                <a:gd name="T52" fmla="*/ 76 w 218"/>
                <a:gd name="T53" fmla="*/ 149 h 218"/>
                <a:gd name="T54" fmla="*/ 87 w 218"/>
                <a:gd name="T55" fmla="*/ 156 h 218"/>
                <a:gd name="T56" fmla="*/ 130 w 218"/>
                <a:gd name="T57" fmla="*/ 156 h 218"/>
                <a:gd name="T58" fmla="*/ 139 w 218"/>
                <a:gd name="T59" fmla="*/ 159 h 218"/>
                <a:gd name="T60" fmla="*/ 141 w 218"/>
                <a:gd name="T61" fmla="*/ 149 h 218"/>
                <a:gd name="T62" fmla="*/ 154 w 218"/>
                <a:gd name="T63" fmla="*/ 106 h 218"/>
                <a:gd name="T64" fmla="*/ 155 w 218"/>
                <a:gd name="T65" fmla="*/ 105 h 218"/>
                <a:gd name="T66" fmla="*/ 151 w 218"/>
                <a:gd name="T67" fmla="*/ 93 h 218"/>
                <a:gd name="T68" fmla="*/ 115 w 218"/>
                <a:gd name="T69" fmla="*/ 66 h 218"/>
                <a:gd name="T70" fmla="*/ 114 w 218"/>
                <a:gd name="T71" fmla="*/ 65 h 218"/>
                <a:gd name="T72" fmla="*/ 109 w 218"/>
                <a:gd name="T73" fmla="*/ 60 h 218"/>
                <a:gd name="T74" fmla="*/ 103 w 218"/>
                <a:gd name="T75" fmla="*/ 65 h 218"/>
                <a:gd name="T76" fmla="*/ 65 w 218"/>
                <a:gd name="T77" fmla="*/ 94 h 218"/>
                <a:gd name="T78" fmla="*/ 61 w 218"/>
                <a:gd name="T79" fmla="*/ 103 h 218"/>
                <a:gd name="T80" fmla="*/ 76 w 218"/>
                <a:gd name="T81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8">
                  <a:moveTo>
                    <a:pt x="202" y="63"/>
                  </a:moveTo>
                  <a:cubicBezTo>
                    <a:pt x="201" y="66"/>
                    <a:pt x="200" y="70"/>
                    <a:pt x="198" y="74"/>
                  </a:cubicBezTo>
                  <a:cubicBezTo>
                    <a:pt x="195" y="82"/>
                    <a:pt x="197" y="89"/>
                    <a:pt x="204" y="95"/>
                  </a:cubicBezTo>
                  <a:cubicBezTo>
                    <a:pt x="218" y="108"/>
                    <a:pt x="218" y="111"/>
                    <a:pt x="204" y="123"/>
                  </a:cubicBezTo>
                  <a:cubicBezTo>
                    <a:pt x="197" y="130"/>
                    <a:pt x="196" y="136"/>
                    <a:pt x="198" y="145"/>
                  </a:cubicBezTo>
                  <a:cubicBezTo>
                    <a:pt x="204" y="164"/>
                    <a:pt x="204" y="165"/>
                    <a:pt x="185" y="169"/>
                  </a:cubicBezTo>
                  <a:cubicBezTo>
                    <a:pt x="173" y="171"/>
                    <a:pt x="170" y="179"/>
                    <a:pt x="168" y="188"/>
                  </a:cubicBezTo>
                  <a:cubicBezTo>
                    <a:pt x="165" y="202"/>
                    <a:pt x="161" y="204"/>
                    <a:pt x="148" y="200"/>
                  </a:cubicBezTo>
                  <a:cubicBezTo>
                    <a:pt x="136" y="195"/>
                    <a:pt x="128" y="198"/>
                    <a:pt x="120" y="208"/>
                  </a:cubicBezTo>
                  <a:cubicBezTo>
                    <a:pt x="111" y="218"/>
                    <a:pt x="107" y="218"/>
                    <a:pt x="98" y="208"/>
                  </a:cubicBezTo>
                  <a:cubicBezTo>
                    <a:pt x="90" y="198"/>
                    <a:pt x="81" y="196"/>
                    <a:pt x="69" y="200"/>
                  </a:cubicBezTo>
                  <a:cubicBezTo>
                    <a:pt x="56" y="205"/>
                    <a:pt x="52" y="202"/>
                    <a:pt x="50" y="189"/>
                  </a:cubicBezTo>
                  <a:cubicBezTo>
                    <a:pt x="48" y="176"/>
                    <a:pt x="42" y="170"/>
                    <a:pt x="29" y="168"/>
                  </a:cubicBezTo>
                  <a:cubicBezTo>
                    <a:pt x="15" y="166"/>
                    <a:pt x="13" y="162"/>
                    <a:pt x="18" y="148"/>
                  </a:cubicBezTo>
                  <a:cubicBezTo>
                    <a:pt x="22" y="137"/>
                    <a:pt x="20" y="128"/>
                    <a:pt x="11" y="121"/>
                  </a:cubicBezTo>
                  <a:cubicBezTo>
                    <a:pt x="0" y="112"/>
                    <a:pt x="0" y="107"/>
                    <a:pt x="11" y="98"/>
                  </a:cubicBezTo>
                  <a:cubicBezTo>
                    <a:pt x="21" y="90"/>
                    <a:pt x="22" y="81"/>
                    <a:pt x="18" y="69"/>
                  </a:cubicBezTo>
                  <a:cubicBezTo>
                    <a:pt x="13" y="57"/>
                    <a:pt x="16" y="52"/>
                    <a:pt x="29" y="50"/>
                  </a:cubicBezTo>
                  <a:cubicBezTo>
                    <a:pt x="42" y="49"/>
                    <a:pt x="48" y="42"/>
                    <a:pt x="50" y="29"/>
                  </a:cubicBezTo>
                  <a:cubicBezTo>
                    <a:pt x="52" y="17"/>
                    <a:pt x="57" y="14"/>
                    <a:pt x="69" y="18"/>
                  </a:cubicBezTo>
                  <a:cubicBezTo>
                    <a:pt x="81" y="23"/>
                    <a:pt x="89" y="21"/>
                    <a:pt x="98" y="11"/>
                  </a:cubicBezTo>
                  <a:cubicBezTo>
                    <a:pt x="106" y="0"/>
                    <a:pt x="111" y="0"/>
                    <a:pt x="120" y="11"/>
                  </a:cubicBezTo>
                  <a:cubicBezTo>
                    <a:pt x="128" y="21"/>
                    <a:pt x="136" y="23"/>
                    <a:pt x="149" y="19"/>
                  </a:cubicBezTo>
                  <a:cubicBezTo>
                    <a:pt x="161" y="14"/>
                    <a:pt x="165" y="17"/>
                    <a:pt x="167" y="29"/>
                  </a:cubicBezTo>
                  <a:cubicBezTo>
                    <a:pt x="169" y="42"/>
                    <a:pt x="176" y="49"/>
                    <a:pt x="189" y="51"/>
                  </a:cubicBezTo>
                  <a:cubicBezTo>
                    <a:pt x="195" y="51"/>
                    <a:pt x="201" y="54"/>
                    <a:pt x="202" y="63"/>
                  </a:cubicBezTo>
                  <a:close/>
                  <a:moveTo>
                    <a:pt x="76" y="149"/>
                  </a:moveTo>
                  <a:cubicBezTo>
                    <a:pt x="76" y="160"/>
                    <a:pt x="80" y="162"/>
                    <a:pt x="87" y="156"/>
                  </a:cubicBezTo>
                  <a:cubicBezTo>
                    <a:pt x="102" y="145"/>
                    <a:pt x="115" y="144"/>
                    <a:pt x="130" y="156"/>
                  </a:cubicBezTo>
                  <a:cubicBezTo>
                    <a:pt x="132" y="158"/>
                    <a:pt x="136" y="158"/>
                    <a:pt x="139" y="159"/>
                  </a:cubicBezTo>
                  <a:cubicBezTo>
                    <a:pt x="140" y="155"/>
                    <a:pt x="142" y="151"/>
                    <a:pt x="141" y="149"/>
                  </a:cubicBezTo>
                  <a:cubicBezTo>
                    <a:pt x="134" y="131"/>
                    <a:pt x="139" y="116"/>
                    <a:pt x="154" y="106"/>
                  </a:cubicBezTo>
                  <a:cubicBezTo>
                    <a:pt x="154" y="105"/>
                    <a:pt x="155" y="105"/>
                    <a:pt x="155" y="105"/>
                  </a:cubicBezTo>
                  <a:cubicBezTo>
                    <a:pt x="161" y="98"/>
                    <a:pt x="160" y="93"/>
                    <a:pt x="151" y="93"/>
                  </a:cubicBezTo>
                  <a:cubicBezTo>
                    <a:pt x="131" y="93"/>
                    <a:pt x="120" y="84"/>
                    <a:pt x="115" y="66"/>
                  </a:cubicBezTo>
                  <a:cubicBezTo>
                    <a:pt x="115" y="65"/>
                    <a:pt x="115" y="65"/>
                    <a:pt x="114" y="65"/>
                  </a:cubicBezTo>
                  <a:cubicBezTo>
                    <a:pt x="113" y="63"/>
                    <a:pt x="111" y="60"/>
                    <a:pt x="109" y="60"/>
                  </a:cubicBezTo>
                  <a:cubicBezTo>
                    <a:pt x="107" y="60"/>
                    <a:pt x="104" y="63"/>
                    <a:pt x="103" y="65"/>
                  </a:cubicBezTo>
                  <a:cubicBezTo>
                    <a:pt x="98" y="84"/>
                    <a:pt x="85" y="94"/>
                    <a:pt x="65" y="94"/>
                  </a:cubicBezTo>
                  <a:cubicBezTo>
                    <a:pt x="59" y="94"/>
                    <a:pt x="56" y="99"/>
                    <a:pt x="61" y="103"/>
                  </a:cubicBezTo>
                  <a:cubicBezTo>
                    <a:pt x="77" y="116"/>
                    <a:pt x="86" y="131"/>
                    <a:pt x="76" y="149"/>
                  </a:cubicBezTo>
                  <a:close/>
                </a:path>
              </a:pathLst>
            </a:custGeom>
            <a:solidFill>
              <a:srgbClr val="204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3268A24-8122-7FEE-7202-1FAAA152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" y="5805488"/>
              <a:ext cx="414337" cy="401638"/>
            </a:xfrm>
            <a:custGeom>
              <a:avLst/>
              <a:gdLst>
                <a:gd name="T0" fmla="*/ 20 w 105"/>
                <a:gd name="T1" fmla="*/ 89 h 102"/>
                <a:gd name="T2" fmla="*/ 5 w 105"/>
                <a:gd name="T3" fmla="*/ 43 h 102"/>
                <a:gd name="T4" fmla="*/ 9 w 105"/>
                <a:gd name="T5" fmla="*/ 34 h 102"/>
                <a:gd name="T6" fmla="*/ 47 w 105"/>
                <a:gd name="T7" fmla="*/ 5 h 102"/>
                <a:gd name="T8" fmla="*/ 53 w 105"/>
                <a:gd name="T9" fmla="*/ 0 h 102"/>
                <a:gd name="T10" fmla="*/ 58 w 105"/>
                <a:gd name="T11" fmla="*/ 5 h 102"/>
                <a:gd name="T12" fmla="*/ 59 w 105"/>
                <a:gd name="T13" fmla="*/ 6 h 102"/>
                <a:gd name="T14" fmla="*/ 95 w 105"/>
                <a:gd name="T15" fmla="*/ 33 h 102"/>
                <a:gd name="T16" fmla="*/ 99 w 105"/>
                <a:gd name="T17" fmla="*/ 45 h 102"/>
                <a:gd name="T18" fmla="*/ 98 w 105"/>
                <a:gd name="T19" fmla="*/ 46 h 102"/>
                <a:gd name="T20" fmla="*/ 85 w 105"/>
                <a:gd name="T21" fmla="*/ 89 h 102"/>
                <a:gd name="T22" fmla="*/ 83 w 105"/>
                <a:gd name="T23" fmla="*/ 99 h 102"/>
                <a:gd name="T24" fmla="*/ 74 w 105"/>
                <a:gd name="T25" fmla="*/ 96 h 102"/>
                <a:gd name="T26" fmla="*/ 31 w 105"/>
                <a:gd name="T27" fmla="*/ 96 h 102"/>
                <a:gd name="T28" fmla="*/ 20 w 105"/>
                <a:gd name="T2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2">
                  <a:moveTo>
                    <a:pt x="20" y="89"/>
                  </a:moveTo>
                  <a:cubicBezTo>
                    <a:pt x="30" y="71"/>
                    <a:pt x="21" y="56"/>
                    <a:pt x="5" y="43"/>
                  </a:cubicBezTo>
                  <a:cubicBezTo>
                    <a:pt x="0" y="39"/>
                    <a:pt x="3" y="34"/>
                    <a:pt x="9" y="34"/>
                  </a:cubicBezTo>
                  <a:cubicBezTo>
                    <a:pt x="29" y="34"/>
                    <a:pt x="42" y="24"/>
                    <a:pt x="47" y="5"/>
                  </a:cubicBezTo>
                  <a:cubicBezTo>
                    <a:pt x="48" y="3"/>
                    <a:pt x="51" y="0"/>
                    <a:pt x="53" y="0"/>
                  </a:cubicBezTo>
                  <a:cubicBezTo>
                    <a:pt x="55" y="0"/>
                    <a:pt x="57" y="3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64" y="24"/>
                    <a:pt x="75" y="33"/>
                    <a:pt x="95" y="33"/>
                  </a:cubicBezTo>
                  <a:cubicBezTo>
                    <a:pt x="104" y="33"/>
                    <a:pt x="105" y="38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83" y="56"/>
                    <a:pt x="78" y="71"/>
                    <a:pt x="85" y="89"/>
                  </a:cubicBezTo>
                  <a:cubicBezTo>
                    <a:pt x="86" y="91"/>
                    <a:pt x="84" y="95"/>
                    <a:pt x="83" y="99"/>
                  </a:cubicBezTo>
                  <a:cubicBezTo>
                    <a:pt x="80" y="98"/>
                    <a:pt x="76" y="98"/>
                    <a:pt x="74" y="96"/>
                  </a:cubicBezTo>
                  <a:cubicBezTo>
                    <a:pt x="59" y="84"/>
                    <a:pt x="46" y="85"/>
                    <a:pt x="31" y="96"/>
                  </a:cubicBezTo>
                  <a:cubicBezTo>
                    <a:pt x="24" y="102"/>
                    <a:pt x="20" y="100"/>
                    <a:pt x="2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BF2636F-6FF0-355E-3E30-DF9430486368}"/>
              </a:ext>
            </a:extLst>
          </p:cNvPr>
          <p:cNvGrpSpPr/>
          <p:nvPr/>
        </p:nvGrpSpPr>
        <p:grpSpPr>
          <a:xfrm>
            <a:off x="10280651" y="5180013"/>
            <a:ext cx="1639887" cy="1639888"/>
            <a:chOff x="10280651" y="5180013"/>
            <a:chExt cx="1639887" cy="1639888"/>
          </a:xfrm>
        </p:grpSpPr>
        <p:sp>
          <p:nvSpPr>
            <p:cNvPr id="14" name="Up Arrow 17">
              <a:extLst>
                <a:ext uri="{FF2B5EF4-FFF2-40B4-BE49-F238E27FC236}">
                  <a16:creationId xmlns:a16="http://schemas.microsoft.com/office/drawing/2014/main" id="{8BB7FAB2-A4EC-4EFC-B479-0B0212405597}"/>
                </a:ext>
              </a:extLst>
            </p:cNvPr>
            <p:cNvSpPr/>
            <p:nvPr/>
          </p:nvSpPr>
          <p:spPr>
            <a:xfrm rot="10800000">
              <a:off x="10622790" y="5866707"/>
              <a:ext cx="510850" cy="552167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C81517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BF4DAE5-8DA2-D8F6-2D9A-CABE6AB87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651" y="5180013"/>
              <a:ext cx="1639887" cy="1639888"/>
            </a:xfrm>
            <a:custGeom>
              <a:avLst/>
              <a:gdLst>
                <a:gd name="T0" fmla="*/ 26 w 417"/>
                <a:gd name="T1" fmla="*/ 281 h 417"/>
                <a:gd name="T2" fmla="*/ 14 w 417"/>
                <a:gd name="T3" fmla="*/ 236 h 417"/>
                <a:gd name="T4" fmla="*/ 13 w 417"/>
                <a:gd name="T5" fmla="*/ 181 h 417"/>
                <a:gd name="T6" fmla="*/ 26 w 417"/>
                <a:gd name="T7" fmla="*/ 133 h 417"/>
                <a:gd name="T8" fmla="*/ 53 w 417"/>
                <a:gd name="T9" fmla="*/ 87 h 417"/>
                <a:gd name="T10" fmla="*/ 88 w 417"/>
                <a:gd name="T11" fmla="*/ 52 h 417"/>
                <a:gd name="T12" fmla="*/ 133 w 417"/>
                <a:gd name="T13" fmla="*/ 26 h 417"/>
                <a:gd name="T14" fmla="*/ 184 w 417"/>
                <a:gd name="T15" fmla="*/ 12 h 417"/>
                <a:gd name="T16" fmla="*/ 233 w 417"/>
                <a:gd name="T17" fmla="*/ 12 h 417"/>
                <a:gd name="T18" fmla="*/ 287 w 417"/>
                <a:gd name="T19" fmla="*/ 26 h 417"/>
                <a:gd name="T20" fmla="*/ 328 w 417"/>
                <a:gd name="T21" fmla="*/ 49 h 417"/>
                <a:gd name="T22" fmla="*/ 368 w 417"/>
                <a:gd name="T23" fmla="*/ 89 h 417"/>
                <a:gd name="T24" fmla="*/ 391 w 417"/>
                <a:gd name="T25" fmla="*/ 131 h 417"/>
                <a:gd name="T26" fmla="*/ 405 w 417"/>
                <a:gd name="T27" fmla="*/ 183 h 417"/>
                <a:gd name="T28" fmla="*/ 405 w 417"/>
                <a:gd name="T29" fmla="*/ 233 h 417"/>
                <a:gd name="T30" fmla="*/ 391 w 417"/>
                <a:gd name="T31" fmla="*/ 286 h 417"/>
                <a:gd name="T32" fmla="*/ 368 w 417"/>
                <a:gd name="T33" fmla="*/ 327 h 417"/>
                <a:gd name="T34" fmla="*/ 327 w 417"/>
                <a:gd name="T35" fmla="*/ 368 h 417"/>
                <a:gd name="T36" fmla="*/ 287 w 417"/>
                <a:gd name="T37" fmla="*/ 391 h 417"/>
                <a:gd name="T38" fmla="*/ 233 w 417"/>
                <a:gd name="T39" fmla="*/ 405 h 417"/>
                <a:gd name="T40" fmla="*/ 184 w 417"/>
                <a:gd name="T41" fmla="*/ 405 h 417"/>
                <a:gd name="T42" fmla="*/ 131 w 417"/>
                <a:gd name="T43" fmla="*/ 391 h 417"/>
                <a:gd name="T44" fmla="*/ 89 w 417"/>
                <a:gd name="T45" fmla="*/ 367 h 417"/>
                <a:gd name="T46" fmla="*/ 51 w 417"/>
                <a:gd name="T47" fmla="*/ 328 h 417"/>
                <a:gd name="T48" fmla="*/ 26 w 417"/>
                <a:gd name="T49" fmla="*/ 281 h 417"/>
                <a:gd name="T50" fmla="*/ 266 w 417"/>
                <a:gd name="T51" fmla="*/ 346 h 417"/>
                <a:gd name="T52" fmla="*/ 298 w 417"/>
                <a:gd name="T53" fmla="*/ 329 h 417"/>
                <a:gd name="T54" fmla="*/ 329 w 417"/>
                <a:gd name="T55" fmla="*/ 297 h 417"/>
                <a:gd name="T56" fmla="*/ 346 w 417"/>
                <a:gd name="T57" fmla="*/ 268 h 417"/>
                <a:gd name="T58" fmla="*/ 358 w 417"/>
                <a:gd name="T59" fmla="*/ 225 h 417"/>
                <a:gd name="T60" fmla="*/ 358 w 417"/>
                <a:gd name="T61" fmla="*/ 192 h 417"/>
                <a:gd name="T62" fmla="*/ 346 w 417"/>
                <a:gd name="T63" fmla="*/ 148 h 417"/>
                <a:gd name="T64" fmla="*/ 329 w 417"/>
                <a:gd name="T65" fmla="*/ 119 h 417"/>
                <a:gd name="T66" fmla="*/ 298 w 417"/>
                <a:gd name="T67" fmla="*/ 89 h 417"/>
                <a:gd name="T68" fmla="*/ 268 w 417"/>
                <a:gd name="T69" fmla="*/ 71 h 417"/>
                <a:gd name="T70" fmla="*/ 228 w 417"/>
                <a:gd name="T71" fmla="*/ 61 h 417"/>
                <a:gd name="T72" fmla="*/ 190 w 417"/>
                <a:gd name="T73" fmla="*/ 61 h 417"/>
                <a:gd name="T74" fmla="*/ 151 w 417"/>
                <a:gd name="T75" fmla="*/ 71 h 417"/>
                <a:gd name="T76" fmla="*/ 118 w 417"/>
                <a:gd name="T77" fmla="*/ 90 h 417"/>
                <a:gd name="T78" fmla="*/ 92 w 417"/>
                <a:gd name="T79" fmla="*/ 118 h 417"/>
                <a:gd name="T80" fmla="*/ 72 w 417"/>
                <a:gd name="T81" fmla="*/ 153 h 417"/>
                <a:gd name="T82" fmla="*/ 63 w 417"/>
                <a:gd name="T83" fmla="*/ 186 h 417"/>
                <a:gd name="T84" fmla="*/ 63 w 417"/>
                <a:gd name="T85" fmla="*/ 230 h 417"/>
                <a:gd name="T86" fmla="*/ 72 w 417"/>
                <a:gd name="T87" fmla="*/ 263 h 417"/>
                <a:gd name="T88" fmla="*/ 71 w 417"/>
                <a:gd name="T89" fmla="*/ 272 h 417"/>
                <a:gd name="T90" fmla="*/ 85 w 417"/>
                <a:gd name="T91" fmla="*/ 296 h 417"/>
                <a:gd name="T92" fmla="*/ 121 w 417"/>
                <a:gd name="T93" fmla="*/ 332 h 417"/>
                <a:gd name="T94" fmla="*/ 147 w 417"/>
                <a:gd name="T95" fmla="*/ 346 h 417"/>
                <a:gd name="T96" fmla="*/ 193 w 417"/>
                <a:gd name="T97" fmla="*/ 358 h 417"/>
                <a:gd name="T98" fmla="*/ 225 w 417"/>
                <a:gd name="T99" fmla="*/ 358 h 417"/>
                <a:gd name="T100" fmla="*/ 266 w 417"/>
                <a:gd name="T101" fmla="*/ 34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7" h="417">
                  <a:moveTo>
                    <a:pt x="26" y="281"/>
                  </a:moveTo>
                  <a:cubicBezTo>
                    <a:pt x="28" y="264"/>
                    <a:pt x="23" y="250"/>
                    <a:pt x="14" y="236"/>
                  </a:cubicBezTo>
                  <a:cubicBezTo>
                    <a:pt x="1" y="218"/>
                    <a:pt x="0" y="200"/>
                    <a:pt x="13" y="181"/>
                  </a:cubicBezTo>
                  <a:cubicBezTo>
                    <a:pt x="24" y="167"/>
                    <a:pt x="28" y="151"/>
                    <a:pt x="26" y="133"/>
                  </a:cubicBezTo>
                  <a:cubicBezTo>
                    <a:pt x="24" y="111"/>
                    <a:pt x="33" y="96"/>
                    <a:pt x="53" y="87"/>
                  </a:cubicBezTo>
                  <a:cubicBezTo>
                    <a:pt x="69" y="80"/>
                    <a:pt x="81" y="68"/>
                    <a:pt x="88" y="52"/>
                  </a:cubicBezTo>
                  <a:cubicBezTo>
                    <a:pt x="97" y="33"/>
                    <a:pt x="112" y="24"/>
                    <a:pt x="133" y="26"/>
                  </a:cubicBezTo>
                  <a:cubicBezTo>
                    <a:pt x="152" y="27"/>
                    <a:pt x="168" y="23"/>
                    <a:pt x="184" y="12"/>
                  </a:cubicBezTo>
                  <a:cubicBezTo>
                    <a:pt x="200" y="0"/>
                    <a:pt x="217" y="0"/>
                    <a:pt x="233" y="12"/>
                  </a:cubicBezTo>
                  <a:cubicBezTo>
                    <a:pt x="250" y="23"/>
                    <a:pt x="267" y="27"/>
                    <a:pt x="287" y="26"/>
                  </a:cubicBezTo>
                  <a:cubicBezTo>
                    <a:pt x="306" y="24"/>
                    <a:pt x="320" y="32"/>
                    <a:pt x="328" y="49"/>
                  </a:cubicBezTo>
                  <a:cubicBezTo>
                    <a:pt x="336" y="68"/>
                    <a:pt x="349" y="81"/>
                    <a:pt x="368" y="89"/>
                  </a:cubicBezTo>
                  <a:cubicBezTo>
                    <a:pt x="385" y="97"/>
                    <a:pt x="393" y="111"/>
                    <a:pt x="391" y="131"/>
                  </a:cubicBezTo>
                  <a:cubicBezTo>
                    <a:pt x="389" y="150"/>
                    <a:pt x="394" y="167"/>
                    <a:pt x="405" y="183"/>
                  </a:cubicBezTo>
                  <a:cubicBezTo>
                    <a:pt x="417" y="200"/>
                    <a:pt x="417" y="217"/>
                    <a:pt x="405" y="233"/>
                  </a:cubicBezTo>
                  <a:cubicBezTo>
                    <a:pt x="394" y="249"/>
                    <a:pt x="389" y="266"/>
                    <a:pt x="391" y="286"/>
                  </a:cubicBezTo>
                  <a:cubicBezTo>
                    <a:pt x="393" y="305"/>
                    <a:pt x="385" y="319"/>
                    <a:pt x="368" y="327"/>
                  </a:cubicBezTo>
                  <a:cubicBezTo>
                    <a:pt x="349" y="336"/>
                    <a:pt x="336" y="350"/>
                    <a:pt x="327" y="368"/>
                  </a:cubicBezTo>
                  <a:cubicBezTo>
                    <a:pt x="320" y="385"/>
                    <a:pt x="305" y="392"/>
                    <a:pt x="287" y="391"/>
                  </a:cubicBezTo>
                  <a:cubicBezTo>
                    <a:pt x="267" y="389"/>
                    <a:pt x="249" y="394"/>
                    <a:pt x="233" y="405"/>
                  </a:cubicBezTo>
                  <a:cubicBezTo>
                    <a:pt x="217" y="417"/>
                    <a:pt x="200" y="416"/>
                    <a:pt x="184" y="405"/>
                  </a:cubicBezTo>
                  <a:cubicBezTo>
                    <a:pt x="168" y="394"/>
                    <a:pt x="151" y="389"/>
                    <a:pt x="131" y="391"/>
                  </a:cubicBezTo>
                  <a:cubicBezTo>
                    <a:pt x="112" y="392"/>
                    <a:pt x="98" y="384"/>
                    <a:pt x="89" y="367"/>
                  </a:cubicBezTo>
                  <a:cubicBezTo>
                    <a:pt x="81" y="349"/>
                    <a:pt x="69" y="336"/>
                    <a:pt x="51" y="328"/>
                  </a:cubicBezTo>
                  <a:cubicBezTo>
                    <a:pt x="31" y="319"/>
                    <a:pt x="23" y="303"/>
                    <a:pt x="26" y="281"/>
                  </a:cubicBezTo>
                  <a:close/>
                  <a:moveTo>
                    <a:pt x="266" y="346"/>
                  </a:moveTo>
                  <a:cubicBezTo>
                    <a:pt x="286" y="347"/>
                    <a:pt x="292" y="345"/>
                    <a:pt x="298" y="329"/>
                  </a:cubicBezTo>
                  <a:cubicBezTo>
                    <a:pt x="304" y="313"/>
                    <a:pt x="314" y="303"/>
                    <a:pt x="329" y="297"/>
                  </a:cubicBezTo>
                  <a:cubicBezTo>
                    <a:pt x="345" y="291"/>
                    <a:pt x="349" y="285"/>
                    <a:pt x="346" y="268"/>
                  </a:cubicBezTo>
                  <a:cubicBezTo>
                    <a:pt x="343" y="251"/>
                    <a:pt x="347" y="238"/>
                    <a:pt x="358" y="225"/>
                  </a:cubicBezTo>
                  <a:cubicBezTo>
                    <a:pt x="368" y="213"/>
                    <a:pt x="368" y="203"/>
                    <a:pt x="358" y="192"/>
                  </a:cubicBezTo>
                  <a:cubicBezTo>
                    <a:pt x="347" y="179"/>
                    <a:pt x="343" y="165"/>
                    <a:pt x="346" y="148"/>
                  </a:cubicBezTo>
                  <a:cubicBezTo>
                    <a:pt x="349" y="132"/>
                    <a:pt x="345" y="125"/>
                    <a:pt x="329" y="119"/>
                  </a:cubicBezTo>
                  <a:cubicBezTo>
                    <a:pt x="314" y="114"/>
                    <a:pt x="304" y="104"/>
                    <a:pt x="298" y="89"/>
                  </a:cubicBezTo>
                  <a:cubicBezTo>
                    <a:pt x="292" y="71"/>
                    <a:pt x="286" y="68"/>
                    <a:pt x="268" y="71"/>
                  </a:cubicBezTo>
                  <a:cubicBezTo>
                    <a:pt x="253" y="73"/>
                    <a:pt x="240" y="71"/>
                    <a:pt x="228" y="61"/>
                  </a:cubicBezTo>
                  <a:cubicBezTo>
                    <a:pt x="212" y="48"/>
                    <a:pt x="205" y="48"/>
                    <a:pt x="190" y="61"/>
                  </a:cubicBezTo>
                  <a:cubicBezTo>
                    <a:pt x="178" y="70"/>
                    <a:pt x="166" y="73"/>
                    <a:pt x="151" y="71"/>
                  </a:cubicBezTo>
                  <a:cubicBezTo>
                    <a:pt x="131" y="68"/>
                    <a:pt x="126" y="71"/>
                    <a:pt x="118" y="90"/>
                  </a:cubicBezTo>
                  <a:cubicBezTo>
                    <a:pt x="113" y="104"/>
                    <a:pt x="105" y="112"/>
                    <a:pt x="92" y="118"/>
                  </a:cubicBezTo>
                  <a:cubicBezTo>
                    <a:pt x="71" y="126"/>
                    <a:pt x="68" y="132"/>
                    <a:pt x="72" y="153"/>
                  </a:cubicBezTo>
                  <a:cubicBezTo>
                    <a:pt x="74" y="166"/>
                    <a:pt x="71" y="176"/>
                    <a:pt x="63" y="186"/>
                  </a:cubicBezTo>
                  <a:cubicBezTo>
                    <a:pt x="48" y="206"/>
                    <a:pt x="48" y="211"/>
                    <a:pt x="63" y="230"/>
                  </a:cubicBezTo>
                  <a:cubicBezTo>
                    <a:pt x="71" y="240"/>
                    <a:pt x="75" y="251"/>
                    <a:pt x="72" y="263"/>
                  </a:cubicBezTo>
                  <a:cubicBezTo>
                    <a:pt x="71" y="266"/>
                    <a:pt x="71" y="269"/>
                    <a:pt x="71" y="272"/>
                  </a:cubicBezTo>
                  <a:cubicBezTo>
                    <a:pt x="69" y="284"/>
                    <a:pt x="74" y="293"/>
                    <a:pt x="85" y="296"/>
                  </a:cubicBezTo>
                  <a:cubicBezTo>
                    <a:pt x="104" y="302"/>
                    <a:pt x="115" y="314"/>
                    <a:pt x="121" y="332"/>
                  </a:cubicBezTo>
                  <a:cubicBezTo>
                    <a:pt x="126" y="344"/>
                    <a:pt x="133" y="348"/>
                    <a:pt x="147" y="346"/>
                  </a:cubicBezTo>
                  <a:cubicBezTo>
                    <a:pt x="164" y="343"/>
                    <a:pt x="179" y="346"/>
                    <a:pt x="193" y="358"/>
                  </a:cubicBezTo>
                  <a:cubicBezTo>
                    <a:pt x="205" y="368"/>
                    <a:pt x="213" y="368"/>
                    <a:pt x="225" y="358"/>
                  </a:cubicBezTo>
                  <a:cubicBezTo>
                    <a:pt x="238" y="347"/>
                    <a:pt x="252" y="341"/>
                    <a:pt x="266" y="346"/>
                  </a:cubicBezTo>
                  <a:close/>
                </a:path>
              </a:pathLst>
            </a:custGeom>
            <a:solidFill>
              <a:srgbClr val="E5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94D74D-4C67-C4B3-12D9-24283F6CF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4350" y="5568951"/>
              <a:ext cx="857250" cy="857250"/>
            </a:xfrm>
            <a:custGeom>
              <a:avLst/>
              <a:gdLst>
                <a:gd name="T0" fmla="*/ 202 w 218"/>
                <a:gd name="T1" fmla="*/ 63 h 218"/>
                <a:gd name="T2" fmla="*/ 198 w 218"/>
                <a:gd name="T3" fmla="*/ 74 h 218"/>
                <a:gd name="T4" fmla="*/ 204 w 218"/>
                <a:gd name="T5" fmla="*/ 95 h 218"/>
                <a:gd name="T6" fmla="*/ 204 w 218"/>
                <a:gd name="T7" fmla="*/ 123 h 218"/>
                <a:gd name="T8" fmla="*/ 198 w 218"/>
                <a:gd name="T9" fmla="*/ 145 h 218"/>
                <a:gd name="T10" fmla="*/ 185 w 218"/>
                <a:gd name="T11" fmla="*/ 169 h 218"/>
                <a:gd name="T12" fmla="*/ 168 w 218"/>
                <a:gd name="T13" fmla="*/ 188 h 218"/>
                <a:gd name="T14" fmla="*/ 148 w 218"/>
                <a:gd name="T15" fmla="*/ 200 h 218"/>
                <a:gd name="T16" fmla="*/ 120 w 218"/>
                <a:gd name="T17" fmla="*/ 208 h 218"/>
                <a:gd name="T18" fmla="*/ 98 w 218"/>
                <a:gd name="T19" fmla="*/ 208 h 218"/>
                <a:gd name="T20" fmla="*/ 69 w 218"/>
                <a:gd name="T21" fmla="*/ 200 h 218"/>
                <a:gd name="T22" fmla="*/ 50 w 218"/>
                <a:gd name="T23" fmla="*/ 189 h 218"/>
                <a:gd name="T24" fmla="*/ 29 w 218"/>
                <a:gd name="T25" fmla="*/ 168 h 218"/>
                <a:gd name="T26" fmla="*/ 18 w 218"/>
                <a:gd name="T27" fmla="*/ 148 h 218"/>
                <a:gd name="T28" fmla="*/ 11 w 218"/>
                <a:gd name="T29" fmla="*/ 121 h 218"/>
                <a:gd name="T30" fmla="*/ 11 w 218"/>
                <a:gd name="T31" fmla="*/ 98 h 218"/>
                <a:gd name="T32" fmla="*/ 18 w 218"/>
                <a:gd name="T33" fmla="*/ 69 h 218"/>
                <a:gd name="T34" fmla="*/ 29 w 218"/>
                <a:gd name="T35" fmla="*/ 50 h 218"/>
                <a:gd name="T36" fmla="*/ 50 w 218"/>
                <a:gd name="T37" fmla="*/ 29 h 218"/>
                <a:gd name="T38" fmla="*/ 69 w 218"/>
                <a:gd name="T39" fmla="*/ 18 h 218"/>
                <a:gd name="T40" fmla="*/ 98 w 218"/>
                <a:gd name="T41" fmla="*/ 11 h 218"/>
                <a:gd name="T42" fmla="*/ 120 w 218"/>
                <a:gd name="T43" fmla="*/ 11 h 218"/>
                <a:gd name="T44" fmla="*/ 149 w 218"/>
                <a:gd name="T45" fmla="*/ 19 h 218"/>
                <a:gd name="T46" fmla="*/ 167 w 218"/>
                <a:gd name="T47" fmla="*/ 29 h 218"/>
                <a:gd name="T48" fmla="*/ 189 w 218"/>
                <a:gd name="T49" fmla="*/ 51 h 218"/>
                <a:gd name="T50" fmla="*/ 202 w 218"/>
                <a:gd name="T51" fmla="*/ 63 h 218"/>
                <a:gd name="T52" fmla="*/ 76 w 218"/>
                <a:gd name="T53" fmla="*/ 149 h 218"/>
                <a:gd name="T54" fmla="*/ 87 w 218"/>
                <a:gd name="T55" fmla="*/ 156 h 218"/>
                <a:gd name="T56" fmla="*/ 130 w 218"/>
                <a:gd name="T57" fmla="*/ 156 h 218"/>
                <a:gd name="T58" fmla="*/ 139 w 218"/>
                <a:gd name="T59" fmla="*/ 159 h 218"/>
                <a:gd name="T60" fmla="*/ 141 w 218"/>
                <a:gd name="T61" fmla="*/ 149 h 218"/>
                <a:gd name="T62" fmla="*/ 154 w 218"/>
                <a:gd name="T63" fmla="*/ 106 h 218"/>
                <a:gd name="T64" fmla="*/ 155 w 218"/>
                <a:gd name="T65" fmla="*/ 105 h 218"/>
                <a:gd name="T66" fmla="*/ 151 w 218"/>
                <a:gd name="T67" fmla="*/ 93 h 218"/>
                <a:gd name="T68" fmla="*/ 115 w 218"/>
                <a:gd name="T69" fmla="*/ 66 h 218"/>
                <a:gd name="T70" fmla="*/ 114 w 218"/>
                <a:gd name="T71" fmla="*/ 65 h 218"/>
                <a:gd name="T72" fmla="*/ 109 w 218"/>
                <a:gd name="T73" fmla="*/ 60 h 218"/>
                <a:gd name="T74" fmla="*/ 103 w 218"/>
                <a:gd name="T75" fmla="*/ 65 h 218"/>
                <a:gd name="T76" fmla="*/ 65 w 218"/>
                <a:gd name="T77" fmla="*/ 94 h 218"/>
                <a:gd name="T78" fmla="*/ 61 w 218"/>
                <a:gd name="T79" fmla="*/ 103 h 218"/>
                <a:gd name="T80" fmla="*/ 76 w 218"/>
                <a:gd name="T81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8">
                  <a:moveTo>
                    <a:pt x="202" y="63"/>
                  </a:moveTo>
                  <a:cubicBezTo>
                    <a:pt x="201" y="66"/>
                    <a:pt x="200" y="70"/>
                    <a:pt x="198" y="74"/>
                  </a:cubicBezTo>
                  <a:cubicBezTo>
                    <a:pt x="195" y="82"/>
                    <a:pt x="197" y="89"/>
                    <a:pt x="204" y="95"/>
                  </a:cubicBezTo>
                  <a:cubicBezTo>
                    <a:pt x="218" y="108"/>
                    <a:pt x="218" y="111"/>
                    <a:pt x="204" y="123"/>
                  </a:cubicBezTo>
                  <a:cubicBezTo>
                    <a:pt x="197" y="130"/>
                    <a:pt x="196" y="136"/>
                    <a:pt x="198" y="145"/>
                  </a:cubicBezTo>
                  <a:cubicBezTo>
                    <a:pt x="204" y="164"/>
                    <a:pt x="204" y="165"/>
                    <a:pt x="185" y="169"/>
                  </a:cubicBezTo>
                  <a:cubicBezTo>
                    <a:pt x="173" y="171"/>
                    <a:pt x="170" y="179"/>
                    <a:pt x="168" y="188"/>
                  </a:cubicBezTo>
                  <a:cubicBezTo>
                    <a:pt x="165" y="202"/>
                    <a:pt x="161" y="204"/>
                    <a:pt x="148" y="200"/>
                  </a:cubicBezTo>
                  <a:cubicBezTo>
                    <a:pt x="136" y="195"/>
                    <a:pt x="128" y="198"/>
                    <a:pt x="120" y="208"/>
                  </a:cubicBezTo>
                  <a:cubicBezTo>
                    <a:pt x="111" y="218"/>
                    <a:pt x="107" y="218"/>
                    <a:pt x="98" y="208"/>
                  </a:cubicBezTo>
                  <a:cubicBezTo>
                    <a:pt x="90" y="198"/>
                    <a:pt x="81" y="196"/>
                    <a:pt x="69" y="200"/>
                  </a:cubicBezTo>
                  <a:cubicBezTo>
                    <a:pt x="56" y="205"/>
                    <a:pt x="52" y="202"/>
                    <a:pt x="50" y="189"/>
                  </a:cubicBezTo>
                  <a:cubicBezTo>
                    <a:pt x="48" y="176"/>
                    <a:pt x="42" y="170"/>
                    <a:pt x="29" y="168"/>
                  </a:cubicBezTo>
                  <a:cubicBezTo>
                    <a:pt x="15" y="166"/>
                    <a:pt x="13" y="162"/>
                    <a:pt x="18" y="148"/>
                  </a:cubicBezTo>
                  <a:cubicBezTo>
                    <a:pt x="22" y="137"/>
                    <a:pt x="20" y="128"/>
                    <a:pt x="11" y="121"/>
                  </a:cubicBezTo>
                  <a:cubicBezTo>
                    <a:pt x="0" y="112"/>
                    <a:pt x="0" y="107"/>
                    <a:pt x="11" y="98"/>
                  </a:cubicBezTo>
                  <a:cubicBezTo>
                    <a:pt x="21" y="90"/>
                    <a:pt x="22" y="81"/>
                    <a:pt x="18" y="69"/>
                  </a:cubicBezTo>
                  <a:cubicBezTo>
                    <a:pt x="13" y="57"/>
                    <a:pt x="16" y="52"/>
                    <a:pt x="29" y="50"/>
                  </a:cubicBezTo>
                  <a:cubicBezTo>
                    <a:pt x="42" y="49"/>
                    <a:pt x="48" y="42"/>
                    <a:pt x="50" y="29"/>
                  </a:cubicBezTo>
                  <a:cubicBezTo>
                    <a:pt x="52" y="17"/>
                    <a:pt x="57" y="14"/>
                    <a:pt x="69" y="18"/>
                  </a:cubicBezTo>
                  <a:cubicBezTo>
                    <a:pt x="81" y="23"/>
                    <a:pt x="89" y="21"/>
                    <a:pt x="98" y="11"/>
                  </a:cubicBezTo>
                  <a:cubicBezTo>
                    <a:pt x="106" y="0"/>
                    <a:pt x="111" y="0"/>
                    <a:pt x="120" y="11"/>
                  </a:cubicBezTo>
                  <a:cubicBezTo>
                    <a:pt x="128" y="21"/>
                    <a:pt x="136" y="23"/>
                    <a:pt x="149" y="19"/>
                  </a:cubicBezTo>
                  <a:cubicBezTo>
                    <a:pt x="161" y="14"/>
                    <a:pt x="165" y="17"/>
                    <a:pt x="167" y="29"/>
                  </a:cubicBezTo>
                  <a:cubicBezTo>
                    <a:pt x="169" y="42"/>
                    <a:pt x="176" y="49"/>
                    <a:pt x="189" y="51"/>
                  </a:cubicBezTo>
                  <a:cubicBezTo>
                    <a:pt x="195" y="51"/>
                    <a:pt x="201" y="54"/>
                    <a:pt x="202" y="63"/>
                  </a:cubicBezTo>
                  <a:close/>
                  <a:moveTo>
                    <a:pt x="76" y="149"/>
                  </a:moveTo>
                  <a:cubicBezTo>
                    <a:pt x="76" y="160"/>
                    <a:pt x="80" y="162"/>
                    <a:pt x="87" y="156"/>
                  </a:cubicBezTo>
                  <a:cubicBezTo>
                    <a:pt x="102" y="145"/>
                    <a:pt x="115" y="144"/>
                    <a:pt x="130" y="156"/>
                  </a:cubicBezTo>
                  <a:cubicBezTo>
                    <a:pt x="132" y="158"/>
                    <a:pt x="136" y="158"/>
                    <a:pt x="139" y="159"/>
                  </a:cubicBezTo>
                  <a:cubicBezTo>
                    <a:pt x="140" y="155"/>
                    <a:pt x="142" y="151"/>
                    <a:pt x="141" y="149"/>
                  </a:cubicBezTo>
                  <a:cubicBezTo>
                    <a:pt x="134" y="131"/>
                    <a:pt x="139" y="116"/>
                    <a:pt x="154" y="106"/>
                  </a:cubicBezTo>
                  <a:cubicBezTo>
                    <a:pt x="154" y="105"/>
                    <a:pt x="155" y="105"/>
                    <a:pt x="155" y="105"/>
                  </a:cubicBezTo>
                  <a:cubicBezTo>
                    <a:pt x="161" y="98"/>
                    <a:pt x="160" y="93"/>
                    <a:pt x="151" y="93"/>
                  </a:cubicBezTo>
                  <a:cubicBezTo>
                    <a:pt x="131" y="93"/>
                    <a:pt x="120" y="84"/>
                    <a:pt x="115" y="66"/>
                  </a:cubicBezTo>
                  <a:cubicBezTo>
                    <a:pt x="115" y="65"/>
                    <a:pt x="115" y="65"/>
                    <a:pt x="114" y="65"/>
                  </a:cubicBezTo>
                  <a:cubicBezTo>
                    <a:pt x="113" y="63"/>
                    <a:pt x="111" y="60"/>
                    <a:pt x="109" y="60"/>
                  </a:cubicBezTo>
                  <a:cubicBezTo>
                    <a:pt x="107" y="60"/>
                    <a:pt x="104" y="63"/>
                    <a:pt x="103" y="65"/>
                  </a:cubicBezTo>
                  <a:cubicBezTo>
                    <a:pt x="98" y="84"/>
                    <a:pt x="85" y="94"/>
                    <a:pt x="65" y="94"/>
                  </a:cubicBezTo>
                  <a:cubicBezTo>
                    <a:pt x="59" y="94"/>
                    <a:pt x="56" y="99"/>
                    <a:pt x="61" y="103"/>
                  </a:cubicBezTo>
                  <a:cubicBezTo>
                    <a:pt x="77" y="116"/>
                    <a:pt x="86" y="131"/>
                    <a:pt x="76" y="149"/>
                  </a:cubicBezTo>
                  <a:close/>
                </a:path>
              </a:pathLst>
            </a:custGeom>
            <a:solidFill>
              <a:srgbClr val="204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1CD4454-A06E-F551-C86D-837F962C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425" y="5805488"/>
              <a:ext cx="414337" cy="401638"/>
            </a:xfrm>
            <a:custGeom>
              <a:avLst/>
              <a:gdLst>
                <a:gd name="T0" fmla="*/ 20 w 105"/>
                <a:gd name="T1" fmla="*/ 89 h 102"/>
                <a:gd name="T2" fmla="*/ 5 w 105"/>
                <a:gd name="T3" fmla="*/ 43 h 102"/>
                <a:gd name="T4" fmla="*/ 9 w 105"/>
                <a:gd name="T5" fmla="*/ 34 h 102"/>
                <a:gd name="T6" fmla="*/ 47 w 105"/>
                <a:gd name="T7" fmla="*/ 5 h 102"/>
                <a:gd name="T8" fmla="*/ 53 w 105"/>
                <a:gd name="T9" fmla="*/ 0 h 102"/>
                <a:gd name="T10" fmla="*/ 58 w 105"/>
                <a:gd name="T11" fmla="*/ 5 h 102"/>
                <a:gd name="T12" fmla="*/ 59 w 105"/>
                <a:gd name="T13" fmla="*/ 6 h 102"/>
                <a:gd name="T14" fmla="*/ 95 w 105"/>
                <a:gd name="T15" fmla="*/ 33 h 102"/>
                <a:gd name="T16" fmla="*/ 99 w 105"/>
                <a:gd name="T17" fmla="*/ 45 h 102"/>
                <a:gd name="T18" fmla="*/ 98 w 105"/>
                <a:gd name="T19" fmla="*/ 46 h 102"/>
                <a:gd name="T20" fmla="*/ 85 w 105"/>
                <a:gd name="T21" fmla="*/ 89 h 102"/>
                <a:gd name="T22" fmla="*/ 83 w 105"/>
                <a:gd name="T23" fmla="*/ 99 h 102"/>
                <a:gd name="T24" fmla="*/ 74 w 105"/>
                <a:gd name="T25" fmla="*/ 96 h 102"/>
                <a:gd name="T26" fmla="*/ 31 w 105"/>
                <a:gd name="T27" fmla="*/ 96 h 102"/>
                <a:gd name="T28" fmla="*/ 20 w 105"/>
                <a:gd name="T2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2">
                  <a:moveTo>
                    <a:pt x="20" y="89"/>
                  </a:moveTo>
                  <a:cubicBezTo>
                    <a:pt x="30" y="71"/>
                    <a:pt x="21" y="56"/>
                    <a:pt x="5" y="43"/>
                  </a:cubicBezTo>
                  <a:cubicBezTo>
                    <a:pt x="0" y="39"/>
                    <a:pt x="3" y="34"/>
                    <a:pt x="9" y="34"/>
                  </a:cubicBezTo>
                  <a:cubicBezTo>
                    <a:pt x="29" y="34"/>
                    <a:pt x="42" y="24"/>
                    <a:pt x="47" y="5"/>
                  </a:cubicBezTo>
                  <a:cubicBezTo>
                    <a:pt x="48" y="3"/>
                    <a:pt x="51" y="0"/>
                    <a:pt x="53" y="0"/>
                  </a:cubicBezTo>
                  <a:cubicBezTo>
                    <a:pt x="55" y="0"/>
                    <a:pt x="57" y="3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64" y="24"/>
                    <a:pt x="75" y="33"/>
                    <a:pt x="95" y="33"/>
                  </a:cubicBezTo>
                  <a:cubicBezTo>
                    <a:pt x="104" y="33"/>
                    <a:pt x="105" y="38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83" y="56"/>
                    <a:pt x="78" y="71"/>
                    <a:pt x="85" y="89"/>
                  </a:cubicBezTo>
                  <a:cubicBezTo>
                    <a:pt x="86" y="91"/>
                    <a:pt x="84" y="95"/>
                    <a:pt x="83" y="99"/>
                  </a:cubicBezTo>
                  <a:cubicBezTo>
                    <a:pt x="80" y="98"/>
                    <a:pt x="76" y="98"/>
                    <a:pt x="74" y="96"/>
                  </a:cubicBezTo>
                  <a:cubicBezTo>
                    <a:pt x="59" y="84"/>
                    <a:pt x="46" y="85"/>
                    <a:pt x="31" y="96"/>
                  </a:cubicBezTo>
                  <a:cubicBezTo>
                    <a:pt x="24" y="102"/>
                    <a:pt x="20" y="100"/>
                    <a:pt x="2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871" y="218827"/>
            <a:ext cx="4744595" cy="724247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BFD05-BDA7-4F37-A37F-6FC66055F623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4022487" y="2901260"/>
            <a:ext cx="2334598" cy="1005673"/>
          </a:xfrm>
          <a:prstGeom prst="straightConnector1">
            <a:avLst/>
          </a:prstGeom>
          <a:ln w="25400">
            <a:solidFill>
              <a:srgbClr val="C52527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99D38F-C8D3-46AB-A780-EF7A11927F0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022487" y="3192736"/>
            <a:ext cx="4568231" cy="714197"/>
          </a:xfrm>
          <a:prstGeom prst="straightConnector1">
            <a:avLst/>
          </a:prstGeom>
          <a:ln w="25400">
            <a:solidFill>
              <a:srgbClr val="C52527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197596-04FC-4BF9-A58C-9A8D8FA4EAA7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4022487" y="3906933"/>
            <a:ext cx="5361186" cy="469981"/>
          </a:xfrm>
          <a:prstGeom prst="straightConnector1">
            <a:avLst/>
          </a:prstGeom>
          <a:ln w="25400">
            <a:solidFill>
              <a:srgbClr val="C52527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9211-90F6-40F4-B761-92A6B2F34EE7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4022487" y="3906933"/>
            <a:ext cx="2793958" cy="1309646"/>
          </a:xfrm>
          <a:prstGeom prst="straightConnector1">
            <a:avLst/>
          </a:prstGeom>
          <a:ln w="25400">
            <a:solidFill>
              <a:srgbClr val="C52527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FDB5CE-1D2B-493E-962D-523705C66D86}"/>
              </a:ext>
            </a:extLst>
          </p:cNvPr>
          <p:cNvSpPr/>
          <p:nvPr/>
        </p:nvSpPr>
        <p:spPr>
          <a:xfrm>
            <a:off x="2606222" y="2519536"/>
            <a:ext cx="2851573" cy="2851573"/>
          </a:xfrm>
          <a:prstGeom prst="ellipse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8288666-8898-4111-9F5A-44BC70DD21FE}"/>
              </a:ext>
            </a:extLst>
          </p:cNvPr>
          <p:cNvGrpSpPr/>
          <p:nvPr/>
        </p:nvGrpSpPr>
        <p:grpSpPr>
          <a:xfrm>
            <a:off x="950222" y="1472367"/>
            <a:ext cx="3719214" cy="4996070"/>
            <a:chOff x="979288" y="2614696"/>
            <a:chExt cx="2069316" cy="27797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FF78BB-8878-4E25-982B-9F2A4F610EFF}"/>
                </a:ext>
              </a:extLst>
            </p:cNvPr>
            <p:cNvSpPr/>
            <p:nvPr/>
          </p:nvSpPr>
          <p:spPr>
            <a:xfrm>
              <a:off x="979288" y="2910662"/>
              <a:ext cx="2069316" cy="2069316"/>
            </a:xfrm>
            <a:prstGeom prst="ellipse">
              <a:avLst/>
            </a:prstGeom>
            <a:solidFill>
              <a:srgbClr val="C81517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7D7FE0-F326-4663-B247-CEEB0E2A00A1}"/>
                </a:ext>
              </a:extLst>
            </p:cNvPr>
            <p:cNvGrpSpPr/>
            <p:nvPr/>
          </p:nvGrpSpPr>
          <p:grpSpPr>
            <a:xfrm>
              <a:off x="1156247" y="2614696"/>
              <a:ext cx="1715402" cy="2779740"/>
              <a:chOff x="3262057" y="658073"/>
              <a:chExt cx="1400519" cy="277974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2B2AF-EA35-4BA3-A6BD-8D920B9AECC9}"/>
                  </a:ext>
                </a:extLst>
              </p:cNvPr>
              <p:cNvSpPr txBox="1"/>
              <p:nvPr/>
            </p:nvSpPr>
            <p:spPr>
              <a:xfrm>
                <a:off x="3262057" y="658073"/>
                <a:ext cx="1400519" cy="15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Add Text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24E3C6-DDE7-4665-BA20-3472656C749D}"/>
                  </a:ext>
                </a:extLst>
              </p:cNvPr>
              <p:cNvSpPr txBox="1"/>
              <p:nvPr/>
            </p:nvSpPr>
            <p:spPr>
              <a:xfrm>
                <a:off x="3262057" y="3078204"/>
                <a:ext cx="1400519" cy="35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cs typeface="Arial" pitchFamily="34" charset="0"/>
                  </a:rPr>
                  <a:t>Simple PowerPoint Presentation</a:t>
                </a:r>
                <a:endParaRPr lang="ko-KR" altLang="en-US" dirty="0">
                  <a:cs typeface="Arial" pitchFamily="34" charset="0"/>
                </a:endParaRP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0EFF12-A454-4D9A-BEA6-E63C0A4EC81A}"/>
              </a:ext>
            </a:extLst>
          </p:cNvPr>
          <p:cNvSpPr/>
          <p:nvPr/>
        </p:nvSpPr>
        <p:spPr>
          <a:xfrm>
            <a:off x="6816445" y="4388579"/>
            <a:ext cx="1656000" cy="1656000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72DE4-308A-4EDF-BC7C-7A8359C538BE}"/>
              </a:ext>
            </a:extLst>
          </p:cNvPr>
          <p:cNvSpPr/>
          <p:nvPr/>
        </p:nvSpPr>
        <p:spPr>
          <a:xfrm>
            <a:off x="8373698" y="1927848"/>
            <a:ext cx="1481908" cy="1481908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34419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D5522-2045-41A6-9329-FBE88B94547B}"/>
              </a:ext>
            </a:extLst>
          </p:cNvPr>
          <p:cNvSpPr/>
          <p:nvPr/>
        </p:nvSpPr>
        <p:spPr>
          <a:xfrm>
            <a:off x="6168590" y="1802634"/>
            <a:ext cx="1287121" cy="1287121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590BB-921A-4774-93E9-B551679EE13A}"/>
              </a:ext>
            </a:extLst>
          </p:cNvPr>
          <p:cNvSpPr/>
          <p:nvPr/>
        </p:nvSpPr>
        <p:spPr>
          <a:xfrm>
            <a:off x="9383673" y="3428874"/>
            <a:ext cx="1896080" cy="1896080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344193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41D775-C4AF-4F45-8904-8490C4AA84F8}"/>
              </a:ext>
            </a:extLst>
          </p:cNvPr>
          <p:cNvGrpSpPr/>
          <p:nvPr/>
        </p:nvGrpSpPr>
        <p:grpSpPr>
          <a:xfrm>
            <a:off x="6780910" y="508273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E5A200-578E-4DAD-AAF3-387F23C24E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9BECB-C24B-4FB3-B472-2E733F1E4A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Presentation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E26D4-12A3-438E-95F7-BF8D81574A71}"/>
              </a:ext>
            </a:extLst>
          </p:cNvPr>
          <p:cNvGrpSpPr/>
          <p:nvPr/>
        </p:nvGrpSpPr>
        <p:grpSpPr>
          <a:xfrm>
            <a:off x="8479206" y="2576772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B3D1F-B15B-4586-8C60-1C97389722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92CB1-A769-46E9-B16E-07055DF801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92223F7-DB56-4C3F-B651-A35B41D655C6}"/>
              </a:ext>
            </a:extLst>
          </p:cNvPr>
          <p:cNvGrpSpPr/>
          <p:nvPr/>
        </p:nvGrpSpPr>
        <p:grpSpPr>
          <a:xfrm>
            <a:off x="6228284" y="2268872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F485E9-4627-490B-B2ED-9A1E2C14D6C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CC1EB-EDCF-480E-937A-2670DF47FB6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5FF1848-0E56-417D-9411-D73B283039FF}"/>
              </a:ext>
            </a:extLst>
          </p:cNvPr>
          <p:cNvGrpSpPr/>
          <p:nvPr/>
        </p:nvGrpSpPr>
        <p:grpSpPr>
          <a:xfrm>
            <a:off x="9468179" y="4343930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E5884-D7C1-454C-9F2A-34D781B3A7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037B88-93C1-447E-A94B-ADA7466468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Presentation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B7364E03-5C3C-456C-9781-45EBA3E35AD6}"/>
              </a:ext>
            </a:extLst>
          </p:cNvPr>
          <p:cNvSpPr/>
          <p:nvPr/>
        </p:nvSpPr>
        <p:spPr>
          <a:xfrm>
            <a:off x="10084976" y="3752899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344193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50A0EB41-608E-464B-8716-0B84AB0CA491}"/>
              </a:ext>
            </a:extLst>
          </p:cNvPr>
          <p:cNvSpPr/>
          <p:nvPr/>
        </p:nvSpPr>
        <p:spPr>
          <a:xfrm rot="16200000">
            <a:off x="8944329" y="211034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B867C82-B44B-4CF8-80D5-266209247827}"/>
              </a:ext>
            </a:extLst>
          </p:cNvPr>
          <p:cNvSpPr/>
          <p:nvPr/>
        </p:nvSpPr>
        <p:spPr>
          <a:xfrm>
            <a:off x="7469639" y="464766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F11448-F271-45F6-A702-0E4E5BECE696}"/>
              </a:ext>
            </a:extLst>
          </p:cNvPr>
          <p:cNvSpPr/>
          <p:nvPr/>
        </p:nvSpPr>
        <p:spPr>
          <a:xfrm>
            <a:off x="6660330" y="2004312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44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E558181-E0F3-4378-92BD-17A586214516}"/>
              </a:ext>
            </a:extLst>
          </p:cNvPr>
          <p:cNvSpPr/>
          <p:nvPr/>
        </p:nvSpPr>
        <p:spPr>
          <a:xfrm>
            <a:off x="1195878" y="2251469"/>
            <a:ext cx="3224898" cy="322489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reeform 70">
            <a:extLst>
              <a:ext uri="{FF2B5EF4-FFF2-40B4-BE49-F238E27FC236}">
                <a16:creationId xmlns:a16="http://schemas.microsoft.com/office/drawing/2014/main" id="{926874C6-97E0-46DD-9A3D-FF43DF661989}"/>
              </a:ext>
            </a:extLst>
          </p:cNvPr>
          <p:cNvSpPr>
            <a:spLocks/>
          </p:cNvSpPr>
          <p:nvPr/>
        </p:nvSpPr>
        <p:spPr bwMode="auto">
          <a:xfrm>
            <a:off x="11183580" y="5359729"/>
            <a:ext cx="871207" cy="1534302"/>
          </a:xfrm>
          <a:custGeom>
            <a:avLst/>
            <a:gdLst>
              <a:gd name="T0" fmla="*/ 31 w 180"/>
              <a:gd name="T1" fmla="*/ 244 h 316"/>
              <a:gd name="T2" fmla="*/ 32 w 180"/>
              <a:gd name="T3" fmla="*/ 248 h 316"/>
              <a:gd name="T4" fmla="*/ 32 w 180"/>
              <a:gd name="T5" fmla="*/ 248 h 316"/>
              <a:gd name="T6" fmla="*/ 29 w 180"/>
              <a:gd name="T7" fmla="*/ 252 h 316"/>
              <a:gd name="T8" fmla="*/ 29 w 180"/>
              <a:gd name="T9" fmla="*/ 252 h 316"/>
              <a:gd name="T10" fmla="*/ 13 w 180"/>
              <a:gd name="T11" fmla="*/ 307 h 316"/>
              <a:gd name="T12" fmla="*/ 25 w 180"/>
              <a:gd name="T13" fmla="*/ 316 h 316"/>
              <a:gd name="T14" fmla="*/ 154 w 180"/>
              <a:gd name="T15" fmla="*/ 316 h 316"/>
              <a:gd name="T16" fmla="*/ 169 w 180"/>
              <a:gd name="T17" fmla="*/ 302 h 316"/>
              <a:gd name="T18" fmla="*/ 149 w 180"/>
              <a:gd name="T19" fmla="*/ 248 h 316"/>
              <a:gd name="T20" fmla="*/ 148 w 180"/>
              <a:gd name="T21" fmla="*/ 249 h 316"/>
              <a:gd name="T22" fmla="*/ 148 w 180"/>
              <a:gd name="T23" fmla="*/ 249 h 316"/>
              <a:gd name="T24" fmla="*/ 149 w 180"/>
              <a:gd name="T25" fmla="*/ 248 h 316"/>
              <a:gd name="T26" fmla="*/ 162 w 180"/>
              <a:gd name="T27" fmla="*/ 238 h 316"/>
              <a:gd name="T28" fmla="*/ 179 w 180"/>
              <a:gd name="T29" fmla="*/ 207 h 316"/>
              <a:gd name="T30" fmla="*/ 168 w 180"/>
              <a:gd name="T31" fmla="*/ 80 h 316"/>
              <a:gd name="T32" fmla="*/ 168 w 180"/>
              <a:gd name="T33" fmla="*/ 80 h 316"/>
              <a:gd name="T34" fmla="*/ 167 w 180"/>
              <a:gd name="T35" fmla="*/ 73 h 316"/>
              <a:gd name="T36" fmla="*/ 165 w 180"/>
              <a:gd name="T37" fmla="*/ 48 h 316"/>
              <a:gd name="T38" fmla="*/ 165 w 180"/>
              <a:gd name="T39" fmla="*/ 48 h 316"/>
              <a:gd name="T40" fmla="*/ 164 w 180"/>
              <a:gd name="T41" fmla="*/ 45 h 316"/>
              <a:gd name="T42" fmla="*/ 164 w 180"/>
              <a:gd name="T43" fmla="*/ 45 h 316"/>
              <a:gd name="T44" fmla="*/ 121 w 180"/>
              <a:gd name="T45" fmla="*/ 0 h 316"/>
              <a:gd name="T46" fmla="*/ 59 w 180"/>
              <a:gd name="T47" fmla="*/ 0 h 316"/>
              <a:gd name="T48" fmla="*/ 17 w 180"/>
              <a:gd name="T49" fmla="*/ 44 h 316"/>
              <a:gd name="T50" fmla="*/ 17 w 180"/>
              <a:gd name="T51" fmla="*/ 45 h 316"/>
              <a:gd name="T52" fmla="*/ 13 w 180"/>
              <a:gd name="T53" fmla="*/ 73 h 316"/>
              <a:gd name="T54" fmla="*/ 13 w 180"/>
              <a:gd name="T55" fmla="*/ 73 h 316"/>
              <a:gd name="T56" fmla="*/ 13 w 180"/>
              <a:gd name="T57" fmla="*/ 73 h 316"/>
              <a:gd name="T58" fmla="*/ 13 w 180"/>
              <a:gd name="T59" fmla="*/ 80 h 316"/>
              <a:gd name="T60" fmla="*/ 13 w 180"/>
              <a:gd name="T61" fmla="*/ 80 h 316"/>
              <a:gd name="T62" fmla="*/ 4 w 180"/>
              <a:gd name="T63" fmla="*/ 187 h 316"/>
              <a:gd name="T64" fmla="*/ 31 w 180"/>
              <a:gd name="T65" fmla="*/ 24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0" h="316">
                <a:moveTo>
                  <a:pt x="31" y="244"/>
                </a:moveTo>
                <a:cubicBezTo>
                  <a:pt x="32" y="244"/>
                  <a:pt x="32" y="247"/>
                  <a:pt x="32" y="248"/>
                </a:cubicBezTo>
                <a:cubicBezTo>
                  <a:pt x="32" y="248"/>
                  <a:pt x="32" y="248"/>
                  <a:pt x="32" y="248"/>
                </a:cubicBezTo>
                <a:cubicBezTo>
                  <a:pt x="31" y="249"/>
                  <a:pt x="30" y="251"/>
                  <a:pt x="29" y="252"/>
                </a:cubicBezTo>
                <a:cubicBezTo>
                  <a:pt x="29" y="252"/>
                  <a:pt x="29" y="252"/>
                  <a:pt x="29" y="252"/>
                </a:cubicBezTo>
                <a:cubicBezTo>
                  <a:pt x="11" y="267"/>
                  <a:pt x="12" y="287"/>
                  <a:pt x="13" y="307"/>
                </a:cubicBezTo>
                <a:cubicBezTo>
                  <a:pt x="13" y="315"/>
                  <a:pt x="19" y="316"/>
                  <a:pt x="25" y="316"/>
                </a:cubicBezTo>
                <a:cubicBezTo>
                  <a:pt x="68" y="316"/>
                  <a:pt x="111" y="316"/>
                  <a:pt x="154" y="316"/>
                </a:cubicBezTo>
                <a:cubicBezTo>
                  <a:pt x="164" y="316"/>
                  <a:pt x="168" y="312"/>
                  <a:pt x="169" y="302"/>
                </a:cubicBezTo>
                <a:cubicBezTo>
                  <a:pt x="170" y="281"/>
                  <a:pt x="164" y="263"/>
                  <a:pt x="149" y="248"/>
                </a:cubicBezTo>
                <a:cubicBezTo>
                  <a:pt x="148" y="249"/>
                  <a:pt x="148" y="249"/>
                  <a:pt x="148" y="249"/>
                </a:cubicBezTo>
                <a:cubicBezTo>
                  <a:pt x="148" y="249"/>
                  <a:pt x="148" y="249"/>
                  <a:pt x="148" y="249"/>
                </a:cubicBezTo>
                <a:cubicBezTo>
                  <a:pt x="148" y="248"/>
                  <a:pt x="149" y="248"/>
                  <a:pt x="149" y="248"/>
                </a:cubicBezTo>
                <a:cubicBezTo>
                  <a:pt x="149" y="238"/>
                  <a:pt x="157" y="241"/>
                  <a:pt x="162" y="238"/>
                </a:cubicBezTo>
                <a:cubicBezTo>
                  <a:pt x="174" y="231"/>
                  <a:pt x="180" y="220"/>
                  <a:pt x="179" y="207"/>
                </a:cubicBezTo>
                <a:cubicBezTo>
                  <a:pt x="175" y="164"/>
                  <a:pt x="171" y="122"/>
                  <a:pt x="168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78"/>
                  <a:pt x="168" y="75"/>
                  <a:pt x="167" y="73"/>
                </a:cubicBezTo>
                <a:cubicBezTo>
                  <a:pt x="167" y="64"/>
                  <a:pt x="170" y="56"/>
                  <a:pt x="165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7"/>
                  <a:pt x="165" y="46"/>
                  <a:pt x="164" y="45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5" y="11"/>
                  <a:pt x="154" y="0"/>
                  <a:pt x="121" y="0"/>
                </a:cubicBezTo>
                <a:cubicBezTo>
                  <a:pt x="101" y="0"/>
                  <a:pt x="80" y="0"/>
                  <a:pt x="59" y="0"/>
                </a:cubicBezTo>
                <a:cubicBezTo>
                  <a:pt x="26" y="0"/>
                  <a:pt x="16" y="10"/>
                  <a:pt x="17" y="44"/>
                </a:cubicBezTo>
                <a:cubicBezTo>
                  <a:pt x="17" y="45"/>
                  <a:pt x="17" y="45"/>
                  <a:pt x="17" y="45"/>
                </a:cubicBezTo>
                <a:cubicBezTo>
                  <a:pt x="9" y="53"/>
                  <a:pt x="14" y="6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5"/>
                  <a:pt x="13" y="78"/>
                  <a:pt x="13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0" y="116"/>
                  <a:pt x="9" y="152"/>
                  <a:pt x="4" y="187"/>
                </a:cubicBezTo>
                <a:cubicBezTo>
                  <a:pt x="0" y="214"/>
                  <a:pt x="3" y="234"/>
                  <a:pt x="31" y="244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4C68E-D800-4AC5-BFEC-7734352A0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395" y="97984"/>
            <a:ext cx="1054439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333A-78B1-4937-9041-CEF950E6E272}"/>
              </a:ext>
            </a:extLst>
          </p:cNvPr>
          <p:cNvSpPr txBox="1"/>
          <p:nvPr/>
        </p:nvSpPr>
        <p:spPr>
          <a:xfrm>
            <a:off x="915815" y="5358513"/>
            <a:ext cx="50134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F906-6DD8-4953-9503-6DA7194E84A9}"/>
              </a:ext>
            </a:extLst>
          </p:cNvPr>
          <p:cNvSpPr txBox="1"/>
          <p:nvPr/>
        </p:nvSpPr>
        <p:spPr>
          <a:xfrm>
            <a:off x="915816" y="5657091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059FC-F8B3-4383-A3A4-7644CA8D5344}"/>
              </a:ext>
            </a:extLst>
          </p:cNvPr>
          <p:cNvSpPr txBox="1"/>
          <p:nvPr/>
        </p:nvSpPr>
        <p:spPr>
          <a:xfrm>
            <a:off x="6268591" y="5349315"/>
            <a:ext cx="5013448" cy="307777"/>
          </a:xfrm>
          <a:prstGeom prst="rect">
            <a:avLst/>
          </a:prstGeom>
          <a:solidFill>
            <a:srgbClr val="34419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25780-2FB1-4B38-9024-079276A69E4F}"/>
              </a:ext>
            </a:extLst>
          </p:cNvPr>
          <p:cNvSpPr txBox="1"/>
          <p:nvPr/>
        </p:nvSpPr>
        <p:spPr>
          <a:xfrm>
            <a:off x="6268593" y="5647893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3FBA22-28C7-4A5D-A09D-8888F6C2F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912574"/>
            <a:ext cx="11430000" cy="43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rectángulo 9"/>
          <p:cNvSpPr/>
          <p:nvPr/>
        </p:nvSpPr>
        <p:spPr>
          <a:xfrm flipH="1">
            <a:off x="9682332" y="5354141"/>
            <a:ext cx="2509668" cy="1513182"/>
          </a:xfrm>
          <a:prstGeom prst="rtTriangle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7702767" y="314096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6777773" y="3553184"/>
            <a:ext cx="4269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Presentatio, Money and Reputation. Easy to change colors, photos and Text. 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7384042" y="1625286"/>
            <a:ext cx="3487245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4" name="Medio marco 53"/>
          <p:cNvSpPr/>
          <p:nvPr/>
        </p:nvSpPr>
        <p:spPr>
          <a:xfrm>
            <a:off x="-37370" y="-26895"/>
            <a:ext cx="1032452" cy="686732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riángulo rectángulo 6"/>
          <p:cNvSpPr/>
          <p:nvPr/>
        </p:nvSpPr>
        <p:spPr>
          <a:xfrm rot="10800000">
            <a:off x="9930938" y="1"/>
            <a:ext cx="2261062" cy="1363287"/>
          </a:xfrm>
          <a:prstGeom prst="rtTriangle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C0A6C086-B6AF-45E9-A2E7-0A030A48DA6F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84" y="-17584"/>
            <a:ext cx="7665395" cy="6867322"/>
          </a:xfrm>
        </p:spPr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7189214" y="793467"/>
            <a:ext cx="4437126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THANK YOU SO MUCH</a:t>
            </a:r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63F80A2B-4DF5-48AF-A110-A6837878D7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09" y="0"/>
            <a:ext cx="6377411" cy="6857999"/>
          </a:xfrm>
        </p:spPr>
      </p:pic>
      <p:sp>
        <p:nvSpPr>
          <p:cNvPr id="30" name="Google Shape;6324;p79">
            <a:extLst>
              <a:ext uri="{FF2B5EF4-FFF2-40B4-BE49-F238E27FC236}">
                <a16:creationId xmlns:a16="http://schemas.microsoft.com/office/drawing/2014/main" id="{76AB84A1-97E7-45AC-BE7C-3DB444BEFB24}"/>
              </a:ext>
            </a:extLst>
          </p:cNvPr>
          <p:cNvSpPr txBox="1">
            <a:spLocks/>
          </p:cNvSpPr>
          <p:nvPr/>
        </p:nvSpPr>
        <p:spPr>
          <a:xfrm>
            <a:off x="7195819" y="3833237"/>
            <a:ext cx="4048800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Does anyone have any questions?</a:t>
            </a:r>
          </a:p>
        </p:txBody>
      </p:sp>
      <p:sp>
        <p:nvSpPr>
          <p:cNvPr id="31" name="Google Shape;6325;p79">
            <a:extLst>
              <a:ext uri="{FF2B5EF4-FFF2-40B4-BE49-F238E27FC236}">
                <a16:creationId xmlns:a16="http://schemas.microsoft.com/office/drawing/2014/main" id="{9D524F12-72C8-4FEE-A2C1-4D7C05D6594F}"/>
              </a:ext>
            </a:extLst>
          </p:cNvPr>
          <p:cNvSpPr txBox="1"/>
          <p:nvPr/>
        </p:nvSpPr>
        <p:spPr>
          <a:xfrm>
            <a:off x="7719443" y="4935431"/>
            <a:ext cx="3001553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82262F4-8ECB-404B-8E6C-5E2A759F8B9C}"/>
              </a:ext>
            </a:extLst>
          </p:cNvPr>
          <p:cNvGrpSpPr/>
          <p:nvPr/>
        </p:nvGrpSpPr>
        <p:grpSpPr>
          <a:xfrm>
            <a:off x="8055830" y="5931730"/>
            <a:ext cx="2173224" cy="530675"/>
            <a:chOff x="8799491" y="3834387"/>
            <a:chExt cx="2173224" cy="530675"/>
          </a:xfrm>
          <a:solidFill>
            <a:schemeClr val="bg1"/>
          </a:solidFill>
        </p:grpSpPr>
        <p:grpSp>
          <p:nvGrpSpPr>
            <p:cNvPr id="33" name="Google Shape;6326;p79">
              <a:extLst>
                <a:ext uri="{FF2B5EF4-FFF2-40B4-BE49-F238E27FC236}">
                  <a16:creationId xmlns:a16="http://schemas.microsoft.com/office/drawing/2014/main" id="{00A6E83D-6D37-4805-A5EB-5DD170DC2B1C}"/>
                </a:ext>
              </a:extLst>
            </p:cNvPr>
            <p:cNvGrpSpPr/>
            <p:nvPr/>
          </p:nvGrpSpPr>
          <p:grpSpPr>
            <a:xfrm>
              <a:off x="10442040" y="3834387"/>
              <a:ext cx="530675" cy="530675"/>
              <a:chOff x="1379798" y="1723250"/>
              <a:chExt cx="397887" cy="397887"/>
            </a:xfrm>
            <a:grpFill/>
          </p:grpSpPr>
          <p:sp>
            <p:nvSpPr>
              <p:cNvPr id="41" name="Google Shape;6327;p79">
                <a:extLst>
                  <a:ext uri="{FF2B5EF4-FFF2-40B4-BE49-F238E27FC236}">
                    <a16:creationId xmlns:a16="http://schemas.microsoft.com/office/drawing/2014/main" id="{3C8C960B-CBE5-49C5-836E-592E4E6D613B}"/>
                  </a:ext>
                </a:extLst>
              </p:cNvPr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42" name="Google Shape;6328;p79">
                <a:extLst>
                  <a:ext uri="{FF2B5EF4-FFF2-40B4-BE49-F238E27FC236}">
                    <a16:creationId xmlns:a16="http://schemas.microsoft.com/office/drawing/2014/main" id="{E239EB23-A4FA-4A2C-8AB1-BC65D5726A63}"/>
                  </a:ext>
                </a:extLst>
              </p:cNvPr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43" name="Google Shape;6329;p79">
                <a:extLst>
                  <a:ext uri="{FF2B5EF4-FFF2-40B4-BE49-F238E27FC236}">
                    <a16:creationId xmlns:a16="http://schemas.microsoft.com/office/drawing/2014/main" id="{03B30548-3C46-43A8-8D98-4F4D90BA6BB6}"/>
                  </a:ext>
                </a:extLst>
              </p:cNvPr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44" name="Google Shape;6330;p79">
                <a:extLst>
                  <a:ext uri="{FF2B5EF4-FFF2-40B4-BE49-F238E27FC236}">
                    <a16:creationId xmlns:a16="http://schemas.microsoft.com/office/drawing/2014/main" id="{81153BAB-D86A-4408-9B8F-2403CCCC68D9}"/>
                  </a:ext>
                </a:extLst>
              </p:cNvPr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</p:grpSp>
        <p:grpSp>
          <p:nvGrpSpPr>
            <p:cNvPr id="34" name="Google Shape;6331;p79">
              <a:extLst>
                <a:ext uri="{FF2B5EF4-FFF2-40B4-BE49-F238E27FC236}">
                  <a16:creationId xmlns:a16="http://schemas.microsoft.com/office/drawing/2014/main" id="{87A48C18-D021-4B3D-99E0-4258004E9023}"/>
                </a:ext>
              </a:extLst>
            </p:cNvPr>
            <p:cNvGrpSpPr/>
            <p:nvPr/>
          </p:nvGrpSpPr>
          <p:grpSpPr>
            <a:xfrm>
              <a:off x="8799491" y="3834387"/>
              <a:ext cx="530703" cy="530675"/>
              <a:chOff x="266768" y="1721375"/>
              <a:chExt cx="397907" cy="397887"/>
            </a:xfrm>
            <a:grpFill/>
          </p:grpSpPr>
          <p:sp>
            <p:nvSpPr>
              <p:cNvPr id="39" name="Google Shape;6332;p79">
                <a:extLst>
                  <a:ext uri="{FF2B5EF4-FFF2-40B4-BE49-F238E27FC236}">
                    <a16:creationId xmlns:a16="http://schemas.microsoft.com/office/drawing/2014/main" id="{CA297B20-41E1-4160-B60B-3DAD2D508277}"/>
                  </a:ext>
                </a:extLst>
              </p:cNvPr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40" name="Google Shape;6333;p79">
                <a:extLst>
                  <a:ext uri="{FF2B5EF4-FFF2-40B4-BE49-F238E27FC236}">
                    <a16:creationId xmlns:a16="http://schemas.microsoft.com/office/drawing/2014/main" id="{F9702FD8-BCB7-4F32-A176-5D0A3833E329}"/>
                  </a:ext>
                </a:extLst>
              </p:cNvPr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</p:grpSp>
        <p:grpSp>
          <p:nvGrpSpPr>
            <p:cNvPr id="35" name="Google Shape;6334;p79">
              <a:extLst>
                <a:ext uri="{FF2B5EF4-FFF2-40B4-BE49-F238E27FC236}">
                  <a16:creationId xmlns:a16="http://schemas.microsoft.com/office/drawing/2014/main" id="{D512A71B-CBD8-4814-8289-C1754D4F093B}"/>
                </a:ext>
              </a:extLst>
            </p:cNvPr>
            <p:cNvGrpSpPr/>
            <p:nvPr/>
          </p:nvGrpSpPr>
          <p:grpSpPr>
            <a:xfrm>
              <a:off x="9620791" y="3834387"/>
              <a:ext cx="530647" cy="530675"/>
              <a:chOff x="864491" y="1723250"/>
              <a:chExt cx="397866" cy="397887"/>
            </a:xfrm>
            <a:grpFill/>
          </p:grpSpPr>
          <p:sp>
            <p:nvSpPr>
              <p:cNvPr id="36" name="Google Shape;6335;p79">
                <a:extLst>
                  <a:ext uri="{FF2B5EF4-FFF2-40B4-BE49-F238E27FC236}">
                    <a16:creationId xmlns:a16="http://schemas.microsoft.com/office/drawing/2014/main" id="{56FF26CF-60B2-4042-A1C1-6DDBA0BAD8BD}"/>
                  </a:ext>
                </a:extLst>
              </p:cNvPr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37" name="Google Shape;6336;p79">
                <a:extLst>
                  <a:ext uri="{FF2B5EF4-FFF2-40B4-BE49-F238E27FC236}">
                    <a16:creationId xmlns:a16="http://schemas.microsoft.com/office/drawing/2014/main" id="{3521DADF-DA50-4956-B313-1B09EB604D4E}"/>
                  </a:ext>
                </a:extLst>
              </p:cNvPr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  <p:sp>
            <p:nvSpPr>
              <p:cNvPr id="38" name="Google Shape;6337;p79">
                <a:extLst>
                  <a:ext uri="{FF2B5EF4-FFF2-40B4-BE49-F238E27FC236}">
                    <a16:creationId xmlns:a16="http://schemas.microsoft.com/office/drawing/2014/main" id="{5CFB7AB0-26B2-49A8-ABDE-87ACB7A0CD81}"/>
                  </a:ext>
                </a:extLst>
              </p:cNvPr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FA526C"/>
                  </a:solidFill>
                </a:endParaRPr>
              </a:p>
            </p:txBody>
          </p:sp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9D4A2845-8E73-4979-9203-3BAA116B39A1}"/>
              </a:ext>
            </a:extLst>
          </p:cNvPr>
          <p:cNvGrpSpPr/>
          <p:nvPr/>
        </p:nvGrpSpPr>
        <p:grpSpPr>
          <a:xfrm rot="10800000">
            <a:off x="11262945" y="5373850"/>
            <a:ext cx="845927" cy="1367675"/>
            <a:chOff x="220873" y="215227"/>
            <a:chExt cx="1521111" cy="2459296"/>
          </a:xfrm>
          <a:solidFill>
            <a:schemeClr val="bg1"/>
          </a:solidFill>
        </p:grpSpPr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A1036143-A35A-40F3-A4FF-C75E25D0ECD8}"/>
                </a:ext>
              </a:extLst>
            </p:cNvPr>
            <p:cNvSpPr/>
            <p:nvPr userDrawn="1"/>
          </p:nvSpPr>
          <p:spPr>
            <a:xfrm rot="9000000">
              <a:off x="392361" y="919652"/>
              <a:ext cx="1053421" cy="908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4A1A0E72-9DEB-47DF-9EE5-C45FB30A7558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B4B7421B-18C9-4D79-A979-26650B98A296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Triángulo isósceles 48">
              <a:extLst>
                <a:ext uri="{FF2B5EF4-FFF2-40B4-BE49-F238E27FC236}">
                  <a16:creationId xmlns:a16="http://schemas.microsoft.com/office/drawing/2014/main" id="{898F3530-EC63-4FA5-AFC8-96D3F938B92E}"/>
                </a:ext>
              </a:extLst>
            </p:cNvPr>
            <p:cNvSpPr/>
            <p:nvPr userDrawn="1"/>
          </p:nvSpPr>
          <p:spPr>
            <a:xfrm rot="7200000">
              <a:off x="1198037" y="255520"/>
              <a:ext cx="584239" cy="5036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17B3C0-CA7C-0698-8565-9D3077852F7D}"/>
              </a:ext>
            </a:extLst>
          </p:cNvPr>
          <p:cNvGrpSpPr/>
          <p:nvPr/>
        </p:nvGrpSpPr>
        <p:grpSpPr>
          <a:xfrm>
            <a:off x="8877300" y="2479675"/>
            <a:ext cx="1087438" cy="1111250"/>
            <a:chOff x="8877300" y="2479675"/>
            <a:chExt cx="1087438" cy="111125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019C302-888A-C224-3C42-9A8BBE5F9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3013075"/>
              <a:ext cx="1084263" cy="577850"/>
            </a:xfrm>
            <a:custGeom>
              <a:avLst/>
              <a:gdLst>
                <a:gd name="T0" fmla="*/ 219 w 439"/>
                <a:gd name="T1" fmla="*/ 4 h 234"/>
                <a:gd name="T2" fmla="*/ 380 w 439"/>
                <a:gd name="T3" fmla="*/ 4 h 234"/>
                <a:gd name="T4" fmla="*/ 429 w 439"/>
                <a:gd name="T5" fmla="*/ 4 h 234"/>
                <a:gd name="T6" fmla="*/ 439 w 439"/>
                <a:gd name="T7" fmla="*/ 14 h 234"/>
                <a:gd name="T8" fmla="*/ 414 w 439"/>
                <a:gd name="T9" fmla="*/ 107 h 234"/>
                <a:gd name="T10" fmla="*/ 375 w 439"/>
                <a:gd name="T11" fmla="*/ 163 h 234"/>
                <a:gd name="T12" fmla="*/ 256 w 439"/>
                <a:gd name="T13" fmla="*/ 224 h 234"/>
                <a:gd name="T14" fmla="*/ 75 w 439"/>
                <a:gd name="T15" fmla="*/ 173 h 234"/>
                <a:gd name="T16" fmla="*/ 32 w 439"/>
                <a:gd name="T17" fmla="*/ 124 h 234"/>
                <a:gd name="T18" fmla="*/ 25 w 439"/>
                <a:gd name="T19" fmla="*/ 107 h 234"/>
                <a:gd name="T20" fmla="*/ 0 w 439"/>
                <a:gd name="T21" fmla="*/ 17 h 234"/>
                <a:gd name="T22" fmla="*/ 1 w 439"/>
                <a:gd name="T23" fmla="*/ 5 h 234"/>
                <a:gd name="T24" fmla="*/ 6 w 439"/>
                <a:gd name="T25" fmla="*/ 2 h 234"/>
                <a:gd name="T26" fmla="*/ 19 w 439"/>
                <a:gd name="T27" fmla="*/ 1 h 234"/>
                <a:gd name="T28" fmla="*/ 202 w 439"/>
                <a:gd name="T29" fmla="*/ 1 h 234"/>
                <a:gd name="T30" fmla="*/ 219 w 439"/>
                <a:gd name="T31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9" h="234">
                  <a:moveTo>
                    <a:pt x="219" y="4"/>
                  </a:moveTo>
                  <a:cubicBezTo>
                    <a:pt x="273" y="4"/>
                    <a:pt x="326" y="4"/>
                    <a:pt x="380" y="4"/>
                  </a:cubicBezTo>
                  <a:cubicBezTo>
                    <a:pt x="396" y="4"/>
                    <a:pt x="413" y="5"/>
                    <a:pt x="429" y="4"/>
                  </a:cubicBezTo>
                  <a:cubicBezTo>
                    <a:pt x="437" y="4"/>
                    <a:pt x="439" y="7"/>
                    <a:pt x="439" y="14"/>
                  </a:cubicBezTo>
                  <a:cubicBezTo>
                    <a:pt x="437" y="47"/>
                    <a:pt x="428" y="78"/>
                    <a:pt x="414" y="107"/>
                  </a:cubicBezTo>
                  <a:cubicBezTo>
                    <a:pt x="407" y="130"/>
                    <a:pt x="392" y="147"/>
                    <a:pt x="375" y="163"/>
                  </a:cubicBezTo>
                  <a:cubicBezTo>
                    <a:pt x="342" y="196"/>
                    <a:pt x="302" y="217"/>
                    <a:pt x="256" y="224"/>
                  </a:cubicBezTo>
                  <a:cubicBezTo>
                    <a:pt x="188" y="234"/>
                    <a:pt x="128" y="218"/>
                    <a:pt x="75" y="173"/>
                  </a:cubicBezTo>
                  <a:cubicBezTo>
                    <a:pt x="58" y="159"/>
                    <a:pt x="44" y="142"/>
                    <a:pt x="32" y="124"/>
                  </a:cubicBezTo>
                  <a:cubicBezTo>
                    <a:pt x="28" y="119"/>
                    <a:pt x="25" y="113"/>
                    <a:pt x="25" y="107"/>
                  </a:cubicBezTo>
                  <a:cubicBezTo>
                    <a:pt x="11" y="78"/>
                    <a:pt x="2" y="49"/>
                    <a:pt x="0" y="17"/>
                  </a:cubicBezTo>
                  <a:cubicBezTo>
                    <a:pt x="0" y="13"/>
                    <a:pt x="0" y="9"/>
                    <a:pt x="1" y="5"/>
                  </a:cubicBezTo>
                  <a:cubicBezTo>
                    <a:pt x="2" y="3"/>
                    <a:pt x="4" y="2"/>
                    <a:pt x="6" y="2"/>
                  </a:cubicBezTo>
                  <a:cubicBezTo>
                    <a:pt x="10" y="0"/>
                    <a:pt x="15" y="1"/>
                    <a:pt x="19" y="1"/>
                  </a:cubicBezTo>
                  <a:cubicBezTo>
                    <a:pt x="80" y="1"/>
                    <a:pt x="141" y="1"/>
                    <a:pt x="202" y="1"/>
                  </a:cubicBezTo>
                  <a:cubicBezTo>
                    <a:pt x="208" y="1"/>
                    <a:pt x="214" y="0"/>
                    <a:pt x="219" y="4"/>
                  </a:cubicBezTo>
                  <a:close/>
                </a:path>
              </a:pathLst>
            </a:custGeom>
            <a:solidFill>
              <a:srgbClr val="D22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BAFCE47-4238-B162-9DCA-FD98751E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0" y="2479675"/>
              <a:ext cx="554038" cy="538163"/>
            </a:xfrm>
            <a:custGeom>
              <a:avLst/>
              <a:gdLst>
                <a:gd name="T0" fmla="*/ 4 w 224"/>
                <a:gd name="T1" fmla="*/ 1 h 218"/>
                <a:gd name="T2" fmla="*/ 181 w 224"/>
                <a:gd name="T3" fmla="*/ 90 h 218"/>
                <a:gd name="T4" fmla="*/ 222 w 224"/>
                <a:gd name="T5" fmla="*/ 194 h 218"/>
                <a:gd name="T6" fmla="*/ 200 w 224"/>
                <a:gd name="T7" fmla="*/ 218 h 218"/>
                <a:gd name="T8" fmla="*/ 5 w 224"/>
                <a:gd name="T9" fmla="*/ 218 h 218"/>
                <a:gd name="T10" fmla="*/ 0 w 224"/>
                <a:gd name="T11" fmla="*/ 206 h 218"/>
                <a:gd name="T12" fmla="*/ 0 w 224"/>
                <a:gd name="T13" fmla="*/ 13 h 218"/>
                <a:gd name="T14" fmla="*/ 2 w 224"/>
                <a:gd name="T15" fmla="*/ 4 h 218"/>
                <a:gd name="T16" fmla="*/ 4 w 224"/>
                <a:gd name="T17" fmla="*/ 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8">
                  <a:moveTo>
                    <a:pt x="4" y="1"/>
                  </a:moveTo>
                  <a:cubicBezTo>
                    <a:pt x="78" y="0"/>
                    <a:pt x="137" y="32"/>
                    <a:pt x="181" y="90"/>
                  </a:cubicBezTo>
                  <a:cubicBezTo>
                    <a:pt x="205" y="120"/>
                    <a:pt x="219" y="155"/>
                    <a:pt x="222" y="194"/>
                  </a:cubicBezTo>
                  <a:cubicBezTo>
                    <a:pt x="224" y="218"/>
                    <a:pt x="224" y="218"/>
                    <a:pt x="200" y="218"/>
                  </a:cubicBezTo>
                  <a:cubicBezTo>
                    <a:pt x="135" y="218"/>
                    <a:pt x="70" y="218"/>
                    <a:pt x="5" y="218"/>
                  </a:cubicBezTo>
                  <a:cubicBezTo>
                    <a:pt x="0" y="215"/>
                    <a:pt x="0" y="210"/>
                    <a:pt x="0" y="206"/>
                  </a:cubicBezTo>
                  <a:cubicBezTo>
                    <a:pt x="0" y="141"/>
                    <a:pt x="0" y="77"/>
                    <a:pt x="0" y="13"/>
                  </a:cubicBezTo>
                  <a:cubicBezTo>
                    <a:pt x="0" y="10"/>
                    <a:pt x="1" y="7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F5BD79A-B6F4-F2A8-AC65-EA3034DD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2479675"/>
              <a:ext cx="546100" cy="542925"/>
            </a:xfrm>
            <a:custGeom>
              <a:avLst/>
              <a:gdLst>
                <a:gd name="T0" fmla="*/ 220 w 221"/>
                <a:gd name="T1" fmla="*/ 3 h 220"/>
                <a:gd name="T2" fmla="*/ 220 w 221"/>
                <a:gd name="T3" fmla="*/ 206 h 220"/>
                <a:gd name="T4" fmla="*/ 221 w 221"/>
                <a:gd name="T5" fmla="*/ 218 h 220"/>
                <a:gd name="T6" fmla="*/ 220 w 221"/>
                <a:gd name="T7" fmla="*/ 220 h 220"/>
                <a:gd name="T8" fmla="*/ 116 w 221"/>
                <a:gd name="T9" fmla="*/ 220 h 220"/>
                <a:gd name="T10" fmla="*/ 4 w 221"/>
                <a:gd name="T11" fmla="*/ 220 h 220"/>
                <a:gd name="T12" fmla="*/ 3 w 221"/>
                <a:gd name="T13" fmla="*/ 195 h 220"/>
                <a:gd name="T14" fmla="*/ 4 w 221"/>
                <a:gd name="T15" fmla="*/ 186 h 220"/>
                <a:gd name="T16" fmla="*/ 7 w 221"/>
                <a:gd name="T17" fmla="*/ 169 h 220"/>
                <a:gd name="T18" fmla="*/ 21 w 221"/>
                <a:gd name="T19" fmla="*/ 129 h 220"/>
                <a:gd name="T20" fmla="*/ 32 w 221"/>
                <a:gd name="T21" fmla="*/ 108 h 220"/>
                <a:gd name="T22" fmla="*/ 98 w 221"/>
                <a:gd name="T23" fmla="*/ 38 h 220"/>
                <a:gd name="T24" fmla="*/ 188 w 221"/>
                <a:gd name="T25" fmla="*/ 3 h 220"/>
                <a:gd name="T26" fmla="*/ 208 w 221"/>
                <a:gd name="T27" fmla="*/ 2 h 220"/>
                <a:gd name="T28" fmla="*/ 220 w 221"/>
                <a:gd name="T29" fmla="*/ 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220">
                  <a:moveTo>
                    <a:pt x="220" y="3"/>
                  </a:moveTo>
                  <a:cubicBezTo>
                    <a:pt x="220" y="70"/>
                    <a:pt x="220" y="138"/>
                    <a:pt x="220" y="206"/>
                  </a:cubicBezTo>
                  <a:cubicBezTo>
                    <a:pt x="220" y="210"/>
                    <a:pt x="220" y="214"/>
                    <a:pt x="221" y="218"/>
                  </a:cubicBezTo>
                  <a:cubicBezTo>
                    <a:pt x="220" y="219"/>
                    <a:pt x="220" y="219"/>
                    <a:pt x="220" y="220"/>
                  </a:cubicBezTo>
                  <a:cubicBezTo>
                    <a:pt x="185" y="220"/>
                    <a:pt x="151" y="220"/>
                    <a:pt x="116" y="220"/>
                  </a:cubicBezTo>
                  <a:cubicBezTo>
                    <a:pt x="79" y="220"/>
                    <a:pt x="41" y="220"/>
                    <a:pt x="4" y="220"/>
                  </a:cubicBezTo>
                  <a:cubicBezTo>
                    <a:pt x="0" y="212"/>
                    <a:pt x="6" y="203"/>
                    <a:pt x="3" y="195"/>
                  </a:cubicBezTo>
                  <a:cubicBezTo>
                    <a:pt x="2" y="192"/>
                    <a:pt x="2" y="189"/>
                    <a:pt x="4" y="186"/>
                  </a:cubicBezTo>
                  <a:cubicBezTo>
                    <a:pt x="5" y="181"/>
                    <a:pt x="9" y="175"/>
                    <a:pt x="7" y="169"/>
                  </a:cubicBezTo>
                  <a:cubicBezTo>
                    <a:pt x="10" y="155"/>
                    <a:pt x="14" y="141"/>
                    <a:pt x="21" y="129"/>
                  </a:cubicBezTo>
                  <a:cubicBezTo>
                    <a:pt x="26" y="123"/>
                    <a:pt x="29" y="115"/>
                    <a:pt x="32" y="108"/>
                  </a:cubicBezTo>
                  <a:cubicBezTo>
                    <a:pt x="48" y="79"/>
                    <a:pt x="71" y="57"/>
                    <a:pt x="98" y="38"/>
                  </a:cubicBezTo>
                  <a:cubicBezTo>
                    <a:pt x="126" y="19"/>
                    <a:pt x="156" y="8"/>
                    <a:pt x="188" y="3"/>
                  </a:cubicBezTo>
                  <a:cubicBezTo>
                    <a:pt x="195" y="6"/>
                    <a:pt x="201" y="1"/>
                    <a:pt x="208" y="2"/>
                  </a:cubicBezTo>
                  <a:cubicBezTo>
                    <a:pt x="212" y="2"/>
                    <a:pt x="216" y="0"/>
                    <a:pt x="220" y="3"/>
                  </a:cubicBezTo>
                  <a:close/>
                </a:path>
              </a:pathLst>
            </a:custGeom>
            <a:solidFill>
              <a:srgbClr val="1C4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C300C9D-EBFE-E6E2-A949-5373CF99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2960688"/>
              <a:ext cx="14288" cy="65088"/>
            </a:xfrm>
            <a:custGeom>
              <a:avLst/>
              <a:gdLst>
                <a:gd name="T0" fmla="*/ 3 w 6"/>
                <a:gd name="T1" fmla="*/ 0 h 26"/>
                <a:gd name="T2" fmla="*/ 4 w 6"/>
                <a:gd name="T3" fmla="*/ 25 h 26"/>
                <a:gd name="T4" fmla="*/ 2 w 6"/>
                <a:gd name="T5" fmla="*/ 26 h 26"/>
                <a:gd name="T6" fmla="*/ 3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3" y="0"/>
                  </a:moveTo>
                  <a:cubicBezTo>
                    <a:pt x="6" y="8"/>
                    <a:pt x="4" y="17"/>
                    <a:pt x="4" y="25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0" y="17"/>
                    <a:pt x="2" y="9"/>
                    <a:pt x="3" y="0"/>
                  </a:cubicBezTo>
                  <a:close/>
                </a:path>
              </a:pathLst>
            </a:custGeom>
            <a:solidFill>
              <a:srgbClr val="2B3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4933AD9-7D7C-9E08-B980-B1EAA5541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8" y="2479675"/>
              <a:ext cx="77788" cy="19050"/>
            </a:xfrm>
            <a:custGeom>
              <a:avLst/>
              <a:gdLst>
                <a:gd name="T0" fmla="*/ 32 w 32"/>
                <a:gd name="T1" fmla="*/ 3 h 8"/>
                <a:gd name="T2" fmla="*/ 0 w 32"/>
                <a:gd name="T3" fmla="*/ 3 h 8"/>
                <a:gd name="T4" fmla="*/ 32 w 32"/>
                <a:gd name="T5" fmla="*/ 1 h 8"/>
                <a:gd name="T6" fmla="*/ 32 w 32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32" y="3"/>
                  </a:moveTo>
                  <a:cubicBezTo>
                    <a:pt x="21" y="0"/>
                    <a:pt x="11" y="8"/>
                    <a:pt x="0" y="3"/>
                  </a:cubicBezTo>
                  <a:cubicBezTo>
                    <a:pt x="11" y="1"/>
                    <a:pt x="21" y="0"/>
                    <a:pt x="32" y="1"/>
                  </a:cubicBezTo>
                  <a:cubicBezTo>
                    <a:pt x="32" y="1"/>
                    <a:pt x="32" y="2"/>
                    <a:pt x="32" y="3"/>
                  </a:cubicBezTo>
                  <a:close/>
                </a:path>
              </a:pathLst>
            </a:custGeom>
            <a:solidFill>
              <a:srgbClr val="353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4F3DA34-2125-DFC3-4193-AEE93377B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688" y="2746375"/>
              <a:ext cx="26988" cy="52388"/>
            </a:xfrm>
            <a:custGeom>
              <a:avLst/>
              <a:gdLst>
                <a:gd name="T0" fmla="*/ 11 w 11"/>
                <a:gd name="T1" fmla="*/ 0 h 21"/>
                <a:gd name="T2" fmla="*/ 0 w 11"/>
                <a:gd name="T3" fmla="*/ 21 h 21"/>
                <a:gd name="T4" fmla="*/ 11 w 11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cubicBezTo>
                    <a:pt x="10" y="8"/>
                    <a:pt x="7" y="16"/>
                    <a:pt x="0" y="21"/>
                  </a:cubicBezTo>
                  <a:cubicBezTo>
                    <a:pt x="3" y="13"/>
                    <a:pt x="6" y="6"/>
                    <a:pt x="11" y="0"/>
                  </a:cubicBezTo>
                  <a:close/>
                </a:path>
              </a:pathLst>
            </a:custGeom>
            <a:solidFill>
              <a:srgbClr val="394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F8414DB-1E32-C83D-5911-B0515E5B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6825" y="2897188"/>
              <a:ext cx="17463" cy="4762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19 h 19"/>
                <a:gd name="T4" fmla="*/ 1 w 7"/>
                <a:gd name="T5" fmla="*/ 19 h 19"/>
                <a:gd name="T6" fmla="*/ 0 w 7"/>
                <a:gd name="T7" fmla="*/ 17 h 19"/>
                <a:gd name="T8" fmla="*/ 3 w 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7" y="7"/>
                    <a:pt x="2" y="13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1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30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A11D3E8-5F4B-DE23-B1F7-1903CA63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652713"/>
              <a:ext cx="266700" cy="261938"/>
            </a:xfrm>
            <a:custGeom>
              <a:avLst/>
              <a:gdLst>
                <a:gd name="T0" fmla="*/ 108 w 108"/>
                <a:gd name="T1" fmla="*/ 40 h 106"/>
                <a:gd name="T2" fmla="*/ 81 w 108"/>
                <a:gd name="T3" fmla="*/ 62 h 106"/>
                <a:gd name="T4" fmla="*/ 79 w 108"/>
                <a:gd name="T5" fmla="*/ 78 h 106"/>
                <a:gd name="T6" fmla="*/ 88 w 108"/>
                <a:gd name="T7" fmla="*/ 106 h 106"/>
                <a:gd name="T8" fmla="*/ 60 w 108"/>
                <a:gd name="T9" fmla="*/ 86 h 106"/>
                <a:gd name="T10" fmla="*/ 47 w 108"/>
                <a:gd name="T11" fmla="*/ 85 h 106"/>
                <a:gd name="T12" fmla="*/ 18 w 108"/>
                <a:gd name="T13" fmla="*/ 106 h 106"/>
                <a:gd name="T14" fmla="*/ 27 w 108"/>
                <a:gd name="T15" fmla="*/ 80 h 106"/>
                <a:gd name="T16" fmla="*/ 20 w 108"/>
                <a:gd name="T17" fmla="*/ 56 h 106"/>
                <a:gd name="T18" fmla="*/ 0 w 108"/>
                <a:gd name="T19" fmla="*/ 40 h 106"/>
                <a:gd name="T20" fmla="*/ 30 w 108"/>
                <a:gd name="T21" fmla="*/ 38 h 106"/>
                <a:gd name="T22" fmla="*/ 40 w 108"/>
                <a:gd name="T23" fmla="*/ 35 h 106"/>
                <a:gd name="T24" fmla="*/ 53 w 108"/>
                <a:gd name="T25" fmla="*/ 0 h 106"/>
                <a:gd name="T26" fmla="*/ 65 w 108"/>
                <a:gd name="T27" fmla="*/ 33 h 106"/>
                <a:gd name="T28" fmla="*/ 75 w 108"/>
                <a:gd name="T29" fmla="*/ 39 h 106"/>
                <a:gd name="T30" fmla="*/ 108 w 108"/>
                <a:gd name="T3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6">
                  <a:moveTo>
                    <a:pt x="108" y="40"/>
                  </a:moveTo>
                  <a:cubicBezTo>
                    <a:pt x="101" y="49"/>
                    <a:pt x="89" y="53"/>
                    <a:pt x="81" y="62"/>
                  </a:cubicBezTo>
                  <a:cubicBezTo>
                    <a:pt x="74" y="66"/>
                    <a:pt x="81" y="72"/>
                    <a:pt x="79" y="78"/>
                  </a:cubicBezTo>
                  <a:cubicBezTo>
                    <a:pt x="82" y="86"/>
                    <a:pt x="85" y="95"/>
                    <a:pt x="88" y="106"/>
                  </a:cubicBezTo>
                  <a:cubicBezTo>
                    <a:pt x="77" y="98"/>
                    <a:pt x="68" y="92"/>
                    <a:pt x="60" y="86"/>
                  </a:cubicBezTo>
                  <a:cubicBezTo>
                    <a:pt x="55" y="82"/>
                    <a:pt x="52" y="81"/>
                    <a:pt x="47" y="85"/>
                  </a:cubicBezTo>
                  <a:cubicBezTo>
                    <a:pt x="39" y="92"/>
                    <a:pt x="30" y="98"/>
                    <a:pt x="18" y="106"/>
                  </a:cubicBezTo>
                  <a:cubicBezTo>
                    <a:pt x="22" y="96"/>
                    <a:pt x="24" y="88"/>
                    <a:pt x="27" y="80"/>
                  </a:cubicBezTo>
                  <a:cubicBezTo>
                    <a:pt x="32" y="69"/>
                    <a:pt x="29" y="62"/>
                    <a:pt x="20" y="56"/>
                  </a:cubicBezTo>
                  <a:cubicBezTo>
                    <a:pt x="12" y="51"/>
                    <a:pt x="4" y="48"/>
                    <a:pt x="0" y="40"/>
                  </a:cubicBezTo>
                  <a:cubicBezTo>
                    <a:pt x="10" y="37"/>
                    <a:pt x="20" y="39"/>
                    <a:pt x="30" y="38"/>
                  </a:cubicBezTo>
                  <a:cubicBezTo>
                    <a:pt x="34" y="38"/>
                    <a:pt x="38" y="40"/>
                    <a:pt x="40" y="35"/>
                  </a:cubicBezTo>
                  <a:cubicBezTo>
                    <a:pt x="46" y="25"/>
                    <a:pt x="48" y="13"/>
                    <a:pt x="53" y="0"/>
                  </a:cubicBezTo>
                  <a:cubicBezTo>
                    <a:pt x="58" y="12"/>
                    <a:pt x="62" y="23"/>
                    <a:pt x="65" y="33"/>
                  </a:cubicBezTo>
                  <a:cubicBezTo>
                    <a:pt x="67" y="37"/>
                    <a:pt x="71" y="38"/>
                    <a:pt x="75" y="39"/>
                  </a:cubicBezTo>
                  <a:cubicBezTo>
                    <a:pt x="86" y="39"/>
                    <a:pt x="97" y="37"/>
                    <a:pt x="108" y="40"/>
                  </a:cubicBez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51C6405-B85F-4832-E0AA-5BB7A525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613" y="2733675"/>
              <a:ext cx="106363" cy="17463"/>
            </a:xfrm>
            <a:custGeom>
              <a:avLst/>
              <a:gdLst>
                <a:gd name="T0" fmla="*/ 43 w 43"/>
                <a:gd name="T1" fmla="*/ 7 h 7"/>
                <a:gd name="T2" fmla="*/ 8 w 43"/>
                <a:gd name="T3" fmla="*/ 7 h 7"/>
                <a:gd name="T4" fmla="*/ 0 w 43"/>
                <a:gd name="T5" fmla="*/ 0 h 7"/>
                <a:gd name="T6" fmla="*/ 14 w 43"/>
                <a:gd name="T7" fmla="*/ 5 h 7"/>
                <a:gd name="T8" fmla="*/ 43 w 4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43" y="7"/>
                  </a:moveTo>
                  <a:cubicBezTo>
                    <a:pt x="31" y="7"/>
                    <a:pt x="20" y="7"/>
                    <a:pt x="8" y="7"/>
                  </a:cubicBezTo>
                  <a:cubicBezTo>
                    <a:pt x="3" y="7"/>
                    <a:pt x="0" y="6"/>
                    <a:pt x="0" y="0"/>
                  </a:cubicBezTo>
                  <a:cubicBezTo>
                    <a:pt x="4" y="4"/>
                    <a:pt x="9" y="4"/>
                    <a:pt x="14" y="5"/>
                  </a:cubicBezTo>
                  <a:cubicBezTo>
                    <a:pt x="23" y="5"/>
                    <a:pt x="34" y="1"/>
                    <a:pt x="43" y="7"/>
                  </a:cubicBezTo>
                  <a:close/>
                </a:path>
              </a:pathLst>
            </a:custGeom>
            <a:solidFill>
              <a:srgbClr val="272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8E69738-A4E2-356C-0B42-38D01FC2D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738438"/>
              <a:ext cx="100013" cy="17463"/>
            </a:xfrm>
            <a:custGeom>
              <a:avLst/>
              <a:gdLst>
                <a:gd name="T0" fmla="*/ 40 w 41"/>
                <a:gd name="T1" fmla="*/ 0 h 7"/>
                <a:gd name="T2" fmla="*/ 33 w 41"/>
                <a:gd name="T3" fmla="*/ 5 h 7"/>
                <a:gd name="T4" fmla="*/ 0 w 41"/>
                <a:gd name="T5" fmla="*/ 5 h 7"/>
                <a:gd name="T6" fmla="*/ 19 w 41"/>
                <a:gd name="T7" fmla="*/ 2 h 7"/>
                <a:gd name="T8" fmla="*/ 40 w 4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">
                  <a:moveTo>
                    <a:pt x="40" y="0"/>
                  </a:moveTo>
                  <a:cubicBezTo>
                    <a:pt x="41" y="7"/>
                    <a:pt x="36" y="5"/>
                    <a:pt x="33" y="5"/>
                  </a:cubicBezTo>
                  <a:cubicBezTo>
                    <a:pt x="22" y="5"/>
                    <a:pt x="11" y="5"/>
                    <a:pt x="0" y="5"/>
                  </a:cubicBezTo>
                  <a:cubicBezTo>
                    <a:pt x="6" y="0"/>
                    <a:pt x="13" y="3"/>
                    <a:pt x="19" y="2"/>
                  </a:cubicBezTo>
                  <a:cubicBezTo>
                    <a:pt x="26" y="1"/>
                    <a:pt x="34" y="4"/>
                    <a:pt x="40" y="0"/>
                  </a:cubicBezTo>
                  <a:close/>
                </a:path>
              </a:pathLst>
            </a:custGeom>
            <a:solidFill>
              <a:srgbClr val="272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2E9E92-B5B0-1115-77FE-44C34DDBE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0" y="2805113"/>
              <a:ext cx="30163" cy="39688"/>
            </a:xfrm>
            <a:custGeom>
              <a:avLst/>
              <a:gdLst>
                <a:gd name="T0" fmla="*/ 8 w 12"/>
                <a:gd name="T1" fmla="*/ 16 h 16"/>
                <a:gd name="T2" fmla="*/ 10 w 12"/>
                <a:gd name="T3" fmla="*/ 0 h 16"/>
                <a:gd name="T4" fmla="*/ 8 w 1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8" y="16"/>
                  </a:moveTo>
                  <a:cubicBezTo>
                    <a:pt x="8" y="10"/>
                    <a:pt x="0" y="4"/>
                    <a:pt x="10" y="0"/>
                  </a:cubicBezTo>
                  <a:cubicBezTo>
                    <a:pt x="6" y="5"/>
                    <a:pt x="12" y="11"/>
                    <a:pt x="8" y="16"/>
                  </a:cubicBezTo>
                  <a:close/>
                </a:path>
              </a:pathLst>
            </a:custGeom>
            <a:solidFill>
              <a:srgbClr val="333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59764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>
            <a:spLocks/>
          </p:cNvSpPr>
          <p:nvPr userDrawn="1"/>
        </p:nvSpPr>
        <p:spPr>
          <a:xfrm>
            <a:off x="3380646" y="245451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1D3E86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1D3E86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1D3E86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 userDrawn="1"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1D3E86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1D3E86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1D3E86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1D3E86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1D3E86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Black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512474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rgbClr val="22439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rgbClr val="22439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C5252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>
                <a:solidFill>
                  <a:srgbClr val="1D3E86"/>
                </a:solidFill>
              </a:endParaRPr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6B7202B-1BE4-466B-9924-4F89542493C7}"/>
              </a:ext>
            </a:extLst>
          </p:cNvPr>
          <p:cNvSpPr/>
          <p:nvPr userDrawn="1"/>
        </p:nvSpPr>
        <p:spPr>
          <a:xfrm rot="5400000">
            <a:off x="5401464" y="-5401464"/>
            <a:ext cx="134911" cy="10937838"/>
          </a:xfrm>
          <a:prstGeom prst="rect">
            <a:avLst/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apecio 6">
            <a:extLst>
              <a:ext uri="{FF2B5EF4-FFF2-40B4-BE49-F238E27FC236}">
                <a16:creationId xmlns:a16="http://schemas.microsoft.com/office/drawing/2014/main" id="{734EEE82-ECA2-4525-A271-64E1AF8DB998}"/>
              </a:ext>
            </a:extLst>
          </p:cNvPr>
          <p:cNvSpPr/>
          <p:nvPr/>
        </p:nvSpPr>
        <p:spPr>
          <a:xfrm>
            <a:off x="4297637" y="6443174"/>
            <a:ext cx="3985576" cy="4115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3BC7E57-1D9B-E8C9-3A47-6D02AD8618C4}"/>
              </a:ext>
            </a:extLst>
          </p:cNvPr>
          <p:cNvGrpSpPr/>
          <p:nvPr/>
        </p:nvGrpSpPr>
        <p:grpSpPr>
          <a:xfrm>
            <a:off x="6308424" y="2138363"/>
            <a:ext cx="3702351" cy="4304811"/>
            <a:chOff x="6308424" y="2138363"/>
            <a:chExt cx="3702351" cy="430481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79161D0-F179-47D3-B7BF-ACB4FFE3236D}"/>
                </a:ext>
              </a:extLst>
            </p:cNvPr>
            <p:cNvSpPr/>
            <p:nvPr/>
          </p:nvSpPr>
          <p:spPr>
            <a:xfrm>
              <a:off x="6308424" y="2229708"/>
              <a:ext cx="110837" cy="4213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0EC94E-45EF-2F85-23D4-66A2237E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3389313"/>
              <a:ext cx="3487737" cy="1304925"/>
            </a:xfrm>
            <a:custGeom>
              <a:avLst/>
              <a:gdLst>
                <a:gd name="T0" fmla="*/ 1607 w 1608"/>
                <a:gd name="T1" fmla="*/ 13 h 601"/>
                <a:gd name="T2" fmla="*/ 1608 w 1608"/>
                <a:gd name="T3" fmla="*/ 383 h 601"/>
                <a:gd name="T4" fmla="*/ 1608 w 1608"/>
                <a:gd name="T5" fmla="*/ 573 h 601"/>
                <a:gd name="T6" fmla="*/ 1587 w 1608"/>
                <a:gd name="T7" fmla="*/ 593 h 601"/>
                <a:gd name="T8" fmla="*/ 1541 w 1608"/>
                <a:gd name="T9" fmla="*/ 593 h 601"/>
                <a:gd name="T10" fmla="*/ 1505 w 1608"/>
                <a:gd name="T11" fmla="*/ 576 h 601"/>
                <a:gd name="T12" fmla="*/ 1442 w 1608"/>
                <a:gd name="T13" fmla="*/ 582 h 601"/>
                <a:gd name="T14" fmla="*/ 1409 w 1608"/>
                <a:gd name="T15" fmla="*/ 592 h 601"/>
                <a:gd name="T16" fmla="*/ 1386 w 1608"/>
                <a:gd name="T17" fmla="*/ 581 h 601"/>
                <a:gd name="T18" fmla="*/ 1361 w 1608"/>
                <a:gd name="T19" fmla="*/ 565 h 601"/>
                <a:gd name="T20" fmla="*/ 1343 w 1608"/>
                <a:gd name="T21" fmla="*/ 565 h 601"/>
                <a:gd name="T22" fmla="*/ 24 w 1608"/>
                <a:gd name="T23" fmla="*/ 565 h 601"/>
                <a:gd name="T24" fmla="*/ 0 w 1608"/>
                <a:gd name="T25" fmla="*/ 541 h 601"/>
                <a:gd name="T26" fmla="*/ 0 w 1608"/>
                <a:gd name="T27" fmla="*/ 63 h 601"/>
                <a:gd name="T28" fmla="*/ 23 w 1608"/>
                <a:gd name="T29" fmla="*/ 41 h 601"/>
                <a:gd name="T30" fmla="*/ 1488 w 1608"/>
                <a:gd name="T31" fmla="*/ 41 h 601"/>
                <a:gd name="T32" fmla="*/ 1528 w 1608"/>
                <a:gd name="T33" fmla="*/ 13 h 601"/>
                <a:gd name="T34" fmla="*/ 1607 w 1608"/>
                <a:gd name="T35" fmla="*/ 1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8" h="601">
                  <a:moveTo>
                    <a:pt x="1607" y="13"/>
                  </a:moveTo>
                  <a:cubicBezTo>
                    <a:pt x="1607" y="136"/>
                    <a:pt x="1607" y="260"/>
                    <a:pt x="1608" y="383"/>
                  </a:cubicBezTo>
                  <a:cubicBezTo>
                    <a:pt x="1608" y="446"/>
                    <a:pt x="1607" y="509"/>
                    <a:pt x="1608" y="573"/>
                  </a:cubicBezTo>
                  <a:cubicBezTo>
                    <a:pt x="1608" y="590"/>
                    <a:pt x="1603" y="595"/>
                    <a:pt x="1587" y="593"/>
                  </a:cubicBezTo>
                  <a:cubicBezTo>
                    <a:pt x="1572" y="592"/>
                    <a:pt x="1556" y="593"/>
                    <a:pt x="1541" y="593"/>
                  </a:cubicBezTo>
                  <a:cubicBezTo>
                    <a:pt x="1526" y="593"/>
                    <a:pt x="1514" y="594"/>
                    <a:pt x="1505" y="576"/>
                  </a:cubicBezTo>
                  <a:cubicBezTo>
                    <a:pt x="1494" y="555"/>
                    <a:pt x="1452" y="560"/>
                    <a:pt x="1442" y="582"/>
                  </a:cubicBezTo>
                  <a:cubicBezTo>
                    <a:pt x="1434" y="601"/>
                    <a:pt x="1420" y="590"/>
                    <a:pt x="1409" y="592"/>
                  </a:cubicBezTo>
                  <a:cubicBezTo>
                    <a:pt x="1400" y="594"/>
                    <a:pt x="1390" y="595"/>
                    <a:pt x="1386" y="581"/>
                  </a:cubicBezTo>
                  <a:cubicBezTo>
                    <a:pt x="1383" y="570"/>
                    <a:pt x="1373" y="565"/>
                    <a:pt x="1361" y="565"/>
                  </a:cubicBezTo>
                  <a:cubicBezTo>
                    <a:pt x="1355" y="565"/>
                    <a:pt x="1349" y="565"/>
                    <a:pt x="1343" y="565"/>
                  </a:cubicBezTo>
                  <a:cubicBezTo>
                    <a:pt x="903" y="565"/>
                    <a:pt x="463" y="565"/>
                    <a:pt x="24" y="565"/>
                  </a:cubicBezTo>
                  <a:cubicBezTo>
                    <a:pt x="4" y="565"/>
                    <a:pt x="0" y="560"/>
                    <a:pt x="0" y="541"/>
                  </a:cubicBezTo>
                  <a:cubicBezTo>
                    <a:pt x="1" y="382"/>
                    <a:pt x="1" y="223"/>
                    <a:pt x="0" y="63"/>
                  </a:cubicBezTo>
                  <a:cubicBezTo>
                    <a:pt x="0" y="45"/>
                    <a:pt x="5" y="41"/>
                    <a:pt x="23" y="41"/>
                  </a:cubicBezTo>
                  <a:cubicBezTo>
                    <a:pt x="511" y="41"/>
                    <a:pt x="1000" y="41"/>
                    <a:pt x="1488" y="41"/>
                  </a:cubicBezTo>
                  <a:cubicBezTo>
                    <a:pt x="1516" y="41"/>
                    <a:pt x="1522" y="37"/>
                    <a:pt x="1528" y="13"/>
                  </a:cubicBezTo>
                  <a:cubicBezTo>
                    <a:pt x="1546" y="0"/>
                    <a:pt x="1590" y="0"/>
                    <a:pt x="1607" y="13"/>
                  </a:cubicBezTo>
                  <a:close/>
                </a:path>
              </a:pathLst>
            </a:custGeom>
            <a:solidFill>
              <a:srgbClr val="D6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51CA287-605F-650A-4750-659EE36D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2138363"/>
              <a:ext cx="2368550" cy="1279525"/>
            </a:xfrm>
            <a:custGeom>
              <a:avLst/>
              <a:gdLst>
                <a:gd name="T0" fmla="*/ 1091 w 1092"/>
                <a:gd name="T1" fmla="*/ 590 h 590"/>
                <a:gd name="T2" fmla="*/ 1012 w 1092"/>
                <a:gd name="T3" fmla="*/ 590 h 590"/>
                <a:gd name="T4" fmla="*/ 974 w 1092"/>
                <a:gd name="T5" fmla="*/ 562 h 590"/>
                <a:gd name="T6" fmla="*/ 33 w 1092"/>
                <a:gd name="T7" fmla="*/ 562 h 590"/>
                <a:gd name="T8" fmla="*/ 11 w 1092"/>
                <a:gd name="T9" fmla="*/ 561 h 590"/>
                <a:gd name="T10" fmla="*/ 12 w 1092"/>
                <a:gd name="T11" fmla="*/ 506 h 590"/>
                <a:gd name="T12" fmla="*/ 40 w 1092"/>
                <a:gd name="T13" fmla="*/ 464 h 590"/>
                <a:gd name="T14" fmla="*/ 39 w 1092"/>
                <a:gd name="T15" fmla="*/ 57 h 590"/>
                <a:gd name="T16" fmla="*/ 57 w 1092"/>
                <a:gd name="T17" fmla="*/ 38 h 590"/>
                <a:gd name="T18" fmla="*/ 181 w 1092"/>
                <a:gd name="T19" fmla="*/ 38 h 590"/>
                <a:gd name="T20" fmla="*/ 211 w 1092"/>
                <a:gd name="T21" fmla="*/ 25 h 590"/>
                <a:gd name="T22" fmla="*/ 221 w 1092"/>
                <a:gd name="T23" fmla="*/ 10 h 590"/>
                <a:gd name="T24" fmla="*/ 269 w 1092"/>
                <a:gd name="T25" fmla="*/ 12 h 590"/>
                <a:gd name="T26" fmla="*/ 272 w 1092"/>
                <a:gd name="T27" fmla="*/ 18 h 590"/>
                <a:gd name="T28" fmla="*/ 305 w 1092"/>
                <a:gd name="T29" fmla="*/ 38 h 590"/>
                <a:gd name="T30" fmla="*/ 335 w 1092"/>
                <a:gd name="T31" fmla="*/ 18 h 590"/>
                <a:gd name="T32" fmla="*/ 344 w 1092"/>
                <a:gd name="T33" fmla="*/ 10 h 590"/>
                <a:gd name="T34" fmla="*/ 392 w 1092"/>
                <a:gd name="T35" fmla="*/ 28 h 590"/>
                <a:gd name="T36" fmla="*/ 422 w 1092"/>
                <a:gd name="T37" fmla="*/ 38 h 590"/>
                <a:gd name="T38" fmla="*/ 1068 w 1092"/>
                <a:gd name="T39" fmla="*/ 38 h 590"/>
                <a:gd name="T40" fmla="*/ 1092 w 1092"/>
                <a:gd name="T41" fmla="*/ 62 h 590"/>
                <a:gd name="T42" fmla="*/ 1092 w 1092"/>
                <a:gd name="T43" fmla="*/ 568 h 590"/>
                <a:gd name="T44" fmla="*/ 1091 w 1092"/>
                <a:gd name="T4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2" h="590">
                  <a:moveTo>
                    <a:pt x="1091" y="590"/>
                  </a:moveTo>
                  <a:cubicBezTo>
                    <a:pt x="1065" y="590"/>
                    <a:pt x="1039" y="590"/>
                    <a:pt x="1012" y="590"/>
                  </a:cubicBezTo>
                  <a:cubicBezTo>
                    <a:pt x="1009" y="568"/>
                    <a:pt x="995" y="562"/>
                    <a:pt x="974" y="562"/>
                  </a:cubicBezTo>
                  <a:cubicBezTo>
                    <a:pt x="660" y="562"/>
                    <a:pt x="347" y="562"/>
                    <a:pt x="33" y="562"/>
                  </a:cubicBezTo>
                  <a:cubicBezTo>
                    <a:pt x="26" y="562"/>
                    <a:pt x="19" y="562"/>
                    <a:pt x="11" y="561"/>
                  </a:cubicBezTo>
                  <a:cubicBezTo>
                    <a:pt x="0" y="544"/>
                    <a:pt x="0" y="523"/>
                    <a:pt x="12" y="506"/>
                  </a:cubicBezTo>
                  <a:cubicBezTo>
                    <a:pt x="34" y="501"/>
                    <a:pt x="40" y="486"/>
                    <a:pt x="40" y="464"/>
                  </a:cubicBezTo>
                  <a:cubicBezTo>
                    <a:pt x="39" y="328"/>
                    <a:pt x="40" y="192"/>
                    <a:pt x="39" y="57"/>
                  </a:cubicBezTo>
                  <a:cubicBezTo>
                    <a:pt x="39" y="42"/>
                    <a:pt x="42" y="37"/>
                    <a:pt x="57" y="38"/>
                  </a:cubicBezTo>
                  <a:cubicBezTo>
                    <a:pt x="99" y="39"/>
                    <a:pt x="140" y="38"/>
                    <a:pt x="181" y="38"/>
                  </a:cubicBezTo>
                  <a:cubicBezTo>
                    <a:pt x="193" y="38"/>
                    <a:pt x="203" y="35"/>
                    <a:pt x="211" y="25"/>
                  </a:cubicBezTo>
                  <a:cubicBezTo>
                    <a:pt x="214" y="20"/>
                    <a:pt x="212" y="10"/>
                    <a:pt x="221" y="10"/>
                  </a:cubicBezTo>
                  <a:cubicBezTo>
                    <a:pt x="237" y="10"/>
                    <a:pt x="253" y="11"/>
                    <a:pt x="269" y="12"/>
                  </a:cubicBezTo>
                  <a:cubicBezTo>
                    <a:pt x="270" y="12"/>
                    <a:pt x="271" y="16"/>
                    <a:pt x="272" y="18"/>
                  </a:cubicBezTo>
                  <a:cubicBezTo>
                    <a:pt x="277" y="34"/>
                    <a:pt x="289" y="38"/>
                    <a:pt x="305" y="38"/>
                  </a:cubicBezTo>
                  <a:cubicBezTo>
                    <a:pt x="320" y="38"/>
                    <a:pt x="331" y="33"/>
                    <a:pt x="335" y="18"/>
                  </a:cubicBezTo>
                  <a:cubicBezTo>
                    <a:pt x="337" y="14"/>
                    <a:pt x="338" y="9"/>
                    <a:pt x="344" y="10"/>
                  </a:cubicBezTo>
                  <a:cubicBezTo>
                    <a:pt x="361" y="13"/>
                    <a:pt x="382" y="0"/>
                    <a:pt x="392" y="28"/>
                  </a:cubicBezTo>
                  <a:cubicBezTo>
                    <a:pt x="396" y="39"/>
                    <a:pt x="410" y="38"/>
                    <a:pt x="422" y="38"/>
                  </a:cubicBezTo>
                  <a:cubicBezTo>
                    <a:pt x="637" y="38"/>
                    <a:pt x="852" y="39"/>
                    <a:pt x="1068" y="38"/>
                  </a:cubicBezTo>
                  <a:cubicBezTo>
                    <a:pt x="1088" y="38"/>
                    <a:pt x="1092" y="42"/>
                    <a:pt x="1092" y="62"/>
                  </a:cubicBezTo>
                  <a:cubicBezTo>
                    <a:pt x="1091" y="231"/>
                    <a:pt x="1092" y="399"/>
                    <a:pt x="1092" y="568"/>
                  </a:cubicBezTo>
                  <a:cubicBezTo>
                    <a:pt x="1092" y="575"/>
                    <a:pt x="1091" y="583"/>
                    <a:pt x="1091" y="59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8F822C7-3399-E55C-2A05-BF488FC7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2220913"/>
              <a:ext cx="1144587" cy="1136650"/>
            </a:xfrm>
            <a:custGeom>
              <a:avLst/>
              <a:gdLst>
                <a:gd name="T0" fmla="*/ 528 w 528"/>
                <a:gd name="T1" fmla="*/ 468 h 524"/>
                <a:gd name="T2" fmla="*/ 527 w 528"/>
                <a:gd name="T3" fmla="*/ 523 h 524"/>
                <a:gd name="T4" fmla="*/ 14 w 528"/>
                <a:gd name="T5" fmla="*/ 524 h 524"/>
                <a:gd name="T6" fmla="*/ 0 w 528"/>
                <a:gd name="T7" fmla="*/ 511 h 524"/>
                <a:gd name="T8" fmla="*/ 0 w 528"/>
                <a:gd name="T9" fmla="*/ 13 h 524"/>
                <a:gd name="T10" fmla="*/ 14 w 528"/>
                <a:gd name="T11" fmla="*/ 0 h 524"/>
                <a:gd name="T12" fmla="*/ 484 w 528"/>
                <a:gd name="T13" fmla="*/ 0 h 524"/>
                <a:gd name="T14" fmla="*/ 499 w 528"/>
                <a:gd name="T15" fmla="*/ 20 h 524"/>
                <a:gd name="T16" fmla="*/ 499 w 528"/>
                <a:gd name="T17" fmla="*/ 428 h 524"/>
                <a:gd name="T18" fmla="*/ 528 w 528"/>
                <a:gd name="T19" fmla="*/ 46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524">
                  <a:moveTo>
                    <a:pt x="528" y="468"/>
                  </a:moveTo>
                  <a:cubicBezTo>
                    <a:pt x="527" y="486"/>
                    <a:pt x="527" y="505"/>
                    <a:pt x="527" y="523"/>
                  </a:cubicBezTo>
                  <a:cubicBezTo>
                    <a:pt x="356" y="524"/>
                    <a:pt x="185" y="524"/>
                    <a:pt x="14" y="524"/>
                  </a:cubicBezTo>
                  <a:cubicBezTo>
                    <a:pt x="3" y="524"/>
                    <a:pt x="0" y="521"/>
                    <a:pt x="0" y="511"/>
                  </a:cubicBezTo>
                  <a:cubicBezTo>
                    <a:pt x="0" y="345"/>
                    <a:pt x="0" y="179"/>
                    <a:pt x="0" y="13"/>
                  </a:cubicBezTo>
                  <a:cubicBezTo>
                    <a:pt x="0" y="2"/>
                    <a:pt x="4" y="0"/>
                    <a:pt x="14" y="0"/>
                  </a:cubicBezTo>
                  <a:cubicBezTo>
                    <a:pt x="171" y="0"/>
                    <a:pt x="327" y="0"/>
                    <a:pt x="484" y="0"/>
                  </a:cubicBezTo>
                  <a:cubicBezTo>
                    <a:pt x="501" y="0"/>
                    <a:pt x="499" y="9"/>
                    <a:pt x="499" y="20"/>
                  </a:cubicBezTo>
                  <a:cubicBezTo>
                    <a:pt x="499" y="156"/>
                    <a:pt x="499" y="292"/>
                    <a:pt x="499" y="428"/>
                  </a:cubicBezTo>
                  <a:cubicBezTo>
                    <a:pt x="499" y="449"/>
                    <a:pt x="505" y="464"/>
                    <a:pt x="528" y="468"/>
                  </a:cubicBezTo>
                  <a:close/>
                </a:path>
              </a:pathLst>
            </a:custGeom>
            <a:solidFill>
              <a:srgbClr val="1F5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2997CA-4D17-2402-DF87-AECA160C1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2400300"/>
              <a:ext cx="800100" cy="779462"/>
            </a:xfrm>
            <a:custGeom>
              <a:avLst/>
              <a:gdLst>
                <a:gd name="T0" fmla="*/ 301 w 369"/>
                <a:gd name="T1" fmla="*/ 359 h 359"/>
                <a:gd name="T2" fmla="*/ 201 w 369"/>
                <a:gd name="T3" fmla="*/ 289 h 359"/>
                <a:gd name="T4" fmla="*/ 169 w 369"/>
                <a:gd name="T5" fmla="*/ 288 h 359"/>
                <a:gd name="T6" fmla="*/ 68 w 369"/>
                <a:gd name="T7" fmla="*/ 359 h 359"/>
                <a:gd name="T8" fmla="*/ 109 w 369"/>
                <a:gd name="T9" fmla="*/ 241 h 359"/>
                <a:gd name="T10" fmla="*/ 100 w 369"/>
                <a:gd name="T11" fmla="*/ 211 h 359"/>
                <a:gd name="T12" fmla="*/ 0 w 369"/>
                <a:gd name="T13" fmla="*/ 140 h 359"/>
                <a:gd name="T14" fmla="*/ 113 w 369"/>
                <a:gd name="T15" fmla="*/ 140 h 359"/>
                <a:gd name="T16" fmla="*/ 151 w 369"/>
                <a:gd name="T17" fmla="*/ 113 h 359"/>
                <a:gd name="T18" fmla="*/ 185 w 369"/>
                <a:gd name="T19" fmla="*/ 0 h 359"/>
                <a:gd name="T20" fmla="*/ 223 w 369"/>
                <a:gd name="T21" fmla="*/ 126 h 359"/>
                <a:gd name="T22" fmla="*/ 242 w 369"/>
                <a:gd name="T23" fmla="*/ 140 h 359"/>
                <a:gd name="T24" fmla="*/ 348 w 369"/>
                <a:gd name="T25" fmla="*/ 137 h 359"/>
                <a:gd name="T26" fmla="*/ 369 w 369"/>
                <a:gd name="T27" fmla="*/ 140 h 359"/>
                <a:gd name="T28" fmla="*/ 268 w 369"/>
                <a:gd name="T29" fmla="*/ 212 h 359"/>
                <a:gd name="T30" fmla="*/ 259 w 369"/>
                <a:gd name="T31" fmla="*/ 240 h 359"/>
                <a:gd name="T32" fmla="*/ 301 w 369"/>
                <a:gd name="T33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9" h="359">
                  <a:moveTo>
                    <a:pt x="301" y="359"/>
                  </a:moveTo>
                  <a:cubicBezTo>
                    <a:pt x="265" y="333"/>
                    <a:pt x="233" y="312"/>
                    <a:pt x="201" y="289"/>
                  </a:cubicBezTo>
                  <a:cubicBezTo>
                    <a:pt x="190" y="280"/>
                    <a:pt x="181" y="279"/>
                    <a:pt x="169" y="288"/>
                  </a:cubicBezTo>
                  <a:cubicBezTo>
                    <a:pt x="138" y="311"/>
                    <a:pt x="105" y="333"/>
                    <a:pt x="68" y="359"/>
                  </a:cubicBezTo>
                  <a:cubicBezTo>
                    <a:pt x="83" y="316"/>
                    <a:pt x="95" y="278"/>
                    <a:pt x="109" y="241"/>
                  </a:cubicBezTo>
                  <a:cubicBezTo>
                    <a:pt x="115" y="227"/>
                    <a:pt x="113" y="220"/>
                    <a:pt x="100" y="211"/>
                  </a:cubicBezTo>
                  <a:cubicBezTo>
                    <a:pt x="66" y="188"/>
                    <a:pt x="34" y="164"/>
                    <a:pt x="0" y="140"/>
                  </a:cubicBezTo>
                  <a:cubicBezTo>
                    <a:pt x="40" y="140"/>
                    <a:pt x="77" y="137"/>
                    <a:pt x="113" y="140"/>
                  </a:cubicBezTo>
                  <a:cubicBezTo>
                    <a:pt x="137" y="142"/>
                    <a:pt x="146" y="134"/>
                    <a:pt x="151" y="113"/>
                  </a:cubicBezTo>
                  <a:cubicBezTo>
                    <a:pt x="160" y="76"/>
                    <a:pt x="172" y="40"/>
                    <a:pt x="185" y="0"/>
                  </a:cubicBezTo>
                  <a:cubicBezTo>
                    <a:pt x="198" y="45"/>
                    <a:pt x="211" y="85"/>
                    <a:pt x="223" y="126"/>
                  </a:cubicBezTo>
                  <a:cubicBezTo>
                    <a:pt x="226" y="137"/>
                    <a:pt x="231" y="141"/>
                    <a:pt x="242" y="140"/>
                  </a:cubicBezTo>
                  <a:cubicBezTo>
                    <a:pt x="277" y="139"/>
                    <a:pt x="313" y="138"/>
                    <a:pt x="348" y="137"/>
                  </a:cubicBezTo>
                  <a:cubicBezTo>
                    <a:pt x="354" y="137"/>
                    <a:pt x="361" y="135"/>
                    <a:pt x="369" y="140"/>
                  </a:cubicBezTo>
                  <a:cubicBezTo>
                    <a:pt x="335" y="165"/>
                    <a:pt x="302" y="189"/>
                    <a:pt x="268" y="212"/>
                  </a:cubicBezTo>
                  <a:cubicBezTo>
                    <a:pt x="256" y="220"/>
                    <a:pt x="255" y="227"/>
                    <a:pt x="259" y="240"/>
                  </a:cubicBezTo>
                  <a:cubicBezTo>
                    <a:pt x="273" y="277"/>
                    <a:pt x="286" y="316"/>
                    <a:pt x="301" y="359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8417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">
            <a:extLst>
              <a:ext uri="{FF2B5EF4-FFF2-40B4-BE49-F238E27FC236}">
                <a16:creationId xmlns:a16="http://schemas.microsoft.com/office/drawing/2014/main" id="{6C426237-8869-4E80-B95A-3BE6BB808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9734"/>
            <a:ext cx="3456122" cy="724247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055A3"/>
                </a:solidFill>
              </a:rPr>
              <a:t>Resources</a:t>
            </a: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EA9C8DB1-F335-41C9-863C-29CB78789713}"/>
              </a:ext>
            </a:extLst>
          </p:cNvPr>
          <p:cNvSpPr>
            <a:spLocks/>
          </p:cNvSpPr>
          <p:nvPr/>
        </p:nvSpPr>
        <p:spPr bwMode="auto">
          <a:xfrm>
            <a:off x="952500" y="2028825"/>
            <a:ext cx="2203450" cy="769937"/>
          </a:xfrm>
          <a:custGeom>
            <a:avLst/>
            <a:gdLst>
              <a:gd name="T0" fmla="*/ 583 w 584"/>
              <a:gd name="T1" fmla="*/ 8 h 204"/>
              <a:gd name="T2" fmla="*/ 584 w 584"/>
              <a:gd name="T3" fmla="*/ 180 h 204"/>
              <a:gd name="T4" fmla="*/ 560 w 584"/>
              <a:gd name="T5" fmla="*/ 204 h 204"/>
              <a:gd name="T6" fmla="*/ 24 w 584"/>
              <a:gd name="T7" fmla="*/ 204 h 204"/>
              <a:gd name="T8" fmla="*/ 0 w 584"/>
              <a:gd name="T9" fmla="*/ 184 h 204"/>
              <a:gd name="T10" fmla="*/ 1 w 584"/>
              <a:gd name="T11" fmla="*/ 8 h 204"/>
              <a:gd name="T12" fmla="*/ 23 w 584"/>
              <a:gd name="T13" fmla="*/ 1 h 204"/>
              <a:gd name="T14" fmla="*/ 222 w 584"/>
              <a:gd name="T15" fmla="*/ 2 h 204"/>
              <a:gd name="T16" fmla="*/ 229 w 584"/>
              <a:gd name="T17" fmla="*/ 2 h 204"/>
              <a:gd name="T18" fmla="*/ 573 w 584"/>
              <a:gd name="T19" fmla="*/ 2 h 204"/>
              <a:gd name="T20" fmla="*/ 583 w 584"/>
              <a:gd name="T21" fmla="*/ 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4" h="204">
                <a:moveTo>
                  <a:pt x="583" y="8"/>
                </a:moveTo>
                <a:cubicBezTo>
                  <a:pt x="583" y="66"/>
                  <a:pt x="583" y="123"/>
                  <a:pt x="584" y="180"/>
                </a:cubicBezTo>
                <a:cubicBezTo>
                  <a:pt x="584" y="197"/>
                  <a:pt x="577" y="204"/>
                  <a:pt x="560" y="204"/>
                </a:cubicBezTo>
                <a:cubicBezTo>
                  <a:pt x="381" y="203"/>
                  <a:pt x="203" y="203"/>
                  <a:pt x="24" y="204"/>
                </a:cubicBezTo>
                <a:cubicBezTo>
                  <a:pt x="11" y="204"/>
                  <a:pt x="0" y="201"/>
                  <a:pt x="0" y="184"/>
                </a:cubicBezTo>
                <a:cubicBezTo>
                  <a:pt x="1" y="126"/>
                  <a:pt x="1" y="67"/>
                  <a:pt x="1" y="8"/>
                </a:cubicBezTo>
                <a:cubicBezTo>
                  <a:pt x="7" y="1"/>
                  <a:pt x="15" y="1"/>
                  <a:pt x="23" y="1"/>
                </a:cubicBezTo>
                <a:cubicBezTo>
                  <a:pt x="89" y="1"/>
                  <a:pt x="155" y="1"/>
                  <a:pt x="222" y="2"/>
                </a:cubicBezTo>
                <a:cubicBezTo>
                  <a:pt x="224" y="2"/>
                  <a:pt x="227" y="2"/>
                  <a:pt x="229" y="2"/>
                </a:cubicBezTo>
                <a:cubicBezTo>
                  <a:pt x="344" y="1"/>
                  <a:pt x="458" y="0"/>
                  <a:pt x="573" y="2"/>
                </a:cubicBezTo>
                <a:cubicBezTo>
                  <a:pt x="577" y="3"/>
                  <a:pt x="580" y="5"/>
                  <a:pt x="583" y="8"/>
                </a:cubicBezTo>
                <a:close/>
              </a:path>
            </a:pathLst>
          </a:custGeom>
          <a:solidFill>
            <a:srgbClr val="E83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F8FC8815-59D0-45E1-B8D7-519C75E7C9FD}"/>
              </a:ext>
            </a:extLst>
          </p:cNvPr>
          <p:cNvSpPr>
            <a:spLocks/>
          </p:cNvSpPr>
          <p:nvPr/>
        </p:nvSpPr>
        <p:spPr bwMode="auto">
          <a:xfrm>
            <a:off x="4146550" y="1693863"/>
            <a:ext cx="1633538" cy="658812"/>
          </a:xfrm>
          <a:custGeom>
            <a:avLst/>
            <a:gdLst>
              <a:gd name="T0" fmla="*/ 17 w 433"/>
              <a:gd name="T1" fmla="*/ 166 h 175"/>
              <a:gd name="T2" fmla="*/ 0 w 433"/>
              <a:gd name="T3" fmla="*/ 26 h 175"/>
              <a:gd name="T4" fmla="*/ 16 w 433"/>
              <a:gd name="T5" fmla="*/ 17 h 175"/>
              <a:gd name="T6" fmla="*/ 172 w 433"/>
              <a:gd name="T7" fmla="*/ 15 h 175"/>
              <a:gd name="T8" fmla="*/ 345 w 433"/>
              <a:gd name="T9" fmla="*/ 32 h 175"/>
              <a:gd name="T10" fmla="*/ 429 w 433"/>
              <a:gd name="T11" fmla="*/ 17 h 175"/>
              <a:gd name="T12" fmla="*/ 432 w 433"/>
              <a:gd name="T13" fmla="*/ 17 h 175"/>
              <a:gd name="T14" fmla="*/ 423 w 433"/>
              <a:gd name="T15" fmla="*/ 140 h 175"/>
              <a:gd name="T16" fmla="*/ 399 w 433"/>
              <a:gd name="T17" fmla="*/ 160 h 175"/>
              <a:gd name="T18" fmla="*/ 270 w 433"/>
              <a:gd name="T19" fmla="*/ 167 h 175"/>
              <a:gd name="T20" fmla="*/ 108 w 433"/>
              <a:gd name="T21" fmla="*/ 156 h 175"/>
              <a:gd name="T22" fmla="*/ 39 w 433"/>
              <a:gd name="T23" fmla="*/ 164 h 175"/>
              <a:gd name="T24" fmla="*/ 17 w 433"/>
              <a:gd name="T25" fmla="*/ 16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3" h="175">
                <a:moveTo>
                  <a:pt x="17" y="166"/>
                </a:moveTo>
                <a:cubicBezTo>
                  <a:pt x="6" y="120"/>
                  <a:pt x="4" y="73"/>
                  <a:pt x="0" y="26"/>
                </a:cubicBezTo>
                <a:cubicBezTo>
                  <a:pt x="3" y="19"/>
                  <a:pt x="10" y="19"/>
                  <a:pt x="16" y="17"/>
                </a:cubicBezTo>
                <a:cubicBezTo>
                  <a:pt x="68" y="6"/>
                  <a:pt x="120" y="0"/>
                  <a:pt x="172" y="15"/>
                </a:cubicBezTo>
                <a:cubicBezTo>
                  <a:pt x="230" y="22"/>
                  <a:pt x="287" y="34"/>
                  <a:pt x="345" y="32"/>
                </a:cubicBezTo>
                <a:cubicBezTo>
                  <a:pt x="374" y="31"/>
                  <a:pt x="402" y="29"/>
                  <a:pt x="429" y="17"/>
                </a:cubicBezTo>
                <a:cubicBezTo>
                  <a:pt x="430" y="15"/>
                  <a:pt x="431" y="15"/>
                  <a:pt x="432" y="17"/>
                </a:cubicBezTo>
                <a:cubicBezTo>
                  <a:pt x="433" y="59"/>
                  <a:pt x="425" y="99"/>
                  <a:pt x="423" y="140"/>
                </a:cubicBezTo>
                <a:cubicBezTo>
                  <a:pt x="423" y="155"/>
                  <a:pt x="410" y="157"/>
                  <a:pt x="399" y="160"/>
                </a:cubicBezTo>
                <a:cubicBezTo>
                  <a:pt x="357" y="170"/>
                  <a:pt x="314" y="170"/>
                  <a:pt x="270" y="167"/>
                </a:cubicBezTo>
                <a:cubicBezTo>
                  <a:pt x="216" y="162"/>
                  <a:pt x="162" y="153"/>
                  <a:pt x="108" y="156"/>
                </a:cubicBezTo>
                <a:cubicBezTo>
                  <a:pt x="84" y="156"/>
                  <a:pt x="61" y="157"/>
                  <a:pt x="39" y="164"/>
                </a:cubicBezTo>
                <a:cubicBezTo>
                  <a:pt x="32" y="170"/>
                  <a:pt x="25" y="175"/>
                  <a:pt x="17" y="166"/>
                </a:cubicBezTo>
                <a:close/>
              </a:path>
            </a:pathLst>
          </a:custGeom>
          <a:solidFill>
            <a:srgbClr val="E83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" name="Freeform 8">
            <a:extLst>
              <a:ext uri="{FF2B5EF4-FFF2-40B4-BE49-F238E27FC236}">
                <a16:creationId xmlns:a16="http://schemas.microsoft.com/office/drawing/2014/main" id="{90220BC7-2623-4B4D-A52B-6C8086823D94}"/>
              </a:ext>
            </a:extLst>
          </p:cNvPr>
          <p:cNvSpPr>
            <a:spLocks/>
          </p:cNvSpPr>
          <p:nvPr/>
        </p:nvSpPr>
        <p:spPr bwMode="auto">
          <a:xfrm>
            <a:off x="952500" y="1323975"/>
            <a:ext cx="868363" cy="735012"/>
          </a:xfrm>
          <a:custGeom>
            <a:avLst/>
            <a:gdLst>
              <a:gd name="T0" fmla="*/ 224 w 230"/>
              <a:gd name="T1" fmla="*/ 194 h 195"/>
              <a:gd name="T2" fmla="*/ 33 w 230"/>
              <a:gd name="T3" fmla="*/ 195 h 195"/>
              <a:gd name="T4" fmla="*/ 1 w 230"/>
              <a:gd name="T5" fmla="*/ 195 h 195"/>
              <a:gd name="T6" fmla="*/ 1 w 230"/>
              <a:gd name="T7" fmla="*/ 20 h 195"/>
              <a:gd name="T8" fmla="*/ 12 w 230"/>
              <a:gd name="T9" fmla="*/ 1 h 195"/>
              <a:gd name="T10" fmla="*/ 212 w 230"/>
              <a:gd name="T11" fmla="*/ 1 h 195"/>
              <a:gd name="T12" fmla="*/ 229 w 230"/>
              <a:gd name="T13" fmla="*/ 15 h 195"/>
              <a:gd name="T14" fmla="*/ 229 w 230"/>
              <a:gd name="T15" fmla="*/ 183 h 195"/>
              <a:gd name="T16" fmla="*/ 224 w 230"/>
              <a:gd name="T17" fmla="*/ 19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195">
                <a:moveTo>
                  <a:pt x="224" y="194"/>
                </a:moveTo>
                <a:cubicBezTo>
                  <a:pt x="160" y="194"/>
                  <a:pt x="97" y="195"/>
                  <a:pt x="33" y="195"/>
                </a:cubicBezTo>
                <a:cubicBezTo>
                  <a:pt x="23" y="195"/>
                  <a:pt x="12" y="195"/>
                  <a:pt x="1" y="195"/>
                </a:cubicBezTo>
                <a:cubicBezTo>
                  <a:pt x="1" y="137"/>
                  <a:pt x="1" y="79"/>
                  <a:pt x="1" y="20"/>
                </a:cubicBezTo>
                <a:cubicBezTo>
                  <a:pt x="0" y="12"/>
                  <a:pt x="4" y="5"/>
                  <a:pt x="12" y="1"/>
                </a:cubicBezTo>
                <a:cubicBezTo>
                  <a:pt x="79" y="0"/>
                  <a:pt x="145" y="1"/>
                  <a:pt x="212" y="1"/>
                </a:cubicBezTo>
                <a:cubicBezTo>
                  <a:pt x="223" y="0"/>
                  <a:pt x="229" y="5"/>
                  <a:pt x="229" y="15"/>
                </a:cubicBezTo>
                <a:cubicBezTo>
                  <a:pt x="230" y="71"/>
                  <a:pt x="230" y="127"/>
                  <a:pt x="229" y="183"/>
                </a:cubicBezTo>
                <a:cubicBezTo>
                  <a:pt x="229" y="187"/>
                  <a:pt x="227" y="191"/>
                  <a:pt x="224" y="194"/>
                </a:cubicBezTo>
                <a:close/>
              </a:path>
            </a:pathLst>
          </a:custGeom>
          <a:solidFill>
            <a:srgbClr val="335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7" name="Freeform 10">
            <a:extLst>
              <a:ext uri="{FF2B5EF4-FFF2-40B4-BE49-F238E27FC236}">
                <a16:creationId xmlns:a16="http://schemas.microsoft.com/office/drawing/2014/main" id="{A001A102-4BD0-4089-A27C-59DD2175A0B5}"/>
              </a:ext>
            </a:extLst>
          </p:cNvPr>
          <p:cNvSpPr>
            <a:spLocks/>
          </p:cNvSpPr>
          <p:nvPr/>
        </p:nvSpPr>
        <p:spPr bwMode="auto">
          <a:xfrm>
            <a:off x="4071938" y="1162051"/>
            <a:ext cx="723900" cy="628650"/>
          </a:xfrm>
          <a:custGeom>
            <a:avLst/>
            <a:gdLst>
              <a:gd name="T0" fmla="*/ 192 w 192"/>
              <a:gd name="T1" fmla="*/ 156 h 167"/>
              <a:gd name="T2" fmla="*/ 143 w 192"/>
              <a:gd name="T3" fmla="*/ 154 h 167"/>
              <a:gd name="T4" fmla="*/ 20 w 192"/>
              <a:gd name="T5" fmla="*/ 167 h 167"/>
              <a:gd name="T6" fmla="*/ 2 w 192"/>
              <a:gd name="T7" fmla="*/ 29 h 167"/>
              <a:gd name="T8" fmla="*/ 13 w 192"/>
              <a:gd name="T9" fmla="*/ 14 h 167"/>
              <a:gd name="T10" fmla="*/ 176 w 192"/>
              <a:gd name="T11" fmla="*/ 9 h 167"/>
              <a:gd name="T12" fmla="*/ 186 w 192"/>
              <a:gd name="T13" fmla="*/ 24 h 167"/>
              <a:gd name="T14" fmla="*/ 192 w 192"/>
              <a:gd name="T15" fmla="*/ 15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67">
                <a:moveTo>
                  <a:pt x="192" y="156"/>
                </a:moveTo>
                <a:cubicBezTo>
                  <a:pt x="175" y="160"/>
                  <a:pt x="159" y="154"/>
                  <a:pt x="143" y="154"/>
                </a:cubicBezTo>
                <a:cubicBezTo>
                  <a:pt x="101" y="152"/>
                  <a:pt x="60" y="158"/>
                  <a:pt x="20" y="167"/>
                </a:cubicBezTo>
                <a:cubicBezTo>
                  <a:pt x="14" y="121"/>
                  <a:pt x="8" y="75"/>
                  <a:pt x="2" y="29"/>
                </a:cubicBezTo>
                <a:cubicBezTo>
                  <a:pt x="0" y="20"/>
                  <a:pt x="5" y="16"/>
                  <a:pt x="13" y="14"/>
                </a:cubicBezTo>
                <a:cubicBezTo>
                  <a:pt x="67" y="0"/>
                  <a:pt x="121" y="0"/>
                  <a:pt x="176" y="9"/>
                </a:cubicBezTo>
                <a:cubicBezTo>
                  <a:pt x="187" y="10"/>
                  <a:pt x="185" y="17"/>
                  <a:pt x="186" y="24"/>
                </a:cubicBezTo>
                <a:cubicBezTo>
                  <a:pt x="188" y="68"/>
                  <a:pt x="190" y="112"/>
                  <a:pt x="192" y="156"/>
                </a:cubicBezTo>
                <a:close/>
              </a:path>
            </a:pathLst>
          </a:custGeom>
          <a:solidFill>
            <a:srgbClr val="335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Freeform 26">
            <a:extLst>
              <a:ext uri="{FF2B5EF4-FFF2-40B4-BE49-F238E27FC236}">
                <a16:creationId xmlns:a16="http://schemas.microsoft.com/office/drawing/2014/main" id="{51A67D8D-0937-4CA1-8B0D-8AB9A14617FE}"/>
              </a:ext>
            </a:extLst>
          </p:cNvPr>
          <p:cNvSpPr>
            <a:spLocks/>
          </p:cNvSpPr>
          <p:nvPr/>
        </p:nvSpPr>
        <p:spPr bwMode="auto">
          <a:xfrm>
            <a:off x="998538" y="1308100"/>
            <a:ext cx="2157413" cy="750887"/>
          </a:xfrm>
          <a:custGeom>
            <a:avLst/>
            <a:gdLst>
              <a:gd name="T0" fmla="*/ 212 w 572"/>
              <a:gd name="T1" fmla="*/ 198 h 199"/>
              <a:gd name="T2" fmla="*/ 212 w 572"/>
              <a:gd name="T3" fmla="*/ 24 h 199"/>
              <a:gd name="T4" fmla="*/ 194 w 572"/>
              <a:gd name="T5" fmla="*/ 5 h 199"/>
              <a:gd name="T6" fmla="*/ 0 w 572"/>
              <a:gd name="T7" fmla="*/ 5 h 199"/>
              <a:gd name="T8" fmla="*/ 17 w 572"/>
              <a:gd name="T9" fmla="*/ 3 h 199"/>
              <a:gd name="T10" fmla="*/ 197 w 572"/>
              <a:gd name="T11" fmla="*/ 3 h 199"/>
              <a:gd name="T12" fmla="*/ 547 w 572"/>
              <a:gd name="T13" fmla="*/ 6 h 199"/>
              <a:gd name="T14" fmla="*/ 572 w 572"/>
              <a:gd name="T15" fmla="*/ 30 h 199"/>
              <a:gd name="T16" fmla="*/ 571 w 572"/>
              <a:gd name="T17" fmla="*/ 199 h 199"/>
              <a:gd name="T18" fmla="*/ 563 w 572"/>
              <a:gd name="T19" fmla="*/ 198 h 199"/>
              <a:gd name="T20" fmla="*/ 557 w 572"/>
              <a:gd name="T21" fmla="*/ 169 h 199"/>
              <a:gd name="T22" fmla="*/ 557 w 572"/>
              <a:gd name="T23" fmla="*/ 45 h 199"/>
              <a:gd name="T24" fmla="*/ 533 w 572"/>
              <a:gd name="T25" fmla="*/ 21 h 199"/>
              <a:gd name="T26" fmla="*/ 246 w 572"/>
              <a:gd name="T27" fmla="*/ 21 h 199"/>
              <a:gd name="T28" fmla="*/ 222 w 572"/>
              <a:gd name="T29" fmla="*/ 46 h 199"/>
              <a:gd name="T30" fmla="*/ 222 w 572"/>
              <a:gd name="T31" fmla="*/ 169 h 199"/>
              <a:gd name="T32" fmla="*/ 216 w 572"/>
              <a:gd name="T33" fmla="*/ 198 h 199"/>
              <a:gd name="T34" fmla="*/ 214 w 572"/>
              <a:gd name="T35" fmla="*/ 198 h 199"/>
              <a:gd name="T36" fmla="*/ 212 w 572"/>
              <a:gd name="T37" fmla="*/ 1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2" h="199">
                <a:moveTo>
                  <a:pt x="212" y="198"/>
                </a:moveTo>
                <a:cubicBezTo>
                  <a:pt x="212" y="140"/>
                  <a:pt x="211" y="82"/>
                  <a:pt x="212" y="24"/>
                </a:cubicBezTo>
                <a:cubicBezTo>
                  <a:pt x="212" y="9"/>
                  <a:pt x="209" y="5"/>
                  <a:pt x="194" y="5"/>
                </a:cubicBezTo>
                <a:cubicBezTo>
                  <a:pt x="129" y="6"/>
                  <a:pt x="65" y="5"/>
                  <a:pt x="0" y="5"/>
                </a:cubicBezTo>
                <a:cubicBezTo>
                  <a:pt x="5" y="1"/>
                  <a:pt x="12" y="3"/>
                  <a:pt x="17" y="3"/>
                </a:cubicBezTo>
                <a:cubicBezTo>
                  <a:pt x="77" y="2"/>
                  <a:pt x="137" y="0"/>
                  <a:pt x="197" y="3"/>
                </a:cubicBezTo>
                <a:cubicBezTo>
                  <a:pt x="314" y="10"/>
                  <a:pt x="431" y="4"/>
                  <a:pt x="547" y="6"/>
                </a:cubicBezTo>
                <a:cubicBezTo>
                  <a:pt x="565" y="6"/>
                  <a:pt x="572" y="11"/>
                  <a:pt x="572" y="30"/>
                </a:cubicBezTo>
                <a:cubicBezTo>
                  <a:pt x="571" y="86"/>
                  <a:pt x="571" y="143"/>
                  <a:pt x="571" y="199"/>
                </a:cubicBezTo>
                <a:cubicBezTo>
                  <a:pt x="569" y="199"/>
                  <a:pt x="566" y="198"/>
                  <a:pt x="563" y="198"/>
                </a:cubicBezTo>
                <a:cubicBezTo>
                  <a:pt x="556" y="189"/>
                  <a:pt x="557" y="179"/>
                  <a:pt x="557" y="169"/>
                </a:cubicBezTo>
                <a:cubicBezTo>
                  <a:pt x="557" y="128"/>
                  <a:pt x="557" y="87"/>
                  <a:pt x="557" y="45"/>
                </a:cubicBezTo>
                <a:cubicBezTo>
                  <a:pt x="557" y="23"/>
                  <a:pt x="555" y="21"/>
                  <a:pt x="533" y="21"/>
                </a:cubicBezTo>
                <a:cubicBezTo>
                  <a:pt x="437" y="21"/>
                  <a:pt x="341" y="21"/>
                  <a:pt x="246" y="21"/>
                </a:cubicBezTo>
                <a:cubicBezTo>
                  <a:pt x="224" y="21"/>
                  <a:pt x="222" y="23"/>
                  <a:pt x="222" y="46"/>
                </a:cubicBezTo>
                <a:cubicBezTo>
                  <a:pt x="222" y="87"/>
                  <a:pt x="222" y="128"/>
                  <a:pt x="222" y="169"/>
                </a:cubicBezTo>
                <a:cubicBezTo>
                  <a:pt x="222" y="179"/>
                  <a:pt x="223" y="190"/>
                  <a:pt x="216" y="198"/>
                </a:cubicBezTo>
                <a:cubicBezTo>
                  <a:pt x="214" y="198"/>
                  <a:pt x="214" y="198"/>
                  <a:pt x="214" y="198"/>
                </a:cubicBezTo>
                <a:lnTo>
                  <a:pt x="212" y="198"/>
                </a:lnTo>
                <a:close/>
              </a:path>
            </a:pathLst>
          </a:custGeom>
          <a:solidFill>
            <a:srgbClr val="E0DB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" name="Freeform 30">
            <a:extLst>
              <a:ext uri="{FF2B5EF4-FFF2-40B4-BE49-F238E27FC236}">
                <a16:creationId xmlns:a16="http://schemas.microsoft.com/office/drawing/2014/main" id="{319A64B0-7EB6-4448-BA74-AF107B784A7B}"/>
              </a:ext>
            </a:extLst>
          </p:cNvPr>
          <p:cNvSpPr>
            <a:spLocks/>
          </p:cNvSpPr>
          <p:nvPr/>
        </p:nvSpPr>
        <p:spPr bwMode="auto">
          <a:xfrm>
            <a:off x="4211638" y="2311400"/>
            <a:ext cx="165100" cy="739775"/>
          </a:xfrm>
          <a:custGeom>
            <a:avLst/>
            <a:gdLst>
              <a:gd name="T0" fmla="*/ 0 w 44"/>
              <a:gd name="T1" fmla="*/ 2 h 196"/>
              <a:gd name="T2" fmla="*/ 22 w 44"/>
              <a:gd name="T3" fmla="*/ 0 h 196"/>
              <a:gd name="T4" fmla="*/ 42 w 44"/>
              <a:gd name="T5" fmla="*/ 170 h 196"/>
              <a:gd name="T6" fmla="*/ 43 w 44"/>
              <a:gd name="T7" fmla="*/ 184 h 196"/>
              <a:gd name="T8" fmla="*/ 32 w 44"/>
              <a:gd name="T9" fmla="*/ 195 h 196"/>
              <a:gd name="T10" fmla="*/ 22 w 44"/>
              <a:gd name="T11" fmla="*/ 185 h 196"/>
              <a:gd name="T12" fmla="*/ 12 w 44"/>
              <a:gd name="T13" fmla="*/ 100 h 196"/>
              <a:gd name="T14" fmla="*/ 0 w 44"/>
              <a:gd name="T15" fmla="*/ 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196">
                <a:moveTo>
                  <a:pt x="0" y="2"/>
                </a:moveTo>
                <a:cubicBezTo>
                  <a:pt x="8" y="6"/>
                  <a:pt x="15" y="0"/>
                  <a:pt x="22" y="0"/>
                </a:cubicBezTo>
                <a:cubicBezTo>
                  <a:pt x="29" y="57"/>
                  <a:pt x="36" y="113"/>
                  <a:pt x="42" y="170"/>
                </a:cubicBezTo>
                <a:cubicBezTo>
                  <a:pt x="43" y="175"/>
                  <a:pt x="43" y="179"/>
                  <a:pt x="43" y="184"/>
                </a:cubicBezTo>
                <a:cubicBezTo>
                  <a:pt x="44" y="192"/>
                  <a:pt x="38" y="194"/>
                  <a:pt x="32" y="195"/>
                </a:cubicBezTo>
                <a:cubicBezTo>
                  <a:pt x="24" y="196"/>
                  <a:pt x="23" y="191"/>
                  <a:pt x="22" y="185"/>
                </a:cubicBezTo>
                <a:cubicBezTo>
                  <a:pt x="19" y="157"/>
                  <a:pt x="15" y="129"/>
                  <a:pt x="12" y="100"/>
                </a:cubicBezTo>
                <a:cubicBezTo>
                  <a:pt x="8" y="68"/>
                  <a:pt x="4" y="35"/>
                  <a:pt x="0" y="2"/>
                </a:cubicBezTo>
                <a:close/>
              </a:path>
            </a:pathLst>
          </a:custGeom>
          <a:solidFill>
            <a:srgbClr val="EBB2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4" name="Freeform 46">
            <a:extLst>
              <a:ext uri="{FF2B5EF4-FFF2-40B4-BE49-F238E27FC236}">
                <a16:creationId xmlns:a16="http://schemas.microsoft.com/office/drawing/2014/main" id="{AF50DDF4-4183-41D5-AC1B-CC64CD703D45}"/>
              </a:ext>
            </a:extLst>
          </p:cNvPr>
          <p:cNvSpPr>
            <a:spLocks/>
          </p:cNvSpPr>
          <p:nvPr/>
        </p:nvSpPr>
        <p:spPr bwMode="auto">
          <a:xfrm>
            <a:off x="1809750" y="1362075"/>
            <a:ext cx="1316038" cy="693737"/>
          </a:xfrm>
          <a:custGeom>
            <a:avLst/>
            <a:gdLst>
              <a:gd name="T0" fmla="*/ 1 w 349"/>
              <a:gd name="T1" fmla="*/ 184 h 184"/>
              <a:gd name="T2" fmla="*/ 0 w 349"/>
              <a:gd name="T3" fmla="*/ 20 h 184"/>
              <a:gd name="T4" fmla="*/ 19 w 349"/>
              <a:gd name="T5" fmla="*/ 0 h 184"/>
              <a:gd name="T6" fmla="*/ 330 w 349"/>
              <a:gd name="T7" fmla="*/ 0 h 184"/>
              <a:gd name="T8" fmla="*/ 349 w 349"/>
              <a:gd name="T9" fmla="*/ 20 h 184"/>
              <a:gd name="T10" fmla="*/ 348 w 349"/>
              <a:gd name="T11" fmla="*/ 184 h 184"/>
              <a:gd name="T12" fmla="*/ 1 w 349"/>
              <a:gd name="T13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9" h="184">
                <a:moveTo>
                  <a:pt x="1" y="184"/>
                </a:moveTo>
                <a:cubicBezTo>
                  <a:pt x="1" y="129"/>
                  <a:pt x="1" y="75"/>
                  <a:pt x="0" y="20"/>
                </a:cubicBezTo>
                <a:cubicBezTo>
                  <a:pt x="0" y="6"/>
                  <a:pt x="3" y="0"/>
                  <a:pt x="19" y="0"/>
                </a:cubicBezTo>
                <a:cubicBezTo>
                  <a:pt x="122" y="1"/>
                  <a:pt x="226" y="1"/>
                  <a:pt x="330" y="0"/>
                </a:cubicBezTo>
                <a:cubicBezTo>
                  <a:pt x="345" y="0"/>
                  <a:pt x="349" y="6"/>
                  <a:pt x="349" y="20"/>
                </a:cubicBezTo>
                <a:cubicBezTo>
                  <a:pt x="348" y="74"/>
                  <a:pt x="348" y="129"/>
                  <a:pt x="348" y="184"/>
                </a:cubicBezTo>
                <a:cubicBezTo>
                  <a:pt x="232" y="184"/>
                  <a:pt x="117" y="184"/>
                  <a:pt x="1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6" name="Freeform 48">
            <a:extLst>
              <a:ext uri="{FF2B5EF4-FFF2-40B4-BE49-F238E27FC236}">
                <a16:creationId xmlns:a16="http://schemas.microsoft.com/office/drawing/2014/main" id="{3AE50210-AEC8-4802-A6E6-06AC88E64F10}"/>
              </a:ext>
            </a:extLst>
          </p:cNvPr>
          <p:cNvSpPr>
            <a:spLocks/>
          </p:cNvSpPr>
          <p:nvPr/>
        </p:nvSpPr>
        <p:spPr bwMode="auto">
          <a:xfrm>
            <a:off x="1160463" y="1497013"/>
            <a:ext cx="430213" cy="407987"/>
          </a:xfrm>
          <a:custGeom>
            <a:avLst/>
            <a:gdLst>
              <a:gd name="T0" fmla="*/ 57 w 114"/>
              <a:gd name="T1" fmla="*/ 90 h 108"/>
              <a:gd name="T2" fmla="*/ 34 w 114"/>
              <a:gd name="T3" fmla="*/ 103 h 108"/>
              <a:gd name="T4" fmla="*/ 23 w 114"/>
              <a:gd name="T5" fmla="*/ 106 h 108"/>
              <a:gd name="T6" fmla="*/ 22 w 114"/>
              <a:gd name="T7" fmla="*/ 95 h 108"/>
              <a:gd name="T8" fmla="*/ 7 w 114"/>
              <a:gd name="T9" fmla="*/ 50 h 108"/>
              <a:gd name="T10" fmla="*/ 2 w 114"/>
              <a:gd name="T11" fmla="*/ 40 h 108"/>
              <a:gd name="T12" fmla="*/ 13 w 114"/>
              <a:gd name="T13" fmla="*/ 36 h 108"/>
              <a:gd name="T14" fmla="*/ 50 w 114"/>
              <a:gd name="T15" fmla="*/ 9 h 108"/>
              <a:gd name="T16" fmla="*/ 57 w 114"/>
              <a:gd name="T17" fmla="*/ 1 h 108"/>
              <a:gd name="T18" fmla="*/ 65 w 114"/>
              <a:gd name="T19" fmla="*/ 8 h 108"/>
              <a:gd name="T20" fmla="*/ 103 w 114"/>
              <a:gd name="T21" fmla="*/ 36 h 108"/>
              <a:gd name="T22" fmla="*/ 112 w 114"/>
              <a:gd name="T23" fmla="*/ 39 h 108"/>
              <a:gd name="T24" fmla="*/ 108 w 114"/>
              <a:gd name="T25" fmla="*/ 49 h 108"/>
              <a:gd name="T26" fmla="*/ 93 w 114"/>
              <a:gd name="T27" fmla="*/ 95 h 108"/>
              <a:gd name="T28" fmla="*/ 91 w 114"/>
              <a:gd name="T29" fmla="*/ 106 h 108"/>
              <a:gd name="T30" fmla="*/ 80 w 114"/>
              <a:gd name="T31" fmla="*/ 102 h 108"/>
              <a:gd name="T32" fmla="*/ 57 w 114"/>
              <a:gd name="T33" fmla="*/ 9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4" h="108">
                <a:moveTo>
                  <a:pt x="57" y="90"/>
                </a:moveTo>
                <a:cubicBezTo>
                  <a:pt x="49" y="95"/>
                  <a:pt x="42" y="99"/>
                  <a:pt x="34" y="103"/>
                </a:cubicBezTo>
                <a:cubicBezTo>
                  <a:pt x="31" y="105"/>
                  <a:pt x="27" y="108"/>
                  <a:pt x="23" y="106"/>
                </a:cubicBezTo>
                <a:cubicBezTo>
                  <a:pt x="20" y="103"/>
                  <a:pt x="20" y="98"/>
                  <a:pt x="22" y="95"/>
                </a:cubicBezTo>
                <a:cubicBezTo>
                  <a:pt x="31" y="75"/>
                  <a:pt x="25" y="60"/>
                  <a:pt x="7" y="50"/>
                </a:cubicBezTo>
                <a:cubicBezTo>
                  <a:pt x="4" y="48"/>
                  <a:pt x="0" y="45"/>
                  <a:pt x="2" y="40"/>
                </a:cubicBezTo>
                <a:cubicBezTo>
                  <a:pt x="4" y="35"/>
                  <a:pt x="9" y="36"/>
                  <a:pt x="13" y="36"/>
                </a:cubicBezTo>
                <a:cubicBezTo>
                  <a:pt x="33" y="38"/>
                  <a:pt x="45" y="29"/>
                  <a:pt x="50" y="9"/>
                </a:cubicBezTo>
                <a:cubicBezTo>
                  <a:pt x="51" y="6"/>
                  <a:pt x="52" y="1"/>
                  <a:pt x="57" y="1"/>
                </a:cubicBezTo>
                <a:cubicBezTo>
                  <a:pt x="62" y="0"/>
                  <a:pt x="64" y="4"/>
                  <a:pt x="65" y="8"/>
                </a:cubicBezTo>
                <a:cubicBezTo>
                  <a:pt x="70" y="28"/>
                  <a:pt x="82" y="39"/>
                  <a:pt x="103" y="36"/>
                </a:cubicBezTo>
                <a:cubicBezTo>
                  <a:pt x="106" y="36"/>
                  <a:pt x="110" y="37"/>
                  <a:pt x="112" y="39"/>
                </a:cubicBezTo>
                <a:cubicBezTo>
                  <a:pt x="114" y="43"/>
                  <a:pt x="111" y="47"/>
                  <a:pt x="108" y="49"/>
                </a:cubicBezTo>
                <a:cubicBezTo>
                  <a:pt x="90" y="60"/>
                  <a:pt x="84" y="75"/>
                  <a:pt x="93" y="95"/>
                </a:cubicBezTo>
                <a:cubicBezTo>
                  <a:pt x="94" y="98"/>
                  <a:pt x="95" y="103"/>
                  <a:pt x="91" y="106"/>
                </a:cubicBezTo>
                <a:cubicBezTo>
                  <a:pt x="87" y="108"/>
                  <a:pt x="83" y="104"/>
                  <a:pt x="80" y="102"/>
                </a:cubicBezTo>
                <a:cubicBezTo>
                  <a:pt x="72" y="98"/>
                  <a:pt x="65" y="94"/>
                  <a:pt x="57" y="90"/>
                </a:cubicBezTo>
                <a:close/>
              </a:path>
            </a:pathLst>
          </a:custGeom>
          <a:solidFill>
            <a:srgbClr val="FC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7" name="Freeform 49">
            <a:extLst>
              <a:ext uri="{FF2B5EF4-FFF2-40B4-BE49-F238E27FC236}">
                <a16:creationId xmlns:a16="http://schemas.microsoft.com/office/drawing/2014/main" id="{8DBFC51D-B749-4A66-AEF2-46D2B1BAB025}"/>
              </a:ext>
            </a:extLst>
          </p:cNvPr>
          <p:cNvSpPr>
            <a:spLocks/>
          </p:cNvSpPr>
          <p:nvPr/>
        </p:nvSpPr>
        <p:spPr bwMode="auto">
          <a:xfrm>
            <a:off x="4271963" y="1274763"/>
            <a:ext cx="346075" cy="346075"/>
          </a:xfrm>
          <a:custGeom>
            <a:avLst/>
            <a:gdLst>
              <a:gd name="T0" fmla="*/ 92 w 92"/>
              <a:gd name="T1" fmla="*/ 39 h 92"/>
              <a:gd name="T2" fmla="*/ 79 w 92"/>
              <a:gd name="T3" fmla="*/ 88 h 92"/>
              <a:gd name="T4" fmla="*/ 23 w 92"/>
              <a:gd name="T5" fmla="*/ 92 h 92"/>
              <a:gd name="T6" fmla="*/ 0 w 92"/>
              <a:gd name="T7" fmla="*/ 45 h 92"/>
              <a:gd name="T8" fmla="*/ 12 w 92"/>
              <a:gd name="T9" fmla="*/ 36 h 92"/>
              <a:gd name="T10" fmla="*/ 37 w 92"/>
              <a:gd name="T11" fmla="*/ 15 h 92"/>
              <a:gd name="T12" fmla="*/ 48 w 92"/>
              <a:gd name="T13" fmla="*/ 11 h 92"/>
              <a:gd name="T14" fmla="*/ 92 w 92"/>
              <a:gd name="T15" fmla="*/ 3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92">
                <a:moveTo>
                  <a:pt x="92" y="39"/>
                </a:moveTo>
                <a:cubicBezTo>
                  <a:pt x="73" y="52"/>
                  <a:pt x="67" y="66"/>
                  <a:pt x="79" y="88"/>
                </a:cubicBezTo>
                <a:cubicBezTo>
                  <a:pt x="59" y="79"/>
                  <a:pt x="41" y="70"/>
                  <a:pt x="23" y="92"/>
                </a:cubicBezTo>
                <a:cubicBezTo>
                  <a:pt x="25" y="70"/>
                  <a:pt x="24" y="51"/>
                  <a:pt x="0" y="45"/>
                </a:cubicBezTo>
                <a:cubicBezTo>
                  <a:pt x="3" y="37"/>
                  <a:pt x="8" y="36"/>
                  <a:pt x="12" y="36"/>
                </a:cubicBezTo>
                <a:cubicBezTo>
                  <a:pt x="26" y="35"/>
                  <a:pt x="34" y="29"/>
                  <a:pt x="37" y="15"/>
                </a:cubicBezTo>
                <a:cubicBezTo>
                  <a:pt x="38" y="10"/>
                  <a:pt x="43" y="0"/>
                  <a:pt x="48" y="11"/>
                </a:cubicBezTo>
                <a:cubicBezTo>
                  <a:pt x="56" y="31"/>
                  <a:pt x="72" y="34"/>
                  <a:pt x="92" y="39"/>
                </a:cubicBezTo>
                <a:close/>
              </a:path>
            </a:pathLst>
          </a:custGeom>
          <a:solidFill>
            <a:srgbClr val="F9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4" name="Freeform 66">
            <a:extLst>
              <a:ext uri="{FF2B5EF4-FFF2-40B4-BE49-F238E27FC236}">
                <a16:creationId xmlns:a16="http://schemas.microsoft.com/office/drawing/2014/main" id="{E5E6D731-8E3E-49F5-BDC0-6A3E0599EADA}"/>
              </a:ext>
            </a:extLst>
          </p:cNvPr>
          <p:cNvSpPr>
            <a:spLocks/>
          </p:cNvSpPr>
          <p:nvPr/>
        </p:nvSpPr>
        <p:spPr bwMode="auto">
          <a:xfrm>
            <a:off x="4713288" y="1195388"/>
            <a:ext cx="1108075" cy="712787"/>
          </a:xfrm>
          <a:custGeom>
            <a:avLst/>
            <a:gdLst>
              <a:gd name="T0" fmla="*/ 6 w 294"/>
              <a:gd name="T1" fmla="*/ 0 h 189"/>
              <a:gd name="T2" fmla="*/ 294 w 294"/>
              <a:gd name="T3" fmla="*/ 4 h 189"/>
              <a:gd name="T4" fmla="*/ 282 w 294"/>
              <a:gd name="T5" fmla="*/ 149 h 189"/>
              <a:gd name="T6" fmla="*/ 22 w 294"/>
              <a:gd name="T7" fmla="*/ 147 h 189"/>
              <a:gd name="T8" fmla="*/ 6 w 294"/>
              <a:gd name="T9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189">
                <a:moveTo>
                  <a:pt x="6" y="0"/>
                </a:moveTo>
                <a:cubicBezTo>
                  <a:pt x="6" y="0"/>
                  <a:pt x="233" y="64"/>
                  <a:pt x="294" y="4"/>
                </a:cubicBezTo>
                <a:cubicBezTo>
                  <a:pt x="282" y="149"/>
                  <a:pt x="282" y="149"/>
                  <a:pt x="282" y="149"/>
                </a:cubicBezTo>
                <a:cubicBezTo>
                  <a:pt x="282" y="149"/>
                  <a:pt x="181" y="189"/>
                  <a:pt x="22" y="147"/>
                </a:cubicBezTo>
                <a:cubicBezTo>
                  <a:pt x="22" y="147"/>
                  <a:pt x="0" y="29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1" name="Freeform 81">
            <a:extLst>
              <a:ext uri="{FF2B5EF4-FFF2-40B4-BE49-F238E27FC236}">
                <a16:creationId xmlns:a16="http://schemas.microsoft.com/office/drawing/2014/main" id="{4DF760AA-D140-4304-A26B-E82F310A05D5}"/>
              </a:ext>
            </a:extLst>
          </p:cNvPr>
          <p:cNvSpPr>
            <a:spLocks/>
          </p:cNvSpPr>
          <p:nvPr/>
        </p:nvSpPr>
        <p:spPr bwMode="auto">
          <a:xfrm>
            <a:off x="6838950" y="1455738"/>
            <a:ext cx="736600" cy="1895475"/>
          </a:xfrm>
          <a:custGeom>
            <a:avLst/>
            <a:gdLst>
              <a:gd name="T0" fmla="*/ 291 w 292"/>
              <a:gd name="T1" fmla="*/ 236 h 749"/>
              <a:gd name="T2" fmla="*/ 291 w 292"/>
              <a:gd name="T3" fmla="*/ 261 h 749"/>
              <a:gd name="T4" fmla="*/ 291 w 292"/>
              <a:gd name="T5" fmla="*/ 743 h 749"/>
              <a:gd name="T6" fmla="*/ 285 w 292"/>
              <a:gd name="T7" fmla="*/ 749 h 749"/>
              <a:gd name="T8" fmla="*/ 6 w 292"/>
              <a:gd name="T9" fmla="*/ 749 h 749"/>
              <a:gd name="T10" fmla="*/ 0 w 292"/>
              <a:gd name="T11" fmla="*/ 742 h 749"/>
              <a:gd name="T12" fmla="*/ 0 w 292"/>
              <a:gd name="T13" fmla="*/ 142 h 749"/>
              <a:gd name="T14" fmla="*/ 0 w 292"/>
              <a:gd name="T15" fmla="*/ 9 h 749"/>
              <a:gd name="T16" fmla="*/ 0 w 292"/>
              <a:gd name="T17" fmla="*/ 2 h 749"/>
              <a:gd name="T18" fmla="*/ 6 w 292"/>
              <a:gd name="T19" fmla="*/ 0 h 749"/>
              <a:gd name="T20" fmla="*/ 281 w 292"/>
              <a:gd name="T21" fmla="*/ 0 h 749"/>
              <a:gd name="T22" fmla="*/ 286 w 292"/>
              <a:gd name="T23" fmla="*/ 0 h 749"/>
              <a:gd name="T24" fmla="*/ 291 w 292"/>
              <a:gd name="T25" fmla="*/ 6 h 749"/>
              <a:gd name="T26" fmla="*/ 291 w 292"/>
              <a:gd name="T27" fmla="*/ 11 h 749"/>
              <a:gd name="T28" fmla="*/ 291 w 292"/>
              <a:gd name="T29" fmla="*/ 228 h 749"/>
              <a:gd name="T30" fmla="*/ 291 w 292"/>
              <a:gd name="T31" fmla="*/ 236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" h="749">
                <a:moveTo>
                  <a:pt x="291" y="236"/>
                </a:moveTo>
                <a:cubicBezTo>
                  <a:pt x="291" y="244"/>
                  <a:pt x="291" y="253"/>
                  <a:pt x="291" y="261"/>
                </a:cubicBezTo>
                <a:cubicBezTo>
                  <a:pt x="291" y="422"/>
                  <a:pt x="291" y="582"/>
                  <a:pt x="291" y="743"/>
                </a:cubicBezTo>
                <a:cubicBezTo>
                  <a:pt x="291" y="747"/>
                  <a:pt x="291" y="749"/>
                  <a:pt x="285" y="749"/>
                </a:cubicBezTo>
                <a:cubicBezTo>
                  <a:pt x="192" y="749"/>
                  <a:pt x="99" y="749"/>
                  <a:pt x="6" y="749"/>
                </a:cubicBezTo>
                <a:cubicBezTo>
                  <a:pt x="0" y="749"/>
                  <a:pt x="0" y="747"/>
                  <a:pt x="0" y="742"/>
                </a:cubicBezTo>
                <a:cubicBezTo>
                  <a:pt x="0" y="542"/>
                  <a:pt x="0" y="342"/>
                  <a:pt x="0" y="142"/>
                </a:cubicBezTo>
                <a:cubicBezTo>
                  <a:pt x="0" y="98"/>
                  <a:pt x="0" y="53"/>
                  <a:pt x="0" y="9"/>
                </a:cubicBezTo>
                <a:cubicBezTo>
                  <a:pt x="0" y="7"/>
                  <a:pt x="0" y="4"/>
                  <a:pt x="0" y="2"/>
                </a:cubicBezTo>
                <a:cubicBezTo>
                  <a:pt x="1" y="0"/>
                  <a:pt x="4" y="0"/>
                  <a:pt x="6" y="0"/>
                </a:cubicBezTo>
                <a:cubicBezTo>
                  <a:pt x="97" y="0"/>
                  <a:pt x="189" y="0"/>
                  <a:pt x="281" y="0"/>
                </a:cubicBezTo>
                <a:cubicBezTo>
                  <a:pt x="283" y="0"/>
                  <a:pt x="284" y="0"/>
                  <a:pt x="286" y="0"/>
                </a:cubicBezTo>
                <a:cubicBezTo>
                  <a:pt x="289" y="1"/>
                  <a:pt x="291" y="2"/>
                  <a:pt x="291" y="6"/>
                </a:cubicBezTo>
                <a:cubicBezTo>
                  <a:pt x="291" y="8"/>
                  <a:pt x="291" y="9"/>
                  <a:pt x="291" y="11"/>
                </a:cubicBezTo>
                <a:cubicBezTo>
                  <a:pt x="291" y="83"/>
                  <a:pt x="291" y="156"/>
                  <a:pt x="291" y="228"/>
                </a:cubicBezTo>
                <a:cubicBezTo>
                  <a:pt x="291" y="231"/>
                  <a:pt x="292" y="233"/>
                  <a:pt x="291" y="236"/>
                </a:cubicBezTo>
                <a:close/>
              </a:path>
            </a:pathLst>
          </a:custGeom>
          <a:solidFill>
            <a:srgbClr val="E30F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" name="Freeform 82">
            <a:extLst>
              <a:ext uri="{FF2B5EF4-FFF2-40B4-BE49-F238E27FC236}">
                <a16:creationId xmlns:a16="http://schemas.microsoft.com/office/drawing/2014/main" id="{674DE8F4-4D44-4904-AFEE-ED3219F98479}"/>
              </a:ext>
            </a:extLst>
          </p:cNvPr>
          <p:cNvSpPr>
            <a:spLocks/>
          </p:cNvSpPr>
          <p:nvPr/>
        </p:nvSpPr>
        <p:spPr bwMode="auto">
          <a:xfrm>
            <a:off x="9827418" y="1512095"/>
            <a:ext cx="735013" cy="1892300"/>
          </a:xfrm>
          <a:custGeom>
            <a:avLst/>
            <a:gdLst>
              <a:gd name="T0" fmla="*/ 291 w 291"/>
              <a:gd name="T1" fmla="*/ 238 h 748"/>
              <a:gd name="T2" fmla="*/ 291 w 291"/>
              <a:gd name="T3" fmla="*/ 251 h 748"/>
              <a:gd name="T4" fmla="*/ 291 w 291"/>
              <a:gd name="T5" fmla="*/ 571 h 748"/>
              <a:gd name="T6" fmla="*/ 286 w 291"/>
              <a:gd name="T7" fmla="*/ 580 h 748"/>
              <a:gd name="T8" fmla="*/ 108 w 291"/>
              <a:gd name="T9" fmla="*/ 686 h 748"/>
              <a:gd name="T10" fmla="*/ 10 w 291"/>
              <a:gd name="T11" fmla="*/ 744 h 748"/>
              <a:gd name="T12" fmla="*/ 7 w 291"/>
              <a:gd name="T13" fmla="*/ 746 h 748"/>
              <a:gd name="T14" fmla="*/ 1 w 291"/>
              <a:gd name="T15" fmla="*/ 742 h 748"/>
              <a:gd name="T16" fmla="*/ 1 w 291"/>
              <a:gd name="T17" fmla="*/ 8 h 748"/>
              <a:gd name="T18" fmla="*/ 1 w 291"/>
              <a:gd name="T19" fmla="*/ 3 h 748"/>
              <a:gd name="T20" fmla="*/ 11 w 291"/>
              <a:gd name="T21" fmla="*/ 1 h 748"/>
              <a:gd name="T22" fmla="*/ 227 w 291"/>
              <a:gd name="T23" fmla="*/ 1 h 748"/>
              <a:gd name="T24" fmla="*/ 279 w 291"/>
              <a:gd name="T25" fmla="*/ 1 h 748"/>
              <a:gd name="T26" fmla="*/ 291 w 291"/>
              <a:gd name="T27" fmla="*/ 14 h 748"/>
              <a:gd name="T28" fmla="*/ 291 w 291"/>
              <a:gd name="T29" fmla="*/ 227 h 748"/>
              <a:gd name="T30" fmla="*/ 291 w 291"/>
              <a:gd name="T31" fmla="*/ 23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1" h="748">
                <a:moveTo>
                  <a:pt x="291" y="238"/>
                </a:moveTo>
                <a:cubicBezTo>
                  <a:pt x="291" y="242"/>
                  <a:pt x="291" y="247"/>
                  <a:pt x="291" y="251"/>
                </a:cubicBezTo>
                <a:cubicBezTo>
                  <a:pt x="291" y="358"/>
                  <a:pt x="291" y="465"/>
                  <a:pt x="291" y="571"/>
                </a:cubicBezTo>
                <a:cubicBezTo>
                  <a:pt x="291" y="576"/>
                  <a:pt x="290" y="578"/>
                  <a:pt x="286" y="580"/>
                </a:cubicBezTo>
                <a:cubicBezTo>
                  <a:pt x="227" y="615"/>
                  <a:pt x="167" y="650"/>
                  <a:pt x="108" y="686"/>
                </a:cubicBezTo>
                <a:cubicBezTo>
                  <a:pt x="75" y="705"/>
                  <a:pt x="43" y="725"/>
                  <a:pt x="10" y="744"/>
                </a:cubicBezTo>
                <a:cubicBezTo>
                  <a:pt x="9" y="745"/>
                  <a:pt x="8" y="745"/>
                  <a:pt x="7" y="746"/>
                </a:cubicBezTo>
                <a:cubicBezTo>
                  <a:pt x="1" y="748"/>
                  <a:pt x="1" y="748"/>
                  <a:pt x="1" y="742"/>
                </a:cubicBezTo>
                <a:cubicBezTo>
                  <a:pt x="1" y="497"/>
                  <a:pt x="1" y="252"/>
                  <a:pt x="1" y="8"/>
                </a:cubicBezTo>
                <a:cubicBezTo>
                  <a:pt x="1" y="6"/>
                  <a:pt x="0" y="4"/>
                  <a:pt x="1" y="3"/>
                </a:cubicBezTo>
                <a:cubicBezTo>
                  <a:pt x="4" y="0"/>
                  <a:pt x="8" y="1"/>
                  <a:pt x="11" y="1"/>
                </a:cubicBezTo>
                <a:cubicBezTo>
                  <a:pt x="83" y="1"/>
                  <a:pt x="155" y="1"/>
                  <a:pt x="227" y="1"/>
                </a:cubicBezTo>
                <a:cubicBezTo>
                  <a:pt x="245" y="1"/>
                  <a:pt x="262" y="1"/>
                  <a:pt x="279" y="1"/>
                </a:cubicBezTo>
                <a:cubicBezTo>
                  <a:pt x="291" y="1"/>
                  <a:pt x="291" y="1"/>
                  <a:pt x="291" y="14"/>
                </a:cubicBezTo>
                <a:cubicBezTo>
                  <a:pt x="291" y="85"/>
                  <a:pt x="291" y="156"/>
                  <a:pt x="291" y="227"/>
                </a:cubicBezTo>
                <a:cubicBezTo>
                  <a:pt x="291" y="230"/>
                  <a:pt x="291" y="234"/>
                  <a:pt x="291" y="238"/>
                </a:cubicBezTo>
                <a:close/>
              </a:path>
            </a:pathLst>
          </a:custGeom>
          <a:solidFill>
            <a:srgbClr val="E30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" name="Freeform 84">
            <a:extLst>
              <a:ext uri="{FF2B5EF4-FFF2-40B4-BE49-F238E27FC236}">
                <a16:creationId xmlns:a16="http://schemas.microsoft.com/office/drawing/2014/main" id="{5AB13BEF-E3DD-4CD9-9F8E-52CA14E4311C}"/>
              </a:ext>
            </a:extLst>
          </p:cNvPr>
          <p:cNvSpPr>
            <a:spLocks/>
          </p:cNvSpPr>
          <p:nvPr/>
        </p:nvSpPr>
        <p:spPr bwMode="auto">
          <a:xfrm>
            <a:off x="10562431" y="1512095"/>
            <a:ext cx="736600" cy="596900"/>
          </a:xfrm>
          <a:custGeom>
            <a:avLst/>
            <a:gdLst>
              <a:gd name="T0" fmla="*/ 290 w 292"/>
              <a:gd name="T1" fmla="*/ 236 h 236"/>
              <a:gd name="T2" fmla="*/ 286 w 292"/>
              <a:gd name="T3" fmla="*/ 236 h 236"/>
              <a:gd name="T4" fmla="*/ 3 w 292"/>
              <a:gd name="T5" fmla="*/ 236 h 236"/>
              <a:gd name="T6" fmla="*/ 1 w 292"/>
              <a:gd name="T7" fmla="*/ 236 h 236"/>
              <a:gd name="T8" fmla="*/ 1 w 292"/>
              <a:gd name="T9" fmla="*/ 235 h 236"/>
              <a:gd name="T10" fmla="*/ 0 w 292"/>
              <a:gd name="T11" fmla="*/ 230 h 236"/>
              <a:gd name="T12" fmla="*/ 0 w 292"/>
              <a:gd name="T13" fmla="*/ 8 h 236"/>
              <a:gd name="T14" fmla="*/ 7 w 292"/>
              <a:gd name="T15" fmla="*/ 1 h 236"/>
              <a:gd name="T16" fmla="*/ 54 w 292"/>
              <a:gd name="T17" fmla="*/ 1 h 236"/>
              <a:gd name="T18" fmla="*/ 136 w 292"/>
              <a:gd name="T19" fmla="*/ 1 h 236"/>
              <a:gd name="T20" fmla="*/ 150 w 292"/>
              <a:gd name="T21" fmla="*/ 1 h 236"/>
              <a:gd name="T22" fmla="*/ 159 w 292"/>
              <a:gd name="T23" fmla="*/ 2 h 236"/>
              <a:gd name="T24" fmla="*/ 159 w 292"/>
              <a:gd name="T25" fmla="*/ 7 h 236"/>
              <a:gd name="T26" fmla="*/ 129 w 292"/>
              <a:gd name="T27" fmla="*/ 47 h 236"/>
              <a:gd name="T28" fmla="*/ 120 w 292"/>
              <a:gd name="T29" fmla="*/ 49 h 236"/>
              <a:gd name="T30" fmla="*/ 69 w 292"/>
              <a:gd name="T31" fmla="*/ 33 h 236"/>
              <a:gd name="T32" fmla="*/ 66 w 292"/>
              <a:gd name="T33" fmla="*/ 32 h 236"/>
              <a:gd name="T34" fmla="*/ 88 w 292"/>
              <a:gd name="T35" fmla="*/ 61 h 236"/>
              <a:gd name="T36" fmla="*/ 99 w 292"/>
              <a:gd name="T37" fmla="*/ 77 h 236"/>
              <a:gd name="T38" fmla="*/ 99 w 292"/>
              <a:gd name="T39" fmla="*/ 88 h 236"/>
              <a:gd name="T40" fmla="*/ 68 w 292"/>
              <a:gd name="T41" fmla="*/ 130 h 236"/>
              <a:gd name="T42" fmla="*/ 67 w 292"/>
              <a:gd name="T43" fmla="*/ 133 h 236"/>
              <a:gd name="T44" fmla="*/ 90 w 292"/>
              <a:gd name="T45" fmla="*/ 126 h 236"/>
              <a:gd name="T46" fmla="*/ 121 w 292"/>
              <a:gd name="T47" fmla="*/ 116 h 236"/>
              <a:gd name="T48" fmla="*/ 129 w 292"/>
              <a:gd name="T49" fmla="*/ 118 h 236"/>
              <a:gd name="T50" fmla="*/ 164 w 292"/>
              <a:gd name="T51" fmla="*/ 165 h 236"/>
              <a:gd name="T52" fmla="*/ 164 w 292"/>
              <a:gd name="T53" fmla="*/ 143 h 236"/>
              <a:gd name="T54" fmla="*/ 164 w 292"/>
              <a:gd name="T55" fmla="*/ 110 h 236"/>
              <a:gd name="T56" fmla="*/ 171 w 292"/>
              <a:gd name="T57" fmla="*/ 100 h 236"/>
              <a:gd name="T58" fmla="*/ 224 w 292"/>
              <a:gd name="T59" fmla="*/ 83 h 236"/>
              <a:gd name="T60" fmla="*/ 169 w 292"/>
              <a:gd name="T61" fmla="*/ 65 h 236"/>
              <a:gd name="T62" fmla="*/ 164 w 292"/>
              <a:gd name="T63" fmla="*/ 57 h 236"/>
              <a:gd name="T64" fmla="*/ 164 w 292"/>
              <a:gd name="T65" fmla="*/ 6 h 236"/>
              <a:gd name="T66" fmla="*/ 166 w 292"/>
              <a:gd name="T67" fmla="*/ 1 h 236"/>
              <a:gd name="T68" fmla="*/ 190 w 292"/>
              <a:gd name="T69" fmla="*/ 0 h 236"/>
              <a:gd name="T70" fmla="*/ 228 w 292"/>
              <a:gd name="T71" fmla="*/ 1 h 236"/>
              <a:gd name="T72" fmla="*/ 283 w 292"/>
              <a:gd name="T73" fmla="*/ 1 h 236"/>
              <a:gd name="T74" fmla="*/ 290 w 292"/>
              <a:gd name="T75" fmla="*/ 8 h 236"/>
              <a:gd name="T76" fmla="*/ 290 w 292"/>
              <a:gd name="T77" fmla="*/ 228 h 236"/>
              <a:gd name="T78" fmla="*/ 289 w 292"/>
              <a:gd name="T79" fmla="*/ 235 h 236"/>
              <a:gd name="T80" fmla="*/ 290 w 292"/>
              <a:gd name="T81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2" h="236">
                <a:moveTo>
                  <a:pt x="290" y="236"/>
                </a:moveTo>
                <a:cubicBezTo>
                  <a:pt x="289" y="236"/>
                  <a:pt x="288" y="236"/>
                  <a:pt x="286" y="236"/>
                </a:cubicBezTo>
                <a:cubicBezTo>
                  <a:pt x="192" y="236"/>
                  <a:pt x="98" y="236"/>
                  <a:pt x="3" y="236"/>
                </a:cubicBezTo>
                <a:cubicBezTo>
                  <a:pt x="2" y="236"/>
                  <a:pt x="1" y="236"/>
                  <a:pt x="1" y="236"/>
                </a:cubicBezTo>
                <a:cubicBezTo>
                  <a:pt x="0" y="236"/>
                  <a:pt x="1" y="235"/>
                  <a:pt x="1" y="235"/>
                </a:cubicBezTo>
                <a:cubicBezTo>
                  <a:pt x="0" y="233"/>
                  <a:pt x="0" y="232"/>
                  <a:pt x="0" y="230"/>
                </a:cubicBezTo>
                <a:cubicBezTo>
                  <a:pt x="0" y="156"/>
                  <a:pt x="0" y="82"/>
                  <a:pt x="0" y="8"/>
                </a:cubicBezTo>
                <a:cubicBezTo>
                  <a:pt x="0" y="2"/>
                  <a:pt x="1" y="1"/>
                  <a:pt x="7" y="1"/>
                </a:cubicBezTo>
                <a:cubicBezTo>
                  <a:pt x="23" y="1"/>
                  <a:pt x="39" y="1"/>
                  <a:pt x="54" y="1"/>
                </a:cubicBezTo>
                <a:cubicBezTo>
                  <a:pt x="81" y="1"/>
                  <a:pt x="109" y="1"/>
                  <a:pt x="136" y="1"/>
                </a:cubicBezTo>
                <a:cubicBezTo>
                  <a:pt x="141" y="1"/>
                  <a:pt x="146" y="1"/>
                  <a:pt x="150" y="1"/>
                </a:cubicBezTo>
                <a:cubicBezTo>
                  <a:pt x="153" y="0"/>
                  <a:pt x="156" y="0"/>
                  <a:pt x="159" y="2"/>
                </a:cubicBezTo>
                <a:cubicBezTo>
                  <a:pt x="161" y="3"/>
                  <a:pt x="160" y="5"/>
                  <a:pt x="159" y="7"/>
                </a:cubicBezTo>
                <a:cubicBezTo>
                  <a:pt x="149" y="20"/>
                  <a:pt x="139" y="34"/>
                  <a:pt x="129" y="47"/>
                </a:cubicBezTo>
                <a:cubicBezTo>
                  <a:pt x="127" y="51"/>
                  <a:pt x="123" y="50"/>
                  <a:pt x="120" y="49"/>
                </a:cubicBezTo>
                <a:cubicBezTo>
                  <a:pt x="103" y="44"/>
                  <a:pt x="86" y="38"/>
                  <a:pt x="69" y="33"/>
                </a:cubicBezTo>
                <a:cubicBezTo>
                  <a:pt x="69" y="33"/>
                  <a:pt x="68" y="32"/>
                  <a:pt x="66" y="32"/>
                </a:cubicBezTo>
                <a:cubicBezTo>
                  <a:pt x="73" y="42"/>
                  <a:pt x="81" y="52"/>
                  <a:pt x="88" y="61"/>
                </a:cubicBezTo>
                <a:cubicBezTo>
                  <a:pt x="92" y="67"/>
                  <a:pt x="96" y="72"/>
                  <a:pt x="99" y="77"/>
                </a:cubicBezTo>
                <a:cubicBezTo>
                  <a:pt x="103" y="82"/>
                  <a:pt x="103" y="83"/>
                  <a:pt x="99" y="88"/>
                </a:cubicBezTo>
                <a:cubicBezTo>
                  <a:pt x="89" y="102"/>
                  <a:pt x="79" y="116"/>
                  <a:pt x="68" y="130"/>
                </a:cubicBezTo>
                <a:cubicBezTo>
                  <a:pt x="68" y="131"/>
                  <a:pt x="67" y="131"/>
                  <a:pt x="67" y="133"/>
                </a:cubicBezTo>
                <a:cubicBezTo>
                  <a:pt x="75" y="130"/>
                  <a:pt x="83" y="128"/>
                  <a:pt x="90" y="126"/>
                </a:cubicBezTo>
                <a:cubicBezTo>
                  <a:pt x="100" y="122"/>
                  <a:pt x="110" y="119"/>
                  <a:pt x="121" y="116"/>
                </a:cubicBezTo>
                <a:cubicBezTo>
                  <a:pt x="124" y="115"/>
                  <a:pt x="127" y="115"/>
                  <a:pt x="129" y="118"/>
                </a:cubicBezTo>
                <a:cubicBezTo>
                  <a:pt x="141" y="134"/>
                  <a:pt x="153" y="149"/>
                  <a:pt x="164" y="165"/>
                </a:cubicBezTo>
                <a:cubicBezTo>
                  <a:pt x="163" y="158"/>
                  <a:pt x="164" y="151"/>
                  <a:pt x="164" y="143"/>
                </a:cubicBezTo>
                <a:cubicBezTo>
                  <a:pt x="164" y="132"/>
                  <a:pt x="164" y="121"/>
                  <a:pt x="164" y="110"/>
                </a:cubicBezTo>
                <a:cubicBezTo>
                  <a:pt x="164" y="103"/>
                  <a:pt x="164" y="102"/>
                  <a:pt x="171" y="100"/>
                </a:cubicBezTo>
                <a:cubicBezTo>
                  <a:pt x="189" y="94"/>
                  <a:pt x="207" y="88"/>
                  <a:pt x="224" y="83"/>
                </a:cubicBezTo>
                <a:cubicBezTo>
                  <a:pt x="206" y="77"/>
                  <a:pt x="187" y="71"/>
                  <a:pt x="169" y="65"/>
                </a:cubicBezTo>
                <a:cubicBezTo>
                  <a:pt x="165" y="64"/>
                  <a:pt x="164" y="61"/>
                  <a:pt x="164" y="57"/>
                </a:cubicBezTo>
                <a:cubicBezTo>
                  <a:pt x="164" y="40"/>
                  <a:pt x="164" y="23"/>
                  <a:pt x="164" y="6"/>
                </a:cubicBezTo>
                <a:cubicBezTo>
                  <a:pt x="164" y="4"/>
                  <a:pt x="164" y="2"/>
                  <a:pt x="166" y="1"/>
                </a:cubicBezTo>
                <a:cubicBezTo>
                  <a:pt x="174" y="0"/>
                  <a:pt x="182" y="0"/>
                  <a:pt x="190" y="0"/>
                </a:cubicBezTo>
                <a:cubicBezTo>
                  <a:pt x="203" y="2"/>
                  <a:pt x="216" y="1"/>
                  <a:pt x="228" y="1"/>
                </a:cubicBezTo>
                <a:cubicBezTo>
                  <a:pt x="247" y="1"/>
                  <a:pt x="265" y="2"/>
                  <a:pt x="283" y="1"/>
                </a:cubicBezTo>
                <a:cubicBezTo>
                  <a:pt x="290" y="1"/>
                  <a:pt x="290" y="1"/>
                  <a:pt x="290" y="8"/>
                </a:cubicBezTo>
                <a:cubicBezTo>
                  <a:pt x="290" y="82"/>
                  <a:pt x="290" y="155"/>
                  <a:pt x="290" y="228"/>
                </a:cubicBezTo>
                <a:cubicBezTo>
                  <a:pt x="290" y="230"/>
                  <a:pt x="292" y="233"/>
                  <a:pt x="289" y="235"/>
                </a:cubicBezTo>
                <a:cubicBezTo>
                  <a:pt x="288" y="235"/>
                  <a:pt x="290" y="235"/>
                  <a:pt x="290" y="236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6" name="Freeform 86">
            <a:extLst>
              <a:ext uri="{FF2B5EF4-FFF2-40B4-BE49-F238E27FC236}">
                <a16:creationId xmlns:a16="http://schemas.microsoft.com/office/drawing/2014/main" id="{B6D78CE2-813B-4B2F-AA1F-EDB635070D06}"/>
              </a:ext>
            </a:extLst>
          </p:cNvPr>
          <p:cNvSpPr>
            <a:spLocks/>
          </p:cNvSpPr>
          <p:nvPr/>
        </p:nvSpPr>
        <p:spPr bwMode="auto">
          <a:xfrm>
            <a:off x="7572375" y="1455738"/>
            <a:ext cx="735013" cy="595313"/>
          </a:xfrm>
          <a:custGeom>
            <a:avLst/>
            <a:gdLst>
              <a:gd name="T0" fmla="*/ 291 w 291"/>
              <a:gd name="T1" fmla="*/ 13 h 235"/>
              <a:gd name="T2" fmla="*/ 291 w 291"/>
              <a:gd name="T3" fmla="*/ 89 h 235"/>
              <a:gd name="T4" fmla="*/ 291 w 291"/>
              <a:gd name="T5" fmla="*/ 229 h 235"/>
              <a:gd name="T6" fmla="*/ 291 w 291"/>
              <a:gd name="T7" fmla="*/ 232 h 235"/>
              <a:gd name="T8" fmla="*/ 287 w 291"/>
              <a:gd name="T9" fmla="*/ 235 h 235"/>
              <a:gd name="T10" fmla="*/ 282 w 291"/>
              <a:gd name="T11" fmla="*/ 235 h 235"/>
              <a:gd name="T12" fmla="*/ 9 w 291"/>
              <a:gd name="T13" fmla="*/ 235 h 235"/>
              <a:gd name="T14" fmla="*/ 5 w 291"/>
              <a:gd name="T15" fmla="*/ 235 h 235"/>
              <a:gd name="T16" fmla="*/ 0 w 291"/>
              <a:gd name="T17" fmla="*/ 230 h 235"/>
              <a:gd name="T18" fmla="*/ 0 w 291"/>
              <a:gd name="T19" fmla="*/ 224 h 235"/>
              <a:gd name="T20" fmla="*/ 0 w 291"/>
              <a:gd name="T21" fmla="*/ 15 h 235"/>
              <a:gd name="T22" fmla="*/ 0 w 291"/>
              <a:gd name="T23" fmla="*/ 4 h 235"/>
              <a:gd name="T24" fmla="*/ 3 w 291"/>
              <a:gd name="T25" fmla="*/ 0 h 235"/>
              <a:gd name="T26" fmla="*/ 12 w 291"/>
              <a:gd name="T27" fmla="*/ 0 h 235"/>
              <a:gd name="T28" fmla="*/ 143 w 291"/>
              <a:gd name="T29" fmla="*/ 0 h 235"/>
              <a:gd name="T30" fmla="*/ 149 w 291"/>
              <a:gd name="T31" fmla="*/ 0 h 235"/>
              <a:gd name="T32" fmla="*/ 155 w 291"/>
              <a:gd name="T33" fmla="*/ 7 h 235"/>
              <a:gd name="T34" fmla="*/ 153 w 291"/>
              <a:gd name="T35" fmla="*/ 13 h 235"/>
              <a:gd name="T36" fmla="*/ 130 w 291"/>
              <a:gd name="T37" fmla="*/ 45 h 235"/>
              <a:gd name="T38" fmla="*/ 120 w 291"/>
              <a:gd name="T39" fmla="*/ 48 h 235"/>
              <a:gd name="T40" fmla="*/ 66 w 291"/>
              <a:gd name="T41" fmla="*/ 31 h 235"/>
              <a:gd name="T42" fmla="*/ 71 w 291"/>
              <a:gd name="T43" fmla="*/ 38 h 235"/>
              <a:gd name="T44" fmla="*/ 98 w 291"/>
              <a:gd name="T45" fmla="*/ 75 h 235"/>
              <a:gd name="T46" fmla="*/ 98 w 291"/>
              <a:gd name="T47" fmla="*/ 88 h 235"/>
              <a:gd name="T48" fmla="*/ 66 w 291"/>
              <a:gd name="T49" fmla="*/ 132 h 235"/>
              <a:gd name="T50" fmla="*/ 72 w 291"/>
              <a:gd name="T51" fmla="*/ 130 h 235"/>
              <a:gd name="T52" fmla="*/ 119 w 291"/>
              <a:gd name="T53" fmla="*/ 115 h 235"/>
              <a:gd name="T54" fmla="*/ 131 w 291"/>
              <a:gd name="T55" fmla="*/ 119 h 235"/>
              <a:gd name="T56" fmla="*/ 160 w 291"/>
              <a:gd name="T57" fmla="*/ 159 h 235"/>
              <a:gd name="T58" fmla="*/ 164 w 291"/>
              <a:gd name="T59" fmla="*/ 163 h 235"/>
              <a:gd name="T60" fmla="*/ 164 w 291"/>
              <a:gd name="T61" fmla="*/ 125 h 235"/>
              <a:gd name="T62" fmla="*/ 164 w 291"/>
              <a:gd name="T63" fmla="*/ 108 h 235"/>
              <a:gd name="T64" fmla="*/ 171 w 291"/>
              <a:gd name="T65" fmla="*/ 99 h 235"/>
              <a:gd name="T66" fmla="*/ 221 w 291"/>
              <a:gd name="T67" fmla="*/ 83 h 235"/>
              <a:gd name="T68" fmla="*/ 223 w 291"/>
              <a:gd name="T69" fmla="*/ 81 h 235"/>
              <a:gd name="T70" fmla="*/ 185 w 291"/>
              <a:gd name="T71" fmla="*/ 69 h 235"/>
              <a:gd name="T72" fmla="*/ 168 w 291"/>
              <a:gd name="T73" fmla="*/ 64 h 235"/>
              <a:gd name="T74" fmla="*/ 164 w 291"/>
              <a:gd name="T75" fmla="*/ 57 h 235"/>
              <a:gd name="T76" fmla="*/ 164 w 291"/>
              <a:gd name="T77" fmla="*/ 6 h 235"/>
              <a:gd name="T78" fmla="*/ 165 w 291"/>
              <a:gd name="T79" fmla="*/ 2 h 235"/>
              <a:gd name="T80" fmla="*/ 170 w 291"/>
              <a:gd name="T81" fmla="*/ 0 h 235"/>
              <a:gd name="T82" fmla="*/ 265 w 291"/>
              <a:gd name="T83" fmla="*/ 0 h 235"/>
              <a:gd name="T84" fmla="*/ 282 w 291"/>
              <a:gd name="T85" fmla="*/ 0 h 235"/>
              <a:gd name="T86" fmla="*/ 290 w 291"/>
              <a:gd name="T87" fmla="*/ 8 h 235"/>
              <a:gd name="T88" fmla="*/ 291 w 291"/>
              <a:gd name="T89" fmla="*/ 13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1" h="235">
                <a:moveTo>
                  <a:pt x="291" y="13"/>
                </a:moveTo>
                <a:cubicBezTo>
                  <a:pt x="291" y="38"/>
                  <a:pt x="291" y="63"/>
                  <a:pt x="291" y="89"/>
                </a:cubicBezTo>
                <a:cubicBezTo>
                  <a:pt x="291" y="135"/>
                  <a:pt x="291" y="182"/>
                  <a:pt x="291" y="229"/>
                </a:cubicBezTo>
                <a:cubicBezTo>
                  <a:pt x="291" y="230"/>
                  <a:pt x="291" y="231"/>
                  <a:pt x="291" y="232"/>
                </a:cubicBezTo>
                <a:cubicBezTo>
                  <a:pt x="290" y="234"/>
                  <a:pt x="289" y="235"/>
                  <a:pt x="287" y="235"/>
                </a:cubicBezTo>
                <a:cubicBezTo>
                  <a:pt x="285" y="235"/>
                  <a:pt x="284" y="235"/>
                  <a:pt x="282" y="235"/>
                </a:cubicBezTo>
                <a:cubicBezTo>
                  <a:pt x="191" y="235"/>
                  <a:pt x="100" y="235"/>
                  <a:pt x="9" y="235"/>
                </a:cubicBezTo>
                <a:cubicBezTo>
                  <a:pt x="8" y="235"/>
                  <a:pt x="7" y="235"/>
                  <a:pt x="5" y="235"/>
                </a:cubicBezTo>
                <a:cubicBezTo>
                  <a:pt x="2" y="235"/>
                  <a:pt x="0" y="233"/>
                  <a:pt x="0" y="230"/>
                </a:cubicBezTo>
                <a:cubicBezTo>
                  <a:pt x="0" y="228"/>
                  <a:pt x="0" y="226"/>
                  <a:pt x="0" y="224"/>
                </a:cubicBezTo>
                <a:cubicBezTo>
                  <a:pt x="0" y="155"/>
                  <a:pt x="0" y="85"/>
                  <a:pt x="0" y="15"/>
                </a:cubicBezTo>
                <a:cubicBezTo>
                  <a:pt x="0" y="11"/>
                  <a:pt x="0" y="8"/>
                  <a:pt x="0" y="4"/>
                </a:cubicBezTo>
                <a:cubicBezTo>
                  <a:pt x="0" y="2"/>
                  <a:pt x="0" y="0"/>
                  <a:pt x="3" y="0"/>
                </a:cubicBezTo>
                <a:cubicBezTo>
                  <a:pt x="6" y="0"/>
                  <a:pt x="9" y="0"/>
                  <a:pt x="12" y="0"/>
                </a:cubicBezTo>
                <a:cubicBezTo>
                  <a:pt x="56" y="0"/>
                  <a:pt x="99" y="0"/>
                  <a:pt x="143" y="0"/>
                </a:cubicBezTo>
                <a:cubicBezTo>
                  <a:pt x="145" y="0"/>
                  <a:pt x="147" y="0"/>
                  <a:pt x="149" y="0"/>
                </a:cubicBezTo>
                <a:cubicBezTo>
                  <a:pt x="154" y="1"/>
                  <a:pt x="155" y="1"/>
                  <a:pt x="155" y="7"/>
                </a:cubicBezTo>
                <a:cubicBezTo>
                  <a:pt x="156" y="9"/>
                  <a:pt x="155" y="11"/>
                  <a:pt x="153" y="13"/>
                </a:cubicBezTo>
                <a:cubicBezTo>
                  <a:pt x="145" y="24"/>
                  <a:pt x="138" y="34"/>
                  <a:pt x="130" y="45"/>
                </a:cubicBezTo>
                <a:cubicBezTo>
                  <a:pt x="127" y="49"/>
                  <a:pt x="124" y="50"/>
                  <a:pt x="120" y="48"/>
                </a:cubicBezTo>
                <a:cubicBezTo>
                  <a:pt x="102" y="43"/>
                  <a:pt x="84" y="37"/>
                  <a:pt x="66" y="31"/>
                </a:cubicBezTo>
                <a:cubicBezTo>
                  <a:pt x="68" y="34"/>
                  <a:pt x="69" y="36"/>
                  <a:pt x="71" y="38"/>
                </a:cubicBezTo>
                <a:cubicBezTo>
                  <a:pt x="80" y="50"/>
                  <a:pt x="89" y="63"/>
                  <a:pt x="98" y="75"/>
                </a:cubicBezTo>
                <a:cubicBezTo>
                  <a:pt x="102" y="81"/>
                  <a:pt x="102" y="82"/>
                  <a:pt x="98" y="88"/>
                </a:cubicBezTo>
                <a:cubicBezTo>
                  <a:pt x="88" y="103"/>
                  <a:pt x="77" y="117"/>
                  <a:pt x="66" y="132"/>
                </a:cubicBezTo>
                <a:cubicBezTo>
                  <a:pt x="69" y="132"/>
                  <a:pt x="70" y="131"/>
                  <a:pt x="72" y="130"/>
                </a:cubicBezTo>
                <a:cubicBezTo>
                  <a:pt x="88" y="125"/>
                  <a:pt x="103" y="120"/>
                  <a:pt x="119" y="115"/>
                </a:cubicBezTo>
                <a:cubicBezTo>
                  <a:pt x="126" y="113"/>
                  <a:pt x="126" y="113"/>
                  <a:pt x="131" y="119"/>
                </a:cubicBezTo>
                <a:cubicBezTo>
                  <a:pt x="141" y="133"/>
                  <a:pt x="151" y="146"/>
                  <a:pt x="160" y="159"/>
                </a:cubicBezTo>
                <a:cubicBezTo>
                  <a:pt x="161" y="161"/>
                  <a:pt x="162" y="162"/>
                  <a:pt x="164" y="163"/>
                </a:cubicBezTo>
                <a:cubicBezTo>
                  <a:pt x="164" y="150"/>
                  <a:pt x="164" y="138"/>
                  <a:pt x="164" y="125"/>
                </a:cubicBezTo>
                <a:cubicBezTo>
                  <a:pt x="164" y="119"/>
                  <a:pt x="164" y="114"/>
                  <a:pt x="164" y="108"/>
                </a:cubicBezTo>
                <a:cubicBezTo>
                  <a:pt x="164" y="101"/>
                  <a:pt x="164" y="101"/>
                  <a:pt x="171" y="99"/>
                </a:cubicBezTo>
                <a:cubicBezTo>
                  <a:pt x="188" y="93"/>
                  <a:pt x="204" y="88"/>
                  <a:pt x="221" y="83"/>
                </a:cubicBezTo>
                <a:cubicBezTo>
                  <a:pt x="221" y="82"/>
                  <a:pt x="222" y="82"/>
                  <a:pt x="223" y="81"/>
                </a:cubicBezTo>
                <a:cubicBezTo>
                  <a:pt x="210" y="77"/>
                  <a:pt x="198" y="73"/>
                  <a:pt x="185" y="69"/>
                </a:cubicBezTo>
                <a:cubicBezTo>
                  <a:pt x="179" y="67"/>
                  <a:pt x="174" y="65"/>
                  <a:pt x="168" y="64"/>
                </a:cubicBezTo>
                <a:cubicBezTo>
                  <a:pt x="165" y="63"/>
                  <a:pt x="164" y="61"/>
                  <a:pt x="164" y="57"/>
                </a:cubicBezTo>
                <a:cubicBezTo>
                  <a:pt x="164" y="40"/>
                  <a:pt x="164" y="23"/>
                  <a:pt x="164" y="6"/>
                </a:cubicBezTo>
                <a:cubicBezTo>
                  <a:pt x="164" y="5"/>
                  <a:pt x="164" y="3"/>
                  <a:pt x="165" y="2"/>
                </a:cubicBezTo>
                <a:cubicBezTo>
                  <a:pt x="166" y="0"/>
                  <a:pt x="168" y="0"/>
                  <a:pt x="170" y="0"/>
                </a:cubicBezTo>
                <a:cubicBezTo>
                  <a:pt x="202" y="1"/>
                  <a:pt x="234" y="0"/>
                  <a:pt x="265" y="0"/>
                </a:cubicBezTo>
                <a:cubicBezTo>
                  <a:pt x="271" y="0"/>
                  <a:pt x="276" y="0"/>
                  <a:pt x="282" y="0"/>
                </a:cubicBezTo>
                <a:cubicBezTo>
                  <a:pt x="290" y="0"/>
                  <a:pt x="290" y="0"/>
                  <a:pt x="290" y="8"/>
                </a:cubicBezTo>
                <a:cubicBezTo>
                  <a:pt x="290" y="9"/>
                  <a:pt x="290" y="11"/>
                  <a:pt x="291" y="13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8" name="Freeform 88">
            <a:extLst>
              <a:ext uri="{FF2B5EF4-FFF2-40B4-BE49-F238E27FC236}">
                <a16:creationId xmlns:a16="http://schemas.microsoft.com/office/drawing/2014/main" id="{7C84E6BF-AC87-4608-A7A1-97D9E2A5B34F}"/>
              </a:ext>
            </a:extLst>
          </p:cNvPr>
          <p:cNvSpPr>
            <a:spLocks/>
          </p:cNvSpPr>
          <p:nvPr/>
        </p:nvSpPr>
        <p:spPr bwMode="auto">
          <a:xfrm>
            <a:off x="7570788" y="1274763"/>
            <a:ext cx="736600" cy="141288"/>
          </a:xfrm>
          <a:custGeom>
            <a:avLst/>
            <a:gdLst>
              <a:gd name="T0" fmla="*/ 2 w 292"/>
              <a:gd name="T1" fmla="*/ 0 h 56"/>
              <a:gd name="T2" fmla="*/ 7 w 292"/>
              <a:gd name="T3" fmla="*/ 0 h 56"/>
              <a:gd name="T4" fmla="*/ 286 w 292"/>
              <a:gd name="T5" fmla="*/ 0 h 56"/>
              <a:gd name="T6" fmla="*/ 292 w 292"/>
              <a:gd name="T7" fmla="*/ 6 h 56"/>
              <a:gd name="T8" fmla="*/ 292 w 292"/>
              <a:gd name="T9" fmla="*/ 34 h 56"/>
              <a:gd name="T10" fmla="*/ 291 w 292"/>
              <a:gd name="T11" fmla="*/ 40 h 56"/>
              <a:gd name="T12" fmla="*/ 281 w 292"/>
              <a:gd name="T13" fmla="*/ 50 h 56"/>
              <a:gd name="T14" fmla="*/ 275 w 292"/>
              <a:gd name="T15" fmla="*/ 50 h 56"/>
              <a:gd name="T16" fmla="*/ 259 w 292"/>
              <a:gd name="T17" fmla="*/ 50 h 56"/>
              <a:gd name="T18" fmla="*/ 255 w 292"/>
              <a:gd name="T19" fmla="*/ 49 h 56"/>
              <a:gd name="T20" fmla="*/ 252 w 292"/>
              <a:gd name="T21" fmla="*/ 49 h 56"/>
              <a:gd name="T22" fmla="*/ 228 w 292"/>
              <a:gd name="T23" fmla="*/ 49 h 56"/>
              <a:gd name="T24" fmla="*/ 221 w 292"/>
              <a:gd name="T25" fmla="*/ 50 h 56"/>
              <a:gd name="T26" fmla="*/ 210 w 292"/>
              <a:gd name="T27" fmla="*/ 50 h 56"/>
              <a:gd name="T28" fmla="*/ 203 w 292"/>
              <a:gd name="T29" fmla="*/ 49 h 56"/>
              <a:gd name="T30" fmla="*/ 194 w 292"/>
              <a:gd name="T31" fmla="*/ 49 h 56"/>
              <a:gd name="T32" fmla="*/ 170 w 292"/>
              <a:gd name="T33" fmla="*/ 49 h 56"/>
              <a:gd name="T34" fmla="*/ 167 w 292"/>
              <a:gd name="T35" fmla="*/ 49 h 56"/>
              <a:gd name="T36" fmla="*/ 143 w 292"/>
              <a:gd name="T37" fmla="*/ 49 h 56"/>
              <a:gd name="T38" fmla="*/ 143 w 292"/>
              <a:gd name="T39" fmla="*/ 49 h 56"/>
              <a:gd name="T40" fmla="*/ 117 w 292"/>
              <a:gd name="T41" fmla="*/ 49 h 56"/>
              <a:gd name="T42" fmla="*/ 116 w 292"/>
              <a:gd name="T43" fmla="*/ 49 h 56"/>
              <a:gd name="T44" fmla="*/ 92 w 292"/>
              <a:gd name="T45" fmla="*/ 49 h 56"/>
              <a:gd name="T46" fmla="*/ 91 w 292"/>
              <a:gd name="T47" fmla="*/ 50 h 56"/>
              <a:gd name="T48" fmla="*/ 67 w 292"/>
              <a:gd name="T49" fmla="*/ 49 h 56"/>
              <a:gd name="T50" fmla="*/ 66 w 292"/>
              <a:gd name="T51" fmla="*/ 49 h 56"/>
              <a:gd name="T52" fmla="*/ 42 w 292"/>
              <a:gd name="T53" fmla="*/ 49 h 56"/>
              <a:gd name="T54" fmla="*/ 40 w 292"/>
              <a:gd name="T55" fmla="*/ 50 h 56"/>
              <a:gd name="T56" fmla="*/ 6 w 292"/>
              <a:gd name="T57" fmla="*/ 47 h 56"/>
              <a:gd name="T58" fmla="*/ 5 w 292"/>
              <a:gd name="T59" fmla="*/ 53 h 56"/>
              <a:gd name="T60" fmla="*/ 1 w 292"/>
              <a:gd name="T61" fmla="*/ 54 h 56"/>
              <a:gd name="T62" fmla="*/ 1 w 292"/>
              <a:gd name="T63" fmla="*/ 33 h 56"/>
              <a:gd name="T64" fmla="*/ 1 w 292"/>
              <a:gd name="T65" fmla="*/ 6 h 56"/>
              <a:gd name="T66" fmla="*/ 2 w 292"/>
              <a:gd name="T6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2" h="56">
                <a:moveTo>
                  <a:pt x="2" y="0"/>
                </a:moveTo>
                <a:cubicBezTo>
                  <a:pt x="4" y="0"/>
                  <a:pt x="6" y="0"/>
                  <a:pt x="7" y="0"/>
                </a:cubicBezTo>
                <a:cubicBezTo>
                  <a:pt x="100" y="0"/>
                  <a:pt x="193" y="0"/>
                  <a:pt x="286" y="0"/>
                </a:cubicBezTo>
                <a:cubicBezTo>
                  <a:pt x="290" y="0"/>
                  <a:pt x="292" y="1"/>
                  <a:pt x="292" y="6"/>
                </a:cubicBezTo>
                <a:cubicBezTo>
                  <a:pt x="291" y="15"/>
                  <a:pt x="292" y="24"/>
                  <a:pt x="292" y="34"/>
                </a:cubicBezTo>
                <a:cubicBezTo>
                  <a:pt x="290" y="36"/>
                  <a:pt x="291" y="38"/>
                  <a:pt x="291" y="40"/>
                </a:cubicBezTo>
                <a:cubicBezTo>
                  <a:pt x="291" y="46"/>
                  <a:pt x="287" y="50"/>
                  <a:pt x="281" y="50"/>
                </a:cubicBezTo>
                <a:cubicBezTo>
                  <a:pt x="279" y="50"/>
                  <a:pt x="277" y="50"/>
                  <a:pt x="275" y="50"/>
                </a:cubicBezTo>
                <a:cubicBezTo>
                  <a:pt x="270" y="49"/>
                  <a:pt x="264" y="48"/>
                  <a:pt x="259" y="50"/>
                </a:cubicBezTo>
                <a:cubicBezTo>
                  <a:pt x="257" y="50"/>
                  <a:pt x="256" y="50"/>
                  <a:pt x="255" y="49"/>
                </a:cubicBezTo>
                <a:cubicBezTo>
                  <a:pt x="254" y="49"/>
                  <a:pt x="252" y="48"/>
                  <a:pt x="252" y="49"/>
                </a:cubicBezTo>
                <a:cubicBezTo>
                  <a:pt x="244" y="51"/>
                  <a:pt x="236" y="47"/>
                  <a:pt x="228" y="49"/>
                </a:cubicBezTo>
                <a:cubicBezTo>
                  <a:pt x="225" y="50"/>
                  <a:pt x="223" y="50"/>
                  <a:pt x="221" y="50"/>
                </a:cubicBezTo>
                <a:cubicBezTo>
                  <a:pt x="217" y="49"/>
                  <a:pt x="214" y="49"/>
                  <a:pt x="210" y="50"/>
                </a:cubicBezTo>
                <a:cubicBezTo>
                  <a:pt x="208" y="50"/>
                  <a:pt x="206" y="50"/>
                  <a:pt x="203" y="49"/>
                </a:cubicBezTo>
                <a:cubicBezTo>
                  <a:pt x="200" y="48"/>
                  <a:pt x="197" y="49"/>
                  <a:pt x="194" y="49"/>
                </a:cubicBezTo>
                <a:cubicBezTo>
                  <a:pt x="186" y="49"/>
                  <a:pt x="178" y="49"/>
                  <a:pt x="170" y="49"/>
                </a:cubicBezTo>
                <a:cubicBezTo>
                  <a:pt x="169" y="49"/>
                  <a:pt x="168" y="48"/>
                  <a:pt x="167" y="49"/>
                </a:cubicBezTo>
                <a:cubicBezTo>
                  <a:pt x="159" y="51"/>
                  <a:pt x="151" y="48"/>
                  <a:pt x="143" y="49"/>
                </a:cubicBezTo>
                <a:cubicBezTo>
                  <a:pt x="142" y="49"/>
                  <a:pt x="143" y="49"/>
                  <a:pt x="143" y="49"/>
                </a:cubicBezTo>
                <a:cubicBezTo>
                  <a:pt x="134" y="47"/>
                  <a:pt x="126" y="50"/>
                  <a:pt x="117" y="49"/>
                </a:cubicBezTo>
                <a:cubicBezTo>
                  <a:pt x="117" y="49"/>
                  <a:pt x="117" y="48"/>
                  <a:pt x="116" y="49"/>
                </a:cubicBezTo>
                <a:cubicBezTo>
                  <a:pt x="108" y="51"/>
                  <a:pt x="100" y="48"/>
                  <a:pt x="92" y="49"/>
                </a:cubicBezTo>
                <a:cubicBezTo>
                  <a:pt x="92" y="49"/>
                  <a:pt x="92" y="50"/>
                  <a:pt x="91" y="50"/>
                </a:cubicBezTo>
                <a:cubicBezTo>
                  <a:pt x="83" y="47"/>
                  <a:pt x="75" y="51"/>
                  <a:pt x="67" y="49"/>
                </a:cubicBezTo>
                <a:cubicBezTo>
                  <a:pt x="66" y="49"/>
                  <a:pt x="66" y="48"/>
                  <a:pt x="66" y="49"/>
                </a:cubicBezTo>
                <a:cubicBezTo>
                  <a:pt x="58" y="51"/>
                  <a:pt x="50" y="48"/>
                  <a:pt x="42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29" y="47"/>
                  <a:pt x="17" y="52"/>
                  <a:pt x="6" y="47"/>
                </a:cubicBezTo>
                <a:cubicBezTo>
                  <a:pt x="5" y="49"/>
                  <a:pt x="6" y="51"/>
                  <a:pt x="5" y="53"/>
                </a:cubicBezTo>
                <a:cubicBezTo>
                  <a:pt x="5" y="55"/>
                  <a:pt x="4" y="56"/>
                  <a:pt x="1" y="54"/>
                </a:cubicBezTo>
                <a:cubicBezTo>
                  <a:pt x="0" y="47"/>
                  <a:pt x="1" y="40"/>
                  <a:pt x="1" y="33"/>
                </a:cubicBezTo>
                <a:cubicBezTo>
                  <a:pt x="1" y="24"/>
                  <a:pt x="0" y="15"/>
                  <a:pt x="1" y="6"/>
                </a:cubicBezTo>
                <a:cubicBezTo>
                  <a:pt x="1" y="4"/>
                  <a:pt x="0" y="2"/>
                  <a:pt x="2" y="0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9" name="Freeform 89">
            <a:extLst>
              <a:ext uri="{FF2B5EF4-FFF2-40B4-BE49-F238E27FC236}">
                <a16:creationId xmlns:a16="http://schemas.microsoft.com/office/drawing/2014/main" id="{97AEC5D3-6B05-4A4B-9D72-FDF5436624CC}"/>
              </a:ext>
            </a:extLst>
          </p:cNvPr>
          <p:cNvSpPr>
            <a:spLocks/>
          </p:cNvSpPr>
          <p:nvPr/>
        </p:nvSpPr>
        <p:spPr bwMode="auto">
          <a:xfrm>
            <a:off x="10559256" y="1332707"/>
            <a:ext cx="736600" cy="146050"/>
          </a:xfrm>
          <a:custGeom>
            <a:avLst/>
            <a:gdLst>
              <a:gd name="T0" fmla="*/ 2 w 292"/>
              <a:gd name="T1" fmla="*/ 0 h 58"/>
              <a:gd name="T2" fmla="*/ 7 w 292"/>
              <a:gd name="T3" fmla="*/ 0 h 58"/>
              <a:gd name="T4" fmla="*/ 289 w 292"/>
              <a:gd name="T5" fmla="*/ 0 h 58"/>
              <a:gd name="T6" fmla="*/ 291 w 292"/>
              <a:gd name="T7" fmla="*/ 0 h 58"/>
              <a:gd name="T8" fmla="*/ 291 w 292"/>
              <a:gd name="T9" fmla="*/ 8 h 58"/>
              <a:gd name="T10" fmla="*/ 291 w 292"/>
              <a:gd name="T11" fmla="*/ 49 h 58"/>
              <a:gd name="T12" fmla="*/ 288 w 292"/>
              <a:gd name="T13" fmla="*/ 48 h 58"/>
              <a:gd name="T14" fmla="*/ 287 w 292"/>
              <a:gd name="T15" fmla="*/ 40 h 58"/>
              <a:gd name="T16" fmla="*/ 286 w 292"/>
              <a:gd name="T17" fmla="*/ 47 h 58"/>
              <a:gd name="T18" fmla="*/ 284 w 292"/>
              <a:gd name="T19" fmla="*/ 50 h 58"/>
              <a:gd name="T20" fmla="*/ 281 w 292"/>
              <a:gd name="T21" fmla="*/ 47 h 58"/>
              <a:gd name="T22" fmla="*/ 280 w 292"/>
              <a:gd name="T23" fmla="*/ 43 h 58"/>
              <a:gd name="T24" fmla="*/ 254 w 292"/>
              <a:gd name="T25" fmla="*/ 45 h 58"/>
              <a:gd name="T26" fmla="*/ 245 w 292"/>
              <a:gd name="T27" fmla="*/ 45 h 58"/>
              <a:gd name="T28" fmla="*/ 235 w 292"/>
              <a:gd name="T29" fmla="*/ 46 h 58"/>
              <a:gd name="T30" fmla="*/ 230 w 292"/>
              <a:gd name="T31" fmla="*/ 50 h 58"/>
              <a:gd name="T32" fmla="*/ 227 w 292"/>
              <a:gd name="T33" fmla="*/ 55 h 58"/>
              <a:gd name="T34" fmla="*/ 221 w 292"/>
              <a:gd name="T35" fmla="*/ 54 h 58"/>
              <a:gd name="T36" fmla="*/ 210 w 292"/>
              <a:gd name="T37" fmla="*/ 53 h 58"/>
              <a:gd name="T38" fmla="*/ 195 w 292"/>
              <a:gd name="T39" fmla="*/ 50 h 58"/>
              <a:gd name="T40" fmla="*/ 186 w 292"/>
              <a:gd name="T41" fmla="*/ 46 h 58"/>
              <a:gd name="T42" fmla="*/ 169 w 292"/>
              <a:gd name="T43" fmla="*/ 45 h 58"/>
              <a:gd name="T44" fmla="*/ 147 w 292"/>
              <a:gd name="T45" fmla="*/ 45 h 58"/>
              <a:gd name="T46" fmla="*/ 117 w 292"/>
              <a:gd name="T47" fmla="*/ 45 h 58"/>
              <a:gd name="T48" fmla="*/ 93 w 292"/>
              <a:gd name="T49" fmla="*/ 45 h 58"/>
              <a:gd name="T50" fmla="*/ 67 w 292"/>
              <a:gd name="T51" fmla="*/ 45 h 58"/>
              <a:gd name="T52" fmla="*/ 55 w 292"/>
              <a:gd name="T53" fmla="*/ 45 h 58"/>
              <a:gd name="T54" fmla="*/ 27 w 292"/>
              <a:gd name="T55" fmla="*/ 44 h 58"/>
              <a:gd name="T56" fmla="*/ 7 w 292"/>
              <a:gd name="T57" fmla="*/ 47 h 58"/>
              <a:gd name="T58" fmla="*/ 1 w 292"/>
              <a:gd name="T59" fmla="*/ 43 h 58"/>
              <a:gd name="T60" fmla="*/ 1 w 292"/>
              <a:gd name="T61" fmla="*/ 4 h 58"/>
              <a:gd name="T62" fmla="*/ 2 w 292"/>
              <a:gd name="T6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58">
                <a:moveTo>
                  <a:pt x="2" y="0"/>
                </a:moveTo>
                <a:cubicBezTo>
                  <a:pt x="4" y="0"/>
                  <a:pt x="6" y="0"/>
                  <a:pt x="7" y="0"/>
                </a:cubicBezTo>
                <a:cubicBezTo>
                  <a:pt x="101" y="0"/>
                  <a:pt x="195" y="0"/>
                  <a:pt x="289" y="0"/>
                </a:cubicBezTo>
                <a:cubicBezTo>
                  <a:pt x="289" y="0"/>
                  <a:pt x="290" y="0"/>
                  <a:pt x="291" y="0"/>
                </a:cubicBezTo>
                <a:cubicBezTo>
                  <a:pt x="292" y="3"/>
                  <a:pt x="291" y="5"/>
                  <a:pt x="291" y="8"/>
                </a:cubicBezTo>
                <a:cubicBezTo>
                  <a:pt x="291" y="21"/>
                  <a:pt x="291" y="35"/>
                  <a:pt x="291" y="49"/>
                </a:cubicBezTo>
                <a:cubicBezTo>
                  <a:pt x="289" y="52"/>
                  <a:pt x="288" y="50"/>
                  <a:pt x="288" y="48"/>
                </a:cubicBezTo>
                <a:cubicBezTo>
                  <a:pt x="287" y="45"/>
                  <a:pt x="288" y="43"/>
                  <a:pt x="287" y="40"/>
                </a:cubicBezTo>
                <a:cubicBezTo>
                  <a:pt x="286" y="43"/>
                  <a:pt x="286" y="45"/>
                  <a:pt x="286" y="47"/>
                </a:cubicBezTo>
                <a:cubicBezTo>
                  <a:pt x="286" y="48"/>
                  <a:pt x="285" y="50"/>
                  <a:pt x="284" y="50"/>
                </a:cubicBezTo>
                <a:cubicBezTo>
                  <a:pt x="282" y="50"/>
                  <a:pt x="282" y="48"/>
                  <a:pt x="281" y="47"/>
                </a:cubicBezTo>
                <a:cubicBezTo>
                  <a:pt x="281" y="46"/>
                  <a:pt x="281" y="44"/>
                  <a:pt x="280" y="43"/>
                </a:cubicBezTo>
                <a:cubicBezTo>
                  <a:pt x="272" y="48"/>
                  <a:pt x="263" y="47"/>
                  <a:pt x="254" y="45"/>
                </a:cubicBezTo>
                <a:cubicBezTo>
                  <a:pt x="251" y="44"/>
                  <a:pt x="248" y="43"/>
                  <a:pt x="245" y="45"/>
                </a:cubicBezTo>
                <a:cubicBezTo>
                  <a:pt x="242" y="47"/>
                  <a:pt x="239" y="47"/>
                  <a:pt x="235" y="46"/>
                </a:cubicBezTo>
                <a:cubicBezTo>
                  <a:pt x="231" y="44"/>
                  <a:pt x="230" y="45"/>
                  <a:pt x="230" y="50"/>
                </a:cubicBezTo>
                <a:cubicBezTo>
                  <a:pt x="230" y="52"/>
                  <a:pt x="229" y="54"/>
                  <a:pt x="227" y="55"/>
                </a:cubicBezTo>
                <a:cubicBezTo>
                  <a:pt x="224" y="56"/>
                  <a:pt x="222" y="56"/>
                  <a:pt x="221" y="54"/>
                </a:cubicBezTo>
                <a:cubicBezTo>
                  <a:pt x="217" y="50"/>
                  <a:pt x="214" y="50"/>
                  <a:pt x="210" y="53"/>
                </a:cubicBezTo>
                <a:cubicBezTo>
                  <a:pt x="204" y="58"/>
                  <a:pt x="199" y="57"/>
                  <a:pt x="195" y="50"/>
                </a:cubicBezTo>
                <a:cubicBezTo>
                  <a:pt x="193" y="46"/>
                  <a:pt x="190" y="45"/>
                  <a:pt x="186" y="46"/>
                </a:cubicBezTo>
                <a:cubicBezTo>
                  <a:pt x="180" y="46"/>
                  <a:pt x="175" y="46"/>
                  <a:pt x="169" y="45"/>
                </a:cubicBezTo>
                <a:cubicBezTo>
                  <a:pt x="162" y="45"/>
                  <a:pt x="155" y="45"/>
                  <a:pt x="147" y="45"/>
                </a:cubicBezTo>
                <a:cubicBezTo>
                  <a:pt x="137" y="45"/>
                  <a:pt x="127" y="45"/>
                  <a:pt x="117" y="45"/>
                </a:cubicBezTo>
                <a:cubicBezTo>
                  <a:pt x="109" y="45"/>
                  <a:pt x="101" y="45"/>
                  <a:pt x="93" y="45"/>
                </a:cubicBezTo>
                <a:cubicBezTo>
                  <a:pt x="84" y="45"/>
                  <a:pt x="76" y="46"/>
                  <a:pt x="67" y="45"/>
                </a:cubicBezTo>
                <a:cubicBezTo>
                  <a:pt x="63" y="45"/>
                  <a:pt x="59" y="44"/>
                  <a:pt x="55" y="45"/>
                </a:cubicBezTo>
                <a:cubicBezTo>
                  <a:pt x="45" y="47"/>
                  <a:pt x="36" y="45"/>
                  <a:pt x="27" y="44"/>
                </a:cubicBezTo>
                <a:cubicBezTo>
                  <a:pt x="20" y="44"/>
                  <a:pt x="14" y="42"/>
                  <a:pt x="7" y="47"/>
                </a:cubicBezTo>
                <a:cubicBezTo>
                  <a:pt x="4" y="49"/>
                  <a:pt x="2" y="46"/>
                  <a:pt x="1" y="43"/>
                </a:cubicBezTo>
                <a:cubicBezTo>
                  <a:pt x="0" y="30"/>
                  <a:pt x="1" y="17"/>
                  <a:pt x="1" y="4"/>
                </a:cubicBezTo>
                <a:cubicBezTo>
                  <a:pt x="1" y="3"/>
                  <a:pt x="1" y="1"/>
                  <a:pt x="2" y="0"/>
                </a:cubicBezTo>
                <a:close/>
              </a:path>
            </a:pathLst>
          </a:custGeom>
          <a:solidFill>
            <a:srgbClr val="2341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1" name="Freeform 91">
            <a:extLst>
              <a:ext uri="{FF2B5EF4-FFF2-40B4-BE49-F238E27FC236}">
                <a16:creationId xmlns:a16="http://schemas.microsoft.com/office/drawing/2014/main" id="{4A740879-D48F-4A4C-8F2B-E0684423A88C}"/>
              </a:ext>
            </a:extLst>
          </p:cNvPr>
          <p:cNvSpPr>
            <a:spLocks/>
          </p:cNvSpPr>
          <p:nvPr/>
        </p:nvSpPr>
        <p:spPr bwMode="auto">
          <a:xfrm>
            <a:off x="6840538" y="1274763"/>
            <a:ext cx="731838" cy="128588"/>
          </a:xfrm>
          <a:custGeom>
            <a:avLst/>
            <a:gdLst>
              <a:gd name="T0" fmla="*/ 287 w 290"/>
              <a:gd name="T1" fmla="*/ 0 h 51"/>
              <a:gd name="T2" fmla="*/ 288 w 290"/>
              <a:gd name="T3" fmla="*/ 0 h 51"/>
              <a:gd name="T4" fmla="*/ 290 w 290"/>
              <a:gd name="T5" fmla="*/ 5 h 51"/>
              <a:gd name="T6" fmla="*/ 290 w 290"/>
              <a:gd name="T7" fmla="*/ 17 h 51"/>
              <a:gd name="T8" fmla="*/ 289 w 290"/>
              <a:gd name="T9" fmla="*/ 42 h 51"/>
              <a:gd name="T10" fmla="*/ 280 w 290"/>
              <a:gd name="T11" fmla="*/ 47 h 51"/>
              <a:gd name="T12" fmla="*/ 271 w 290"/>
              <a:gd name="T13" fmla="*/ 46 h 51"/>
              <a:gd name="T14" fmla="*/ 180 w 290"/>
              <a:gd name="T15" fmla="*/ 46 h 51"/>
              <a:gd name="T16" fmla="*/ 56 w 290"/>
              <a:gd name="T17" fmla="*/ 46 h 51"/>
              <a:gd name="T18" fmla="*/ 9 w 290"/>
              <a:gd name="T19" fmla="*/ 46 h 51"/>
              <a:gd name="T20" fmla="*/ 7 w 290"/>
              <a:gd name="T21" fmla="*/ 46 h 51"/>
              <a:gd name="T22" fmla="*/ 0 w 290"/>
              <a:gd name="T23" fmla="*/ 39 h 51"/>
              <a:gd name="T24" fmla="*/ 0 w 290"/>
              <a:gd name="T25" fmla="*/ 7 h 51"/>
              <a:gd name="T26" fmla="*/ 5 w 290"/>
              <a:gd name="T27" fmla="*/ 0 h 51"/>
              <a:gd name="T28" fmla="*/ 184 w 290"/>
              <a:gd name="T29" fmla="*/ 0 h 51"/>
              <a:gd name="T30" fmla="*/ 281 w 290"/>
              <a:gd name="T31" fmla="*/ 0 h 51"/>
              <a:gd name="T32" fmla="*/ 287 w 290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0" h="51">
                <a:moveTo>
                  <a:pt x="287" y="0"/>
                </a:moveTo>
                <a:cubicBezTo>
                  <a:pt x="287" y="0"/>
                  <a:pt x="288" y="0"/>
                  <a:pt x="288" y="0"/>
                </a:cubicBezTo>
                <a:cubicBezTo>
                  <a:pt x="290" y="1"/>
                  <a:pt x="290" y="3"/>
                  <a:pt x="290" y="5"/>
                </a:cubicBezTo>
                <a:cubicBezTo>
                  <a:pt x="290" y="9"/>
                  <a:pt x="290" y="13"/>
                  <a:pt x="290" y="17"/>
                </a:cubicBezTo>
                <a:cubicBezTo>
                  <a:pt x="289" y="25"/>
                  <a:pt x="290" y="34"/>
                  <a:pt x="289" y="42"/>
                </a:cubicBezTo>
                <a:cubicBezTo>
                  <a:pt x="289" y="50"/>
                  <a:pt x="287" y="51"/>
                  <a:pt x="280" y="47"/>
                </a:cubicBezTo>
                <a:cubicBezTo>
                  <a:pt x="277" y="46"/>
                  <a:pt x="274" y="46"/>
                  <a:pt x="271" y="46"/>
                </a:cubicBezTo>
                <a:cubicBezTo>
                  <a:pt x="241" y="46"/>
                  <a:pt x="210" y="46"/>
                  <a:pt x="180" y="46"/>
                </a:cubicBezTo>
                <a:cubicBezTo>
                  <a:pt x="138" y="47"/>
                  <a:pt x="97" y="45"/>
                  <a:pt x="56" y="46"/>
                </a:cubicBezTo>
                <a:cubicBezTo>
                  <a:pt x="40" y="47"/>
                  <a:pt x="25" y="46"/>
                  <a:pt x="9" y="46"/>
                </a:cubicBezTo>
                <a:cubicBezTo>
                  <a:pt x="8" y="46"/>
                  <a:pt x="8" y="46"/>
                  <a:pt x="7" y="46"/>
                </a:cubicBezTo>
                <a:cubicBezTo>
                  <a:pt x="0" y="47"/>
                  <a:pt x="0" y="47"/>
                  <a:pt x="0" y="39"/>
                </a:cubicBezTo>
                <a:cubicBezTo>
                  <a:pt x="0" y="28"/>
                  <a:pt x="0" y="17"/>
                  <a:pt x="0" y="7"/>
                </a:cubicBezTo>
                <a:cubicBezTo>
                  <a:pt x="0" y="0"/>
                  <a:pt x="0" y="0"/>
                  <a:pt x="5" y="0"/>
                </a:cubicBezTo>
                <a:cubicBezTo>
                  <a:pt x="65" y="0"/>
                  <a:pt x="125" y="0"/>
                  <a:pt x="184" y="0"/>
                </a:cubicBezTo>
                <a:cubicBezTo>
                  <a:pt x="216" y="0"/>
                  <a:pt x="249" y="0"/>
                  <a:pt x="281" y="0"/>
                </a:cubicBezTo>
                <a:cubicBezTo>
                  <a:pt x="283" y="0"/>
                  <a:pt x="285" y="1"/>
                  <a:pt x="287" y="0"/>
                </a:cubicBezTo>
                <a:close/>
              </a:path>
            </a:pathLst>
          </a:custGeom>
          <a:solidFill>
            <a:srgbClr val="E30F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" name="Freeform 93">
            <a:extLst>
              <a:ext uri="{FF2B5EF4-FFF2-40B4-BE49-F238E27FC236}">
                <a16:creationId xmlns:a16="http://schemas.microsoft.com/office/drawing/2014/main" id="{FB42A957-A64A-4B0D-A2F4-2AF4C53A7E8E}"/>
              </a:ext>
            </a:extLst>
          </p:cNvPr>
          <p:cNvSpPr>
            <a:spLocks/>
          </p:cNvSpPr>
          <p:nvPr/>
        </p:nvSpPr>
        <p:spPr bwMode="auto">
          <a:xfrm>
            <a:off x="6838950" y="1274763"/>
            <a:ext cx="736600" cy="161925"/>
          </a:xfrm>
          <a:custGeom>
            <a:avLst/>
            <a:gdLst>
              <a:gd name="T0" fmla="*/ 288 w 292"/>
              <a:gd name="T1" fmla="*/ 0 h 64"/>
              <a:gd name="T2" fmla="*/ 282 w 292"/>
              <a:gd name="T3" fmla="*/ 1 h 64"/>
              <a:gd name="T4" fmla="*/ 8 w 292"/>
              <a:gd name="T5" fmla="*/ 1 h 64"/>
              <a:gd name="T6" fmla="*/ 1 w 292"/>
              <a:gd name="T7" fmla="*/ 7 h 64"/>
              <a:gd name="T8" fmla="*/ 1 w 292"/>
              <a:gd name="T9" fmla="*/ 41 h 64"/>
              <a:gd name="T10" fmla="*/ 6 w 292"/>
              <a:gd name="T11" fmla="*/ 44 h 64"/>
              <a:gd name="T12" fmla="*/ 8 w 292"/>
              <a:gd name="T13" fmla="*/ 44 h 64"/>
              <a:gd name="T14" fmla="*/ 30 w 292"/>
              <a:gd name="T15" fmla="*/ 44 h 64"/>
              <a:gd name="T16" fmla="*/ 47 w 292"/>
              <a:gd name="T17" fmla="*/ 45 h 64"/>
              <a:gd name="T18" fmla="*/ 132 w 292"/>
              <a:gd name="T19" fmla="*/ 45 h 64"/>
              <a:gd name="T20" fmla="*/ 163 w 292"/>
              <a:gd name="T21" fmla="*/ 44 h 64"/>
              <a:gd name="T22" fmla="*/ 278 w 292"/>
              <a:gd name="T23" fmla="*/ 44 h 64"/>
              <a:gd name="T24" fmla="*/ 283 w 292"/>
              <a:gd name="T25" fmla="*/ 47 h 64"/>
              <a:gd name="T26" fmla="*/ 288 w 292"/>
              <a:gd name="T27" fmla="*/ 48 h 64"/>
              <a:gd name="T28" fmla="*/ 289 w 292"/>
              <a:gd name="T29" fmla="*/ 44 h 64"/>
              <a:gd name="T30" fmla="*/ 289 w 292"/>
              <a:gd name="T31" fmla="*/ 22 h 64"/>
              <a:gd name="T32" fmla="*/ 290 w 292"/>
              <a:gd name="T33" fmla="*/ 17 h 64"/>
              <a:gd name="T34" fmla="*/ 291 w 292"/>
              <a:gd name="T35" fmla="*/ 23 h 64"/>
              <a:gd name="T36" fmla="*/ 291 w 292"/>
              <a:gd name="T37" fmla="*/ 56 h 64"/>
              <a:gd name="T38" fmla="*/ 285 w 292"/>
              <a:gd name="T39" fmla="*/ 63 h 64"/>
              <a:gd name="T40" fmla="*/ 150 w 292"/>
              <a:gd name="T41" fmla="*/ 63 h 64"/>
              <a:gd name="T42" fmla="*/ 115 w 292"/>
              <a:gd name="T43" fmla="*/ 62 h 64"/>
              <a:gd name="T44" fmla="*/ 99 w 292"/>
              <a:gd name="T45" fmla="*/ 63 h 64"/>
              <a:gd name="T46" fmla="*/ 48 w 292"/>
              <a:gd name="T47" fmla="*/ 62 h 64"/>
              <a:gd name="T48" fmla="*/ 17 w 292"/>
              <a:gd name="T49" fmla="*/ 63 h 64"/>
              <a:gd name="T50" fmla="*/ 10 w 292"/>
              <a:gd name="T51" fmla="*/ 63 h 64"/>
              <a:gd name="T52" fmla="*/ 0 w 292"/>
              <a:gd name="T53" fmla="*/ 55 h 64"/>
              <a:gd name="T54" fmla="*/ 0 w 292"/>
              <a:gd name="T55" fmla="*/ 3 h 64"/>
              <a:gd name="T56" fmla="*/ 3 w 292"/>
              <a:gd name="T57" fmla="*/ 0 h 64"/>
              <a:gd name="T58" fmla="*/ 11 w 292"/>
              <a:gd name="T59" fmla="*/ 0 h 64"/>
              <a:gd name="T60" fmla="*/ 283 w 292"/>
              <a:gd name="T61" fmla="*/ 0 h 64"/>
              <a:gd name="T62" fmla="*/ 288 w 292"/>
              <a:gd name="T6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64">
                <a:moveTo>
                  <a:pt x="288" y="0"/>
                </a:moveTo>
                <a:cubicBezTo>
                  <a:pt x="286" y="2"/>
                  <a:pt x="284" y="1"/>
                  <a:pt x="282" y="1"/>
                </a:cubicBezTo>
                <a:cubicBezTo>
                  <a:pt x="190" y="1"/>
                  <a:pt x="99" y="1"/>
                  <a:pt x="8" y="1"/>
                </a:cubicBezTo>
                <a:cubicBezTo>
                  <a:pt x="3" y="1"/>
                  <a:pt x="1" y="2"/>
                  <a:pt x="1" y="7"/>
                </a:cubicBezTo>
                <a:cubicBezTo>
                  <a:pt x="1" y="19"/>
                  <a:pt x="1" y="30"/>
                  <a:pt x="1" y="41"/>
                </a:cubicBezTo>
                <a:cubicBezTo>
                  <a:pt x="1" y="45"/>
                  <a:pt x="1" y="48"/>
                  <a:pt x="6" y="44"/>
                </a:cubicBezTo>
                <a:cubicBezTo>
                  <a:pt x="6" y="44"/>
                  <a:pt x="7" y="43"/>
                  <a:pt x="8" y="44"/>
                </a:cubicBezTo>
                <a:cubicBezTo>
                  <a:pt x="15" y="45"/>
                  <a:pt x="23" y="43"/>
                  <a:pt x="30" y="44"/>
                </a:cubicBezTo>
                <a:cubicBezTo>
                  <a:pt x="36" y="45"/>
                  <a:pt x="42" y="45"/>
                  <a:pt x="47" y="45"/>
                </a:cubicBezTo>
                <a:cubicBezTo>
                  <a:pt x="76" y="44"/>
                  <a:pt x="104" y="44"/>
                  <a:pt x="132" y="45"/>
                </a:cubicBezTo>
                <a:cubicBezTo>
                  <a:pt x="142" y="45"/>
                  <a:pt x="152" y="44"/>
                  <a:pt x="163" y="44"/>
                </a:cubicBezTo>
                <a:cubicBezTo>
                  <a:pt x="201" y="44"/>
                  <a:pt x="240" y="44"/>
                  <a:pt x="278" y="44"/>
                </a:cubicBezTo>
                <a:cubicBezTo>
                  <a:pt x="280" y="44"/>
                  <a:pt x="282" y="45"/>
                  <a:pt x="283" y="47"/>
                </a:cubicBezTo>
                <a:cubicBezTo>
                  <a:pt x="284" y="48"/>
                  <a:pt x="286" y="48"/>
                  <a:pt x="288" y="48"/>
                </a:cubicBezTo>
                <a:cubicBezTo>
                  <a:pt x="290" y="47"/>
                  <a:pt x="289" y="45"/>
                  <a:pt x="289" y="44"/>
                </a:cubicBezTo>
                <a:cubicBezTo>
                  <a:pt x="289" y="37"/>
                  <a:pt x="289" y="29"/>
                  <a:pt x="289" y="22"/>
                </a:cubicBezTo>
                <a:cubicBezTo>
                  <a:pt x="289" y="20"/>
                  <a:pt x="289" y="18"/>
                  <a:pt x="290" y="17"/>
                </a:cubicBezTo>
                <a:cubicBezTo>
                  <a:pt x="292" y="18"/>
                  <a:pt x="291" y="21"/>
                  <a:pt x="291" y="23"/>
                </a:cubicBezTo>
                <a:cubicBezTo>
                  <a:pt x="291" y="34"/>
                  <a:pt x="291" y="45"/>
                  <a:pt x="291" y="56"/>
                </a:cubicBezTo>
                <a:cubicBezTo>
                  <a:pt x="291" y="61"/>
                  <a:pt x="290" y="63"/>
                  <a:pt x="285" y="63"/>
                </a:cubicBezTo>
                <a:cubicBezTo>
                  <a:pt x="240" y="63"/>
                  <a:pt x="195" y="63"/>
                  <a:pt x="150" y="63"/>
                </a:cubicBezTo>
                <a:cubicBezTo>
                  <a:pt x="139" y="63"/>
                  <a:pt x="127" y="63"/>
                  <a:pt x="115" y="62"/>
                </a:cubicBezTo>
                <a:cubicBezTo>
                  <a:pt x="110" y="61"/>
                  <a:pt x="104" y="63"/>
                  <a:pt x="99" y="63"/>
                </a:cubicBezTo>
                <a:cubicBezTo>
                  <a:pt x="82" y="61"/>
                  <a:pt x="65" y="64"/>
                  <a:pt x="48" y="62"/>
                </a:cubicBezTo>
                <a:cubicBezTo>
                  <a:pt x="37" y="61"/>
                  <a:pt x="27" y="64"/>
                  <a:pt x="17" y="63"/>
                </a:cubicBezTo>
                <a:cubicBezTo>
                  <a:pt x="15" y="63"/>
                  <a:pt x="12" y="63"/>
                  <a:pt x="10" y="63"/>
                </a:cubicBezTo>
                <a:cubicBezTo>
                  <a:pt x="2" y="63"/>
                  <a:pt x="1" y="62"/>
                  <a:pt x="0" y="55"/>
                </a:cubicBezTo>
                <a:cubicBezTo>
                  <a:pt x="0" y="38"/>
                  <a:pt x="0" y="20"/>
                  <a:pt x="0" y="3"/>
                </a:cubicBezTo>
                <a:cubicBezTo>
                  <a:pt x="0" y="0"/>
                  <a:pt x="1" y="0"/>
                  <a:pt x="3" y="0"/>
                </a:cubicBezTo>
                <a:cubicBezTo>
                  <a:pt x="6" y="0"/>
                  <a:pt x="9" y="0"/>
                  <a:pt x="11" y="0"/>
                </a:cubicBezTo>
                <a:cubicBezTo>
                  <a:pt x="102" y="0"/>
                  <a:pt x="192" y="0"/>
                  <a:pt x="283" y="0"/>
                </a:cubicBezTo>
                <a:cubicBezTo>
                  <a:pt x="285" y="0"/>
                  <a:pt x="286" y="0"/>
                  <a:pt x="288" y="0"/>
                </a:cubicBezTo>
                <a:close/>
              </a:path>
            </a:pathLst>
          </a:custGeom>
          <a:solidFill>
            <a:srgbClr val="E30F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" name="Freeform 95">
            <a:extLst>
              <a:ext uri="{FF2B5EF4-FFF2-40B4-BE49-F238E27FC236}">
                <a16:creationId xmlns:a16="http://schemas.microsoft.com/office/drawing/2014/main" id="{86E371F4-8E57-4D4D-974B-A9C195E5BB7D}"/>
              </a:ext>
            </a:extLst>
          </p:cNvPr>
          <p:cNvSpPr>
            <a:spLocks/>
          </p:cNvSpPr>
          <p:nvPr/>
        </p:nvSpPr>
        <p:spPr bwMode="auto">
          <a:xfrm>
            <a:off x="10557668" y="1332707"/>
            <a:ext cx="741363" cy="776288"/>
          </a:xfrm>
          <a:custGeom>
            <a:avLst/>
            <a:gdLst>
              <a:gd name="T0" fmla="*/ 292 w 294"/>
              <a:gd name="T1" fmla="*/ 50 h 307"/>
              <a:gd name="T2" fmla="*/ 292 w 294"/>
              <a:gd name="T3" fmla="*/ 0 h 307"/>
              <a:gd name="T4" fmla="*/ 293 w 294"/>
              <a:gd name="T5" fmla="*/ 4 h 307"/>
              <a:gd name="T6" fmla="*/ 293 w 294"/>
              <a:gd name="T7" fmla="*/ 304 h 307"/>
              <a:gd name="T8" fmla="*/ 292 w 294"/>
              <a:gd name="T9" fmla="*/ 307 h 307"/>
              <a:gd name="T10" fmla="*/ 287 w 294"/>
              <a:gd name="T11" fmla="*/ 306 h 307"/>
              <a:gd name="T12" fmla="*/ 292 w 294"/>
              <a:gd name="T13" fmla="*/ 300 h 307"/>
              <a:gd name="T14" fmla="*/ 292 w 294"/>
              <a:gd name="T15" fmla="*/ 81 h 307"/>
              <a:gd name="T16" fmla="*/ 284 w 294"/>
              <a:gd name="T17" fmla="*/ 73 h 307"/>
              <a:gd name="T18" fmla="*/ 217 w 294"/>
              <a:gd name="T19" fmla="*/ 74 h 307"/>
              <a:gd name="T20" fmla="*/ 167 w 294"/>
              <a:gd name="T21" fmla="*/ 73 h 307"/>
              <a:gd name="T22" fmla="*/ 162 w 294"/>
              <a:gd name="T23" fmla="*/ 74 h 307"/>
              <a:gd name="T24" fmla="*/ 155 w 294"/>
              <a:gd name="T25" fmla="*/ 73 h 307"/>
              <a:gd name="T26" fmla="*/ 22 w 294"/>
              <a:gd name="T27" fmla="*/ 74 h 307"/>
              <a:gd name="T28" fmla="*/ 8 w 294"/>
              <a:gd name="T29" fmla="*/ 74 h 307"/>
              <a:gd name="T30" fmla="*/ 3 w 294"/>
              <a:gd name="T31" fmla="*/ 79 h 307"/>
              <a:gd name="T32" fmla="*/ 3 w 294"/>
              <a:gd name="T33" fmla="*/ 130 h 307"/>
              <a:gd name="T34" fmla="*/ 3 w 294"/>
              <a:gd name="T35" fmla="*/ 300 h 307"/>
              <a:gd name="T36" fmla="*/ 7 w 294"/>
              <a:gd name="T37" fmla="*/ 307 h 307"/>
              <a:gd name="T38" fmla="*/ 3 w 294"/>
              <a:gd name="T39" fmla="*/ 307 h 307"/>
              <a:gd name="T40" fmla="*/ 2 w 294"/>
              <a:gd name="T41" fmla="*/ 301 h 307"/>
              <a:gd name="T42" fmla="*/ 1 w 294"/>
              <a:gd name="T43" fmla="*/ 82 h 307"/>
              <a:gd name="T44" fmla="*/ 1 w 294"/>
              <a:gd name="T45" fmla="*/ 8 h 307"/>
              <a:gd name="T46" fmla="*/ 2 w 294"/>
              <a:gd name="T47" fmla="*/ 0 h 307"/>
              <a:gd name="T48" fmla="*/ 3 w 294"/>
              <a:gd name="T49" fmla="*/ 0 h 307"/>
              <a:gd name="T50" fmla="*/ 3 w 294"/>
              <a:gd name="T51" fmla="*/ 44 h 307"/>
              <a:gd name="T52" fmla="*/ 5 w 294"/>
              <a:gd name="T53" fmla="*/ 54 h 307"/>
              <a:gd name="T54" fmla="*/ 8 w 294"/>
              <a:gd name="T55" fmla="*/ 57 h 307"/>
              <a:gd name="T56" fmla="*/ 30 w 294"/>
              <a:gd name="T57" fmla="*/ 58 h 307"/>
              <a:gd name="T58" fmla="*/ 39 w 294"/>
              <a:gd name="T59" fmla="*/ 58 h 307"/>
              <a:gd name="T60" fmla="*/ 158 w 294"/>
              <a:gd name="T61" fmla="*/ 58 h 307"/>
              <a:gd name="T62" fmla="*/ 178 w 294"/>
              <a:gd name="T63" fmla="*/ 62 h 307"/>
              <a:gd name="T64" fmla="*/ 184 w 294"/>
              <a:gd name="T65" fmla="*/ 62 h 307"/>
              <a:gd name="T66" fmla="*/ 193 w 294"/>
              <a:gd name="T67" fmla="*/ 58 h 307"/>
              <a:gd name="T68" fmla="*/ 213 w 294"/>
              <a:gd name="T69" fmla="*/ 63 h 307"/>
              <a:gd name="T70" fmla="*/ 219 w 294"/>
              <a:gd name="T71" fmla="*/ 61 h 307"/>
              <a:gd name="T72" fmla="*/ 225 w 294"/>
              <a:gd name="T73" fmla="*/ 58 h 307"/>
              <a:gd name="T74" fmla="*/ 247 w 294"/>
              <a:gd name="T75" fmla="*/ 58 h 307"/>
              <a:gd name="T76" fmla="*/ 283 w 294"/>
              <a:gd name="T77" fmla="*/ 58 h 307"/>
              <a:gd name="T78" fmla="*/ 291 w 294"/>
              <a:gd name="T79" fmla="*/ 51 h 307"/>
              <a:gd name="T80" fmla="*/ 292 w 294"/>
              <a:gd name="T81" fmla="*/ 5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4" h="307">
                <a:moveTo>
                  <a:pt x="292" y="50"/>
                </a:moveTo>
                <a:cubicBezTo>
                  <a:pt x="292" y="33"/>
                  <a:pt x="292" y="17"/>
                  <a:pt x="292" y="0"/>
                </a:cubicBezTo>
                <a:cubicBezTo>
                  <a:pt x="294" y="1"/>
                  <a:pt x="293" y="3"/>
                  <a:pt x="293" y="4"/>
                </a:cubicBezTo>
                <a:cubicBezTo>
                  <a:pt x="293" y="104"/>
                  <a:pt x="293" y="204"/>
                  <a:pt x="293" y="304"/>
                </a:cubicBezTo>
                <a:cubicBezTo>
                  <a:pt x="293" y="305"/>
                  <a:pt x="293" y="306"/>
                  <a:pt x="292" y="307"/>
                </a:cubicBezTo>
                <a:cubicBezTo>
                  <a:pt x="291" y="307"/>
                  <a:pt x="289" y="307"/>
                  <a:pt x="287" y="306"/>
                </a:cubicBezTo>
                <a:cubicBezTo>
                  <a:pt x="292" y="307"/>
                  <a:pt x="292" y="304"/>
                  <a:pt x="292" y="300"/>
                </a:cubicBezTo>
                <a:cubicBezTo>
                  <a:pt x="292" y="227"/>
                  <a:pt x="292" y="154"/>
                  <a:pt x="292" y="81"/>
                </a:cubicBezTo>
                <a:cubicBezTo>
                  <a:pt x="292" y="73"/>
                  <a:pt x="292" y="73"/>
                  <a:pt x="284" y="73"/>
                </a:cubicBezTo>
                <a:cubicBezTo>
                  <a:pt x="262" y="74"/>
                  <a:pt x="240" y="73"/>
                  <a:pt x="217" y="74"/>
                </a:cubicBezTo>
                <a:cubicBezTo>
                  <a:pt x="201" y="74"/>
                  <a:pt x="184" y="71"/>
                  <a:pt x="167" y="73"/>
                </a:cubicBezTo>
                <a:cubicBezTo>
                  <a:pt x="166" y="74"/>
                  <a:pt x="164" y="75"/>
                  <a:pt x="162" y="74"/>
                </a:cubicBezTo>
                <a:cubicBezTo>
                  <a:pt x="160" y="73"/>
                  <a:pt x="158" y="73"/>
                  <a:pt x="155" y="73"/>
                </a:cubicBezTo>
                <a:cubicBezTo>
                  <a:pt x="111" y="75"/>
                  <a:pt x="67" y="73"/>
                  <a:pt x="22" y="74"/>
                </a:cubicBezTo>
                <a:cubicBezTo>
                  <a:pt x="18" y="74"/>
                  <a:pt x="13" y="74"/>
                  <a:pt x="8" y="74"/>
                </a:cubicBezTo>
                <a:cubicBezTo>
                  <a:pt x="4" y="74"/>
                  <a:pt x="3" y="75"/>
                  <a:pt x="3" y="79"/>
                </a:cubicBezTo>
                <a:cubicBezTo>
                  <a:pt x="3" y="96"/>
                  <a:pt x="3" y="113"/>
                  <a:pt x="3" y="130"/>
                </a:cubicBezTo>
                <a:cubicBezTo>
                  <a:pt x="3" y="187"/>
                  <a:pt x="3" y="243"/>
                  <a:pt x="3" y="300"/>
                </a:cubicBezTo>
                <a:cubicBezTo>
                  <a:pt x="3" y="303"/>
                  <a:pt x="2" y="307"/>
                  <a:pt x="7" y="307"/>
                </a:cubicBezTo>
                <a:cubicBezTo>
                  <a:pt x="6" y="307"/>
                  <a:pt x="4" y="307"/>
                  <a:pt x="3" y="307"/>
                </a:cubicBezTo>
                <a:cubicBezTo>
                  <a:pt x="1" y="305"/>
                  <a:pt x="2" y="303"/>
                  <a:pt x="2" y="301"/>
                </a:cubicBezTo>
                <a:cubicBezTo>
                  <a:pt x="1" y="228"/>
                  <a:pt x="2" y="155"/>
                  <a:pt x="1" y="82"/>
                </a:cubicBezTo>
                <a:cubicBezTo>
                  <a:pt x="1" y="57"/>
                  <a:pt x="1" y="32"/>
                  <a:pt x="1" y="8"/>
                </a:cubicBezTo>
                <a:cubicBezTo>
                  <a:pt x="0" y="5"/>
                  <a:pt x="0" y="2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5"/>
                  <a:pt x="3" y="30"/>
                  <a:pt x="3" y="44"/>
                </a:cubicBezTo>
                <a:cubicBezTo>
                  <a:pt x="5" y="47"/>
                  <a:pt x="5" y="50"/>
                  <a:pt x="5" y="54"/>
                </a:cubicBezTo>
                <a:cubicBezTo>
                  <a:pt x="4" y="56"/>
                  <a:pt x="6" y="58"/>
                  <a:pt x="8" y="57"/>
                </a:cubicBezTo>
                <a:cubicBezTo>
                  <a:pt x="16" y="57"/>
                  <a:pt x="23" y="59"/>
                  <a:pt x="30" y="58"/>
                </a:cubicBezTo>
                <a:cubicBezTo>
                  <a:pt x="33" y="57"/>
                  <a:pt x="36" y="58"/>
                  <a:pt x="39" y="58"/>
                </a:cubicBezTo>
                <a:cubicBezTo>
                  <a:pt x="79" y="58"/>
                  <a:pt x="118" y="58"/>
                  <a:pt x="158" y="58"/>
                </a:cubicBezTo>
                <a:cubicBezTo>
                  <a:pt x="165" y="58"/>
                  <a:pt x="172" y="57"/>
                  <a:pt x="178" y="62"/>
                </a:cubicBezTo>
                <a:cubicBezTo>
                  <a:pt x="179" y="64"/>
                  <a:pt x="182" y="64"/>
                  <a:pt x="184" y="62"/>
                </a:cubicBezTo>
                <a:cubicBezTo>
                  <a:pt x="186" y="59"/>
                  <a:pt x="190" y="59"/>
                  <a:pt x="193" y="58"/>
                </a:cubicBezTo>
                <a:cubicBezTo>
                  <a:pt x="200" y="58"/>
                  <a:pt x="207" y="58"/>
                  <a:pt x="213" y="63"/>
                </a:cubicBezTo>
                <a:cubicBezTo>
                  <a:pt x="215" y="64"/>
                  <a:pt x="218" y="66"/>
                  <a:pt x="219" y="61"/>
                </a:cubicBezTo>
                <a:cubicBezTo>
                  <a:pt x="220" y="58"/>
                  <a:pt x="223" y="58"/>
                  <a:pt x="225" y="58"/>
                </a:cubicBezTo>
                <a:cubicBezTo>
                  <a:pt x="233" y="57"/>
                  <a:pt x="240" y="58"/>
                  <a:pt x="247" y="58"/>
                </a:cubicBezTo>
                <a:cubicBezTo>
                  <a:pt x="259" y="57"/>
                  <a:pt x="271" y="57"/>
                  <a:pt x="283" y="58"/>
                </a:cubicBezTo>
                <a:cubicBezTo>
                  <a:pt x="287" y="58"/>
                  <a:pt x="291" y="57"/>
                  <a:pt x="291" y="51"/>
                </a:cubicBezTo>
                <a:cubicBezTo>
                  <a:pt x="291" y="51"/>
                  <a:pt x="291" y="50"/>
                  <a:pt x="292" y="50"/>
                </a:cubicBezTo>
                <a:close/>
              </a:path>
            </a:pathLst>
          </a:custGeom>
          <a:solidFill>
            <a:srgbClr val="222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6" name="Freeform 96">
            <a:extLst>
              <a:ext uri="{FF2B5EF4-FFF2-40B4-BE49-F238E27FC236}">
                <a16:creationId xmlns:a16="http://schemas.microsoft.com/office/drawing/2014/main" id="{4EC74639-E43E-497E-89AD-004E4248297D}"/>
              </a:ext>
            </a:extLst>
          </p:cNvPr>
          <p:cNvSpPr>
            <a:spLocks/>
          </p:cNvSpPr>
          <p:nvPr/>
        </p:nvSpPr>
        <p:spPr bwMode="auto">
          <a:xfrm>
            <a:off x="9827418" y="1332707"/>
            <a:ext cx="736600" cy="781050"/>
          </a:xfrm>
          <a:custGeom>
            <a:avLst/>
            <a:gdLst>
              <a:gd name="T0" fmla="*/ 291 w 292"/>
              <a:gd name="T1" fmla="*/ 0 h 309"/>
              <a:gd name="T2" fmla="*/ 291 w 292"/>
              <a:gd name="T3" fmla="*/ 299 h 309"/>
              <a:gd name="T4" fmla="*/ 292 w 292"/>
              <a:gd name="T5" fmla="*/ 307 h 309"/>
              <a:gd name="T6" fmla="*/ 292 w 292"/>
              <a:gd name="T7" fmla="*/ 307 h 309"/>
              <a:gd name="T8" fmla="*/ 291 w 292"/>
              <a:gd name="T9" fmla="*/ 309 h 309"/>
              <a:gd name="T10" fmla="*/ 290 w 292"/>
              <a:gd name="T11" fmla="*/ 302 h 309"/>
              <a:gd name="T12" fmla="*/ 290 w 292"/>
              <a:gd name="T13" fmla="*/ 81 h 309"/>
              <a:gd name="T14" fmla="*/ 283 w 292"/>
              <a:gd name="T15" fmla="*/ 74 h 309"/>
              <a:gd name="T16" fmla="*/ 5 w 292"/>
              <a:gd name="T17" fmla="*/ 74 h 309"/>
              <a:gd name="T18" fmla="*/ 1 w 292"/>
              <a:gd name="T19" fmla="*/ 74 h 309"/>
              <a:gd name="T20" fmla="*/ 0 w 292"/>
              <a:gd name="T21" fmla="*/ 74 h 309"/>
              <a:gd name="T22" fmla="*/ 0 w 292"/>
              <a:gd name="T23" fmla="*/ 33 h 309"/>
              <a:gd name="T24" fmla="*/ 2 w 292"/>
              <a:gd name="T25" fmla="*/ 33 h 309"/>
              <a:gd name="T26" fmla="*/ 3 w 292"/>
              <a:gd name="T27" fmla="*/ 36 h 309"/>
              <a:gd name="T28" fmla="*/ 3 w 292"/>
              <a:gd name="T29" fmla="*/ 53 h 309"/>
              <a:gd name="T30" fmla="*/ 8 w 292"/>
              <a:gd name="T31" fmla="*/ 58 h 309"/>
              <a:gd name="T32" fmla="*/ 20 w 292"/>
              <a:gd name="T33" fmla="*/ 59 h 309"/>
              <a:gd name="T34" fmla="*/ 271 w 292"/>
              <a:gd name="T35" fmla="*/ 59 h 309"/>
              <a:gd name="T36" fmla="*/ 283 w 292"/>
              <a:gd name="T37" fmla="*/ 58 h 309"/>
              <a:gd name="T38" fmla="*/ 288 w 292"/>
              <a:gd name="T39" fmla="*/ 52 h 309"/>
              <a:gd name="T40" fmla="*/ 288 w 292"/>
              <a:gd name="T41" fmla="*/ 42 h 309"/>
              <a:gd name="T42" fmla="*/ 289 w 292"/>
              <a:gd name="T43" fmla="*/ 2 h 309"/>
              <a:gd name="T44" fmla="*/ 290 w 292"/>
              <a:gd name="T45" fmla="*/ 0 h 309"/>
              <a:gd name="T46" fmla="*/ 291 w 292"/>
              <a:gd name="T47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2" h="309">
                <a:moveTo>
                  <a:pt x="291" y="0"/>
                </a:moveTo>
                <a:cubicBezTo>
                  <a:pt x="291" y="100"/>
                  <a:pt x="291" y="199"/>
                  <a:pt x="291" y="299"/>
                </a:cubicBezTo>
                <a:cubicBezTo>
                  <a:pt x="291" y="301"/>
                  <a:pt x="291" y="304"/>
                  <a:pt x="292" y="307"/>
                </a:cubicBezTo>
                <a:cubicBezTo>
                  <a:pt x="291" y="307"/>
                  <a:pt x="291" y="307"/>
                  <a:pt x="292" y="307"/>
                </a:cubicBezTo>
                <a:cubicBezTo>
                  <a:pt x="291" y="308"/>
                  <a:pt x="291" y="308"/>
                  <a:pt x="291" y="309"/>
                </a:cubicBezTo>
                <a:cubicBezTo>
                  <a:pt x="289" y="307"/>
                  <a:pt x="290" y="304"/>
                  <a:pt x="290" y="302"/>
                </a:cubicBezTo>
                <a:cubicBezTo>
                  <a:pt x="290" y="228"/>
                  <a:pt x="290" y="155"/>
                  <a:pt x="290" y="81"/>
                </a:cubicBezTo>
                <a:cubicBezTo>
                  <a:pt x="290" y="74"/>
                  <a:pt x="290" y="74"/>
                  <a:pt x="283" y="74"/>
                </a:cubicBezTo>
                <a:cubicBezTo>
                  <a:pt x="190" y="74"/>
                  <a:pt x="98" y="74"/>
                  <a:pt x="5" y="74"/>
                </a:cubicBezTo>
                <a:cubicBezTo>
                  <a:pt x="4" y="74"/>
                  <a:pt x="2" y="74"/>
                  <a:pt x="1" y="74"/>
                </a:cubicBezTo>
                <a:cubicBezTo>
                  <a:pt x="1" y="74"/>
                  <a:pt x="0" y="74"/>
                  <a:pt x="0" y="74"/>
                </a:cubicBezTo>
                <a:cubicBezTo>
                  <a:pt x="0" y="60"/>
                  <a:pt x="0" y="47"/>
                  <a:pt x="0" y="33"/>
                </a:cubicBezTo>
                <a:cubicBezTo>
                  <a:pt x="1" y="32"/>
                  <a:pt x="1" y="33"/>
                  <a:pt x="2" y="33"/>
                </a:cubicBezTo>
                <a:cubicBezTo>
                  <a:pt x="2" y="34"/>
                  <a:pt x="3" y="35"/>
                  <a:pt x="3" y="36"/>
                </a:cubicBezTo>
                <a:cubicBezTo>
                  <a:pt x="3" y="42"/>
                  <a:pt x="3" y="48"/>
                  <a:pt x="3" y="53"/>
                </a:cubicBezTo>
                <a:cubicBezTo>
                  <a:pt x="3" y="57"/>
                  <a:pt x="4" y="59"/>
                  <a:pt x="8" y="58"/>
                </a:cubicBezTo>
                <a:cubicBezTo>
                  <a:pt x="12" y="58"/>
                  <a:pt x="16" y="59"/>
                  <a:pt x="20" y="59"/>
                </a:cubicBezTo>
                <a:cubicBezTo>
                  <a:pt x="104" y="59"/>
                  <a:pt x="187" y="59"/>
                  <a:pt x="271" y="59"/>
                </a:cubicBezTo>
                <a:cubicBezTo>
                  <a:pt x="275" y="59"/>
                  <a:pt x="279" y="58"/>
                  <a:pt x="283" y="58"/>
                </a:cubicBezTo>
                <a:cubicBezTo>
                  <a:pt x="286" y="58"/>
                  <a:pt x="288" y="56"/>
                  <a:pt x="288" y="52"/>
                </a:cubicBezTo>
                <a:cubicBezTo>
                  <a:pt x="288" y="49"/>
                  <a:pt x="288" y="46"/>
                  <a:pt x="288" y="42"/>
                </a:cubicBezTo>
                <a:cubicBezTo>
                  <a:pt x="288" y="29"/>
                  <a:pt x="288" y="15"/>
                  <a:pt x="289" y="2"/>
                </a:cubicBezTo>
                <a:cubicBezTo>
                  <a:pt x="289" y="1"/>
                  <a:pt x="289" y="1"/>
                  <a:pt x="290" y="0"/>
                </a:cubicBezTo>
                <a:cubicBezTo>
                  <a:pt x="290" y="0"/>
                  <a:pt x="291" y="0"/>
                  <a:pt x="291" y="0"/>
                </a:cubicBezTo>
                <a:close/>
              </a:path>
            </a:pathLst>
          </a:custGeom>
          <a:solidFill>
            <a:srgbClr val="981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7" name="Freeform 97">
            <a:extLst>
              <a:ext uri="{FF2B5EF4-FFF2-40B4-BE49-F238E27FC236}">
                <a16:creationId xmlns:a16="http://schemas.microsoft.com/office/drawing/2014/main" id="{3793B3F2-A8FD-4F8B-9C86-E8CF15923F6A}"/>
              </a:ext>
            </a:extLst>
          </p:cNvPr>
          <p:cNvSpPr>
            <a:spLocks/>
          </p:cNvSpPr>
          <p:nvPr/>
        </p:nvSpPr>
        <p:spPr bwMode="auto">
          <a:xfrm>
            <a:off x="6835775" y="1274763"/>
            <a:ext cx="741363" cy="777875"/>
          </a:xfrm>
          <a:custGeom>
            <a:avLst/>
            <a:gdLst>
              <a:gd name="T0" fmla="*/ 1 w 294"/>
              <a:gd name="T1" fmla="*/ 55 h 308"/>
              <a:gd name="T2" fmla="*/ 11 w 294"/>
              <a:gd name="T3" fmla="*/ 61 h 308"/>
              <a:gd name="T4" fmla="*/ 41 w 294"/>
              <a:gd name="T5" fmla="*/ 60 h 308"/>
              <a:gd name="T6" fmla="*/ 56 w 294"/>
              <a:gd name="T7" fmla="*/ 61 h 308"/>
              <a:gd name="T8" fmla="*/ 74 w 294"/>
              <a:gd name="T9" fmla="*/ 60 h 308"/>
              <a:gd name="T10" fmla="*/ 91 w 294"/>
              <a:gd name="T11" fmla="*/ 61 h 308"/>
              <a:gd name="T12" fmla="*/ 116 w 294"/>
              <a:gd name="T13" fmla="*/ 60 h 308"/>
              <a:gd name="T14" fmla="*/ 276 w 294"/>
              <a:gd name="T15" fmla="*/ 61 h 308"/>
              <a:gd name="T16" fmla="*/ 286 w 294"/>
              <a:gd name="T17" fmla="*/ 61 h 308"/>
              <a:gd name="T18" fmla="*/ 291 w 294"/>
              <a:gd name="T19" fmla="*/ 57 h 308"/>
              <a:gd name="T20" fmla="*/ 291 w 294"/>
              <a:gd name="T21" fmla="*/ 17 h 308"/>
              <a:gd name="T22" fmla="*/ 290 w 294"/>
              <a:gd name="T23" fmla="*/ 0 h 308"/>
              <a:gd name="T24" fmla="*/ 292 w 294"/>
              <a:gd name="T25" fmla="*/ 0 h 308"/>
              <a:gd name="T26" fmla="*/ 292 w 294"/>
              <a:gd name="T27" fmla="*/ 16 h 308"/>
              <a:gd name="T28" fmla="*/ 292 w 294"/>
              <a:gd name="T29" fmla="*/ 33 h 308"/>
              <a:gd name="T30" fmla="*/ 292 w 294"/>
              <a:gd name="T31" fmla="*/ 87 h 308"/>
              <a:gd name="T32" fmla="*/ 293 w 294"/>
              <a:gd name="T33" fmla="*/ 299 h 308"/>
              <a:gd name="T34" fmla="*/ 293 w 294"/>
              <a:gd name="T35" fmla="*/ 305 h 308"/>
              <a:gd name="T36" fmla="*/ 292 w 294"/>
              <a:gd name="T37" fmla="*/ 307 h 308"/>
              <a:gd name="T38" fmla="*/ 292 w 294"/>
              <a:gd name="T39" fmla="*/ 308 h 308"/>
              <a:gd name="T40" fmla="*/ 291 w 294"/>
              <a:gd name="T41" fmla="*/ 301 h 308"/>
              <a:gd name="T42" fmla="*/ 291 w 294"/>
              <a:gd name="T43" fmla="*/ 81 h 308"/>
              <a:gd name="T44" fmla="*/ 283 w 294"/>
              <a:gd name="T45" fmla="*/ 74 h 308"/>
              <a:gd name="T46" fmla="*/ 11 w 294"/>
              <a:gd name="T47" fmla="*/ 74 h 308"/>
              <a:gd name="T48" fmla="*/ 1 w 294"/>
              <a:gd name="T49" fmla="*/ 74 h 308"/>
              <a:gd name="T50" fmla="*/ 1 w 294"/>
              <a:gd name="T51" fmla="*/ 5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4" h="308">
                <a:moveTo>
                  <a:pt x="1" y="55"/>
                </a:moveTo>
                <a:cubicBezTo>
                  <a:pt x="2" y="61"/>
                  <a:pt x="6" y="62"/>
                  <a:pt x="11" y="61"/>
                </a:cubicBezTo>
                <a:cubicBezTo>
                  <a:pt x="21" y="61"/>
                  <a:pt x="31" y="62"/>
                  <a:pt x="41" y="60"/>
                </a:cubicBezTo>
                <a:cubicBezTo>
                  <a:pt x="46" y="60"/>
                  <a:pt x="51" y="61"/>
                  <a:pt x="56" y="61"/>
                </a:cubicBezTo>
                <a:cubicBezTo>
                  <a:pt x="62" y="62"/>
                  <a:pt x="68" y="62"/>
                  <a:pt x="74" y="60"/>
                </a:cubicBezTo>
                <a:cubicBezTo>
                  <a:pt x="80" y="59"/>
                  <a:pt x="85" y="61"/>
                  <a:pt x="91" y="61"/>
                </a:cubicBezTo>
                <a:cubicBezTo>
                  <a:pt x="99" y="62"/>
                  <a:pt x="108" y="60"/>
                  <a:pt x="116" y="60"/>
                </a:cubicBezTo>
                <a:cubicBezTo>
                  <a:pt x="169" y="62"/>
                  <a:pt x="222" y="61"/>
                  <a:pt x="276" y="61"/>
                </a:cubicBezTo>
                <a:cubicBezTo>
                  <a:pt x="279" y="61"/>
                  <a:pt x="283" y="61"/>
                  <a:pt x="286" y="61"/>
                </a:cubicBezTo>
                <a:cubicBezTo>
                  <a:pt x="289" y="62"/>
                  <a:pt x="291" y="61"/>
                  <a:pt x="291" y="57"/>
                </a:cubicBezTo>
                <a:cubicBezTo>
                  <a:pt x="291" y="44"/>
                  <a:pt x="291" y="30"/>
                  <a:pt x="291" y="17"/>
                </a:cubicBezTo>
                <a:cubicBezTo>
                  <a:pt x="291" y="11"/>
                  <a:pt x="292" y="6"/>
                  <a:pt x="290" y="0"/>
                </a:cubicBezTo>
                <a:cubicBezTo>
                  <a:pt x="291" y="0"/>
                  <a:pt x="291" y="0"/>
                  <a:pt x="292" y="0"/>
                </a:cubicBezTo>
                <a:cubicBezTo>
                  <a:pt x="293" y="5"/>
                  <a:pt x="292" y="10"/>
                  <a:pt x="292" y="16"/>
                </a:cubicBezTo>
                <a:cubicBezTo>
                  <a:pt x="293" y="21"/>
                  <a:pt x="292" y="27"/>
                  <a:pt x="292" y="33"/>
                </a:cubicBezTo>
                <a:cubicBezTo>
                  <a:pt x="292" y="51"/>
                  <a:pt x="294" y="69"/>
                  <a:pt x="292" y="87"/>
                </a:cubicBezTo>
                <a:cubicBezTo>
                  <a:pt x="292" y="157"/>
                  <a:pt x="292" y="228"/>
                  <a:pt x="293" y="299"/>
                </a:cubicBezTo>
                <a:cubicBezTo>
                  <a:pt x="293" y="301"/>
                  <a:pt x="292" y="303"/>
                  <a:pt x="293" y="305"/>
                </a:cubicBezTo>
                <a:cubicBezTo>
                  <a:pt x="293" y="306"/>
                  <a:pt x="293" y="306"/>
                  <a:pt x="292" y="307"/>
                </a:cubicBezTo>
                <a:cubicBezTo>
                  <a:pt x="292" y="307"/>
                  <a:pt x="292" y="308"/>
                  <a:pt x="292" y="308"/>
                </a:cubicBezTo>
                <a:cubicBezTo>
                  <a:pt x="290" y="306"/>
                  <a:pt x="291" y="303"/>
                  <a:pt x="291" y="301"/>
                </a:cubicBezTo>
                <a:cubicBezTo>
                  <a:pt x="291" y="228"/>
                  <a:pt x="291" y="155"/>
                  <a:pt x="291" y="81"/>
                </a:cubicBezTo>
                <a:cubicBezTo>
                  <a:pt x="291" y="74"/>
                  <a:pt x="291" y="74"/>
                  <a:pt x="283" y="74"/>
                </a:cubicBezTo>
                <a:cubicBezTo>
                  <a:pt x="193" y="74"/>
                  <a:pt x="102" y="74"/>
                  <a:pt x="11" y="74"/>
                </a:cubicBezTo>
                <a:cubicBezTo>
                  <a:pt x="8" y="74"/>
                  <a:pt x="4" y="74"/>
                  <a:pt x="1" y="74"/>
                </a:cubicBezTo>
                <a:cubicBezTo>
                  <a:pt x="0" y="68"/>
                  <a:pt x="1" y="61"/>
                  <a:pt x="1" y="55"/>
                </a:cubicBezTo>
                <a:close/>
              </a:path>
            </a:pathLst>
          </a:custGeom>
          <a:solidFill>
            <a:srgbClr val="E30F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" name="Freeform 98">
            <a:extLst>
              <a:ext uri="{FF2B5EF4-FFF2-40B4-BE49-F238E27FC236}">
                <a16:creationId xmlns:a16="http://schemas.microsoft.com/office/drawing/2014/main" id="{4F359843-C647-48F4-BFFA-1BE272E33B7C}"/>
              </a:ext>
            </a:extLst>
          </p:cNvPr>
          <p:cNvSpPr>
            <a:spLocks/>
          </p:cNvSpPr>
          <p:nvPr/>
        </p:nvSpPr>
        <p:spPr bwMode="auto">
          <a:xfrm>
            <a:off x="7572375" y="1360488"/>
            <a:ext cx="735013" cy="85725"/>
          </a:xfrm>
          <a:custGeom>
            <a:avLst/>
            <a:gdLst>
              <a:gd name="T0" fmla="*/ 1 w 291"/>
              <a:gd name="T1" fmla="*/ 21 h 34"/>
              <a:gd name="T2" fmla="*/ 3 w 291"/>
              <a:gd name="T3" fmla="*/ 17 h 34"/>
              <a:gd name="T4" fmla="*/ 4 w 291"/>
              <a:gd name="T5" fmla="*/ 9 h 34"/>
              <a:gd name="T6" fmla="*/ 24 w 291"/>
              <a:gd name="T7" fmla="*/ 14 h 34"/>
              <a:gd name="T8" fmla="*/ 24 w 291"/>
              <a:gd name="T9" fmla="*/ 13 h 34"/>
              <a:gd name="T10" fmla="*/ 50 w 291"/>
              <a:gd name="T11" fmla="*/ 14 h 34"/>
              <a:gd name="T12" fmla="*/ 75 w 291"/>
              <a:gd name="T13" fmla="*/ 14 h 34"/>
              <a:gd name="T14" fmla="*/ 101 w 291"/>
              <a:gd name="T15" fmla="*/ 14 h 34"/>
              <a:gd name="T16" fmla="*/ 103 w 291"/>
              <a:gd name="T17" fmla="*/ 14 h 34"/>
              <a:gd name="T18" fmla="*/ 126 w 291"/>
              <a:gd name="T19" fmla="*/ 13 h 34"/>
              <a:gd name="T20" fmla="*/ 136 w 291"/>
              <a:gd name="T21" fmla="*/ 13 h 34"/>
              <a:gd name="T22" fmla="*/ 160 w 291"/>
              <a:gd name="T23" fmla="*/ 14 h 34"/>
              <a:gd name="T24" fmla="*/ 161 w 291"/>
              <a:gd name="T25" fmla="*/ 13 h 34"/>
              <a:gd name="T26" fmla="*/ 185 w 291"/>
              <a:gd name="T27" fmla="*/ 14 h 34"/>
              <a:gd name="T28" fmla="*/ 188 w 291"/>
              <a:gd name="T29" fmla="*/ 14 h 34"/>
              <a:gd name="T30" fmla="*/ 210 w 291"/>
              <a:gd name="T31" fmla="*/ 14 h 34"/>
              <a:gd name="T32" fmla="*/ 219 w 291"/>
              <a:gd name="T33" fmla="*/ 14 h 34"/>
              <a:gd name="T34" fmla="*/ 229 w 291"/>
              <a:gd name="T35" fmla="*/ 13 h 34"/>
              <a:gd name="T36" fmla="*/ 253 w 291"/>
              <a:gd name="T37" fmla="*/ 14 h 34"/>
              <a:gd name="T38" fmla="*/ 257 w 291"/>
              <a:gd name="T39" fmla="*/ 14 h 34"/>
              <a:gd name="T40" fmla="*/ 280 w 291"/>
              <a:gd name="T41" fmla="*/ 15 h 34"/>
              <a:gd name="T42" fmla="*/ 289 w 291"/>
              <a:gd name="T43" fmla="*/ 6 h 34"/>
              <a:gd name="T44" fmla="*/ 291 w 291"/>
              <a:gd name="T45" fmla="*/ 0 h 34"/>
              <a:gd name="T46" fmla="*/ 291 w 291"/>
              <a:gd name="T47" fmla="*/ 14 h 34"/>
              <a:gd name="T48" fmla="*/ 290 w 291"/>
              <a:gd name="T49" fmla="*/ 24 h 34"/>
              <a:gd name="T50" fmla="*/ 284 w 291"/>
              <a:gd name="T51" fmla="*/ 29 h 34"/>
              <a:gd name="T52" fmla="*/ 267 w 291"/>
              <a:gd name="T53" fmla="*/ 29 h 34"/>
              <a:gd name="T54" fmla="*/ 13 w 291"/>
              <a:gd name="T55" fmla="*/ 29 h 34"/>
              <a:gd name="T56" fmla="*/ 4 w 291"/>
              <a:gd name="T57" fmla="*/ 33 h 34"/>
              <a:gd name="T58" fmla="*/ 2 w 291"/>
              <a:gd name="T59" fmla="*/ 34 h 34"/>
              <a:gd name="T60" fmla="*/ 1 w 291"/>
              <a:gd name="T61" fmla="*/ 32 h 34"/>
              <a:gd name="T62" fmla="*/ 1 w 291"/>
              <a:gd name="T63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4">
                <a:moveTo>
                  <a:pt x="1" y="21"/>
                </a:moveTo>
                <a:cubicBezTo>
                  <a:pt x="4" y="20"/>
                  <a:pt x="3" y="18"/>
                  <a:pt x="3" y="17"/>
                </a:cubicBezTo>
                <a:cubicBezTo>
                  <a:pt x="3" y="14"/>
                  <a:pt x="3" y="11"/>
                  <a:pt x="4" y="9"/>
                </a:cubicBezTo>
                <a:cubicBezTo>
                  <a:pt x="7" y="12"/>
                  <a:pt x="20" y="15"/>
                  <a:pt x="24" y="14"/>
                </a:cubicBezTo>
                <a:cubicBezTo>
                  <a:pt x="24" y="14"/>
                  <a:pt x="24" y="13"/>
                  <a:pt x="24" y="13"/>
                </a:cubicBezTo>
                <a:cubicBezTo>
                  <a:pt x="33" y="13"/>
                  <a:pt x="41" y="13"/>
                  <a:pt x="50" y="14"/>
                </a:cubicBezTo>
                <a:cubicBezTo>
                  <a:pt x="58" y="14"/>
                  <a:pt x="67" y="14"/>
                  <a:pt x="75" y="14"/>
                </a:cubicBezTo>
                <a:cubicBezTo>
                  <a:pt x="84" y="14"/>
                  <a:pt x="92" y="14"/>
                  <a:pt x="101" y="14"/>
                </a:cubicBezTo>
                <a:cubicBezTo>
                  <a:pt x="101" y="14"/>
                  <a:pt x="102" y="15"/>
                  <a:pt x="103" y="14"/>
                </a:cubicBezTo>
                <a:cubicBezTo>
                  <a:pt x="110" y="11"/>
                  <a:pt x="118" y="15"/>
                  <a:pt x="126" y="13"/>
                </a:cubicBezTo>
                <a:cubicBezTo>
                  <a:pt x="129" y="12"/>
                  <a:pt x="132" y="13"/>
                  <a:pt x="136" y="13"/>
                </a:cubicBezTo>
                <a:cubicBezTo>
                  <a:pt x="144" y="14"/>
                  <a:pt x="152" y="14"/>
                  <a:pt x="160" y="14"/>
                </a:cubicBezTo>
                <a:cubicBezTo>
                  <a:pt x="160" y="14"/>
                  <a:pt x="161" y="13"/>
                  <a:pt x="161" y="13"/>
                </a:cubicBezTo>
                <a:cubicBezTo>
                  <a:pt x="169" y="15"/>
                  <a:pt x="177" y="12"/>
                  <a:pt x="185" y="14"/>
                </a:cubicBezTo>
                <a:cubicBezTo>
                  <a:pt x="186" y="14"/>
                  <a:pt x="187" y="15"/>
                  <a:pt x="188" y="14"/>
                </a:cubicBezTo>
                <a:cubicBezTo>
                  <a:pt x="195" y="11"/>
                  <a:pt x="203" y="15"/>
                  <a:pt x="210" y="14"/>
                </a:cubicBezTo>
                <a:cubicBezTo>
                  <a:pt x="213" y="14"/>
                  <a:pt x="216" y="13"/>
                  <a:pt x="219" y="14"/>
                </a:cubicBezTo>
                <a:cubicBezTo>
                  <a:pt x="222" y="15"/>
                  <a:pt x="226" y="13"/>
                  <a:pt x="229" y="13"/>
                </a:cubicBezTo>
                <a:cubicBezTo>
                  <a:pt x="237" y="14"/>
                  <a:pt x="245" y="12"/>
                  <a:pt x="253" y="14"/>
                </a:cubicBezTo>
                <a:cubicBezTo>
                  <a:pt x="254" y="14"/>
                  <a:pt x="256" y="15"/>
                  <a:pt x="257" y="14"/>
                </a:cubicBezTo>
                <a:cubicBezTo>
                  <a:pt x="265" y="10"/>
                  <a:pt x="272" y="15"/>
                  <a:pt x="280" y="15"/>
                </a:cubicBezTo>
                <a:cubicBezTo>
                  <a:pt x="285" y="14"/>
                  <a:pt x="288" y="12"/>
                  <a:pt x="289" y="6"/>
                </a:cubicBezTo>
                <a:cubicBezTo>
                  <a:pt x="289" y="4"/>
                  <a:pt x="288" y="1"/>
                  <a:pt x="291" y="0"/>
                </a:cubicBezTo>
                <a:cubicBezTo>
                  <a:pt x="291" y="4"/>
                  <a:pt x="291" y="9"/>
                  <a:pt x="291" y="14"/>
                </a:cubicBezTo>
                <a:cubicBezTo>
                  <a:pt x="290" y="17"/>
                  <a:pt x="290" y="21"/>
                  <a:pt x="290" y="24"/>
                </a:cubicBezTo>
                <a:cubicBezTo>
                  <a:pt x="290" y="28"/>
                  <a:pt x="287" y="30"/>
                  <a:pt x="284" y="29"/>
                </a:cubicBezTo>
                <a:cubicBezTo>
                  <a:pt x="278" y="28"/>
                  <a:pt x="273" y="29"/>
                  <a:pt x="267" y="29"/>
                </a:cubicBezTo>
                <a:cubicBezTo>
                  <a:pt x="182" y="29"/>
                  <a:pt x="98" y="29"/>
                  <a:pt x="13" y="29"/>
                </a:cubicBezTo>
                <a:cubicBezTo>
                  <a:pt x="9" y="29"/>
                  <a:pt x="5" y="28"/>
                  <a:pt x="4" y="33"/>
                </a:cubicBezTo>
                <a:cubicBezTo>
                  <a:pt x="4" y="34"/>
                  <a:pt x="3" y="34"/>
                  <a:pt x="2" y="34"/>
                </a:cubicBezTo>
                <a:cubicBezTo>
                  <a:pt x="1" y="33"/>
                  <a:pt x="0" y="33"/>
                  <a:pt x="1" y="32"/>
                </a:cubicBezTo>
                <a:cubicBezTo>
                  <a:pt x="1" y="28"/>
                  <a:pt x="0" y="24"/>
                  <a:pt x="1" y="21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Freeform 99">
            <a:extLst>
              <a:ext uri="{FF2B5EF4-FFF2-40B4-BE49-F238E27FC236}">
                <a16:creationId xmlns:a16="http://schemas.microsoft.com/office/drawing/2014/main" id="{6D9B552B-148E-4686-835A-58D3F50233CC}"/>
              </a:ext>
            </a:extLst>
          </p:cNvPr>
          <p:cNvSpPr>
            <a:spLocks/>
          </p:cNvSpPr>
          <p:nvPr/>
        </p:nvSpPr>
        <p:spPr bwMode="auto">
          <a:xfrm>
            <a:off x="7572375" y="1355726"/>
            <a:ext cx="735013" cy="138113"/>
          </a:xfrm>
          <a:custGeom>
            <a:avLst/>
            <a:gdLst>
              <a:gd name="T0" fmla="*/ 1 w 291"/>
              <a:gd name="T1" fmla="*/ 23 h 55"/>
              <a:gd name="T2" fmla="*/ 2 w 291"/>
              <a:gd name="T3" fmla="*/ 35 h 55"/>
              <a:gd name="T4" fmla="*/ 3 w 291"/>
              <a:gd name="T5" fmla="*/ 32 h 55"/>
              <a:gd name="T6" fmla="*/ 6 w 291"/>
              <a:gd name="T7" fmla="*/ 29 h 55"/>
              <a:gd name="T8" fmla="*/ 242 w 291"/>
              <a:gd name="T9" fmla="*/ 29 h 55"/>
              <a:gd name="T10" fmla="*/ 278 w 291"/>
              <a:gd name="T11" fmla="*/ 28 h 55"/>
              <a:gd name="T12" fmla="*/ 280 w 291"/>
              <a:gd name="T13" fmla="*/ 29 h 55"/>
              <a:gd name="T14" fmla="*/ 289 w 291"/>
              <a:gd name="T15" fmla="*/ 23 h 55"/>
              <a:gd name="T16" fmla="*/ 291 w 291"/>
              <a:gd name="T17" fmla="*/ 16 h 55"/>
              <a:gd name="T18" fmla="*/ 291 w 291"/>
              <a:gd name="T19" fmla="*/ 53 h 55"/>
              <a:gd name="T20" fmla="*/ 289 w 291"/>
              <a:gd name="T21" fmla="*/ 47 h 55"/>
              <a:gd name="T22" fmla="*/ 284 w 291"/>
              <a:gd name="T23" fmla="*/ 42 h 55"/>
              <a:gd name="T24" fmla="*/ 177 w 291"/>
              <a:gd name="T25" fmla="*/ 42 h 55"/>
              <a:gd name="T26" fmla="*/ 169 w 291"/>
              <a:gd name="T27" fmla="*/ 41 h 55"/>
              <a:gd name="T28" fmla="*/ 165 w 291"/>
              <a:gd name="T29" fmla="*/ 43 h 55"/>
              <a:gd name="T30" fmla="*/ 158 w 291"/>
              <a:gd name="T31" fmla="*/ 42 h 55"/>
              <a:gd name="T32" fmla="*/ 144 w 291"/>
              <a:gd name="T33" fmla="*/ 41 h 55"/>
              <a:gd name="T34" fmla="*/ 9 w 291"/>
              <a:gd name="T35" fmla="*/ 41 h 55"/>
              <a:gd name="T36" fmla="*/ 3 w 291"/>
              <a:gd name="T37" fmla="*/ 41 h 55"/>
              <a:gd name="T38" fmla="*/ 1 w 291"/>
              <a:gd name="T39" fmla="*/ 45 h 55"/>
              <a:gd name="T40" fmla="*/ 1 w 291"/>
              <a:gd name="T41" fmla="*/ 55 h 55"/>
              <a:gd name="T42" fmla="*/ 0 w 291"/>
              <a:gd name="T43" fmla="*/ 55 h 55"/>
              <a:gd name="T44" fmla="*/ 0 w 291"/>
              <a:gd name="T45" fmla="*/ 1 h 55"/>
              <a:gd name="T46" fmla="*/ 1 w 291"/>
              <a:gd name="T47" fmla="*/ 1 h 55"/>
              <a:gd name="T48" fmla="*/ 1 w 291"/>
              <a:gd name="T49" fmla="*/ 2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55">
                <a:moveTo>
                  <a:pt x="1" y="23"/>
                </a:moveTo>
                <a:cubicBezTo>
                  <a:pt x="1" y="27"/>
                  <a:pt x="1" y="31"/>
                  <a:pt x="2" y="35"/>
                </a:cubicBezTo>
                <a:cubicBezTo>
                  <a:pt x="4" y="34"/>
                  <a:pt x="3" y="33"/>
                  <a:pt x="3" y="32"/>
                </a:cubicBezTo>
                <a:cubicBezTo>
                  <a:pt x="3" y="30"/>
                  <a:pt x="4" y="29"/>
                  <a:pt x="6" y="29"/>
                </a:cubicBezTo>
                <a:cubicBezTo>
                  <a:pt x="85" y="29"/>
                  <a:pt x="164" y="29"/>
                  <a:pt x="242" y="29"/>
                </a:cubicBezTo>
                <a:cubicBezTo>
                  <a:pt x="254" y="29"/>
                  <a:pt x="266" y="30"/>
                  <a:pt x="278" y="28"/>
                </a:cubicBezTo>
                <a:cubicBezTo>
                  <a:pt x="279" y="28"/>
                  <a:pt x="280" y="29"/>
                  <a:pt x="280" y="29"/>
                </a:cubicBezTo>
                <a:cubicBezTo>
                  <a:pt x="288" y="31"/>
                  <a:pt x="288" y="31"/>
                  <a:pt x="289" y="23"/>
                </a:cubicBezTo>
                <a:cubicBezTo>
                  <a:pt x="289" y="20"/>
                  <a:pt x="290" y="18"/>
                  <a:pt x="291" y="16"/>
                </a:cubicBezTo>
                <a:cubicBezTo>
                  <a:pt x="291" y="28"/>
                  <a:pt x="291" y="40"/>
                  <a:pt x="291" y="53"/>
                </a:cubicBezTo>
                <a:cubicBezTo>
                  <a:pt x="289" y="51"/>
                  <a:pt x="288" y="49"/>
                  <a:pt x="289" y="47"/>
                </a:cubicBezTo>
                <a:cubicBezTo>
                  <a:pt x="290" y="42"/>
                  <a:pt x="288" y="42"/>
                  <a:pt x="284" y="42"/>
                </a:cubicBezTo>
                <a:cubicBezTo>
                  <a:pt x="248" y="42"/>
                  <a:pt x="213" y="42"/>
                  <a:pt x="177" y="42"/>
                </a:cubicBezTo>
                <a:cubicBezTo>
                  <a:pt x="174" y="42"/>
                  <a:pt x="172" y="42"/>
                  <a:pt x="169" y="41"/>
                </a:cubicBezTo>
                <a:cubicBezTo>
                  <a:pt x="167" y="40"/>
                  <a:pt x="166" y="41"/>
                  <a:pt x="165" y="43"/>
                </a:cubicBezTo>
                <a:cubicBezTo>
                  <a:pt x="163" y="43"/>
                  <a:pt x="161" y="42"/>
                  <a:pt x="158" y="42"/>
                </a:cubicBezTo>
                <a:cubicBezTo>
                  <a:pt x="153" y="41"/>
                  <a:pt x="148" y="41"/>
                  <a:pt x="144" y="41"/>
                </a:cubicBezTo>
                <a:cubicBezTo>
                  <a:pt x="99" y="41"/>
                  <a:pt x="54" y="41"/>
                  <a:pt x="9" y="41"/>
                </a:cubicBezTo>
                <a:cubicBezTo>
                  <a:pt x="7" y="41"/>
                  <a:pt x="5" y="42"/>
                  <a:pt x="3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8"/>
                  <a:pt x="1" y="51"/>
                  <a:pt x="1" y="55"/>
                </a:cubicBezTo>
                <a:cubicBezTo>
                  <a:pt x="1" y="55"/>
                  <a:pt x="0" y="55"/>
                  <a:pt x="0" y="55"/>
                </a:cubicBezTo>
                <a:cubicBezTo>
                  <a:pt x="0" y="37"/>
                  <a:pt x="0" y="19"/>
                  <a:pt x="0" y="1"/>
                </a:cubicBezTo>
                <a:cubicBezTo>
                  <a:pt x="0" y="0"/>
                  <a:pt x="1" y="0"/>
                  <a:pt x="1" y="1"/>
                </a:cubicBezTo>
                <a:cubicBezTo>
                  <a:pt x="1" y="8"/>
                  <a:pt x="1" y="15"/>
                  <a:pt x="1" y="23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Freeform 100">
            <a:extLst>
              <a:ext uri="{FF2B5EF4-FFF2-40B4-BE49-F238E27FC236}">
                <a16:creationId xmlns:a16="http://schemas.microsoft.com/office/drawing/2014/main" id="{9A67CAE4-F9AB-4974-A877-EDB74ED77F6F}"/>
              </a:ext>
            </a:extLst>
          </p:cNvPr>
          <p:cNvSpPr>
            <a:spLocks/>
          </p:cNvSpPr>
          <p:nvPr/>
        </p:nvSpPr>
        <p:spPr bwMode="auto">
          <a:xfrm>
            <a:off x="9827418" y="1520032"/>
            <a:ext cx="17463" cy="1889125"/>
          </a:xfrm>
          <a:custGeom>
            <a:avLst/>
            <a:gdLst>
              <a:gd name="T0" fmla="*/ 0 w 7"/>
              <a:gd name="T1" fmla="*/ 0 h 747"/>
              <a:gd name="T2" fmla="*/ 1 w 7"/>
              <a:gd name="T3" fmla="*/ 0 h 747"/>
              <a:gd name="T4" fmla="*/ 1 w 7"/>
              <a:gd name="T5" fmla="*/ 321 h 747"/>
              <a:gd name="T6" fmla="*/ 1 w 7"/>
              <a:gd name="T7" fmla="*/ 733 h 747"/>
              <a:gd name="T8" fmla="*/ 1 w 7"/>
              <a:gd name="T9" fmla="*/ 738 h 747"/>
              <a:gd name="T10" fmla="*/ 7 w 7"/>
              <a:gd name="T11" fmla="*/ 743 h 747"/>
              <a:gd name="T12" fmla="*/ 0 w 7"/>
              <a:gd name="T13" fmla="*/ 747 h 747"/>
              <a:gd name="T14" fmla="*/ 0 w 7"/>
              <a:gd name="T15" fmla="*/ 738 h 747"/>
              <a:gd name="T16" fmla="*/ 0 w 7"/>
              <a:gd name="T17" fmla="*/ 163 h 747"/>
              <a:gd name="T18" fmla="*/ 0 w 7"/>
              <a:gd name="T19" fmla="*/ 6 h 747"/>
              <a:gd name="T20" fmla="*/ 0 w 7"/>
              <a:gd name="T21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747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07"/>
                  <a:pt x="1" y="214"/>
                  <a:pt x="1" y="321"/>
                </a:cubicBezTo>
                <a:cubicBezTo>
                  <a:pt x="1" y="458"/>
                  <a:pt x="1" y="596"/>
                  <a:pt x="1" y="733"/>
                </a:cubicBezTo>
                <a:cubicBezTo>
                  <a:pt x="1" y="734"/>
                  <a:pt x="1" y="736"/>
                  <a:pt x="1" y="738"/>
                </a:cubicBezTo>
                <a:cubicBezTo>
                  <a:pt x="0" y="742"/>
                  <a:pt x="2" y="744"/>
                  <a:pt x="7" y="743"/>
                </a:cubicBezTo>
                <a:cubicBezTo>
                  <a:pt x="5" y="744"/>
                  <a:pt x="3" y="745"/>
                  <a:pt x="0" y="747"/>
                </a:cubicBezTo>
                <a:cubicBezTo>
                  <a:pt x="0" y="743"/>
                  <a:pt x="0" y="740"/>
                  <a:pt x="0" y="738"/>
                </a:cubicBezTo>
                <a:cubicBezTo>
                  <a:pt x="0" y="546"/>
                  <a:pt x="0" y="355"/>
                  <a:pt x="0" y="163"/>
                </a:cubicBezTo>
                <a:cubicBezTo>
                  <a:pt x="0" y="111"/>
                  <a:pt x="0" y="58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B32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" name="Freeform 101">
            <a:extLst>
              <a:ext uri="{FF2B5EF4-FFF2-40B4-BE49-F238E27FC236}">
                <a16:creationId xmlns:a16="http://schemas.microsoft.com/office/drawing/2014/main" id="{9301AA8D-D62B-4FF9-9731-A40D7ABA862A}"/>
              </a:ext>
            </a:extLst>
          </p:cNvPr>
          <p:cNvSpPr>
            <a:spLocks/>
          </p:cNvSpPr>
          <p:nvPr/>
        </p:nvSpPr>
        <p:spPr bwMode="auto">
          <a:xfrm>
            <a:off x="7572375" y="1493838"/>
            <a:ext cx="735013" cy="558800"/>
          </a:xfrm>
          <a:custGeom>
            <a:avLst/>
            <a:gdLst>
              <a:gd name="T0" fmla="*/ 0 w 291"/>
              <a:gd name="T1" fmla="*/ 0 h 221"/>
              <a:gd name="T2" fmla="*/ 1 w 291"/>
              <a:gd name="T3" fmla="*/ 0 h 221"/>
              <a:gd name="T4" fmla="*/ 1 w 291"/>
              <a:gd name="T5" fmla="*/ 91 h 221"/>
              <a:gd name="T6" fmla="*/ 1 w 291"/>
              <a:gd name="T7" fmla="*/ 212 h 221"/>
              <a:gd name="T8" fmla="*/ 8 w 291"/>
              <a:gd name="T9" fmla="*/ 219 h 221"/>
              <a:gd name="T10" fmla="*/ 284 w 291"/>
              <a:gd name="T11" fmla="*/ 219 h 221"/>
              <a:gd name="T12" fmla="*/ 291 w 291"/>
              <a:gd name="T13" fmla="*/ 217 h 221"/>
              <a:gd name="T14" fmla="*/ 288 w 291"/>
              <a:gd name="T15" fmla="*/ 220 h 221"/>
              <a:gd name="T16" fmla="*/ 283 w 291"/>
              <a:gd name="T17" fmla="*/ 220 h 221"/>
              <a:gd name="T18" fmla="*/ 6 w 291"/>
              <a:gd name="T19" fmla="*/ 220 h 221"/>
              <a:gd name="T20" fmla="*/ 1 w 291"/>
              <a:gd name="T21" fmla="*/ 220 h 221"/>
              <a:gd name="T22" fmla="*/ 0 w 291"/>
              <a:gd name="T23" fmla="*/ 214 h 221"/>
              <a:gd name="T24" fmla="*/ 0 w 291"/>
              <a:gd name="T25" fmla="*/ 4 h 221"/>
              <a:gd name="T26" fmla="*/ 0 w 291"/>
              <a:gd name="T2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1" h="22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30"/>
                  <a:pt x="1" y="61"/>
                  <a:pt x="1" y="91"/>
                </a:cubicBezTo>
                <a:cubicBezTo>
                  <a:pt x="1" y="131"/>
                  <a:pt x="1" y="171"/>
                  <a:pt x="1" y="212"/>
                </a:cubicBezTo>
                <a:cubicBezTo>
                  <a:pt x="1" y="219"/>
                  <a:pt x="1" y="219"/>
                  <a:pt x="8" y="219"/>
                </a:cubicBezTo>
                <a:cubicBezTo>
                  <a:pt x="100" y="219"/>
                  <a:pt x="192" y="219"/>
                  <a:pt x="284" y="219"/>
                </a:cubicBezTo>
                <a:cubicBezTo>
                  <a:pt x="286" y="219"/>
                  <a:pt x="289" y="219"/>
                  <a:pt x="291" y="217"/>
                </a:cubicBezTo>
                <a:cubicBezTo>
                  <a:pt x="291" y="220"/>
                  <a:pt x="290" y="220"/>
                  <a:pt x="288" y="220"/>
                </a:cubicBezTo>
                <a:cubicBezTo>
                  <a:pt x="286" y="220"/>
                  <a:pt x="285" y="220"/>
                  <a:pt x="283" y="220"/>
                </a:cubicBezTo>
                <a:cubicBezTo>
                  <a:pt x="191" y="220"/>
                  <a:pt x="98" y="220"/>
                  <a:pt x="6" y="220"/>
                </a:cubicBezTo>
                <a:cubicBezTo>
                  <a:pt x="4" y="220"/>
                  <a:pt x="2" y="221"/>
                  <a:pt x="1" y="220"/>
                </a:cubicBezTo>
                <a:cubicBezTo>
                  <a:pt x="0" y="218"/>
                  <a:pt x="0" y="216"/>
                  <a:pt x="0" y="214"/>
                </a:cubicBezTo>
                <a:cubicBezTo>
                  <a:pt x="0" y="144"/>
                  <a:pt x="0" y="74"/>
                  <a:pt x="0" y="4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2436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2" name="Freeform 102">
            <a:extLst>
              <a:ext uri="{FF2B5EF4-FFF2-40B4-BE49-F238E27FC236}">
                <a16:creationId xmlns:a16="http://schemas.microsoft.com/office/drawing/2014/main" id="{D7A10420-6C98-45B7-BC8A-D115239943BC}"/>
              </a:ext>
            </a:extLst>
          </p:cNvPr>
          <p:cNvSpPr>
            <a:spLocks/>
          </p:cNvSpPr>
          <p:nvPr/>
        </p:nvSpPr>
        <p:spPr bwMode="auto">
          <a:xfrm>
            <a:off x="9827418" y="1329532"/>
            <a:ext cx="731838" cy="85725"/>
          </a:xfrm>
          <a:custGeom>
            <a:avLst/>
            <a:gdLst>
              <a:gd name="T0" fmla="*/ 1 w 290"/>
              <a:gd name="T1" fmla="*/ 34 h 34"/>
              <a:gd name="T2" fmla="*/ 0 w 290"/>
              <a:gd name="T3" fmla="*/ 34 h 34"/>
              <a:gd name="T4" fmla="*/ 0 w 290"/>
              <a:gd name="T5" fmla="*/ 4 h 34"/>
              <a:gd name="T6" fmla="*/ 3 w 290"/>
              <a:gd name="T7" fmla="*/ 1 h 34"/>
              <a:gd name="T8" fmla="*/ 5 w 290"/>
              <a:gd name="T9" fmla="*/ 1 h 34"/>
              <a:gd name="T10" fmla="*/ 285 w 290"/>
              <a:gd name="T11" fmla="*/ 1 h 34"/>
              <a:gd name="T12" fmla="*/ 290 w 290"/>
              <a:gd name="T13" fmla="*/ 1 h 34"/>
              <a:gd name="T14" fmla="*/ 290 w 290"/>
              <a:gd name="T15" fmla="*/ 2 h 34"/>
              <a:gd name="T16" fmla="*/ 280 w 290"/>
              <a:gd name="T17" fmla="*/ 4 h 34"/>
              <a:gd name="T18" fmla="*/ 79 w 290"/>
              <a:gd name="T19" fmla="*/ 4 h 34"/>
              <a:gd name="T20" fmla="*/ 11 w 290"/>
              <a:gd name="T21" fmla="*/ 4 h 34"/>
              <a:gd name="T22" fmla="*/ 3 w 290"/>
              <a:gd name="T23" fmla="*/ 12 h 34"/>
              <a:gd name="T24" fmla="*/ 3 w 290"/>
              <a:gd name="T25" fmla="*/ 27 h 34"/>
              <a:gd name="T26" fmla="*/ 1 w 290"/>
              <a:gd name="T2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0" h="34">
                <a:moveTo>
                  <a:pt x="1" y="34"/>
                </a:moveTo>
                <a:cubicBezTo>
                  <a:pt x="1" y="34"/>
                  <a:pt x="0" y="34"/>
                  <a:pt x="0" y="34"/>
                </a:cubicBezTo>
                <a:cubicBezTo>
                  <a:pt x="0" y="24"/>
                  <a:pt x="0" y="14"/>
                  <a:pt x="0" y="4"/>
                </a:cubicBezTo>
                <a:cubicBezTo>
                  <a:pt x="0" y="2"/>
                  <a:pt x="0" y="0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99" y="1"/>
                  <a:pt x="192" y="1"/>
                  <a:pt x="285" y="1"/>
                </a:cubicBezTo>
                <a:cubicBezTo>
                  <a:pt x="287" y="1"/>
                  <a:pt x="288" y="1"/>
                  <a:pt x="290" y="1"/>
                </a:cubicBezTo>
                <a:cubicBezTo>
                  <a:pt x="290" y="1"/>
                  <a:pt x="290" y="2"/>
                  <a:pt x="290" y="2"/>
                </a:cubicBezTo>
                <a:cubicBezTo>
                  <a:pt x="287" y="4"/>
                  <a:pt x="284" y="4"/>
                  <a:pt x="280" y="4"/>
                </a:cubicBezTo>
                <a:cubicBezTo>
                  <a:pt x="213" y="4"/>
                  <a:pt x="146" y="4"/>
                  <a:pt x="79" y="4"/>
                </a:cubicBezTo>
                <a:cubicBezTo>
                  <a:pt x="56" y="4"/>
                  <a:pt x="34" y="4"/>
                  <a:pt x="11" y="4"/>
                </a:cubicBezTo>
                <a:cubicBezTo>
                  <a:pt x="3" y="4"/>
                  <a:pt x="3" y="4"/>
                  <a:pt x="3" y="12"/>
                </a:cubicBezTo>
                <a:cubicBezTo>
                  <a:pt x="3" y="17"/>
                  <a:pt x="3" y="22"/>
                  <a:pt x="3" y="27"/>
                </a:cubicBezTo>
                <a:cubicBezTo>
                  <a:pt x="3" y="30"/>
                  <a:pt x="3" y="32"/>
                  <a:pt x="1" y="34"/>
                </a:cubicBezTo>
                <a:close/>
              </a:path>
            </a:pathLst>
          </a:custGeom>
          <a:solidFill>
            <a:srgbClr val="BF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Freeform 103">
            <a:extLst>
              <a:ext uri="{FF2B5EF4-FFF2-40B4-BE49-F238E27FC236}">
                <a16:creationId xmlns:a16="http://schemas.microsoft.com/office/drawing/2014/main" id="{98562B85-5BDF-4F7F-93A4-5952BAD79F59}"/>
              </a:ext>
            </a:extLst>
          </p:cNvPr>
          <p:cNvSpPr>
            <a:spLocks/>
          </p:cNvSpPr>
          <p:nvPr/>
        </p:nvSpPr>
        <p:spPr bwMode="auto">
          <a:xfrm>
            <a:off x="7572375" y="2051051"/>
            <a:ext cx="727075" cy="0"/>
          </a:xfrm>
          <a:custGeom>
            <a:avLst/>
            <a:gdLst>
              <a:gd name="T0" fmla="*/ 1 w 288"/>
              <a:gd name="T1" fmla="*/ 154 w 288"/>
              <a:gd name="T2" fmla="*/ 284 w 288"/>
              <a:gd name="T3" fmla="*/ 288 w 288"/>
              <a:gd name="T4" fmla="*/ 284 w 288"/>
              <a:gd name="T5" fmla="*/ 4 w 288"/>
              <a:gd name="T6" fmla="*/ 0 w 288"/>
              <a:gd name="T7" fmla="*/ 1 w 28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288">
                <a:moveTo>
                  <a:pt x="1" y="0"/>
                </a:moveTo>
                <a:cubicBezTo>
                  <a:pt x="52" y="0"/>
                  <a:pt x="103" y="0"/>
                  <a:pt x="154" y="0"/>
                </a:cubicBezTo>
                <a:cubicBezTo>
                  <a:pt x="197" y="0"/>
                  <a:pt x="241" y="0"/>
                  <a:pt x="284" y="0"/>
                </a:cubicBezTo>
                <a:cubicBezTo>
                  <a:pt x="285" y="0"/>
                  <a:pt x="287" y="0"/>
                  <a:pt x="288" y="0"/>
                </a:cubicBezTo>
                <a:cubicBezTo>
                  <a:pt x="287" y="0"/>
                  <a:pt x="285" y="0"/>
                  <a:pt x="284" y="0"/>
                </a:cubicBezTo>
                <a:cubicBezTo>
                  <a:pt x="190" y="0"/>
                  <a:pt x="97" y="0"/>
                  <a:pt x="4" y="0"/>
                </a:cubicBezTo>
                <a:cubicBezTo>
                  <a:pt x="3" y="0"/>
                  <a:pt x="2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" name="Freeform 104">
            <a:extLst>
              <a:ext uri="{FF2B5EF4-FFF2-40B4-BE49-F238E27FC236}">
                <a16:creationId xmlns:a16="http://schemas.microsoft.com/office/drawing/2014/main" id="{CF5AE6C0-2F2B-4AB5-9BF5-914EC200D10A}"/>
              </a:ext>
            </a:extLst>
          </p:cNvPr>
          <p:cNvSpPr>
            <a:spLocks/>
          </p:cNvSpPr>
          <p:nvPr/>
        </p:nvSpPr>
        <p:spPr bwMode="auto">
          <a:xfrm>
            <a:off x="7572375" y="1274763"/>
            <a:ext cx="3175" cy="82550"/>
          </a:xfrm>
          <a:custGeom>
            <a:avLst/>
            <a:gdLst>
              <a:gd name="T0" fmla="*/ 1 w 1"/>
              <a:gd name="T1" fmla="*/ 33 h 33"/>
              <a:gd name="T2" fmla="*/ 0 w 1"/>
              <a:gd name="T3" fmla="*/ 33 h 33"/>
              <a:gd name="T4" fmla="*/ 0 w 1"/>
              <a:gd name="T5" fmla="*/ 33 h 33"/>
              <a:gd name="T6" fmla="*/ 0 w 1"/>
              <a:gd name="T7" fmla="*/ 0 h 33"/>
              <a:gd name="T8" fmla="*/ 1 w 1"/>
              <a:gd name="T9" fmla="*/ 0 h 33"/>
              <a:gd name="T10" fmla="*/ 1 w 1"/>
              <a:gd name="T1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3">
                <a:moveTo>
                  <a:pt x="1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11"/>
                  <a:pt x="1" y="22"/>
                  <a:pt x="1" y="33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5" name="Freeform 105">
            <a:extLst>
              <a:ext uri="{FF2B5EF4-FFF2-40B4-BE49-F238E27FC236}">
                <a16:creationId xmlns:a16="http://schemas.microsoft.com/office/drawing/2014/main" id="{478B00E0-0D7D-4494-B217-13448EA073F0}"/>
              </a:ext>
            </a:extLst>
          </p:cNvPr>
          <p:cNvSpPr>
            <a:spLocks/>
          </p:cNvSpPr>
          <p:nvPr/>
        </p:nvSpPr>
        <p:spPr bwMode="auto">
          <a:xfrm>
            <a:off x="10718006" y="1513682"/>
            <a:ext cx="422275" cy="420688"/>
          </a:xfrm>
          <a:custGeom>
            <a:avLst/>
            <a:gdLst>
              <a:gd name="T0" fmla="*/ 98 w 167"/>
              <a:gd name="T1" fmla="*/ 2 h 166"/>
              <a:gd name="T2" fmla="*/ 103 w 167"/>
              <a:gd name="T3" fmla="*/ 1 h 166"/>
              <a:gd name="T4" fmla="*/ 103 w 167"/>
              <a:gd name="T5" fmla="*/ 57 h 166"/>
              <a:gd name="T6" fmla="*/ 107 w 167"/>
              <a:gd name="T7" fmla="*/ 63 h 166"/>
              <a:gd name="T8" fmla="*/ 163 w 167"/>
              <a:gd name="T9" fmla="*/ 80 h 166"/>
              <a:gd name="T10" fmla="*/ 167 w 167"/>
              <a:gd name="T11" fmla="*/ 82 h 166"/>
              <a:gd name="T12" fmla="*/ 112 w 167"/>
              <a:gd name="T13" fmla="*/ 99 h 166"/>
              <a:gd name="T14" fmla="*/ 103 w 167"/>
              <a:gd name="T15" fmla="*/ 111 h 166"/>
              <a:gd name="T16" fmla="*/ 103 w 167"/>
              <a:gd name="T17" fmla="*/ 166 h 166"/>
              <a:gd name="T18" fmla="*/ 99 w 167"/>
              <a:gd name="T19" fmla="*/ 163 h 166"/>
              <a:gd name="T20" fmla="*/ 67 w 167"/>
              <a:gd name="T21" fmla="*/ 119 h 166"/>
              <a:gd name="T22" fmla="*/ 59 w 167"/>
              <a:gd name="T23" fmla="*/ 116 h 166"/>
              <a:gd name="T24" fmla="*/ 0 w 167"/>
              <a:gd name="T25" fmla="*/ 135 h 166"/>
              <a:gd name="T26" fmla="*/ 12 w 167"/>
              <a:gd name="T27" fmla="*/ 119 h 166"/>
              <a:gd name="T28" fmla="*/ 36 w 167"/>
              <a:gd name="T29" fmla="*/ 86 h 166"/>
              <a:gd name="T30" fmla="*/ 36 w 167"/>
              <a:gd name="T31" fmla="*/ 77 h 166"/>
              <a:gd name="T32" fmla="*/ 0 w 167"/>
              <a:gd name="T33" fmla="*/ 28 h 166"/>
              <a:gd name="T34" fmla="*/ 16 w 167"/>
              <a:gd name="T35" fmla="*/ 33 h 166"/>
              <a:gd name="T36" fmla="*/ 60 w 167"/>
              <a:gd name="T37" fmla="*/ 47 h 166"/>
              <a:gd name="T38" fmla="*/ 65 w 167"/>
              <a:gd name="T39" fmla="*/ 47 h 166"/>
              <a:gd name="T40" fmla="*/ 98 w 167"/>
              <a:gd name="T41" fmla="*/ 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66">
                <a:moveTo>
                  <a:pt x="98" y="2"/>
                </a:moveTo>
                <a:cubicBezTo>
                  <a:pt x="99" y="1"/>
                  <a:pt x="101" y="0"/>
                  <a:pt x="103" y="1"/>
                </a:cubicBezTo>
                <a:cubicBezTo>
                  <a:pt x="103" y="20"/>
                  <a:pt x="103" y="38"/>
                  <a:pt x="103" y="57"/>
                </a:cubicBezTo>
                <a:cubicBezTo>
                  <a:pt x="103" y="61"/>
                  <a:pt x="105" y="62"/>
                  <a:pt x="107" y="63"/>
                </a:cubicBezTo>
                <a:cubicBezTo>
                  <a:pt x="126" y="68"/>
                  <a:pt x="144" y="74"/>
                  <a:pt x="163" y="80"/>
                </a:cubicBezTo>
                <a:cubicBezTo>
                  <a:pt x="164" y="81"/>
                  <a:pt x="165" y="81"/>
                  <a:pt x="167" y="82"/>
                </a:cubicBezTo>
                <a:cubicBezTo>
                  <a:pt x="148" y="88"/>
                  <a:pt x="130" y="93"/>
                  <a:pt x="112" y="99"/>
                </a:cubicBezTo>
                <a:cubicBezTo>
                  <a:pt x="101" y="103"/>
                  <a:pt x="103" y="100"/>
                  <a:pt x="103" y="111"/>
                </a:cubicBezTo>
                <a:cubicBezTo>
                  <a:pt x="103" y="129"/>
                  <a:pt x="103" y="148"/>
                  <a:pt x="103" y="166"/>
                </a:cubicBezTo>
                <a:cubicBezTo>
                  <a:pt x="101" y="166"/>
                  <a:pt x="100" y="164"/>
                  <a:pt x="99" y="163"/>
                </a:cubicBezTo>
                <a:cubicBezTo>
                  <a:pt x="89" y="148"/>
                  <a:pt x="78" y="134"/>
                  <a:pt x="67" y="119"/>
                </a:cubicBezTo>
                <a:cubicBezTo>
                  <a:pt x="65" y="115"/>
                  <a:pt x="63" y="115"/>
                  <a:pt x="59" y="116"/>
                </a:cubicBezTo>
                <a:cubicBezTo>
                  <a:pt x="40" y="122"/>
                  <a:pt x="21" y="128"/>
                  <a:pt x="0" y="135"/>
                </a:cubicBezTo>
                <a:cubicBezTo>
                  <a:pt x="5" y="129"/>
                  <a:pt x="8" y="124"/>
                  <a:pt x="12" y="119"/>
                </a:cubicBezTo>
                <a:cubicBezTo>
                  <a:pt x="20" y="108"/>
                  <a:pt x="28" y="97"/>
                  <a:pt x="36" y="86"/>
                </a:cubicBezTo>
                <a:cubicBezTo>
                  <a:pt x="39" y="83"/>
                  <a:pt x="39" y="80"/>
                  <a:pt x="36" y="77"/>
                </a:cubicBezTo>
                <a:cubicBezTo>
                  <a:pt x="24" y="61"/>
                  <a:pt x="13" y="45"/>
                  <a:pt x="0" y="28"/>
                </a:cubicBezTo>
                <a:cubicBezTo>
                  <a:pt x="6" y="30"/>
                  <a:pt x="11" y="32"/>
                  <a:pt x="16" y="33"/>
                </a:cubicBezTo>
                <a:cubicBezTo>
                  <a:pt x="30" y="38"/>
                  <a:pt x="45" y="43"/>
                  <a:pt x="60" y="47"/>
                </a:cubicBezTo>
                <a:cubicBezTo>
                  <a:pt x="61" y="48"/>
                  <a:pt x="63" y="49"/>
                  <a:pt x="65" y="47"/>
                </a:cubicBezTo>
                <a:cubicBezTo>
                  <a:pt x="76" y="32"/>
                  <a:pt x="87" y="18"/>
                  <a:pt x="98" y="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7" name="Freeform 107">
            <a:extLst>
              <a:ext uri="{FF2B5EF4-FFF2-40B4-BE49-F238E27FC236}">
                <a16:creationId xmlns:a16="http://schemas.microsoft.com/office/drawing/2014/main" id="{1EEE7958-CA24-4FAA-B2AC-BDF370899257}"/>
              </a:ext>
            </a:extLst>
          </p:cNvPr>
          <p:cNvSpPr>
            <a:spLocks/>
          </p:cNvSpPr>
          <p:nvPr/>
        </p:nvSpPr>
        <p:spPr bwMode="auto">
          <a:xfrm>
            <a:off x="7729538" y="1454151"/>
            <a:ext cx="419100" cy="427038"/>
          </a:xfrm>
          <a:custGeom>
            <a:avLst/>
            <a:gdLst>
              <a:gd name="T0" fmla="*/ 98 w 166"/>
              <a:gd name="T1" fmla="*/ 2 h 169"/>
              <a:gd name="T2" fmla="*/ 103 w 166"/>
              <a:gd name="T3" fmla="*/ 4 h 169"/>
              <a:gd name="T4" fmla="*/ 103 w 166"/>
              <a:gd name="T5" fmla="*/ 59 h 169"/>
              <a:gd name="T6" fmla="*/ 107 w 166"/>
              <a:gd name="T7" fmla="*/ 63 h 169"/>
              <a:gd name="T8" fmla="*/ 160 w 166"/>
              <a:gd name="T9" fmla="*/ 80 h 169"/>
              <a:gd name="T10" fmla="*/ 166 w 166"/>
              <a:gd name="T11" fmla="*/ 83 h 169"/>
              <a:gd name="T12" fmla="*/ 109 w 166"/>
              <a:gd name="T13" fmla="*/ 101 h 169"/>
              <a:gd name="T14" fmla="*/ 103 w 166"/>
              <a:gd name="T15" fmla="*/ 109 h 169"/>
              <a:gd name="T16" fmla="*/ 103 w 166"/>
              <a:gd name="T17" fmla="*/ 169 h 169"/>
              <a:gd name="T18" fmla="*/ 87 w 166"/>
              <a:gd name="T19" fmla="*/ 147 h 169"/>
              <a:gd name="T20" fmla="*/ 66 w 166"/>
              <a:gd name="T21" fmla="*/ 119 h 169"/>
              <a:gd name="T22" fmla="*/ 59 w 166"/>
              <a:gd name="T23" fmla="*/ 117 h 169"/>
              <a:gd name="T24" fmla="*/ 0 w 166"/>
              <a:gd name="T25" fmla="*/ 136 h 169"/>
              <a:gd name="T26" fmla="*/ 15 w 166"/>
              <a:gd name="T27" fmla="*/ 115 h 169"/>
              <a:gd name="T28" fmla="*/ 37 w 166"/>
              <a:gd name="T29" fmla="*/ 86 h 169"/>
              <a:gd name="T30" fmla="*/ 37 w 166"/>
              <a:gd name="T31" fmla="*/ 79 h 169"/>
              <a:gd name="T32" fmla="*/ 5 w 166"/>
              <a:gd name="T33" fmla="*/ 36 h 169"/>
              <a:gd name="T34" fmla="*/ 0 w 166"/>
              <a:gd name="T35" fmla="*/ 29 h 169"/>
              <a:gd name="T36" fmla="*/ 40 w 166"/>
              <a:gd name="T37" fmla="*/ 42 h 169"/>
              <a:gd name="T38" fmla="*/ 61 w 166"/>
              <a:gd name="T39" fmla="*/ 49 h 169"/>
              <a:gd name="T40" fmla="*/ 65 w 166"/>
              <a:gd name="T41" fmla="*/ 47 h 169"/>
              <a:gd name="T42" fmla="*/ 92 w 166"/>
              <a:gd name="T43" fmla="*/ 10 h 169"/>
              <a:gd name="T44" fmla="*/ 98 w 166"/>
              <a:gd name="T45" fmla="*/ 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6" h="169">
                <a:moveTo>
                  <a:pt x="98" y="2"/>
                </a:moveTo>
                <a:cubicBezTo>
                  <a:pt x="100" y="2"/>
                  <a:pt x="103" y="0"/>
                  <a:pt x="103" y="4"/>
                </a:cubicBezTo>
                <a:cubicBezTo>
                  <a:pt x="103" y="23"/>
                  <a:pt x="103" y="41"/>
                  <a:pt x="103" y="59"/>
                </a:cubicBezTo>
                <a:cubicBezTo>
                  <a:pt x="103" y="63"/>
                  <a:pt x="105" y="63"/>
                  <a:pt x="107" y="63"/>
                </a:cubicBezTo>
                <a:cubicBezTo>
                  <a:pt x="125" y="69"/>
                  <a:pt x="142" y="75"/>
                  <a:pt x="160" y="80"/>
                </a:cubicBezTo>
                <a:cubicBezTo>
                  <a:pt x="162" y="81"/>
                  <a:pt x="164" y="82"/>
                  <a:pt x="166" y="83"/>
                </a:cubicBezTo>
                <a:cubicBezTo>
                  <a:pt x="146" y="89"/>
                  <a:pt x="127" y="95"/>
                  <a:pt x="109" y="101"/>
                </a:cubicBezTo>
                <a:cubicBezTo>
                  <a:pt x="104" y="102"/>
                  <a:pt x="103" y="104"/>
                  <a:pt x="103" y="109"/>
                </a:cubicBezTo>
                <a:cubicBezTo>
                  <a:pt x="103" y="128"/>
                  <a:pt x="103" y="148"/>
                  <a:pt x="103" y="169"/>
                </a:cubicBezTo>
                <a:cubicBezTo>
                  <a:pt x="97" y="161"/>
                  <a:pt x="92" y="154"/>
                  <a:pt x="87" y="147"/>
                </a:cubicBezTo>
                <a:cubicBezTo>
                  <a:pt x="80" y="138"/>
                  <a:pt x="73" y="128"/>
                  <a:pt x="66" y="119"/>
                </a:cubicBezTo>
                <a:cubicBezTo>
                  <a:pt x="64" y="116"/>
                  <a:pt x="63" y="116"/>
                  <a:pt x="59" y="117"/>
                </a:cubicBezTo>
                <a:cubicBezTo>
                  <a:pt x="40" y="123"/>
                  <a:pt x="21" y="129"/>
                  <a:pt x="0" y="136"/>
                </a:cubicBezTo>
                <a:cubicBezTo>
                  <a:pt x="6" y="128"/>
                  <a:pt x="10" y="122"/>
                  <a:pt x="15" y="115"/>
                </a:cubicBezTo>
                <a:cubicBezTo>
                  <a:pt x="22" y="106"/>
                  <a:pt x="29" y="96"/>
                  <a:pt x="37" y="86"/>
                </a:cubicBezTo>
                <a:cubicBezTo>
                  <a:pt x="39" y="84"/>
                  <a:pt x="39" y="82"/>
                  <a:pt x="37" y="79"/>
                </a:cubicBezTo>
                <a:cubicBezTo>
                  <a:pt x="26" y="65"/>
                  <a:pt x="15" y="50"/>
                  <a:pt x="5" y="36"/>
                </a:cubicBezTo>
                <a:cubicBezTo>
                  <a:pt x="4" y="34"/>
                  <a:pt x="2" y="32"/>
                  <a:pt x="0" y="29"/>
                </a:cubicBezTo>
                <a:cubicBezTo>
                  <a:pt x="14" y="34"/>
                  <a:pt x="27" y="38"/>
                  <a:pt x="40" y="42"/>
                </a:cubicBezTo>
                <a:cubicBezTo>
                  <a:pt x="47" y="44"/>
                  <a:pt x="54" y="46"/>
                  <a:pt x="61" y="49"/>
                </a:cubicBezTo>
                <a:cubicBezTo>
                  <a:pt x="63" y="49"/>
                  <a:pt x="64" y="49"/>
                  <a:pt x="65" y="47"/>
                </a:cubicBezTo>
                <a:cubicBezTo>
                  <a:pt x="74" y="35"/>
                  <a:pt x="83" y="22"/>
                  <a:pt x="92" y="10"/>
                </a:cubicBezTo>
                <a:cubicBezTo>
                  <a:pt x="93" y="6"/>
                  <a:pt x="95" y="4"/>
                  <a:pt x="98" y="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8" name="Freeform 108">
            <a:extLst>
              <a:ext uri="{FF2B5EF4-FFF2-40B4-BE49-F238E27FC236}">
                <a16:creationId xmlns:a16="http://schemas.microsoft.com/office/drawing/2014/main" id="{18DACF57-88F0-4F87-B823-F7B62EF6FB0D}"/>
              </a:ext>
            </a:extLst>
          </p:cNvPr>
          <p:cNvSpPr>
            <a:spLocks/>
          </p:cNvSpPr>
          <p:nvPr/>
        </p:nvSpPr>
        <p:spPr bwMode="auto">
          <a:xfrm>
            <a:off x="7580313" y="1458913"/>
            <a:ext cx="396875" cy="20638"/>
          </a:xfrm>
          <a:custGeom>
            <a:avLst/>
            <a:gdLst>
              <a:gd name="T0" fmla="*/ 157 w 157"/>
              <a:gd name="T1" fmla="*/ 0 h 8"/>
              <a:gd name="T2" fmla="*/ 151 w 157"/>
              <a:gd name="T3" fmla="*/ 8 h 8"/>
              <a:gd name="T4" fmla="*/ 142 w 157"/>
              <a:gd name="T5" fmla="*/ 1 h 8"/>
              <a:gd name="T6" fmla="*/ 5 w 157"/>
              <a:gd name="T7" fmla="*/ 1 h 8"/>
              <a:gd name="T8" fmla="*/ 0 w 157"/>
              <a:gd name="T9" fmla="*/ 0 h 8"/>
              <a:gd name="T10" fmla="*/ 154 w 157"/>
              <a:gd name="T11" fmla="*/ 0 h 8"/>
              <a:gd name="T12" fmla="*/ 157 w 157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8">
                <a:moveTo>
                  <a:pt x="157" y="0"/>
                </a:moveTo>
                <a:cubicBezTo>
                  <a:pt x="155" y="3"/>
                  <a:pt x="153" y="5"/>
                  <a:pt x="151" y="8"/>
                </a:cubicBezTo>
                <a:cubicBezTo>
                  <a:pt x="152" y="0"/>
                  <a:pt x="147" y="1"/>
                  <a:pt x="142" y="1"/>
                </a:cubicBezTo>
                <a:cubicBezTo>
                  <a:pt x="96" y="1"/>
                  <a:pt x="51" y="1"/>
                  <a:pt x="5" y="1"/>
                </a:cubicBezTo>
                <a:cubicBezTo>
                  <a:pt x="3" y="1"/>
                  <a:pt x="1" y="1"/>
                  <a:pt x="0" y="0"/>
                </a:cubicBezTo>
                <a:cubicBezTo>
                  <a:pt x="51" y="0"/>
                  <a:pt x="103" y="0"/>
                  <a:pt x="154" y="0"/>
                </a:cubicBezTo>
                <a:cubicBezTo>
                  <a:pt x="155" y="0"/>
                  <a:pt x="156" y="0"/>
                  <a:pt x="157" y="0"/>
                </a:cubicBezTo>
                <a:close/>
              </a:path>
            </a:pathLst>
          </a:custGeom>
          <a:solidFill>
            <a:srgbClr val="2243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Freeform 109">
            <a:extLst>
              <a:ext uri="{FF2B5EF4-FFF2-40B4-BE49-F238E27FC236}">
                <a16:creationId xmlns:a16="http://schemas.microsoft.com/office/drawing/2014/main" id="{666846EC-AEBA-4EDE-9383-37075ADBEE82}"/>
              </a:ext>
            </a:extLst>
          </p:cNvPr>
          <p:cNvSpPr>
            <a:spLocks/>
          </p:cNvSpPr>
          <p:nvPr/>
        </p:nvSpPr>
        <p:spPr bwMode="auto">
          <a:xfrm>
            <a:off x="10564018" y="1423195"/>
            <a:ext cx="731838" cy="80963"/>
          </a:xfrm>
          <a:custGeom>
            <a:avLst/>
            <a:gdLst>
              <a:gd name="T0" fmla="*/ 289 w 290"/>
              <a:gd name="T1" fmla="*/ 14 h 32"/>
              <a:gd name="T2" fmla="*/ 279 w 290"/>
              <a:gd name="T3" fmla="*/ 23 h 32"/>
              <a:gd name="T4" fmla="*/ 223 w 290"/>
              <a:gd name="T5" fmla="*/ 23 h 32"/>
              <a:gd name="T6" fmla="*/ 218 w 290"/>
              <a:gd name="T7" fmla="*/ 30 h 32"/>
              <a:gd name="T8" fmla="*/ 208 w 290"/>
              <a:gd name="T9" fmla="*/ 27 h 32"/>
              <a:gd name="T10" fmla="*/ 193 w 290"/>
              <a:gd name="T11" fmla="*/ 24 h 32"/>
              <a:gd name="T12" fmla="*/ 187 w 290"/>
              <a:gd name="T13" fmla="*/ 24 h 32"/>
              <a:gd name="T14" fmla="*/ 182 w 290"/>
              <a:gd name="T15" fmla="*/ 26 h 32"/>
              <a:gd name="T16" fmla="*/ 173 w 290"/>
              <a:gd name="T17" fmla="*/ 28 h 32"/>
              <a:gd name="T18" fmla="*/ 161 w 290"/>
              <a:gd name="T19" fmla="*/ 23 h 32"/>
              <a:gd name="T20" fmla="*/ 100 w 290"/>
              <a:gd name="T21" fmla="*/ 23 h 32"/>
              <a:gd name="T22" fmla="*/ 33 w 290"/>
              <a:gd name="T23" fmla="*/ 23 h 32"/>
              <a:gd name="T24" fmla="*/ 7 w 290"/>
              <a:gd name="T25" fmla="*/ 24 h 32"/>
              <a:gd name="T26" fmla="*/ 0 w 290"/>
              <a:gd name="T27" fmla="*/ 16 h 32"/>
              <a:gd name="T28" fmla="*/ 0 w 290"/>
              <a:gd name="T29" fmla="*/ 8 h 32"/>
              <a:gd name="T30" fmla="*/ 7 w 290"/>
              <a:gd name="T31" fmla="*/ 8 h 32"/>
              <a:gd name="T32" fmla="*/ 12 w 290"/>
              <a:gd name="T33" fmla="*/ 6 h 32"/>
              <a:gd name="T34" fmla="*/ 42 w 290"/>
              <a:gd name="T35" fmla="*/ 8 h 32"/>
              <a:gd name="T36" fmla="*/ 79 w 290"/>
              <a:gd name="T37" fmla="*/ 8 h 32"/>
              <a:gd name="T38" fmla="*/ 103 w 290"/>
              <a:gd name="T39" fmla="*/ 8 h 32"/>
              <a:gd name="T40" fmla="*/ 127 w 290"/>
              <a:gd name="T41" fmla="*/ 7 h 32"/>
              <a:gd name="T42" fmla="*/ 136 w 290"/>
              <a:gd name="T43" fmla="*/ 8 h 32"/>
              <a:gd name="T44" fmla="*/ 161 w 290"/>
              <a:gd name="T45" fmla="*/ 7 h 32"/>
              <a:gd name="T46" fmla="*/ 175 w 290"/>
              <a:gd name="T47" fmla="*/ 8 h 32"/>
              <a:gd name="T48" fmla="*/ 187 w 290"/>
              <a:gd name="T49" fmla="*/ 8 h 32"/>
              <a:gd name="T50" fmla="*/ 193 w 290"/>
              <a:gd name="T51" fmla="*/ 11 h 32"/>
              <a:gd name="T52" fmla="*/ 212 w 290"/>
              <a:gd name="T53" fmla="*/ 12 h 32"/>
              <a:gd name="T54" fmla="*/ 215 w 290"/>
              <a:gd name="T55" fmla="*/ 12 h 32"/>
              <a:gd name="T56" fmla="*/ 220 w 290"/>
              <a:gd name="T57" fmla="*/ 17 h 32"/>
              <a:gd name="T58" fmla="*/ 225 w 290"/>
              <a:gd name="T59" fmla="*/ 18 h 32"/>
              <a:gd name="T60" fmla="*/ 226 w 290"/>
              <a:gd name="T61" fmla="*/ 13 h 32"/>
              <a:gd name="T62" fmla="*/ 227 w 290"/>
              <a:gd name="T63" fmla="*/ 8 h 32"/>
              <a:gd name="T64" fmla="*/ 232 w 290"/>
              <a:gd name="T65" fmla="*/ 7 h 32"/>
              <a:gd name="T66" fmla="*/ 244 w 290"/>
              <a:gd name="T67" fmla="*/ 7 h 32"/>
              <a:gd name="T68" fmla="*/ 249 w 290"/>
              <a:gd name="T69" fmla="*/ 6 h 32"/>
              <a:gd name="T70" fmla="*/ 263 w 290"/>
              <a:gd name="T71" fmla="*/ 9 h 32"/>
              <a:gd name="T72" fmla="*/ 279 w 290"/>
              <a:gd name="T73" fmla="*/ 3 h 32"/>
              <a:gd name="T74" fmla="*/ 281 w 290"/>
              <a:gd name="T75" fmla="*/ 13 h 32"/>
              <a:gd name="T76" fmla="*/ 282 w 290"/>
              <a:gd name="T77" fmla="*/ 8 h 32"/>
              <a:gd name="T78" fmla="*/ 284 w 290"/>
              <a:gd name="T79" fmla="*/ 2 h 32"/>
              <a:gd name="T80" fmla="*/ 286 w 290"/>
              <a:gd name="T81" fmla="*/ 0 h 32"/>
              <a:gd name="T82" fmla="*/ 287 w 290"/>
              <a:gd name="T83" fmla="*/ 3 h 32"/>
              <a:gd name="T84" fmla="*/ 287 w 290"/>
              <a:gd name="T85" fmla="*/ 10 h 32"/>
              <a:gd name="T86" fmla="*/ 289 w 290"/>
              <a:gd name="T87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2">
                <a:moveTo>
                  <a:pt x="289" y="14"/>
                </a:moveTo>
                <a:cubicBezTo>
                  <a:pt x="289" y="25"/>
                  <a:pt x="290" y="23"/>
                  <a:pt x="279" y="23"/>
                </a:cubicBezTo>
                <a:cubicBezTo>
                  <a:pt x="261" y="23"/>
                  <a:pt x="242" y="23"/>
                  <a:pt x="223" y="23"/>
                </a:cubicBezTo>
                <a:cubicBezTo>
                  <a:pt x="216" y="23"/>
                  <a:pt x="216" y="23"/>
                  <a:pt x="218" y="30"/>
                </a:cubicBezTo>
                <a:cubicBezTo>
                  <a:pt x="214" y="32"/>
                  <a:pt x="211" y="30"/>
                  <a:pt x="208" y="27"/>
                </a:cubicBezTo>
                <a:cubicBezTo>
                  <a:pt x="204" y="23"/>
                  <a:pt x="198" y="25"/>
                  <a:pt x="193" y="24"/>
                </a:cubicBezTo>
                <a:cubicBezTo>
                  <a:pt x="191" y="23"/>
                  <a:pt x="189" y="24"/>
                  <a:pt x="187" y="24"/>
                </a:cubicBezTo>
                <a:cubicBezTo>
                  <a:pt x="185" y="24"/>
                  <a:pt x="183" y="25"/>
                  <a:pt x="182" y="26"/>
                </a:cubicBezTo>
                <a:cubicBezTo>
                  <a:pt x="181" y="29"/>
                  <a:pt x="174" y="31"/>
                  <a:pt x="173" y="28"/>
                </a:cubicBezTo>
                <a:cubicBezTo>
                  <a:pt x="170" y="22"/>
                  <a:pt x="165" y="23"/>
                  <a:pt x="161" y="23"/>
                </a:cubicBezTo>
                <a:cubicBezTo>
                  <a:pt x="141" y="23"/>
                  <a:pt x="120" y="23"/>
                  <a:pt x="100" y="23"/>
                </a:cubicBezTo>
                <a:cubicBezTo>
                  <a:pt x="77" y="23"/>
                  <a:pt x="55" y="23"/>
                  <a:pt x="33" y="23"/>
                </a:cubicBezTo>
                <a:cubicBezTo>
                  <a:pt x="25" y="23"/>
                  <a:pt x="16" y="24"/>
                  <a:pt x="7" y="24"/>
                </a:cubicBezTo>
                <a:cubicBezTo>
                  <a:pt x="2" y="24"/>
                  <a:pt x="0" y="22"/>
                  <a:pt x="0" y="16"/>
                </a:cubicBezTo>
                <a:cubicBezTo>
                  <a:pt x="0" y="14"/>
                  <a:pt x="0" y="11"/>
                  <a:pt x="0" y="8"/>
                </a:cubicBezTo>
                <a:cubicBezTo>
                  <a:pt x="3" y="10"/>
                  <a:pt x="5" y="12"/>
                  <a:pt x="7" y="8"/>
                </a:cubicBezTo>
                <a:cubicBezTo>
                  <a:pt x="8" y="6"/>
                  <a:pt x="10" y="6"/>
                  <a:pt x="12" y="6"/>
                </a:cubicBezTo>
                <a:cubicBezTo>
                  <a:pt x="22" y="5"/>
                  <a:pt x="32" y="10"/>
                  <a:pt x="42" y="8"/>
                </a:cubicBezTo>
                <a:cubicBezTo>
                  <a:pt x="54" y="7"/>
                  <a:pt x="67" y="8"/>
                  <a:pt x="79" y="8"/>
                </a:cubicBezTo>
                <a:cubicBezTo>
                  <a:pt x="87" y="8"/>
                  <a:pt x="95" y="8"/>
                  <a:pt x="103" y="8"/>
                </a:cubicBezTo>
                <a:cubicBezTo>
                  <a:pt x="111" y="8"/>
                  <a:pt x="119" y="9"/>
                  <a:pt x="127" y="7"/>
                </a:cubicBezTo>
                <a:cubicBezTo>
                  <a:pt x="130" y="7"/>
                  <a:pt x="133" y="8"/>
                  <a:pt x="136" y="8"/>
                </a:cubicBezTo>
                <a:cubicBezTo>
                  <a:pt x="144" y="7"/>
                  <a:pt x="152" y="9"/>
                  <a:pt x="161" y="7"/>
                </a:cubicBezTo>
                <a:cubicBezTo>
                  <a:pt x="166" y="6"/>
                  <a:pt x="170" y="9"/>
                  <a:pt x="175" y="8"/>
                </a:cubicBezTo>
                <a:cubicBezTo>
                  <a:pt x="179" y="8"/>
                  <a:pt x="183" y="9"/>
                  <a:pt x="187" y="8"/>
                </a:cubicBezTo>
                <a:cubicBezTo>
                  <a:pt x="190" y="7"/>
                  <a:pt x="192" y="8"/>
                  <a:pt x="193" y="11"/>
                </a:cubicBezTo>
                <a:cubicBezTo>
                  <a:pt x="198" y="22"/>
                  <a:pt x="204" y="21"/>
                  <a:pt x="212" y="12"/>
                </a:cubicBezTo>
                <a:cubicBezTo>
                  <a:pt x="213" y="10"/>
                  <a:pt x="214" y="11"/>
                  <a:pt x="215" y="12"/>
                </a:cubicBezTo>
                <a:cubicBezTo>
                  <a:pt x="216" y="14"/>
                  <a:pt x="218" y="15"/>
                  <a:pt x="220" y="17"/>
                </a:cubicBezTo>
                <a:cubicBezTo>
                  <a:pt x="221" y="18"/>
                  <a:pt x="222" y="20"/>
                  <a:pt x="225" y="18"/>
                </a:cubicBezTo>
                <a:cubicBezTo>
                  <a:pt x="226" y="17"/>
                  <a:pt x="228" y="15"/>
                  <a:pt x="226" y="13"/>
                </a:cubicBezTo>
                <a:cubicBezTo>
                  <a:pt x="225" y="11"/>
                  <a:pt x="225" y="9"/>
                  <a:pt x="227" y="8"/>
                </a:cubicBezTo>
                <a:cubicBezTo>
                  <a:pt x="228" y="8"/>
                  <a:pt x="230" y="6"/>
                  <a:pt x="232" y="7"/>
                </a:cubicBezTo>
                <a:cubicBezTo>
                  <a:pt x="236" y="10"/>
                  <a:pt x="240" y="10"/>
                  <a:pt x="244" y="7"/>
                </a:cubicBezTo>
                <a:cubicBezTo>
                  <a:pt x="245" y="6"/>
                  <a:pt x="247" y="6"/>
                  <a:pt x="249" y="6"/>
                </a:cubicBezTo>
                <a:cubicBezTo>
                  <a:pt x="253" y="9"/>
                  <a:pt x="258" y="8"/>
                  <a:pt x="263" y="9"/>
                </a:cubicBezTo>
                <a:cubicBezTo>
                  <a:pt x="269" y="9"/>
                  <a:pt x="275" y="10"/>
                  <a:pt x="279" y="3"/>
                </a:cubicBezTo>
                <a:cubicBezTo>
                  <a:pt x="282" y="6"/>
                  <a:pt x="279" y="10"/>
                  <a:pt x="281" y="13"/>
                </a:cubicBezTo>
                <a:cubicBezTo>
                  <a:pt x="283" y="12"/>
                  <a:pt x="282" y="10"/>
                  <a:pt x="282" y="8"/>
                </a:cubicBezTo>
                <a:cubicBezTo>
                  <a:pt x="283" y="6"/>
                  <a:pt x="282" y="4"/>
                  <a:pt x="284" y="2"/>
                </a:cubicBezTo>
                <a:cubicBezTo>
                  <a:pt x="284" y="1"/>
                  <a:pt x="285" y="0"/>
                  <a:pt x="286" y="0"/>
                </a:cubicBezTo>
                <a:cubicBezTo>
                  <a:pt x="287" y="1"/>
                  <a:pt x="287" y="2"/>
                  <a:pt x="287" y="3"/>
                </a:cubicBezTo>
                <a:cubicBezTo>
                  <a:pt x="287" y="5"/>
                  <a:pt x="287" y="8"/>
                  <a:pt x="287" y="10"/>
                </a:cubicBezTo>
                <a:cubicBezTo>
                  <a:pt x="287" y="12"/>
                  <a:pt x="286" y="13"/>
                  <a:pt x="289" y="14"/>
                </a:cubicBezTo>
                <a:close/>
              </a:path>
            </a:pathLst>
          </a:custGeom>
          <a:solidFill>
            <a:srgbClr val="223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1ADE34C3-0655-43DB-8487-9950F1E0C0C7}"/>
              </a:ext>
            </a:extLst>
          </p:cNvPr>
          <p:cNvGrpSpPr/>
          <p:nvPr/>
        </p:nvGrpSpPr>
        <p:grpSpPr>
          <a:xfrm>
            <a:off x="10194925" y="4262438"/>
            <a:ext cx="1471613" cy="2079625"/>
            <a:chOff x="6992938" y="4236149"/>
            <a:chExt cx="1471613" cy="2079625"/>
          </a:xfrm>
        </p:grpSpPr>
        <p:sp>
          <p:nvSpPr>
            <p:cNvPr id="173" name="Freeform 83">
              <a:extLst>
                <a:ext uri="{FF2B5EF4-FFF2-40B4-BE49-F238E27FC236}">
                  <a16:creationId xmlns:a16="http://schemas.microsoft.com/office/drawing/2014/main" id="{A008CA73-0C04-478C-A13C-0BC20169B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420299"/>
              <a:ext cx="736600" cy="1887538"/>
            </a:xfrm>
            <a:custGeom>
              <a:avLst/>
              <a:gdLst>
                <a:gd name="T0" fmla="*/ 288 w 292"/>
                <a:gd name="T1" fmla="*/ 746 h 746"/>
                <a:gd name="T2" fmla="*/ 232 w 292"/>
                <a:gd name="T3" fmla="*/ 709 h 746"/>
                <a:gd name="T4" fmla="*/ 77 w 292"/>
                <a:gd name="T5" fmla="*/ 605 h 746"/>
                <a:gd name="T6" fmla="*/ 2 w 292"/>
                <a:gd name="T7" fmla="*/ 555 h 746"/>
                <a:gd name="T8" fmla="*/ 0 w 292"/>
                <a:gd name="T9" fmla="*/ 550 h 746"/>
                <a:gd name="T10" fmla="*/ 0 w 292"/>
                <a:gd name="T11" fmla="*/ 541 h 746"/>
                <a:gd name="T12" fmla="*/ 0 w 292"/>
                <a:gd name="T13" fmla="*/ 7 h 746"/>
                <a:gd name="T14" fmla="*/ 0 w 292"/>
                <a:gd name="T15" fmla="*/ 2 h 746"/>
                <a:gd name="T16" fmla="*/ 9 w 292"/>
                <a:gd name="T17" fmla="*/ 0 h 746"/>
                <a:gd name="T18" fmla="*/ 147 w 292"/>
                <a:gd name="T19" fmla="*/ 0 h 746"/>
                <a:gd name="T20" fmla="*/ 279 w 292"/>
                <a:gd name="T21" fmla="*/ 0 h 746"/>
                <a:gd name="T22" fmla="*/ 283 w 292"/>
                <a:gd name="T23" fmla="*/ 0 h 746"/>
                <a:gd name="T24" fmla="*/ 291 w 292"/>
                <a:gd name="T25" fmla="*/ 9 h 746"/>
                <a:gd name="T26" fmla="*/ 291 w 292"/>
                <a:gd name="T27" fmla="*/ 133 h 746"/>
                <a:gd name="T28" fmla="*/ 291 w 292"/>
                <a:gd name="T29" fmla="*/ 219 h 746"/>
                <a:gd name="T30" fmla="*/ 290 w 292"/>
                <a:gd name="T31" fmla="*/ 741 h 746"/>
                <a:gd name="T32" fmla="*/ 288 w 292"/>
                <a:gd name="T33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746">
                  <a:moveTo>
                    <a:pt x="288" y="746"/>
                  </a:moveTo>
                  <a:cubicBezTo>
                    <a:pt x="269" y="734"/>
                    <a:pt x="250" y="722"/>
                    <a:pt x="232" y="709"/>
                  </a:cubicBezTo>
                  <a:cubicBezTo>
                    <a:pt x="180" y="674"/>
                    <a:pt x="129" y="640"/>
                    <a:pt x="77" y="605"/>
                  </a:cubicBezTo>
                  <a:cubicBezTo>
                    <a:pt x="52" y="588"/>
                    <a:pt x="27" y="572"/>
                    <a:pt x="2" y="555"/>
                  </a:cubicBezTo>
                  <a:cubicBezTo>
                    <a:pt x="1" y="554"/>
                    <a:pt x="0" y="552"/>
                    <a:pt x="0" y="550"/>
                  </a:cubicBezTo>
                  <a:cubicBezTo>
                    <a:pt x="0" y="547"/>
                    <a:pt x="0" y="544"/>
                    <a:pt x="0" y="541"/>
                  </a:cubicBezTo>
                  <a:cubicBezTo>
                    <a:pt x="0" y="363"/>
                    <a:pt x="0" y="185"/>
                    <a:pt x="0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55" y="0"/>
                    <a:pt x="101" y="0"/>
                    <a:pt x="147" y="0"/>
                  </a:cubicBezTo>
                  <a:cubicBezTo>
                    <a:pt x="191" y="0"/>
                    <a:pt x="235" y="0"/>
                    <a:pt x="279" y="0"/>
                  </a:cubicBezTo>
                  <a:cubicBezTo>
                    <a:pt x="280" y="0"/>
                    <a:pt x="282" y="0"/>
                    <a:pt x="283" y="0"/>
                  </a:cubicBezTo>
                  <a:cubicBezTo>
                    <a:pt x="290" y="0"/>
                    <a:pt x="291" y="1"/>
                    <a:pt x="291" y="9"/>
                  </a:cubicBezTo>
                  <a:cubicBezTo>
                    <a:pt x="291" y="50"/>
                    <a:pt x="291" y="92"/>
                    <a:pt x="291" y="133"/>
                  </a:cubicBezTo>
                  <a:cubicBezTo>
                    <a:pt x="291" y="162"/>
                    <a:pt x="292" y="190"/>
                    <a:pt x="291" y="219"/>
                  </a:cubicBezTo>
                  <a:cubicBezTo>
                    <a:pt x="289" y="393"/>
                    <a:pt x="291" y="567"/>
                    <a:pt x="290" y="741"/>
                  </a:cubicBezTo>
                  <a:cubicBezTo>
                    <a:pt x="290" y="743"/>
                    <a:pt x="292" y="746"/>
                    <a:pt x="288" y="746"/>
                  </a:cubicBezTo>
                  <a:close/>
                </a:path>
              </a:pathLst>
            </a:custGeom>
            <a:solidFill>
              <a:srgbClr val="E30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5" name="Freeform 85">
              <a:extLst>
                <a:ext uri="{FF2B5EF4-FFF2-40B4-BE49-F238E27FC236}">
                  <a16:creationId xmlns:a16="http://schemas.microsoft.com/office/drawing/2014/main" id="{2C9BBA65-C6CB-4EAB-BA80-84E3BA09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4418712"/>
              <a:ext cx="735013" cy="596900"/>
            </a:xfrm>
            <a:custGeom>
              <a:avLst/>
              <a:gdLst>
                <a:gd name="T0" fmla="*/ 290 w 291"/>
                <a:gd name="T1" fmla="*/ 236 h 236"/>
                <a:gd name="T2" fmla="*/ 285 w 291"/>
                <a:gd name="T3" fmla="*/ 236 h 236"/>
                <a:gd name="T4" fmla="*/ 5 w 291"/>
                <a:gd name="T5" fmla="*/ 236 h 236"/>
                <a:gd name="T6" fmla="*/ 1 w 291"/>
                <a:gd name="T7" fmla="*/ 236 h 236"/>
                <a:gd name="T8" fmla="*/ 0 w 291"/>
                <a:gd name="T9" fmla="*/ 233 h 236"/>
                <a:gd name="T10" fmla="*/ 0 w 291"/>
                <a:gd name="T11" fmla="*/ 9 h 236"/>
                <a:gd name="T12" fmla="*/ 8 w 291"/>
                <a:gd name="T13" fmla="*/ 1 h 236"/>
                <a:gd name="T14" fmla="*/ 10 w 291"/>
                <a:gd name="T15" fmla="*/ 1 h 236"/>
                <a:gd name="T16" fmla="*/ 143 w 291"/>
                <a:gd name="T17" fmla="*/ 1 h 236"/>
                <a:gd name="T18" fmla="*/ 153 w 291"/>
                <a:gd name="T19" fmla="*/ 1 h 236"/>
                <a:gd name="T20" fmla="*/ 159 w 291"/>
                <a:gd name="T21" fmla="*/ 3 h 236"/>
                <a:gd name="T22" fmla="*/ 157 w 291"/>
                <a:gd name="T23" fmla="*/ 10 h 236"/>
                <a:gd name="T24" fmla="*/ 131 w 291"/>
                <a:gd name="T25" fmla="*/ 46 h 236"/>
                <a:gd name="T26" fmla="*/ 121 w 291"/>
                <a:gd name="T27" fmla="*/ 49 h 236"/>
                <a:gd name="T28" fmla="*/ 74 w 291"/>
                <a:gd name="T29" fmla="*/ 34 h 236"/>
                <a:gd name="T30" fmla="*/ 66 w 291"/>
                <a:gd name="T31" fmla="*/ 32 h 236"/>
                <a:gd name="T32" fmla="*/ 80 w 291"/>
                <a:gd name="T33" fmla="*/ 51 h 236"/>
                <a:gd name="T34" fmla="*/ 99 w 291"/>
                <a:gd name="T35" fmla="*/ 77 h 236"/>
                <a:gd name="T36" fmla="*/ 99 w 291"/>
                <a:gd name="T37" fmla="*/ 88 h 236"/>
                <a:gd name="T38" fmla="*/ 66 w 291"/>
                <a:gd name="T39" fmla="*/ 133 h 236"/>
                <a:gd name="T40" fmla="*/ 88 w 291"/>
                <a:gd name="T41" fmla="*/ 127 h 236"/>
                <a:gd name="T42" fmla="*/ 121 w 291"/>
                <a:gd name="T43" fmla="*/ 116 h 236"/>
                <a:gd name="T44" fmla="*/ 130 w 291"/>
                <a:gd name="T45" fmla="*/ 119 h 236"/>
                <a:gd name="T46" fmla="*/ 164 w 291"/>
                <a:gd name="T47" fmla="*/ 164 h 236"/>
                <a:gd name="T48" fmla="*/ 164 w 291"/>
                <a:gd name="T49" fmla="*/ 107 h 236"/>
                <a:gd name="T50" fmla="*/ 170 w 291"/>
                <a:gd name="T51" fmla="*/ 100 h 236"/>
                <a:gd name="T52" fmla="*/ 225 w 291"/>
                <a:gd name="T53" fmla="*/ 83 h 236"/>
                <a:gd name="T54" fmla="*/ 172 w 291"/>
                <a:gd name="T55" fmla="*/ 66 h 236"/>
                <a:gd name="T56" fmla="*/ 166 w 291"/>
                <a:gd name="T57" fmla="*/ 61 h 236"/>
                <a:gd name="T58" fmla="*/ 166 w 291"/>
                <a:gd name="T59" fmla="*/ 7 h 236"/>
                <a:gd name="T60" fmla="*/ 172 w 291"/>
                <a:gd name="T61" fmla="*/ 0 h 236"/>
                <a:gd name="T62" fmla="*/ 179 w 291"/>
                <a:gd name="T63" fmla="*/ 0 h 236"/>
                <a:gd name="T64" fmla="*/ 273 w 291"/>
                <a:gd name="T65" fmla="*/ 0 h 236"/>
                <a:gd name="T66" fmla="*/ 284 w 291"/>
                <a:gd name="T67" fmla="*/ 1 h 236"/>
                <a:gd name="T68" fmla="*/ 290 w 291"/>
                <a:gd name="T69" fmla="*/ 8 h 236"/>
                <a:gd name="T70" fmla="*/ 290 w 291"/>
                <a:gd name="T71" fmla="*/ 86 h 236"/>
                <a:gd name="T72" fmla="*/ 290 w 291"/>
                <a:gd name="T73" fmla="*/ 229 h 236"/>
                <a:gd name="T74" fmla="*/ 289 w 291"/>
                <a:gd name="T75" fmla="*/ 235 h 236"/>
                <a:gd name="T76" fmla="*/ 290 w 291"/>
                <a:gd name="T7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236">
                  <a:moveTo>
                    <a:pt x="290" y="236"/>
                  </a:moveTo>
                  <a:cubicBezTo>
                    <a:pt x="289" y="236"/>
                    <a:pt x="287" y="236"/>
                    <a:pt x="285" y="236"/>
                  </a:cubicBezTo>
                  <a:cubicBezTo>
                    <a:pt x="192" y="236"/>
                    <a:pt x="98" y="236"/>
                    <a:pt x="5" y="236"/>
                  </a:cubicBezTo>
                  <a:cubicBezTo>
                    <a:pt x="4" y="236"/>
                    <a:pt x="2" y="236"/>
                    <a:pt x="1" y="236"/>
                  </a:cubicBezTo>
                  <a:cubicBezTo>
                    <a:pt x="0" y="235"/>
                    <a:pt x="0" y="234"/>
                    <a:pt x="0" y="233"/>
                  </a:cubicBezTo>
                  <a:cubicBezTo>
                    <a:pt x="0" y="158"/>
                    <a:pt x="0" y="84"/>
                    <a:pt x="0" y="9"/>
                  </a:cubicBezTo>
                  <a:cubicBezTo>
                    <a:pt x="0" y="2"/>
                    <a:pt x="1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55" y="2"/>
                    <a:pt x="99" y="2"/>
                    <a:pt x="143" y="1"/>
                  </a:cubicBezTo>
                  <a:cubicBezTo>
                    <a:pt x="146" y="1"/>
                    <a:pt x="149" y="1"/>
                    <a:pt x="153" y="1"/>
                  </a:cubicBezTo>
                  <a:cubicBezTo>
                    <a:pt x="155" y="0"/>
                    <a:pt x="157" y="1"/>
                    <a:pt x="159" y="3"/>
                  </a:cubicBezTo>
                  <a:cubicBezTo>
                    <a:pt x="160" y="6"/>
                    <a:pt x="158" y="8"/>
                    <a:pt x="157" y="10"/>
                  </a:cubicBezTo>
                  <a:cubicBezTo>
                    <a:pt x="148" y="22"/>
                    <a:pt x="139" y="34"/>
                    <a:pt x="131" y="46"/>
                  </a:cubicBezTo>
                  <a:cubicBezTo>
                    <a:pt x="128" y="49"/>
                    <a:pt x="125" y="51"/>
                    <a:pt x="121" y="49"/>
                  </a:cubicBezTo>
                  <a:cubicBezTo>
                    <a:pt x="105" y="44"/>
                    <a:pt x="89" y="39"/>
                    <a:pt x="74" y="34"/>
                  </a:cubicBezTo>
                  <a:cubicBezTo>
                    <a:pt x="72" y="33"/>
                    <a:pt x="69" y="32"/>
                    <a:pt x="66" y="32"/>
                  </a:cubicBezTo>
                  <a:cubicBezTo>
                    <a:pt x="71" y="39"/>
                    <a:pt x="76" y="45"/>
                    <a:pt x="80" y="51"/>
                  </a:cubicBezTo>
                  <a:cubicBezTo>
                    <a:pt x="86" y="60"/>
                    <a:pt x="93" y="68"/>
                    <a:pt x="99" y="77"/>
                  </a:cubicBezTo>
                  <a:cubicBezTo>
                    <a:pt x="103" y="82"/>
                    <a:pt x="103" y="83"/>
                    <a:pt x="99" y="88"/>
                  </a:cubicBezTo>
                  <a:cubicBezTo>
                    <a:pt x="88" y="103"/>
                    <a:pt x="77" y="118"/>
                    <a:pt x="66" y="133"/>
                  </a:cubicBezTo>
                  <a:cubicBezTo>
                    <a:pt x="74" y="131"/>
                    <a:pt x="81" y="129"/>
                    <a:pt x="88" y="127"/>
                  </a:cubicBezTo>
                  <a:cubicBezTo>
                    <a:pt x="99" y="123"/>
                    <a:pt x="110" y="119"/>
                    <a:pt x="121" y="116"/>
                  </a:cubicBezTo>
                  <a:cubicBezTo>
                    <a:pt x="125" y="115"/>
                    <a:pt x="128" y="115"/>
                    <a:pt x="130" y="119"/>
                  </a:cubicBezTo>
                  <a:cubicBezTo>
                    <a:pt x="142" y="134"/>
                    <a:pt x="153" y="149"/>
                    <a:pt x="164" y="164"/>
                  </a:cubicBezTo>
                  <a:cubicBezTo>
                    <a:pt x="164" y="145"/>
                    <a:pt x="164" y="126"/>
                    <a:pt x="164" y="107"/>
                  </a:cubicBezTo>
                  <a:cubicBezTo>
                    <a:pt x="164" y="103"/>
                    <a:pt x="167" y="101"/>
                    <a:pt x="170" y="100"/>
                  </a:cubicBezTo>
                  <a:cubicBezTo>
                    <a:pt x="188" y="94"/>
                    <a:pt x="206" y="88"/>
                    <a:pt x="225" y="83"/>
                  </a:cubicBezTo>
                  <a:cubicBezTo>
                    <a:pt x="207" y="77"/>
                    <a:pt x="190" y="71"/>
                    <a:pt x="172" y="66"/>
                  </a:cubicBezTo>
                  <a:cubicBezTo>
                    <a:pt x="170" y="65"/>
                    <a:pt x="167" y="64"/>
                    <a:pt x="166" y="61"/>
                  </a:cubicBezTo>
                  <a:cubicBezTo>
                    <a:pt x="165" y="43"/>
                    <a:pt x="166" y="25"/>
                    <a:pt x="166" y="7"/>
                  </a:cubicBezTo>
                  <a:cubicBezTo>
                    <a:pt x="166" y="3"/>
                    <a:pt x="168" y="1"/>
                    <a:pt x="172" y="0"/>
                  </a:cubicBezTo>
                  <a:cubicBezTo>
                    <a:pt x="174" y="0"/>
                    <a:pt x="176" y="0"/>
                    <a:pt x="179" y="0"/>
                  </a:cubicBezTo>
                  <a:cubicBezTo>
                    <a:pt x="210" y="0"/>
                    <a:pt x="241" y="0"/>
                    <a:pt x="273" y="0"/>
                  </a:cubicBezTo>
                  <a:cubicBezTo>
                    <a:pt x="277" y="0"/>
                    <a:pt x="280" y="0"/>
                    <a:pt x="284" y="1"/>
                  </a:cubicBezTo>
                  <a:cubicBezTo>
                    <a:pt x="290" y="1"/>
                    <a:pt x="290" y="1"/>
                    <a:pt x="290" y="8"/>
                  </a:cubicBezTo>
                  <a:cubicBezTo>
                    <a:pt x="290" y="34"/>
                    <a:pt x="290" y="60"/>
                    <a:pt x="290" y="86"/>
                  </a:cubicBezTo>
                  <a:cubicBezTo>
                    <a:pt x="290" y="134"/>
                    <a:pt x="290" y="181"/>
                    <a:pt x="290" y="229"/>
                  </a:cubicBezTo>
                  <a:cubicBezTo>
                    <a:pt x="290" y="231"/>
                    <a:pt x="291" y="233"/>
                    <a:pt x="289" y="235"/>
                  </a:cubicBezTo>
                  <a:cubicBezTo>
                    <a:pt x="289" y="235"/>
                    <a:pt x="290" y="235"/>
                    <a:pt x="290" y="236"/>
                  </a:cubicBezTo>
                  <a:close/>
                </a:path>
              </a:pathLst>
            </a:custGeom>
            <a:solidFill>
              <a:srgbClr val="224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7" name="Freeform 87">
              <a:extLst>
                <a:ext uri="{FF2B5EF4-FFF2-40B4-BE49-F238E27FC236}">
                  <a16:creationId xmlns:a16="http://schemas.microsoft.com/office/drawing/2014/main" id="{4E95D505-5866-42B8-BC79-6A66806E2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36149"/>
              <a:ext cx="736600" cy="144463"/>
            </a:xfrm>
            <a:custGeom>
              <a:avLst/>
              <a:gdLst>
                <a:gd name="T0" fmla="*/ 0 w 292"/>
                <a:gd name="T1" fmla="*/ 39 h 57"/>
                <a:gd name="T2" fmla="*/ 0 w 292"/>
                <a:gd name="T3" fmla="*/ 4 h 57"/>
                <a:gd name="T4" fmla="*/ 5 w 292"/>
                <a:gd name="T5" fmla="*/ 1 h 57"/>
                <a:gd name="T6" fmla="*/ 128 w 292"/>
                <a:gd name="T7" fmla="*/ 1 h 57"/>
                <a:gd name="T8" fmla="*/ 284 w 292"/>
                <a:gd name="T9" fmla="*/ 1 h 57"/>
                <a:gd name="T10" fmla="*/ 289 w 292"/>
                <a:gd name="T11" fmla="*/ 1 h 57"/>
                <a:gd name="T12" fmla="*/ 291 w 292"/>
                <a:gd name="T13" fmla="*/ 7 h 57"/>
                <a:gd name="T14" fmla="*/ 291 w 292"/>
                <a:gd name="T15" fmla="*/ 49 h 57"/>
                <a:gd name="T16" fmla="*/ 285 w 292"/>
                <a:gd name="T17" fmla="*/ 56 h 57"/>
                <a:gd name="T18" fmla="*/ 274 w 292"/>
                <a:gd name="T19" fmla="*/ 57 h 57"/>
                <a:gd name="T20" fmla="*/ 43 w 292"/>
                <a:gd name="T21" fmla="*/ 57 h 57"/>
                <a:gd name="T22" fmla="*/ 7 w 292"/>
                <a:gd name="T23" fmla="*/ 56 h 57"/>
                <a:gd name="T24" fmla="*/ 1 w 292"/>
                <a:gd name="T25" fmla="*/ 50 h 57"/>
                <a:gd name="T26" fmla="*/ 0 w 292"/>
                <a:gd name="T2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">
                  <a:moveTo>
                    <a:pt x="0" y="39"/>
                  </a:moveTo>
                  <a:cubicBezTo>
                    <a:pt x="0" y="27"/>
                    <a:pt x="0" y="16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46" y="1"/>
                    <a:pt x="87" y="1"/>
                    <a:pt x="128" y="1"/>
                  </a:cubicBezTo>
                  <a:cubicBezTo>
                    <a:pt x="180" y="1"/>
                    <a:pt x="232" y="1"/>
                    <a:pt x="284" y="1"/>
                  </a:cubicBezTo>
                  <a:cubicBezTo>
                    <a:pt x="286" y="1"/>
                    <a:pt x="287" y="1"/>
                    <a:pt x="289" y="1"/>
                  </a:cubicBezTo>
                  <a:cubicBezTo>
                    <a:pt x="291" y="2"/>
                    <a:pt x="291" y="5"/>
                    <a:pt x="291" y="7"/>
                  </a:cubicBezTo>
                  <a:cubicBezTo>
                    <a:pt x="291" y="21"/>
                    <a:pt x="292" y="35"/>
                    <a:pt x="291" y="49"/>
                  </a:cubicBezTo>
                  <a:cubicBezTo>
                    <a:pt x="291" y="55"/>
                    <a:pt x="291" y="56"/>
                    <a:pt x="285" y="56"/>
                  </a:cubicBezTo>
                  <a:cubicBezTo>
                    <a:pt x="282" y="57"/>
                    <a:pt x="278" y="57"/>
                    <a:pt x="274" y="57"/>
                  </a:cubicBezTo>
                  <a:cubicBezTo>
                    <a:pt x="197" y="57"/>
                    <a:pt x="120" y="56"/>
                    <a:pt x="43" y="57"/>
                  </a:cubicBezTo>
                  <a:cubicBezTo>
                    <a:pt x="31" y="57"/>
                    <a:pt x="19" y="56"/>
                    <a:pt x="7" y="56"/>
                  </a:cubicBezTo>
                  <a:cubicBezTo>
                    <a:pt x="3" y="56"/>
                    <a:pt x="0" y="54"/>
                    <a:pt x="1" y="50"/>
                  </a:cubicBezTo>
                  <a:cubicBezTo>
                    <a:pt x="1" y="46"/>
                    <a:pt x="1" y="43"/>
                    <a:pt x="0" y="39"/>
                  </a:cubicBezTo>
                  <a:close/>
                </a:path>
              </a:pathLst>
            </a:custGeom>
            <a:solidFill>
              <a:srgbClr val="DD0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" name="Freeform 90">
              <a:extLst>
                <a:ext uri="{FF2B5EF4-FFF2-40B4-BE49-F238E27FC236}">
                  <a16:creationId xmlns:a16="http://schemas.microsoft.com/office/drawing/2014/main" id="{76DD8C3A-89FA-45ED-92E2-064AC4C02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4239324"/>
              <a:ext cx="735013" cy="141288"/>
            </a:xfrm>
            <a:custGeom>
              <a:avLst/>
              <a:gdLst>
                <a:gd name="T0" fmla="*/ 2 w 291"/>
                <a:gd name="T1" fmla="*/ 0 h 56"/>
                <a:gd name="T2" fmla="*/ 62 w 291"/>
                <a:gd name="T3" fmla="*/ 0 h 56"/>
                <a:gd name="T4" fmla="*/ 285 w 291"/>
                <a:gd name="T5" fmla="*/ 0 h 56"/>
                <a:gd name="T6" fmla="*/ 290 w 291"/>
                <a:gd name="T7" fmla="*/ 0 h 56"/>
                <a:gd name="T8" fmla="*/ 290 w 291"/>
                <a:gd name="T9" fmla="*/ 7 h 56"/>
                <a:gd name="T10" fmla="*/ 290 w 291"/>
                <a:gd name="T11" fmla="*/ 53 h 56"/>
                <a:gd name="T12" fmla="*/ 286 w 291"/>
                <a:gd name="T13" fmla="*/ 51 h 56"/>
                <a:gd name="T14" fmla="*/ 285 w 291"/>
                <a:gd name="T15" fmla="*/ 41 h 56"/>
                <a:gd name="T16" fmla="*/ 284 w 291"/>
                <a:gd name="T17" fmla="*/ 41 h 56"/>
                <a:gd name="T18" fmla="*/ 274 w 291"/>
                <a:gd name="T19" fmla="*/ 47 h 56"/>
                <a:gd name="T20" fmla="*/ 263 w 291"/>
                <a:gd name="T21" fmla="*/ 45 h 56"/>
                <a:gd name="T22" fmla="*/ 237 w 291"/>
                <a:gd name="T23" fmla="*/ 45 h 56"/>
                <a:gd name="T24" fmla="*/ 216 w 291"/>
                <a:gd name="T25" fmla="*/ 45 h 56"/>
                <a:gd name="T26" fmla="*/ 184 w 291"/>
                <a:gd name="T27" fmla="*/ 45 h 56"/>
                <a:gd name="T28" fmla="*/ 160 w 291"/>
                <a:gd name="T29" fmla="*/ 45 h 56"/>
                <a:gd name="T30" fmla="*/ 135 w 291"/>
                <a:gd name="T31" fmla="*/ 45 h 56"/>
                <a:gd name="T32" fmla="*/ 111 w 291"/>
                <a:gd name="T33" fmla="*/ 45 h 56"/>
                <a:gd name="T34" fmla="*/ 88 w 291"/>
                <a:gd name="T35" fmla="*/ 46 h 56"/>
                <a:gd name="T36" fmla="*/ 57 w 291"/>
                <a:gd name="T37" fmla="*/ 46 h 56"/>
                <a:gd name="T38" fmla="*/ 42 w 291"/>
                <a:gd name="T39" fmla="*/ 45 h 56"/>
                <a:gd name="T40" fmla="*/ 16 w 291"/>
                <a:gd name="T41" fmla="*/ 48 h 56"/>
                <a:gd name="T42" fmla="*/ 7 w 291"/>
                <a:gd name="T43" fmla="*/ 46 h 56"/>
                <a:gd name="T44" fmla="*/ 6 w 291"/>
                <a:gd name="T45" fmla="*/ 45 h 56"/>
                <a:gd name="T46" fmla="*/ 0 w 291"/>
                <a:gd name="T47" fmla="*/ 39 h 56"/>
                <a:gd name="T48" fmla="*/ 0 w 291"/>
                <a:gd name="T49" fmla="*/ 6 h 56"/>
                <a:gd name="T50" fmla="*/ 2 w 291"/>
                <a:gd name="T5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1" h="56">
                  <a:moveTo>
                    <a:pt x="2" y="0"/>
                  </a:moveTo>
                  <a:cubicBezTo>
                    <a:pt x="22" y="0"/>
                    <a:pt x="42" y="0"/>
                    <a:pt x="62" y="0"/>
                  </a:cubicBezTo>
                  <a:cubicBezTo>
                    <a:pt x="136" y="0"/>
                    <a:pt x="210" y="0"/>
                    <a:pt x="285" y="0"/>
                  </a:cubicBezTo>
                  <a:cubicBezTo>
                    <a:pt x="286" y="0"/>
                    <a:pt x="288" y="0"/>
                    <a:pt x="290" y="0"/>
                  </a:cubicBezTo>
                  <a:cubicBezTo>
                    <a:pt x="291" y="2"/>
                    <a:pt x="290" y="5"/>
                    <a:pt x="290" y="7"/>
                  </a:cubicBezTo>
                  <a:cubicBezTo>
                    <a:pt x="290" y="23"/>
                    <a:pt x="290" y="38"/>
                    <a:pt x="290" y="53"/>
                  </a:cubicBezTo>
                  <a:cubicBezTo>
                    <a:pt x="287" y="56"/>
                    <a:pt x="286" y="54"/>
                    <a:pt x="286" y="51"/>
                  </a:cubicBezTo>
                  <a:cubicBezTo>
                    <a:pt x="285" y="48"/>
                    <a:pt x="285" y="44"/>
                    <a:pt x="285" y="41"/>
                  </a:cubicBezTo>
                  <a:cubicBezTo>
                    <a:pt x="285" y="41"/>
                    <a:pt x="284" y="41"/>
                    <a:pt x="284" y="41"/>
                  </a:cubicBezTo>
                  <a:cubicBezTo>
                    <a:pt x="283" y="50"/>
                    <a:pt x="283" y="51"/>
                    <a:pt x="274" y="47"/>
                  </a:cubicBezTo>
                  <a:cubicBezTo>
                    <a:pt x="271" y="46"/>
                    <a:pt x="267" y="45"/>
                    <a:pt x="263" y="45"/>
                  </a:cubicBezTo>
                  <a:cubicBezTo>
                    <a:pt x="255" y="45"/>
                    <a:pt x="246" y="46"/>
                    <a:pt x="237" y="45"/>
                  </a:cubicBezTo>
                  <a:cubicBezTo>
                    <a:pt x="230" y="45"/>
                    <a:pt x="223" y="45"/>
                    <a:pt x="216" y="45"/>
                  </a:cubicBezTo>
                  <a:cubicBezTo>
                    <a:pt x="205" y="45"/>
                    <a:pt x="195" y="45"/>
                    <a:pt x="184" y="45"/>
                  </a:cubicBezTo>
                  <a:cubicBezTo>
                    <a:pt x="176" y="46"/>
                    <a:pt x="168" y="45"/>
                    <a:pt x="160" y="45"/>
                  </a:cubicBezTo>
                  <a:cubicBezTo>
                    <a:pt x="152" y="46"/>
                    <a:pt x="143" y="46"/>
                    <a:pt x="135" y="45"/>
                  </a:cubicBezTo>
                  <a:cubicBezTo>
                    <a:pt x="127" y="45"/>
                    <a:pt x="119" y="45"/>
                    <a:pt x="111" y="45"/>
                  </a:cubicBezTo>
                  <a:cubicBezTo>
                    <a:pt x="103" y="46"/>
                    <a:pt x="96" y="45"/>
                    <a:pt x="88" y="46"/>
                  </a:cubicBezTo>
                  <a:cubicBezTo>
                    <a:pt x="78" y="46"/>
                    <a:pt x="67" y="45"/>
                    <a:pt x="57" y="46"/>
                  </a:cubicBezTo>
                  <a:cubicBezTo>
                    <a:pt x="52" y="47"/>
                    <a:pt x="47" y="45"/>
                    <a:pt x="42" y="45"/>
                  </a:cubicBezTo>
                  <a:cubicBezTo>
                    <a:pt x="33" y="46"/>
                    <a:pt x="25" y="49"/>
                    <a:pt x="16" y="48"/>
                  </a:cubicBezTo>
                  <a:cubicBezTo>
                    <a:pt x="13" y="48"/>
                    <a:pt x="10" y="48"/>
                    <a:pt x="7" y="46"/>
                  </a:cubicBezTo>
                  <a:cubicBezTo>
                    <a:pt x="7" y="46"/>
                    <a:pt x="6" y="45"/>
                    <a:pt x="6" y="45"/>
                  </a:cubicBezTo>
                  <a:cubicBezTo>
                    <a:pt x="0" y="48"/>
                    <a:pt x="1" y="43"/>
                    <a:pt x="0" y="39"/>
                  </a:cubicBezTo>
                  <a:cubicBezTo>
                    <a:pt x="0" y="28"/>
                    <a:pt x="0" y="17"/>
                    <a:pt x="0" y="6"/>
                  </a:cubicBezTo>
                  <a:cubicBezTo>
                    <a:pt x="0" y="4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244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Freeform 92">
              <a:extLst>
                <a:ext uri="{FF2B5EF4-FFF2-40B4-BE49-F238E27FC236}">
                  <a16:creationId xmlns:a16="http://schemas.microsoft.com/office/drawing/2014/main" id="{48DAB793-5551-45CA-9083-27017F4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239324"/>
              <a:ext cx="739775" cy="2076450"/>
            </a:xfrm>
            <a:custGeom>
              <a:avLst/>
              <a:gdLst>
                <a:gd name="T0" fmla="*/ 0 w 293"/>
                <a:gd name="T1" fmla="*/ 38 h 821"/>
                <a:gd name="T2" fmla="*/ 1 w 293"/>
                <a:gd name="T3" fmla="*/ 48 h 821"/>
                <a:gd name="T4" fmla="*/ 5 w 293"/>
                <a:gd name="T5" fmla="*/ 53 h 821"/>
                <a:gd name="T6" fmla="*/ 20 w 293"/>
                <a:gd name="T7" fmla="*/ 54 h 821"/>
                <a:gd name="T8" fmla="*/ 121 w 293"/>
                <a:gd name="T9" fmla="*/ 54 h 821"/>
                <a:gd name="T10" fmla="*/ 278 w 293"/>
                <a:gd name="T11" fmla="*/ 54 h 821"/>
                <a:gd name="T12" fmla="*/ 290 w 293"/>
                <a:gd name="T13" fmla="*/ 43 h 821"/>
                <a:gd name="T14" fmla="*/ 290 w 293"/>
                <a:gd name="T15" fmla="*/ 6 h 821"/>
                <a:gd name="T16" fmla="*/ 289 w 293"/>
                <a:gd name="T17" fmla="*/ 0 h 821"/>
                <a:gd name="T18" fmla="*/ 291 w 293"/>
                <a:gd name="T19" fmla="*/ 0 h 821"/>
                <a:gd name="T20" fmla="*/ 292 w 293"/>
                <a:gd name="T21" fmla="*/ 7 h 821"/>
                <a:gd name="T22" fmla="*/ 293 w 293"/>
                <a:gd name="T23" fmla="*/ 65 h 821"/>
                <a:gd name="T24" fmla="*/ 291 w 293"/>
                <a:gd name="T25" fmla="*/ 79 h 821"/>
                <a:gd name="T26" fmla="*/ 292 w 293"/>
                <a:gd name="T27" fmla="*/ 300 h 821"/>
                <a:gd name="T28" fmla="*/ 292 w 293"/>
                <a:gd name="T29" fmla="*/ 304 h 821"/>
                <a:gd name="T30" fmla="*/ 292 w 293"/>
                <a:gd name="T31" fmla="*/ 307 h 821"/>
                <a:gd name="T32" fmla="*/ 291 w 293"/>
                <a:gd name="T33" fmla="*/ 312 h 821"/>
                <a:gd name="T34" fmla="*/ 291 w 293"/>
                <a:gd name="T35" fmla="*/ 812 h 821"/>
                <a:gd name="T36" fmla="*/ 291 w 293"/>
                <a:gd name="T37" fmla="*/ 818 h 821"/>
                <a:gd name="T38" fmla="*/ 288 w 293"/>
                <a:gd name="T39" fmla="*/ 818 h 821"/>
                <a:gd name="T40" fmla="*/ 290 w 293"/>
                <a:gd name="T41" fmla="*/ 812 h 821"/>
                <a:gd name="T42" fmla="*/ 290 w 293"/>
                <a:gd name="T43" fmla="*/ 587 h 821"/>
                <a:gd name="T44" fmla="*/ 290 w 293"/>
                <a:gd name="T45" fmla="*/ 84 h 821"/>
                <a:gd name="T46" fmla="*/ 280 w 293"/>
                <a:gd name="T47" fmla="*/ 74 h 821"/>
                <a:gd name="T48" fmla="*/ 6 w 293"/>
                <a:gd name="T49" fmla="*/ 74 h 821"/>
                <a:gd name="T50" fmla="*/ 0 w 293"/>
                <a:gd name="T51" fmla="*/ 74 h 821"/>
                <a:gd name="T52" fmla="*/ 0 w 293"/>
                <a:gd name="T53" fmla="*/ 38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821">
                  <a:moveTo>
                    <a:pt x="0" y="38"/>
                  </a:moveTo>
                  <a:cubicBezTo>
                    <a:pt x="2" y="41"/>
                    <a:pt x="1" y="45"/>
                    <a:pt x="1" y="48"/>
                  </a:cubicBezTo>
                  <a:cubicBezTo>
                    <a:pt x="1" y="51"/>
                    <a:pt x="3" y="54"/>
                    <a:pt x="5" y="53"/>
                  </a:cubicBezTo>
                  <a:cubicBezTo>
                    <a:pt x="10" y="52"/>
                    <a:pt x="15" y="54"/>
                    <a:pt x="20" y="54"/>
                  </a:cubicBezTo>
                  <a:cubicBezTo>
                    <a:pt x="54" y="54"/>
                    <a:pt x="87" y="54"/>
                    <a:pt x="121" y="54"/>
                  </a:cubicBezTo>
                  <a:cubicBezTo>
                    <a:pt x="174" y="54"/>
                    <a:pt x="226" y="54"/>
                    <a:pt x="278" y="54"/>
                  </a:cubicBezTo>
                  <a:cubicBezTo>
                    <a:pt x="290" y="54"/>
                    <a:pt x="290" y="54"/>
                    <a:pt x="290" y="43"/>
                  </a:cubicBezTo>
                  <a:cubicBezTo>
                    <a:pt x="290" y="31"/>
                    <a:pt x="290" y="18"/>
                    <a:pt x="290" y="6"/>
                  </a:cubicBezTo>
                  <a:cubicBezTo>
                    <a:pt x="290" y="4"/>
                    <a:pt x="290" y="2"/>
                    <a:pt x="289" y="0"/>
                  </a:cubicBezTo>
                  <a:cubicBezTo>
                    <a:pt x="290" y="0"/>
                    <a:pt x="290" y="0"/>
                    <a:pt x="291" y="0"/>
                  </a:cubicBezTo>
                  <a:cubicBezTo>
                    <a:pt x="292" y="2"/>
                    <a:pt x="292" y="5"/>
                    <a:pt x="292" y="7"/>
                  </a:cubicBezTo>
                  <a:cubicBezTo>
                    <a:pt x="291" y="26"/>
                    <a:pt x="292" y="46"/>
                    <a:pt x="293" y="65"/>
                  </a:cubicBezTo>
                  <a:cubicBezTo>
                    <a:pt x="293" y="70"/>
                    <a:pt x="291" y="74"/>
                    <a:pt x="291" y="79"/>
                  </a:cubicBezTo>
                  <a:cubicBezTo>
                    <a:pt x="292" y="152"/>
                    <a:pt x="292" y="226"/>
                    <a:pt x="292" y="300"/>
                  </a:cubicBezTo>
                  <a:cubicBezTo>
                    <a:pt x="292" y="301"/>
                    <a:pt x="291" y="303"/>
                    <a:pt x="292" y="304"/>
                  </a:cubicBezTo>
                  <a:cubicBezTo>
                    <a:pt x="292" y="305"/>
                    <a:pt x="292" y="306"/>
                    <a:pt x="292" y="307"/>
                  </a:cubicBezTo>
                  <a:cubicBezTo>
                    <a:pt x="290" y="308"/>
                    <a:pt x="291" y="310"/>
                    <a:pt x="291" y="312"/>
                  </a:cubicBezTo>
                  <a:cubicBezTo>
                    <a:pt x="291" y="479"/>
                    <a:pt x="291" y="645"/>
                    <a:pt x="291" y="812"/>
                  </a:cubicBezTo>
                  <a:cubicBezTo>
                    <a:pt x="291" y="814"/>
                    <a:pt x="291" y="816"/>
                    <a:pt x="291" y="818"/>
                  </a:cubicBezTo>
                  <a:cubicBezTo>
                    <a:pt x="291" y="821"/>
                    <a:pt x="289" y="820"/>
                    <a:pt x="288" y="818"/>
                  </a:cubicBezTo>
                  <a:cubicBezTo>
                    <a:pt x="291" y="817"/>
                    <a:pt x="290" y="814"/>
                    <a:pt x="290" y="812"/>
                  </a:cubicBezTo>
                  <a:cubicBezTo>
                    <a:pt x="290" y="737"/>
                    <a:pt x="290" y="662"/>
                    <a:pt x="290" y="587"/>
                  </a:cubicBezTo>
                  <a:cubicBezTo>
                    <a:pt x="290" y="419"/>
                    <a:pt x="290" y="252"/>
                    <a:pt x="290" y="84"/>
                  </a:cubicBezTo>
                  <a:cubicBezTo>
                    <a:pt x="290" y="72"/>
                    <a:pt x="291" y="74"/>
                    <a:pt x="280" y="74"/>
                  </a:cubicBezTo>
                  <a:cubicBezTo>
                    <a:pt x="189" y="74"/>
                    <a:pt x="97" y="74"/>
                    <a:pt x="6" y="74"/>
                  </a:cubicBezTo>
                  <a:cubicBezTo>
                    <a:pt x="4" y="74"/>
                    <a:pt x="2" y="74"/>
                    <a:pt x="0" y="74"/>
                  </a:cubicBezTo>
                  <a:cubicBezTo>
                    <a:pt x="0" y="62"/>
                    <a:pt x="0" y="50"/>
                    <a:pt x="0" y="38"/>
                  </a:cubicBezTo>
                  <a:close/>
                </a:path>
              </a:pathLst>
            </a:custGeom>
            <a:solidFill>
              <a:srgbClr val="A01A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4" name="Freeform 94">
              <a:extLst>
                <a:ext uri="{FF2B5EF4-FFF2-40B4-BE49-F238E27FC236}">
                  <a16:creationId xmlns:a16="http://schemas.microsoft.com/office/drawing/2014/main" id="{D9A75F81-2503-41D0-AC2D-36B2EBF59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4239324"/>
              <a:ext cx="738188" cy="776288"/>
            </a:xfrm>
            <a:custGeom>
              <a:avLst/>
              <a:gdLst>
                <a:gd name="T0" fmla="*/ 1 w 292"/>
                <a:gd name="T1" fmla="*/ 304 h 307"/>
                <a:gd name="T2" fmla="*/ 0 w 292"/>
                <a:gd name="T3" fmla="*/ 298 h 307"/>
                <a:gd name="T4" fmla="*/ 0 w 292"/>
                <a:gd name="T5" fmla="*/ 81 h 307"/>
                <a:gd name="T6" fmla="*/ 0 w 292"/>
                <a:gd name="T7" fmla="*/ 0 h 307"/>
                <a:gd name="T8" fmla="*/ 2 w 292"/>
                <a:gd name="T9" fmla="*/ 0 h 307"/>
                <a:gd name="T10" fmla="*/ 1 w 292"/>
                <a:gd name="T11" fmla="*/ 8 h 307"/>
                <a:gd name="T12" fmla="*/ 1 w 292"/>
                <a:gd name="T13" fmla="*/ 40 h 307"/>
                <a:gd name="T14" fmla="*/ 3 w 292"/>
                <a:gd name="T15" fmla="*/ 55 h 307"/>
                <a:gd name="T16" fmla="*/ 6 w 292"/>
                <a:gd name="T17" fmla="*/ 58 h 307"/>
                <a:gd name="T18" fmla="*/ 22 w 292"/>
                <a:gd name="T19" fmla="*/ 58 h 307"/>
                <a:gd name="T20" fmla="*/ 53 w 292"/>
                <a:gd name="T21" fmla="*/ 58 h 307"/>
                <a:gd name="T22" fmla="*/ 264 w 292"/>
                <a:gd name="T23" fmla="*/ 57 h 307"/>
                <a:gd name="T24" fmla="*/ 284 w 292"/>
                <a:gd name="T25" fmla="*/ 57 h 307"/>
                <a:gd name="T26" fmla="*/ 288 w 292"/>
                <a:gd name="T27" fmla="*/ 61 h 307"/>
                <a:gd name="T28" fmla="*/ 290 w 292"/>
                <a:gd name="T29" fmla="*/ 54 h 307"/>
                <a:gd name="T30" fmla="*/ 290 w 292"/>
                <a:gd name="T31" fmla="*/ 0 h 307"/>
                <a:gd name="T32" fmla="*/ 291 w 292"/>
                <a:gd name="T33" fmla="*/ 4 h 307"/>
                <a:gd name="T34" fmla="*/ 291 w 292"/>
                <a:gd name="T35" fmla="*/ 304 h 307"/>
                <a:gd name="T36" fmla="*/ 290 w 292"/>
                <a:gd name="T37" fmla="*/ 307 h 307"/>
                <a:gd name="T38" fmla="*/ 285 w 292"/>
                <a:gd name="T39" fmla="*/ 306 h 307"/>
                <a:gd name="T40" fmla="*/ 290 w 292"/>
                <a:gd name="T41" fmla="*/ 300 h 307"/>
                <a:gd name="T42" fmla="*/ 290 w 292"/>
                <a:gd name="T43" fmla="*/ 80 h 307"/>
                <a:gd name="T44" fmla="*/ 284 w 292"/>
                <a:gd name="T45" fmla="*/ 74 h 307"/>
                <a:gd name="T46" fmla="*/ 174 w 292"/>
                <a:gd name="T47" fmla="*/ 73 h 307"/>
                <a:gd name="T48" fmla="*/ 167 w 292"/>
                <a:gd name="T49" fmla="*/ 80 h 307"/>
                <a:gd name="T50" fmla="*/ 167 w 292"/>
                <a:gd name="T51" fmla="*/ 133 h 307"/>
                <a:gd name="T52" fmla="*/ 164 w 292"/>
                <a:gd name="T53" fmla="*/ 127 h 307"/>
                <a:gd name="T54" fmla="*/ 164 w 292"/>
                <a:gd name="T55" fmla="*/ 82 h 307"/>
                <a:gd name="T56" fmla="*/ 158 w 292"/>
                <a:gd name="T57" fmla="*/ 76 h 307"/>
                <a:gd name="T58" fmla="*/ 153 w 292"/>
                <a:gd name="T59" fmla="*/ 73 h 307"/>
                <a:gd name="T60" fmla="*/ 137 w 292"/>
                <a:gd name="T61" fmla="*/ 74 h 307"/>
                <a:gd name="T62" fmla="*/ 16 w 292"/>
                <a:gd name="T63" fmla="*/ 74 h 307"/>
                <a:gd name="T64" fmla="*/ 5 w 292"/>
                <a:gd name="T65" fmla="*/ 74 h 307"/>
                <a:gd name="T66" fmla="*/ 1 w 292"/>
                <a:gd name="T67" fmla="*/ 78 h 307"/>
                <a:gd name="T68" fmla="*/ 1 w 292"/>
                <a:gd name="T69" fmla="*/ 119 h 307"/>
                <a:gd name="T70" fmla="*/ 1 w 292"/>
                <a:gd name="T71" fmla="*/ 301 h 307"/>
                <a:gd name="T72" fmla="*/ 1 w 292"/>
                <a:gd name="T73" fmla="*/ 30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2" h="307">
                  <a:moveTo>
                    <a:pt x="1" y="304"/>
                  </a:moveTo>
                  <a:cubicBezTo>
                    <a:pt x="0" y="302"/>
                    <a:pt x="0" y="300"/>
                    <a:pt x="0" y="298"/>
                  </a:cubicBezTo>
                  <a:cubicBezTo>
                    <a:pt x="0" y="226"/>
                    <a:pt x="0" y="153"/>
                    <a:pt x="0" y="81"/>
                  </a:cubicBezTo>
                  <a:cubicBezTo>
                    <a:pt x="0" y="54"/>
                    <a:pt x="0" y="27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0" y="3"/>
                    <a:pt x="1" y="6"/>
                    <a:pt x="1" y="8"/>
                  </a:cubicBezTo>
                  <a:cubicBezTo>
                    <a:pt x="1" y="19"/>
                    <a:pt x="1" y="30"/>
                    <a:pt x="1" y="40"/>
                  </a:cubicBezTo>
                  <a:cubicBezTo>
                    <a:pt x="1" y="45"/>
                    <a:pt x="3" y="50"/>
                    <a:pt x="3" y="55"/>
                  </a:cubicBezTo>
                  <a:cubicBezTo>
                    <a:pt x="3" y="57"/>
                    <a:pt x="3" y="58"/>
                    <a:pt x="6" y="58"/>
                  </a:cubicBezTo>
                  <a:cubicBezTo>
                    <a:pt x="11" y="58"/>
                    <a:pt x="17" y="59"/>
                    <a:pt x="22" y="58"/>
                  </a:cubicBezTo>
                  <a:cubicBezTo>
                    <a:pt x="33" y="57"/>
                    <a:pt x="43" y="58"/>
                    <a:pt x="53" y="58"/>
                  </a:cubicBezTo>
                  <a:cubicBezTo>
                    <a:pt x="124" y="57"/>
                    <a:pt x="194" y="58"/>
                    <a:pt x="264" y="57"/>
                  </a:cubicBezTo>
                  <a:cubicBezTo>
                    <a:pt x="270" y="57"/>
                    <a:pt x="277" y="60"/>
                    <a:pt x="284" y="57"/>
                  </a:cubicBezTo>
                  <a:cubicBezTo>
                    <a:pt x="286" y="57"/>
                    <a:pt x="287" y="58"/>
                    <a:pt x="288" y="61"/>
                  </a:cubicBezTo>
                  <a:cubicBezTo>
                    <a:pt x="288" y="58"/>
                    <a:pt x="288" y="56"/>
                    <a:pt x="290" y="54"/>
                  </a:cubicBezTo>
                  <a:cubicBezTo>
                    <a:pt x="290" y="36"/>
                    <a:pt x="290" y="18"/>
                    <a:pt x="290" y="0"/>
                  </a:cubicBezTo>
                  <a:cubicBezTo>
                    <a:pt x="292" y="1"/>
                    <a:pt x="291" y="3"/>
                    <a:pt x="291" y="4"/>
                  </a:cubicBezTo>
                  <a:cubicBezTo>
                    <a:pt x="291" y="104"/>
                    <a:pt x="291" y="204"/>
                    <a:pt x="291" y="304"/>
                  </a:cubicBezTo>
                  <a:cubicBezTo>
                    <a:pt x="291" y="305"/>
                    <a:pt x="291" y="306"/>
                    <a:pt x="290" y="307"/>
                  </a:cubicBezTo>
                  <a:cubicBezTo>
                    <a:pt x="289" y="307"/>
                    <a:pt x="287" y="307"/>
                    <a:pt x="285" y="306"/>
                  </a:cubicBezTo>
                  <a:cubicBezTo>
                    <a:pt x="290" y="307"/>
                    <a:pt x="290" y="304"/>
                    <a:pt x="290" y="300"/>
                  </a:cubicBezTo>
                  <a:cubicBezTo>
                    <a:pt x="290" y="226"/>
                    <a:pt x="290" y="153"/>
                    <a:pt x="290" y="80"/>
                  </a:cubicBezTo>
                  <a:cubicBezTo>
                    <a:pt x="290" y="75"/>
                    <a:pt x="290" y="74"/>
                    <a:pt x="284" y="74"/>
                  </a:cubicBezTo>
                  <a:cubicBezTo>
                    <a:pt x="247" y="72"/>
                    <a:pt x="211" y="74"/>
                    <a:pt x="174" y="73"/>
                  </a:cubicBezTo>
                  <a:cubicBezTo>
                    <a:pt x="168" y="73"/>
                    <a:pt x="167" y="75"/>
                    <a:pt x="167" y="80"/>
                  </a:cubicBezTo>
                  <a:cubicBezTo>
                    <a:pt x="167" y="98"/>
                    <a:pt x="167" y="115"/>
                    <a:pt x="167" y="133"/>
                  </a:cubicBezTo>
                  <a:cubicBezTo>
                    <a:pt x="163" y="132"/>
                    <a:pt x="164" y="129"/>
                    <a:pt x="164" y="127"/>
                  </a:cubicBezTo>
                  <a:cubicBezTo>
                    <a:pt x="165" y="112"/>
                    <a:pt x="165" y="97"/>
                    <a:pt x="164" y="82"/>
                  </a:cubicBezTo>
                  <a:cubicBezTo>
                    <a:pt x="164" y="76"/>
                    <a:pt x="164" y="75"/>
                    <a:pt x="158" y="76"/>
                  </a:cubicBezTo>
                  <a:cubicBezTo>
                    <a:pt x="157" y="74"/>
                    <a:pt x="156" y="72"/>
                    <a:pt x="153" y="73"/>
                  </a:cubicBezTo>
                  <a:cubicBezTo>
                    <a:pt x="148" y="74"/>
                    <a:pt x="142" y="74"/>
                    <a:pt x="137" y="74"/>
                  </a:cubicBezTo>
                  <a:cubicBezTo>
                    <a:pt x="97" y="74"/>
                    <a:pt x="57" y="74"/>
                    <a:pt x="16" y="74"/>
                  </a:cubicBezTo>
                  <a:cubicBezTo>
                    <a:pt x="13" y="74"/>
                    <a:pt x="9" y="73"/>
                    <a:pt x="5" y="74"/>
                  </a:cubicBezTo>
                  <a:cubicBezTo>
                    <a:pt x="2" y="74"/>
                    <a:pt x="1" y="75"/>
                    <a:pt x="1" y="78"/>
                  </a:cubicBezTo>
                  <a:cubicBezTo>
                    <a:pt x="1" y="92"/>
                    <a:pt x="1" y="106"/>
                    <a:pt x="1" y="119"/>
                  </a:cubicBezTo>
                  <a:cubicBezTo>
                    <a:pt x="1" y="180"/>
                    <a:pt x="1" y="240"/>
                    <a:pt x="1" y="301"/>
                  </a:cubicBezTo>
                  <a:cubicBezTo>
                    <a:pt x="1" y="302"/>
                    <a:pt x="1" y="303"/>
                    <a:pt x="1" y="304"/>
                  </a:cubicBezTo>
                  <a:close/>
                </a:path>
              </a:pathLst>
            </a:custGeom>
            <a:solidFill>
              <a:srgbClr val="222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09CA9F9B-1157-4657-B528-EAF0E14B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0" y="4420299"/>
              <a:ext cx="417513" cy="420688"/>
            </a:xfrm>
            <a:custGeom>
              <a:avLst/>
              <a:gdLst>
                <a:gd name="T0" fmla="*/ 95 w 166"/>
                <a:gd name="T1" fmla="*/ 4 h 166"/>
                <a:gd name="T2" fmla="*/ 97 w 166"/>
                <a:gd name="T3" fmla="*/ 3 h 166"/>
                <a:gd name="T4" fmla="*/ 101 w 166"/>
                <a:gd name="T5" fmla="*/ 1 h 166"/>
                <a:gd name="T6" fmla="*/ 103 w 166"/>
                <a:gd name="T7" fmla="*/ 5 h 166"/>
                <a:gd name="T8" fmla="*/ 103 w 166"/>
                <a:gd name="T9" fmla="*/ 47 h 166"/>
                <a:gd name="T10" fmla="*/ 103 w 166"/>
                <a:gd name="T11" fmla="*/ 58 h 166"/>
                <a:gd name="T12" fmla="*/ 104 w 166"/>
                <a:gd name="T13" fmla="*/ 61 h 166"/>
                <a:gd name="T14" fmla="*/ 162 w 166"/>
                <a:gd name="T15" fmla="*/ 80 h 166"/>
                <a:gd name="T16" fmla="*/ 166 w 166"/>
                <a:gd name="T17" fmla="*/ 82 h 166"/>
                <a:gd name="T18" fmla="*/ 139 w 166"/>
                <a:gd name="T19" fmla="*/ 90 h 166"/>
                <a:gd name="T20" fmla="*/ 107 w 166"/>
                <a:gd name="T21" fmla="*/ 100 h 166"/>
                <a:gd name="T22" fmla="*/ 102 w 166"/>
                <a:gd name="T23" fmla="*/ 107 h 166"/>
                <a:gd name="T24" fmla="*/ 102 w 166"/>
                <a:gd name="T25" fmla="*/ 160 h 166"/>
                <a:gd name="T26" fmla="*/ 101 w 166"/>
                <a:gd name="T27" fmla="*/ 166 h 166"/>
                <a:gd name="T28" fmla="*/ 74 w 166"/>
                <a:gd name="T29" fmla="*/ 129 h 166"/>
                <a:gd name="T30" fmla="*/ 66 w 166"/>
                <a:gd name="T31" fmla="*/ 118 h 166"/>
                <a:gd name="T32" fmla="*/ 59 w 166"/>
                <a:gd name="T33" fmla="*/ 116 h 166"/>
                <a:gd name="T34" fmla="*/ 4 w 166"/>
                <a:gd name="T35" fmla="*/ 134 h 166"/>
                <a:gd name="T36" fmla="*/ 1 w 166"/>
                <a:gd name="T37" fmla="*/ 134 h 166"/>
                <a:gd name="T38" fmla="*/ 3 w 166"/>
                <a:gd name="T39" fmla="*/ 131 h 166"/>
                <a:gd name="T40" fmla="*/ 36 w 166"/>
                <a:gd name="T41" fmla="*/ 85 h 166"/>
                <a:gd name="T42" fmla="*/ 36 w 166"/>
                <a:gd name="T43" fmla="*/ 78 h 166"/>
                <a:gd name="T44" fmla="*/ 5 w 166"/>
                <a:gd name="T45" fmla="*/ 35 h 166"/>
                <a:gd name="T46" fmla="*/ 0 w 166"/>
                <a:gd name="T47" fmla="*/ 28 h 166"/>
                <a:gd name="T48" fmla="*/ 51 w 166"/>
                <a:gd name="T49" fmla="*/ 45 h 166"/>
                <a:gd name="T50" fmla="*/ 71 w 166"/>
                <a:gd name="T51" fmla="*/ 38 h 166"/>
                <a:gd name="T52" fmla="*/ 95 w 166"/>
                <a:gd name="T53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166"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8" y="1"/>
                    <a:pt x="99" y="0"/>
                    <a:pt x="101" y="1"/>
                  </a:cubicBezTo>
                  <a:cubicBezTo>
                    <a:pt x="103" y="1"/>
                    <a:pt x="103" y="3"/>
                    <a:pt x="103" y="5"/>
                  </a:cubicBezTo>
                  <a:cubicBezTo>
                    <a:pt x="103" y="19"/>
                    <a:pt x="103" y="33"/>
                    <a:pt x="103" y="47"/>
                  </a:cubicBezTo>
                  <a:cubicBezTo>
                    <a:pt x="103" y="51"/>
                    <a:pt x="103" y="54"/>
                    <a:pt x="103" y="58"/>
                  </a:cubicBezTo>
                  <a:cubicBezTo>
                    <a:pt x="103" y="59"/>
                    <a:pt x="102" y="61"/>
                    <a:pt x="104" y="61"/>
                  </a:cubicBezTo>
                  <a:cubicBezTo>
                    <a:pt x="124" y="68"/>
                    <a:pt x="143" y="74"/>
                    <a:pt x="162" y="80"/>
                  </a:cubicBezTo>
                  <a:cubicBezTo>
                    <a:pt x="163" y="81"/>
                    <a:pt x="164" y="81"/>
                    <a:pt x="166" y="82"/>
                  </a:cubicBezTo>
                  <a:cubicBezTo>
                    <a:pt x="156" y="85"/>
                    <a:pt x="147" y="88"/>
                    <a:pt x="139" y="90"/>
                  </a:cubicBezTo>
                  <a:cubicBezTo>
                    <a:pt x="128" y="94"/>
                    <a:pt x="118" y="97"/>
                    <a:pt x="107" y="100"/>
                  </a:cubicBezTo>
                  <a:cubicBezTo>
                    <a:pt x="103" y="101"/>
                    <a:pt x="102" y="103"/>
                    <a:pt x="102" y="107"/>
                  </a:cubicBezTo>
                  <a:cubicBezTo>
                    <a:pt x="103" y="124"/>
                    <a:pt x="102" y="142"/>
                    <a:pt x="102" y="160"/>
                  </a:cubicBezTo>
                  <a:cubicBezTo>
                    <a:pt x="102" y="162"/>
                    <a:pt x="102" y="164"/>
                    <a:pt x="101" y="166"/>
                  </a:cubicBezTo>
                  <a:cubicBezTo>
                    <a:pt x="92" y="154"/>
                    <a:pt x="83" y="142"/>
                    <a:pt x="74" y="129"/>
                  </a:cubicBezTo>
                  <a:cubicBezTo>
                    <a:pt x="71" y="126"/>
                    <a:pt x="68" y="122"/>
                    <a:pt x="66" y="118"/>
                  </a:cubicBezTo>
                  <a:cubicBezTo>
                    <a:pt x="64" y="115"/>
                    <a:pt x="62" y="115"/>
                    <a:pt x="59" y="116"/>
                  </a:cubicBezTo>
                  <a:cubicBezTo>
                    <a:pt x="41" y="122"/>
                    <a:pt x="22" y="128"/>
                    <a:pt x="4" y="134"/>
                  </a:cubicBezTo>
                  <a:cubicBezTo>
                    <a:pt x="3" y="134"/>
                    <a:pt x="2" y="134"/>
                    <a:pt x="1" y="134"/>
                  </a:cubicBezTo>
                  <a:cubicBezTo>
                    <a:pt x="1" y="133"/>
                    <a:pt x="2" y="132"/>
                    <a:pt x="3" y="131"/>
                  </a:cubicBezTo>
                  <a:cubicBezTo>
                    <a:pt x="14" y="115"/>
                    <a:pt x="25" y="100"/>
                    <a:pt x="36" y="85"/>
                  </a:cubicBezTo>
                  <a:cubicBezTo>
                    <a:pt x="38" y="83"/>
                    <a:pt x="38" y="81"/>
                    <a:pt x="36" y="78"/>
                  </a:cubicBezTo>
                  <a:cubicBezTo>
                    <a:pt x="26" y="64"/>
                    <a:pt x="15" y="50"/>
                    <a:pt x="5" y="35"/>
                  </a:cubicBezTo>
                  <a:cubicBezTo>
                    <a:pt x="3" y="33"/>
                    <a:pt x="2" y="31"/>
                    <a:pt x="0" y="28"/>
                  </a:cubicBezTo>
                  <a:cubicBezTo>
                    <a:pt x="18" y="34"/>
                    <a:pt x="34" y="39"/>
                    <a:pt x="51" y="45"/>
                  </a:cubicBezTo>
                  <a:cubicBezTo>
                    <a:pt x="63" y="49"/>
                    <a:pt x="63" y="49"/>
                    <a:pt x="71" y="38"/>
                  </a:cubicBezTo>
                  <a:cubicBezTo>
                    <a:pt x="79" y="27"/>
                    <a:pt x="87" y="16"/>
                    <a:pt x="95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0" name="Freeform 110">
              <a:extLst>
                <a:ext uri="{FF2B5EF4-FFF2-40B4-BE49-F238E27FC236}">
                  <a16:creationId xmlns:a16="http://schemas.microsoft.com/office/drawing/2014/main" id="{2EE5736E-264D-483E-9CAB-4D36BC840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4329812"/>
              <a:ext cx="728663" cy="76200"/>
            </a:xfrm>
            <a:custGeom>
              <a:avLst/>
              <a:gdLst>
                <a:gd name="T0" fmla="*/ 289 w 289"/>
                <a:gd name="T1" fmla="*/ 18 h 30"/>
                <a:gd name="T2" fmla="*/ 289 w 289"/>
                <a:gd name="T3" fmla="*/ 30 h 30"/>
                <a:gd name="T4" fmla="*/ 286 w 289"/>
                <a:gd name="T5" fmla="*/ 25 h 30"/>
                <a:gd name="T6" fmla="*/ 282 w 289"/>
                <a:gd name="T7" fmla="*/ 23 h 30"/>
                <a:gd name="T8" fmla="*/ 276 w 289"/>
                <a:gd name="T9" fmla="*/ 24 h 30"/>
                <a:gd name="T10" fmla="*/ 269 w 289"/>
                <a:gd name="T11" fmla="*/ 23 h 30"/>
                <a:gd name="T12" fmla="*/ 31 w 289"/>
                <a:gd name="T13" fmla="*/ 23 h 30"/>
                <a:gd name="T14" fmla="*/ 5 w 289"/>
                <a:gd name="T15" fmla="*/ 23 h 30"/>
                <a:gd name="T16" fmla="*/ 0 w 289"/>
                <a:gd name="T17" fmla="*/ 26 h 30"/>
                <a:gd name="T18" fmla="*/ 0 w 289"/>
                <a:gd name="T19" fmla="*/ 4 h 30"/>
                <a:gd name="T20" fmla="*/ 2 w 289"/>
                <a:gd name="T21" fmla="*/ 10 h 30"/>
                <a:gd name="T22" fmla="*/ 7 w 289"/>
                <a:gd name="T23" fmla="*/ 9 h 30"/>
                <a:gd name="T24" fmla="*/ 9 w 289"/>
                <a:gd name="T25" fmla="*/ 10 h 30"/>
                <a:gd name="T26" fmla="*/ 25 w 289"/>
                <a:gd name="T27" fmla="*/ 10 h 30"/>
                <a:gd name="T28" fmla="*/ 54 w 289"/>
                <a:gd name="T29" fmla="*/ 9 h 30"/>
                <a:gd name="T30" fmla="*/ 57 w 289"/>
                <a:gd name="T31" fmla="*/ 9 h 30"/>
                <a:gd name="T32" fmla="*/ 62 w 289"/>
                <a:gd name="T33" fmla="*/ 7 h 30"/>
                <a:gd name="T34" fmla="*/ 87 w 289"/>
                <a:gd name="T35" fmla="*/ 8 h 30"/>
                <a:gd name="T36" fmla="*/ 111 w 289"/>
                <a:gd name="T37" fmla="*/ 8 h 30"/>
                <a:gd name="T38" fmla="*/ 118 w 289"/>
                <a:gd name="T39" fmla="*/ 8 h 30"/>
                <a:gd name="T40" fmla="*/ 127 w 289"/>
                <a:gd name="T41" fmla="*/ 8 h 30"/>
                <a:gd name="T42" fmla="*/ 136 w 289"/>
                <a:gd name="T43" fmla="*/ 8 h 30"/>
                <a:gd name="T44" fmla="*/ 144 w 289"/>
                <a:gd name="T45" fmla="*/ 8 h 30"/>
                <a:gd name="T46" fmla="*/ 152 w 289"/>
                <a:gd name="T47" fmla="*/ 8 h 30"/>
                <a:gd name="T48" fmla="*/ 161 w 289"/>
                <a:gd name="T49" fmla="*/ 8 h 30"/>
                <a:gd name="T50" fmla="*/ 169 w 289"/>
                <a:gd name="T51" fmla="*/ 8 h 30"/>
                <a:gd name="T52" fmla="*/ 178 w 289"/>
                <a:gd name="T53" fmla="*/ 8 h 30"/>
                <a:gd name="T54" fmla="*/ 186 w 289"/>
                <a:gd name="T55" fmla="*/ 8 h 30"/>
                <a:gd name="T56" fmla="*/ 195 w 289"/>
                <a:gd name="T57" fmla="*/ 8 h 30"/>
                <a:gd name="T58" fmla="*/ 203 w 289"/>
                <a:gd name="T59" fmla="*/ 8 h 30"/>
                <a:gd name="T60" fmla="*/ 212 w 289"/>
                <a:gd name="T61" fmla="*/ 8 h 30"/>
                <a:gd name="T62" fmla="*/ 220 w 289"/>
                <a:gd name="T63" fmla="*/ 8 h 30"/>
                <a:gd name="T64" fmla="*/ 229 w 289"/>
                <a:gd name="T65" fmla="*/ 8 h 30"/>
                <a:gd name="T66" fmla="*/ 237 w 289"/>
                <a:gd name="T67" fmla="*/ 8 h 30"/>
                <a:gd name="T68" fmla="*/ 245 w 289"/>
                <a:gd name="T69" fmla="*/ 8 h 30"/>
                <a:gd name="T70" fmla="*/ 247 w 289"/>
                <a:gd name="T71" fmla="*/ 7 h 30"/>
                <a:gd name="T72" fmla="*/ 269 w 289"/>
                <a:gd name="T73" fmla="*/ 8 h 30"/>
                <a:gd name="T74" fmla="*/ 278 w 289"/>
                <a:gd name="T75" fmla="*/ 11 h 30"/>
                <a:gd name="T76" fmla="*/ 282 w 289"/>
                <a:gd name="T77" fmla="*/ 9 h 30"/>
                <a:gd name="T78" fmla="*/ 282 w 289"/>
                <a:gd name="T79" fmla="*/ 3 h 30"/>
                <a:gd name="T80" fmla="*/ 284 w 289"/>
                <a:gd name="T81" fmla="*/ 0 h 30"/>
                <a:gd name="T82" fmla="*/ 286 w 289"/>
                <a:gd name="T83" fmla="*/ 3 h 30"/>
                <a:gd name="T84" fmla="*/ 286 w 289"/>
                <a:gd name="T85" fmla="*/ 14 h 30"/>
                <a:gd name="T86" fmla="*/ 289 w 289"/>
                <a:gd name="T8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9" h="30">
                  <a:moveTo>
                    <a:pt x="289" y="18"/>
                  </a:moveTo>
                  <a:cubicBezTo>
                    <a:pt x="289" y="22"/>
                    <a:pt x="289" y="26"/>
                    <a:pt x="289" y="30"/>
                  </a:cubicBezTo>
                  <a:cubicBezTo>
                    <a:pt x="286" y="29"/>
                    <a:pt x="286" y="27"/>
                    <a:pt x="286" y="25"/>
                  </a:cubicBezTo>
                  <a:cubicBezTo>
                    <a:pt x="285" y="23"/>
                    <a:pt x="283" y="21"/>
                    <a:pt x="282" y="23"/>
                  </a:cubicBezTo>
                  <a:cubicBezTo>
                    <a:pt x="280" y="26"/>
                    <a:pt x="278" y="25"/>
                    <a:pt x="276" y="24"/>
                  </a:cubicBezTo>
                  <a:cubicBezTo>
                    <a:pt x="274" y="23"/>
                    <a:pt x="272" y="23"/>
                    <a:pt x="269" y="23"/>
                  </a:cubicBezTo>
                  <a:cubicBezTo>
                    <a:pt x="190" y="23"/>
                    <a:pt x="111" y="23"/>
                    <a:pt x="31" y="23"/>
                  </a:cubicBezTo>
                  <a:cubicBezTo>
                    <a:pt x="22" y="23"/>
                    <a:pt x="14" y="25"/>
                    <a:pt x="5" y="23"/>
                  </a:cubicBezTo>
                  <a:cubicBezTo>
                    <a:pt x="3" y="23"/>
                    <a:pt x="3" y="26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2" y="6"/>
                    <a:pt x="1" y="8"/>
                    <a:pt x="2" y="10"/>
                  </a:cubicBezTo>
                  <a:cubicBezTo>
                    <a:pt x="3" y="6"/>
                    <a:pt x="4" y="2"/>
                    <a:pt x="7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5" y="10"/>
                    <a:pt x="20" y="11"/>
                    <a:pt x="25" y="10"/>
                  </a:cubicBezTo>
                  <a:cubicBezTo>
                    <a:pt x="35" y="8"/>
                    <a:pt x="44" y="6"/>
                    <a:pt x="54" y="9"/>
                  </a:cubicBezTo>
                  <a:cubicBezTo>
                    <a:pt x="55" y="10"/>
                    <a:pt x="56" y="9"/>
                    <a:pt x="57" y="9"/>
                  </a:cubicBezTo>
                  <a:cubicBezTo>
                    <a:pt x="59" y="8"/>
                    <a:pt x="61" y="7"/>
                    <a:pt x="62" y="7"/>
                  </a:cubicBezTo>
                  <a:cubicBezTo>
                    <a:pt x="70" y="10"/>
                    <a:pt x="79" y="8"/>
                    <a:pt x="87" y="8"/>
                  </a:cubicBezTo>
                  <a:cubicBezTo>
                    <a:pt x="95" y="8"/>
                    <a:pt x="103" y="9"/>
                    <a:pt x="111" y="8"/>
                  </a:cubicBezTo>
                  <a:cubicBezTo>
                    <a:pt x="114" y="7"/>
                    <a:pt x="116" y="7"/>
                    <a:pt x="118" y="8"/>
                  </a:cubicBezTo>
                  <a:cubicBezTo>
                    <a:pt x="121" y="9"/>
                    <a:pt x="124" y="9"/>
                    <a:pt x="127" y="8"/>
                  </a:cubicBezTo>
                  <a:cubicBezTo>
                    <a:pt x="130" y="7"/>
                    <a:pt x="133" y="7"/>
                    <a:pt x="136" y="8"/>
                  </a:cubicBezTo>
                  <a:cubicBezTo>
                    <a:pt x="138" y="9"/>
                    <a:pt x="141" y="9"/>
                    <a:pt x="144" y="8"/>
                  </a:cubicBezTo>
                  <a:cubicBezTo>
                    <a:pt x="147" y="7"/>
                    <a:pt x="150" y="7"/>
                    <a:pt x="152" y="8"/>
                  </a:cubicBezTo>
                  <a:cubicBezTo>
                    <a:pt x="155" y="9"/>
                    <a:pt x="158" y="9"/>
                    <a:pt x="161" y="8"/>
                  </a:cubicBezTo>
                  <a:cubicBezTo>
                    <a:pt x="164" y="7"/>
                    <a:pt x="167" y="7"/>
                    <a:pt x="169" y="8"/>
                  </a:cubicBezTo>
                  <a:cubicBezTo>
                    <a:pt x="172" y="9"/>
                    <a:pt x="175" y="9"/>
                    <a:pt x="178" y="8"/>
                  </a:cubicBezTo>
                  <a:cubicBezTo>
                    <a:pt x="181" y="7"/>
                    <a:pt x="183" y="7"/>
                    <a:pt x="186" y="8"/>
                  </a:cubicBezTo>
                  <a:cubicBezTo>
                    <a:pt x="189" y="9"/>
                    <a:pt x="192" y="9"/>
                    <a:pt x="195" y="8"/>
                  </a:cubicBezTo>
                  <a:cubicBezTo>
                    <a:pt x="198" y="7"/>
                    <a:pt x="201" y="7"/>
                    <a:pt x="203" y="8"/>
                  </a:cubicBezTo>
                  <a:cubicBezTo>
                    <a:pt x="206" y="9"/>
                    <a:pt x="209" y="9"/>
                    <a:pt x="212" y="8"/>
                  </a:cubicBezTo>
                  <a:cubicBezTo>
                    <a:pt x="214" y="7"/>
                    <a:pt x="217" y="7"/>
                    <a:pt x="220" y="8"/>
                  </a:cubicBezTo>
                  <a:cubicBezTo>
                    <a:pt x="223" y="9"/>
                    <a:pt x="226" y="9"/>
                    <a:pt x="229" y="8"/>
                  </a:cubicBezTo>
                  <a:cubicBezTo>
                    <a:pt x="232" y="7"/>
                    <a:pt x="234" y="7"/>
                    <a:pt x="237" y="8"/>
                  </a:cubicBezTo>
                  <a:cubicBezTo>
                    <a:pt x="240" y="9"/>
                    <a:pt x="243" y="9"/>
                    <a:pt x="245" y="8"/>
                  </a:cubicBezTo>
                  <a:cubicBezTo>
                    <a:pt x="246" y="8"/>
                    <a:pt x="247" y="7"/>
                    <a:pt x="247" y="7"/>
                  </a:cubicBezTo>
                  <a:cubicBezTo>
                    <a:pt x="255" y="9"/>
                    <a:pt x="262" y="7"/>
                    <a:pt x="269" y="8"/>
                  </a:cubicBezTo>
                  <a:cubicBezTo>
                    <a:pt x="273" y="9"/>
                    <a:pt x="275" y="10"/>
                    <a:pt x="278" y="11"/>
                  </a:cubicBezTo>
                  <a:cubicBezTo>
                    <a:pt x="281" y="13"/>
                    <a:pt x="282" y="12"/>
                    <a:pt x="282" y="9"/>
                  </a:cubicBezTo>
                  <a:cubicBezTo>
                    <a:pt x="281" y="7"/>
                    <a:pt x="281" y="5"/>
                    <a:pt x="282" y="3"/>
                  </a:cubicBezTo>
                  <a:cubicBezTo>
                    <a:pt x="282" y="2"/>
                    <a:pt x="282" y="0"/>
                    <a:pt x="284" y="0"/>
                  </a:cubicBezTo>
                  <a:cubicBezTo>
                    <a:pt x="285" y="0"/>
                    <a:pt x="286" y="2"/>
                    <a:pt x="286" y="3"/>
                  </a:cubicBezTo>
                  <a:cubicBezTo>
                    <a:pt x="286" y="7"/>
                    <a:pt x="286" y="10"/>
                    <a:pt x="286" y="14"/>
                  </a:cubicBezTo>
                  <a:cubicBezTo>
                    <a:pt x="286" y="16"/>
                    <a:pt x="286" y="18"/>
                    <a:pt x="289" y="18"/>
                  </a:cubicBezTo>
                  <a:close/>
                </a:path>
              </a:pathLst>
            </a:custGeom>
            <a:solidFill>
              <a:srgbClr val="223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01" name="Freeform 111">
            <a:extLst>
              <a:ext uri="{FF2B5EF4-FFF2-40B4-BE49-F238E27FC236}">
                <a16:creationId xmlns:a16="http://schemas.microsoft.com/office/drawing/2014/main" id="{B80C97F7-57EC-4140-A108-61213363FB99}"/>
              </a:ext>
            </a:extLst>
          </p:cNvPr>
          <p:cNvSpPr>
            <a:spLocks/>
          </p:cNvSpPr>
          <p:nvPr/>
        </p:nvSpPr>
        <p:spPr bwMode="auto">
          <a:xfrm>
            <a:off x="9830593" y="1334295"/>
            <a:ext cx="728663" cy="114300"/>
          </a:xfrm>
          <a:custGeom>
            <a:avLst/>
            <a:gdLst>
              <a:gd name="T0" fmla="*/ 0 w 289"/>
              <a:gd name="T1" fmla="*/ 32 h 45"/>
              <a:gd name="T2" fmla="*/ 0 w 289"/>
              <a:gd name="T3" fmla="*/ 7 h 45"/>
              <a:gd name="T4" fmla="*/ 7 w 289"/>
              <a:gd name="T5" fmla="*/ 0 h 45"/>
              <a:gd name="T6" fmla="*/ 232 w 289"/>
              <a:gd name="T7" fmla="*/ 0 h 45"/>
              <a:gd name="T8" fmla="*/ 289 w 289"/>
              <a:gd name="T9" fmla="*/ 0 h 45"/>
              <a:gd name="T10" fmla="*/ 289 w 289"/>
              <a:gd name="T11" fmla="*/ 41 h 45"/>
              <a:gd name="T12" fmla="*/ 277 w 289"/>
              <a:gd name="T13" fmla="*/ 45 h 45"/>
              <a:gd name="T14" fmla="*/ 236 w 289"/>
              <a:gd name="T15" fmla="*/ 45 h 45"/>
              <a:gd name="T16" fmla="*/ 203 w 289"/>
              <a:gd name="T17" fmla="*/ 44 h 45"/>
              <a:gd name="T18" fmla="*/ 172 w 289"/>
              <a:gd name="T19" fmla="*/ 45 h 45"/>
              <a:gd name="T20" fmla="*/ 163 w 289"/>
              <a:gd name="T21" fmla="*/ 45 h 45"/>
              <a:gd name="T22" fmla="*/ 21 w 289"/>
              <a:gd name="T23" fmla="*/ 45 h 45"/>
              <a:gd name="T24" fmla="*/ 3 w 289"/>
              <a:gd name="T25" fmla="*/ 44 h 45"/>
              <a:gd name="T26" fmla="*/ 1 w 289"/>
              <a:gd name="T27" fmla="*/ 41 h 45"/>
              <a:gd name="T28" fmla="*/ 0 w 289"/>
              <a:gd name="T29" fmla="*/ 34 h 45"/>
              <a:gd name="T30" fmla="*/ 0 w 289"/>
              <a:gd name="T31" fmla="*/ 3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9" h="45">
                <a:moveTo>
                  <a:pt x="0" y="32"/>
                </a:moveTo>
                <a:cubicBezTo>
                  <a:pt x="0" y="24"/>
                  <a:pt x="0" y="16"/>
                  <a:pt x="0" y="7"/>
                </a:cubicBezTo>
                <a:cubicBezTo>
                  <a:pt x="0" y="0"/>
                  <a:pt x="0" y="0"/>
                  <a:pt x="7" y="0"/>
                </a:cubicBezTo>
                <a:cubicBezTo>
                  <a:pt x="82" y="0"/>
                  <a:pt x="157" y="0"/>
                  <a:pt x="232" y="0"/>
                </a:cubicBezTo>
                <a:cubicBezTo>
                  <a:pt x="251" y="0"/>
                  <a:pt x="270" y="0"/>
                  <a:pt x="289" y="0"/>
                </a:cubicBezTo>
                <a:cubicBezTo>
                  <a:pt x="289" y="14"/>
                  <a:pt x="289" y="27"/>
                  <a:pt x="289" y="41"/>
                </a:cubicBezTo>
                <a:cubicBezTo>
                  <a:pt x="286" y="45"/>
                  <a:pt x="281" y="45"/>
                  <a:pt x="277" y="45"/>
                </a:cubicBezTo>
                <a:cubicBezTo>
                  <a:pt x="263" y="44"/>
                  <a:pt x="250" y="44"/>
                  <a:pt x="236" y="45"/>
                </a:cubicBezTo>
                <a:cubicBezTo>
                  <a:pt x="225" y="45"/>
                  <a:pt x="214" y="45"/>
                  <a:pt x="203" y="44"/>
                </a:cubicBezTo>
                <a:cubicBezTo>
                  <a:pt x="193" y="44"/>
                  <a:pt x="183" y="43"/>
                  <a:pt x="172" y="45"/>
                </a:cubicBezTo>
                <a:cubicBezTo>
                  <a:pt x="169" y="45"/>
                  <a:pt x="166" y="45"/>
                  <a:pt x="163" y="45"/>
                </a:cubicBezTo>
                <a:cubicBezTo>
                  <a:pt x="116" y="45"/>
                  <a:pt x="68" y="45"/>
                  <a:pt x="21" y="45"/>
                </a:cubicBezTo>
                <a:cubicBezTo>
                  <a:pt x="15" y="45"/>
                  <a:pt x="9" y="42"/>
                  <a:pt x="3" y="44"/>
                </a:cubicBezTo>
                <a:cubicBezTo>
                  <a:pt x="1" y="44"/>
                  <a:pt x="1" y="43"/>
                  <a:pt x="1" y="41"/>
                </a:cubicBezTo>
                <a:cubicBezTo>
                  <a:pt x="0" y="39"/>
                  <a:pt x="1" y="36"/>
                  <a:pt x="0" y="34"/>
                </a:cubicBezTo>
                <a:cubicBezTo>
                  <a:pt x="0" y="33"/>
                  <a:pt x="0" y="32"/>
                  <a:pt x="0" y="32"/>
                </a:cubicBezTo>
                <a:close/>
              </a:path>
            </a:pathLst>
          </a:custGeom>
          <a:solidFill>
            <a:srgbClr val="E30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2" name="Freeform 112">
            <a:extLst>
              <a:ext uri="{FF2B5EF4-FFF2-40B4-BE49-F238E27FC236}">
                <a16:creationId xmlns:a16="http://schemas.microsoft.com/office/drawing/2014/main" id="{AD027902-EB6B-42C4-9758-F5711E0A9C83}"/>
              </a:ext>
            </a:extLst>
          </p:cNvPr>
          <p:cNvSpPr>
            <a:spLocks/>
          </p:cNvSpPr>
          <p:nvPr/>
        </p:nvSpPr>
        <p:spPr bwMode="auto">
          <a:xfrm>
            <a:off x="9830593" y="1420020"/>
            <a:ext cx="728663" cy="66675"/>
          </a:xfrm>
          <a:custGeom>
            <a:avLst/>
            <a:gdLst>
              <a:gd name="T0" fmla="*/ 0 w 289"/>
              <a:gd name="T1" fmla="*/ 0 h 26"/>
              <a:gd name="T2" fmla="*/ 1 w 289"/>
              <a:gd name="T3" fmla="*/ 6 h 26"/>
              <a:gd name="T4" fmla="*/ 4 w 289"/>
              <a:gd name="T5" fmla="*/ 8 h 26"/>
              <a:gd name="T6" fmla="*/ 10 w 289"/>
              <a:gd name="T7" fmla="*/ 8 h 26"/>
              <a:gd name="T8" fmla="*/ 15 w 289"/>
              <a:gd name="T9" fmla="*/ 9 h 26"/>
              <a:gd name="T10" fmla="*/ 168 w 289"/>
              <a:gd name="T11" fmla="*/ 9 h 26"/>
              <a:gd name="T12" fmla="*/ 203 w 289"/>
              <a:gd name="T13" fmla="*/ 8 h 26"/>
              <a:gd name="T14" fmla="*/ 237 w 289"/>
              <a:gd name="T15" fmla="*/ 9 h 26"/>
              <a:gd name="T16" fmla="*/ 270 w 289"/>
              <a:gd name="T17" fmla="*/ 9 h 26"/>
              <a:gd name="T18" fmla="*/ 289 w 289"/>
              <a:gd name="T19" fmla="*/ 7 h 26"/>
              <a:gd name="T20" fmla="*/ 289 w 289"/>
              <a:gd name="T21" fmla="*/ 20 h 26"/>
              <a:gd name="T22" fmla="*/ 284 w 289"/>
              <a:gd name="T23" fmla="*/ 25 h 26"/>
              <a:gd name="T24" fmla="*/ 272 w 289"/>
              <a:gd name="T25" fmla="*/ 25 h 26"/>
              <a:gd name="T26" fmla="*/ 16 w 289"/>
              <a:gd name="T27" fmla="*/ 25 h 26"/>
              <a:gd name="T28" fmla="*/ 4 w 289"/>
              <a:gd name="T29" fmla="*/ 25 h 26"/>
              <a:gd name="T30" fmla="*/ 0 w 289"/>
              <a:gd name="T31" fmla="*/ 22 h 26"/>
              <a:gd name="T32" fmla="*/ 0 w 289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9" h="26">
                <a:moveTo>
                  <a:pt x="0" y="0"/>
                </a:moveTo>
                <a:cubicBezTo>
                  <a:pt x="2" y="2"/>
                  <a:pt x="1" y="4"/>
                  <a:pt x="1" y="6"/>
                </a:cubicBezTo>
                <a:cubicBezTo>
                  <a:pt x="1" y="9"/>
                  <a:pt x="2" y="10"/>
                  <a:pt x="4" y="8"/>
                </a:cubicBezTo>
                <a:cubicBezTo>
                  <a:pt x="6" y="6"/>
                  <a:pt x="8" y="6"/>
                  <a:pt x="10" y="8"/>
                </a:cubicBezTo>
                <a:cubicBezTo>
                  <a:pt x="12" y="10"/>
                  <a:pt x="13" y="9"/>
                  <a:pt x="15" y="9"/>
                </a:cubicBezTo>
                <a:cubicBezTo>
                  <a:pt x="66" y="9"/>
                  <a:pt x="117" y="10"/>
                  <a:pt x="168" y="9"/>
                </a:cubicBezTo>
                <a:cubicBezTo>
                  <a:pt x="180" y="9"/>
                  <a:pt x="191" y="8"/>
                  <a:pt x="203" y="8"/>
                </a:cubicBezTo>
                <a:cubicBezTo>
                  <a:pt x="214" y="8"/>
                  <a:pt x="226" y="10"/>
                  <a:pt x="237" y="9"/>
                </a:cubicBezTo>
                <a:cubicBezTo>
                  <a:pt x="248" y="8"/>
                  <a:pt x="259" y="8"/>
                  <a:pt x="270" y="9"/>
                </a:cubicBezTo>
                <a:cubicBezTo>
                  <a:pt x="277" y="9"/>
                  <a:pt x="283" y="10"/>
                  <a:pt x="289" y="7"/>
                </a:cubicBezTo>
                <a:cubicBezTo>
                  <a:pt x="289" y="11"/>
                  <a:pt x="289" y="16"/>
                  <a:pt x="289" y="20"/>
                </a:cubicBezTo>
                <a:cubicBezTo>
                  <a:pt x="289" y="23"/>
                  <a:pt x="287" y="25"/>
                  <a:pt x="284" y="25"/>
                </a:cubicBezTo>
                <a:cubicBezTo>
                  <a:pt x="280" y="25"/>
                  <a:pt x="276" y="25"/>
                  <a:pt x="272" y="25"/>
                </a:cubicBezTo>
                <a:cubicBezTo>
                  <a:pt x="187" y="25"/>
                  <a:pt x="101" y="25"/>
                  <a:pt x="16" y="25"/>
                </a:cubicBezTo>
                <a:cubicBezTo>
                  <a:pt x="12" y="25"/>
                  <a:pt x="8" y="25"/>
                  <a:pt x="4" y="25"/>
                </a:cubicBezTo>
                <a:cubicBezTo>
                  <a:pt x="1" y="26"/>
                  <a:pt x="0" y="24"/>
                  <a:pt x="0" y="22"/>
                </a:cubicBezTo>
                <a:cubicBezTo>
                  <a:pt x="0" y="15"/>
                  <a:pt x="0" y="7"/>
                  <a:pt x="0" y="0"/>
                </a:cubicBezTo>
                <a:close/>
              </a:path>
            </a:pathLst>
          </a:custGeom>
          <a:solidFill>
            <a:srgbClr val="BF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8" name="Freeform 116">
            <a:extLst>
              <a:ext uri="{FF2B5EF4-FFF2-40B4-BE49-F238E27FC236}">
                <a16:creationId xmlns:a16="http://schemas.microsoft.com/office/drawing/2014/main" id="{C1A91F0B-0BAE-4D7A-ACDC-786EDE99E4C3}"/>
              </a:ext>
            </a:extLst>
          </p:cNvPr>
          <p:cNvSpPr>
            <a:spLocks noEditPoints="1"/>
          </p:cNvSpPr>
          <p:nvPr/>
        </p:nvSpPr>
        <p:spPr bwMode="auto">
          <a:xfrm>
            <a:off x="6673788" y="5840413"/>
            <a:ext cx="2997200" cy="501650"/>
          </a:xfrm>
          <a:custGeom>
            <a:avLst/>
            <a:gdLst>
              <a:gd name="T0" fmla="*/ 564 w 1970"/>
              <a:gd name="T1" fmla="*/ 261 h 328"/>
              <a:gd name="T2" fmla="*/ 522 w 1970"/>
              <a:gd name="T3" fmla="*/ 304 h 328"/>
              <a:gd name="T4" fmla="*/ 441 w 1970"/>
              <a:gd name="T5" fmla="*/ 115 h 328"/>
              <a:gd name="T6" fmla="*/ 422 w 1970"/>
              <a:gd name="T7" fmla="*/ 121 h 328"/>
              <a:gd name="T8" fmla="*/ 291 w 1970"/>
              <a:gd name="T9" fmla="*/ 275 h 328"/>
              <a:gd name="T10" fmla="*/ 225 w 1970"/>
              <a:gd name="T11" fmla="*/ 91 h 328"/>
              <a:gd name="T12" fmla="*/ 140 w 1970"/>
              <a:gd name="T13" fmla="*/ 160 h 328"/>
              <a:gd name="T14" fmla="*/ 64 w 1970"/>
              <a:gd name="T15" fmla="*/ 234 h 328"/>
              <a:gd name="T16" fmla="*/ 2 w 1970"/>
              <a:gd name="T17" fmla="*/ 23 h 328"/>
              <a:gd name="T18" fmla="*/ 1970 w 1970"/>
              <a:gd name="T19" fmla="*/ 0 h 328"/>
              <a:gd name="T20" fmla="*/ 1922 w 1970"/>
              <a:gd name="T21" fmla="*/ 216 h 328"/>
              <a:gd name="T22" fmla="*/ 1762 w 1970"/>
              <a:gd name="T23" fmla="*/ 79 h 328"/>
              <a:gd name="T24" fmla="*/ 1734 w 1970"/>
              <a:gd name="T25" fmla="*/ 132 h 328"/>
              <a:gd name="T26" fmla="*/ 1678 w 1970"/>
              <a:gd name="T27" fmla="*/ 275 h 328"/>
              <a:gd name="T28" fmla="*/ 1546 w 1970"/>
              <a:gd name="T29" fmla="*/ 117 h 328"/>
              <a:gd name="T30" fmla="*/ 1490 w 1970"/>
              <a:gd name="T31" fmla="*/ 223 h 328"/>
              <a:gd name="T32" fmla="*/ 1448 w 1970"/>
              <a:gd name="T33" fmla="*/ 304 h 328"/>
              <a:gd name="T34" fmla="*/ 1330 w 1970"/>
              <a:gd name="T35" fmla="*/ 145 h 328"/>
              <a:gd name="T36" fmla="*/ 1262 w 1970"/>
              <a:gd name="T37" fmla="*/ 246 h 328"/>
              <a:gd name="T38" fmla="*/ 1217 w 1970"/>
              <a:gd name="T39" fmla="*/ 322 h 328"/>
              <a:gd name="T40" fmla="*/ 1109 w 1970"/>
              <a:gd name="T41" fmla="*/ 158 h 328"/>
              <a:gd name="T42" fmla="*/ 1025 w 1970"/>
              <a:gd name="T43" fmla="*/ 273 h 328"/>
              <a:gd name="T44" fmla="*/ 985 w 1970"/>
              <a:gd name="T45" fmla="*/ 327 h 328"/>
              <a:gd name="T46" fmla="*/ 884 w 1970"/>
              <a:gd name="T47" fmla="*/ 152 h 328"/>
              <a:gd name="T48" fmla="*/ 814 w 1970"/>
              <a:gd name="T49" fmla="*/ 240 h 328"/>
              <a:gd name="T50" fmla="*/ 753 w 1970"/>
              <a:gd name="T51" fmla="*/ 321 h 328"/>
              <a:gd name="T52" fmla="*/ 662 w 1970"/>
              <a:gd name="T53" fmla="*/ 139 h 328"/>
              <a:gd name="T54" fmla="*/ 882 w 1970"/>
              <a:gd name="T55" fmla="*/ 123 h 328"/>
              <a:gd name="T56" fmla="*/ 995 w 1970"/>
              <a:gd name="T57" fmla="*/ 303 h 328"/>
              <a:gd name="T58" fmla="*/ 1087 w 1970"/>
              <a:gd name="T59" fmla="*/ 123 h 328"/>
              <a:gd name="T60" fmla="*/ 1758 w 1970"/>
              <a:gd name="T61" fmla="*/ 55 h 328"/>
              <a:gd name="T62" fmla="*/ 1905 w 1970"/>
              <a:gd name="T63" fmla="*/ 218 h 328"/>
              <a:gd name="T64" fmla="*/ 1955 w 1970"/>
              <a:gd name="T65" fmla="*/ 31 h 328"/>
              <a:gd name="T66" fmla="*/ 1758 w 1970"/>
              <a:gd name="T67" fmla="*/ 55 h 328"/>
              <a:gd name="T68" fmla="*/ 70 w 1970"/>
              <a:gd name="T69" fmla="*/ 221 h 328"/>
              <a:gd name="T70" fmla="*/ 11 w 1970"/>
              <a:gd name="T71" fmla="*/ 14 h 328"/>
              <a:gd name="T72" fmla="*/ 519 w 1970"/>
              <a:gd name="T73" fmla="*/ 289 h 328"/>
              <a:gd name="T74" fmla="*/ 649 w 1970"/>
              <a:gd name="T75" fmla="*/ 112 h 328"/>
              <a:gd name="T76" fmla="*/ 519 w 1970"/>
              <a:gd name="T77" fmla="*/ 289 h 328"/>
              <a:gd name="T78" fmla="*/ 1323 w 1970"/>
              <a:gd name="T79" fmla="*/ 112 h 328"/>
              <a:gd name="T80" fmla="*/ 1452 w 1970"/>
              <a:gd name="T81" fmla="*/ 29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70" h="328">
                <a:moveTo>
                  <a:pt x="655" y="125"/>
                </a:moveTo>
                <a:cubicBezTo>
                  <a:pt x="624" y="171"/>
                  <a:pt x="594" y="216"/>
                  <a:pt x="564" y="261"/>
                </a:cubicBezTo>
                <a:cubicBezTo>
                  <a:pt x="558" y="270"/>
                  <a:pt x="552" y="280"/>
                  <a:pt x="544" y="288"/>
                </a:cubicBezTo>
                <a:cubicBezTo>
                  <a:pt x="538" y="295"/>
                  <a:pt x="529" y="304"/>
                  <a:pt x="522" y="304"/>
                </a:cubicBezTo>
                <a:cubicBezTo>
                  <a:pt x="515" y="303"/>
                  <a:pt x="508" y="291"/>
                  <a:pt x="504" y="283"/>
                </a:cubicBezTo>
                <a:cubicBezTo>
                  <a:pt x="483" y="227"/>
                  <a:pt x="462" y="171"/>
                  <a:pt x="441" y="115"/>
                </a:cubicBezTo>
                <a:cubicBezTo>
                  <a:pt x="440" y="112"/>
                  <a:pt x="439" y="109"/>
                  <a:pt x="436" y="103"/>
                </a:cubicBezTo>
                <a:cubicBezTo>
                  <a:pt x="430" y="110"/>
                  <a:pt x="426" y="115"/>
                  <a:pt x="422" y="121"/>
                </a:cubicBezTo>
                <a:cubicBezTo>
                  <a:pt x="387" y="167"/>
                  <a:pt x="352" y="213"/>
                  <a:pt x="316" y="259"/>
                </a:cubicBezTo>
                <a:cubicBezTo>
                  <a:pt x="310" y="267"/>
                  <a:pt x="300" y="274"/>
                  <a:pt x="291" y="275"/>
                </a:cubicBezTo>
                <a:cubicBezTo>
                  <a:pt x="286" y="275"/>
                  <a:pt x="278" y="261"/>
                  <a:pt x="275" y="253"/>
                </a:cubicBezTo>
                <a:cubicBezTo>
                  <a:pt x="258" y="199"/>
                  <a:pt x="242" y="145"/>
                  <a:pt x="225" y="91"/>
                </a:cubicBezTo>
                <a:cubicBezTo>
                  <a:pt x="223" y="85"/>
                  <a:pt x="221" y="79"/>
                  <a:pt x="218" y="69"/>
                </a:cubicBezTo>
                <a:cubicBezTo>
                  <a:pt x="191" y="101"/>
                  <a:pt x="166" y="131"/>
                  <a:pt x="140" y="160"/>
                </a:cubicBezTo>
                <a:cubicBezTo>
                  <a:pt x="122" y="182"/>
                  <a:pt x="104" y="203"/>
                  <a:pt x="85" y="223"/>
                </a:cubicBezTo>
                <a:cubicBezTo>
                  <a:pt x="79" y="229"/>
                  <a:pt x="70" y="236"/>
                  <a:pt x="64" y="234"/>
                </a:cubicBezTo>
                <a:cubicBezTo>
                  <a:pt x="58" y="233"/>
                  <a:pt x="51" y="223"/>
                  <a:pt x="49" y="215"/>
                </a:cubicBezTo>
                <a:cubicBezTo>
                  <a:pt x="33" y="151"/>
                  <a:pt x="18" y="87"/>
                  <a:pt x="2" y="23"/>
                </a:cubicBezTo>
                <a:cubicBezTo>
                  <a:pt x="1" y="17"/>
                  <a:pt x="1" y="9"/>
                  <a:pt x="0" y="0"/>
                </a:cubicBezTo>
                <a:cubicBezTo>
                  <a:pt x="658" y="151"/>
                  <a:pt x="1312" y="151"/>
                  <a:pt x="1970" y="0"/>
                </a:cubicBezTo>
                <a:cubicBezTo>
                  <a:pt x="1970" y="8"/>
                  <a:pt x="1970" y="15"/>
                  <a:pt x="1969" y="22"/>
                </a:cubicBezTo>
                <a:cubicBezTo>
                  <a:pt x="1953" y="87"/>
                  <a:pt x="1938" y="151"/>
                  <a:pt x="1922" y="216"/>
                </a:cubicBezTo>
                <a:cubicBezTo>
                  <a:pt x="1916" y="239"/>
                  <a:pt x="1903" y="242"/>
                  <a:pt x="1887" y="225"/>
                </a:cubicBezTo>
                <a:cubicBezTo>
                  <a:pt x="1845" y="176"/>
                  <a:pt x="1803" y="128"/>
                  <a:pt x="1762" y="79"/>
                </a:cubicBezTo>
                <a:cubicBezTo>
                  <a:pt x="1760" y="77"/>
                  <a:pt x="1758" y="74"/>
                  <a:pt x="1754" y="67"/>
                </a:cubicBezTo>
                <a:cubicBezTo>
                  <a:pt x="1746" y="92"/>
                  <a:pt x="1740" y="112"/>
                  <a:pt x="1734" y="132"/>
                </a:cubicBezTo>
                <a:cubicBezTo>
                  <a:pt x="1721" y="172"/>
                  <a:pt x="1709" y="212"/>
                  <a:pt x="1696" y="252"/>
                </a:cubicBezTo>
                <a:cubicBezTo>
                  <a:pt x="1693" y="261"/>
                  <a:pt x="1685" y="274"/>
                  <a:pt x="1678" y="275"/>
                </a:cubicBezTo>
                <a:cubicBezTo>
                  <a:pt x="1671" y="276"/>
                  <a:pt x="1660" y="266"/>
                  <a:pt x="1654" y="258"/>
                </a:cubicBezTo>
                <a:cubicBezTo>
                  <a:pt x="1618" y="212"/>
                  <a:pt x="1582" y="164"/>
                  <a:pt x="1546" y="117"/>
                </a:cubicBezTo>
                <a:cubicBezTo>
                  <a:pt x="1543" y="113"/>
                  <a:pt x="1539" y="109"/>
                  <a:pt x="1535" y="103"/>
                </a:cubicBezTo>
                <a:cubicBezTo>
                  <a:pt x="1519" y="144"/>
                  <a:pt x="1505" y="184"/>
                  <a:pt x="1490" y="223"/>
                </a:cubicBezTo>
                <a:cubicBezTo>
                  <a:pt x="1482" y="244"/>
                  <a:pt x="1475" y="265"/>
                  <a:pt x="1465" y="286"/>
                </a:cubicBezTo>
                <a:cubicBezTo>
                  <a:pt x="1462" y="293"/>
                  <a:pt x="1455" y="302"/>
                  <a:pt x="1448" y="304"/>
                </a:cubicBezTo>
                <a:cubicBezTo>
                  <a:pt x="1443" y="305"/>
                  <a:pt x="1433" y="297"/>
                  <a:pt x="1428" y="291"/>
                </a:cubicBezTo>
                <a:cubicBezTo>
                  <a:pt x="1395" y="243"/>
                  <a:pt x="1362" y="194"/>
                  <a:pt x="1330" y="145"/>
                </a:cubicBezTo>
                <a:cubicBezTo>
                  <a:pt x="1326" y="139"/>
                  <a:pt x="1321" y="133"/>
                  <a:pt x="1316" y="125"/>
                </a:cubicBezTo>
                <a:cubicBezTo>
                  <a:pt x="1297" y="167"/>
                  <a:pt x="1280" y="207"/>
                  <a:pt x="1262" y="246"/>
                </a:cubicBezTo>
                <a:cubicBezTo>
                  <a:pt x="1254" y="265"/>
                  <a:pt x="1246" y="284"/>
                  <a:pt x="1236" y="303"/>
                </a:cubicBezTo>
                <a:cubicBezTo>
                  <a:pt x="1232" y="311"/>
                  <a:pt x="1224" y="320"/>
                  <a:pt x="1217" y="322"/>
                </a:cubicBezTo>
                <a:cubicBezTo>
                  <a:pt x="1211" y="323"/>
                  <a:pt x="1201" y="313"/>
                  <a:pt x="1197" y="306"/>
                </a:cubicBezTo>
                <a:cubicBezTo>
                  <a:pt x="1167" y="257"/>
                  <a:pt x="1138" y="207"/>
                  <a:pt x="1109" y="158"/>
                </a:cubicBezTo>
                <a:cubicBezTo>
                  <a:pt x="1105" y="151"/>
                  <a:pt x="1101" y="145"/>
                  <a:pt x="1096" y="136"/>
                </a:cubicBezTo>
                <a:cubicBezTo>
                  <a:pt x="1071" y="183"/>
                  <a:pt x="1048" y="228"/>
                  <a:pt x="1025" y="273"/>
                </a:cubicBezTo>
                <a:cubicBezTo>
                  <a:pt x="1018" y="286"/>
                  <a:pt x="1012" y="299"/>
                  <a:pt x="1004" y="312"/>
                </a:cubicBezTo>
                <a:cubicBezTo>
                  <a:pt x="1000" y="319"/>
                  <a:pt x="992" y="327"/>
                  <a:pt x="985" y="327"/>
                </a:cubicBezTo>
                <a:cubicBezTo>
                  <a:pt x="979" y="328"/>
                  <a:pt x="970" y="319"/>
                  <a:pt x="967" y="312"/>
                </a:cubicBezTo>
                <a:cubicBezTo>
                  <a:pt x="939" y="259"/>
                  <a:pt x="912" y="206"/>
                  <a:pt x="884" y="152"/>
                </a:cubicBezTo>
                <a:cubicBezTo>
                  <a:pt x="882" y="148"/>
                  <a:pt x="879" y="143"/>
                  <a:pt x="875" y="136"/>
                </a:cubicBezTo>
                <a:cubicBezTo>
                  <a:pt x="854" y="172"/>
                  <a:pt x="834" y="206"/>
                  <a:pt x="814" y="240"/>
                </a:cubicBezTo>
                <a:cubicBezTo>
                  <a:pt x="801" y="262"/>
                  <a:pt x="789" y="284"/>
                  <a:pt x="774" y="305"/>
                </a:cubicBezTo>
                <a:cubicBezTo>
                  <a:pt x="770" y="312"/>
                  <a:pt x="760" y="321"/>
                  <a:pt x="753" y="321"/>
                </a:cubicBezTo>
                <a:cubicBezTo>
                  <a:pt x="747" y="321"/>
                  <a:pt x="739" y="311"/>
                  <a:pt x="735" y="303"/>
                </a:cubicBezTo>
                <a:cubicBezTo>
                  <a:pt x="710" y="249"/>
                  <a:pt x="686" y="194"/>
                  <a:pt x="662" y="139"/>
                </a:cubicBezTo>
                <a:cubicBezTo>
                  <a:pt x="660" y="135"/>
                  <a:pt x="658" y="131"/>
                  <a:pt x="655" y="125"/>
                </a:cubicBezTo>
                <a:close/>
                <a:moveTo>
                  <a:pt x="882" y="123"/>
                </a:moveTo>
                <a:cubicBezTo>
                  <a:pt x="915" y="186"/>
                  <a:pt x="946" y="246"/>
                  <a:pt x="978" y="306"/>
                </a:cubicBezTo>
                <a:cubicBezTo>
                  <a:pt x="984" y="317"/>
                  <a:pt x="990" y="312"/>
                  <a:pt x="995" y="303"/>
                </a:cubicBezTo>
                <a:cubicBezTo>
                  <a:pt x="1016" y="261"/>
                  <a:pt x="1038" y="219"/>
                  <a:pt x="1060" y="177"/>
                </a:cubicBezTo>
                <a:cubicBezTo>
                  <a:pt x="1069" y="160"/>
                  <a:pt x="1078" y="142"/>
                  <a:pt x="1087" y="123"/>
                </a:cubicBezTo>
                <a:cubicBezTo>
                  <a:pt x="1019" y="123"/>
                  <a:pt x="953" y="123"/>
                  <a:pt x="882" y="123"/>
                </a:cubicBezTo>
                <a:close/>
                <a:moveTo>
                  <a:pt x="1758" y="55"/>
                </a:moveTo>
                <a:cubicBezTo>
                  <a:pt x="1805" y="109"/>
                  <a:pt x="1848" y="159"/>
                  <a:pt x="1891" y="208"/>
                </a:cubicBezTo>
                <a:cubicBezTo>
                  <a:pt x="1895" y="212"/>
                  <a:pt x="1900" y="215"/>
                  <a:pt x="1905" y="218"/>
                </a:cubicBezTo>
                <a:cubicBezTo>
                  <a:pt x="1908" y="213"/>
                  <a:pt x="1911" y="208"/>
                  <a:pt x="1913" y="203"/>
                </a:cubicBezTo>
                <a:cubicBezTo>
                  <a:pt x="1927" y="146"/>
                  <a:pt x="1941" y="88"/>
                  <a:pt x="1955" y="31"/>
                </a:cubicBezTo>
                <a:cubicBezTo>
                  <a:pt x="1957" y="26"/>
                  <a:pt x="1956" y="21"/>
                  <a:pt x="1956" y="15"/>
                </a:cubicBezTo>
                <a:cubicBezTo>
                  <a:pt x="1890" y="28"/>
                  <a:pt x="1827" y="41"/>
                  <a:pt x="1758" y="55"/>
                </a:cubicBezTo>
                <a:close/>
                <a:moveTo>
                  <a:pt x="62" y="220"/>
                </a:moveTo>
                <a:cubicBezTo>
                  <a:pt x="65" y="221"/>
                  <a:pt x="67" y="221"/>
                  <a:pt x="70" y="221"/>
                </a:cubicBezTo>
                <a:cubicBezTo>
                  <a:pt x="116" y="167"/>
                  <a:pt x="163" y="112"/>
                  <a:pt x="212" y="55"/>
                </a:cubicBezTo>
                <a:cubicBezTo>
                  <a:pt x="143" y="41"/>
                  <a:pt x="80" y="28"/>
                  <a:pt x="11" y="14"/>
                </a:cubicBezTo>
                <a:cubicBezTo>
                  <a:pt x="29" y="85"/>
                  <a:pt x="45" y="152"/>
                  <a:pt x="62" y="220"/>
                </a:cubicBezTo>
                <a:close/>
                <a:moveTo>
                  <a:pt x="519" y="289"/>
                </a:moveTo>
                <a:cubicBezTo>
                  <a:pt x="522" y="290"/>
                  <a:pt x="524" y="290"/>
                  <a:pt x="527" y="291"/>
                </a:cubicBezTo>
                <a:cubicBezTo>
                  <a:pt x="567" y="232"/>
                  <a:pt x="606" y="174"/>
                  <a:pt x="649" y="112"/>
                </a:cubicBezTo>
                <a:cubicBezTo>
                  <a:pt x="578" y="104"/>
                  <a:pt x="513" y="98"/>
                  <a:pt x="444" y="90"/>
                </a:cubicBezTo>
                <a:cubicBezTo>
                  <a:pt x="470" y="159"/>
                  <a:pt x="494" y="224"/>
                  <a:pt x="519" y="289"/>
                </a:cubicBezTo>
                <a:close/>
                <a:moveTo>
                  <a:pt x="1526" y="91"/>
                </a:moveTo>
                <a:cubicBezTo>
                  <a:pt x="1457" y="98"/>
                  <a:pt x="1392" y="105"/>
                  <a:pt x="1323" y="112"/>
                </a:cubicBezTo>
                <a:cubicBezTo>
                  <a:pt x="1365" y="174"/>
                  <a:pt x="1405" y="233"/>
                  <a:pt x="1444" y="291"/>
                </a:cubicBezTo>
                <a:cubicBezTo>
                  <a:pt x="1447" y="291"/>
                  <a:pt x="1449" y="290"/>
                  <a:pt x="1452" y="290"/>
                </a:cubicBezTo>
                <a:cubicBezTo>
                  <a:pt x="1476" y="225"/>
                  <a:pt x="1501" y="159"/>
                  <a:pt x="1526" y="91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9" name="Imagen 208">
            <a:extLst>
              <a:ext uri="{FF2B5EF4-FFF2-40B4-BE49-F238E27FC236}">
                <a16:creationId xmlns:a16="http://schemas.microsoft.com/office/drawing/2014/main" id="{B2D9906B-8DBB-44DB-B0F2-73033FA26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282" y="4328381"/>
            <a:ext cx="2114622" cy="1510445"/>
          </a:xfrm>
          <a:prstGeom prst="rect">
            <a:avLst/>
          </a:prstGeom>
        </p:spPr>
      </p:pic>
      <p:pic>
        <p:nvPicPr>
          <p:cNvPr id="210" name="Imagen 209">
            <a:extLst>
              <a:ext uri="{FF2B5EF4-FFF2-40B4-BE49-F238E27FC236}">
                <a16:creationId xmlns:a16="http://schemas.microsoft.com/office/drawing/2014/main" id="{16C2E662-F43A-4218-A3AC-BC482DBE19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587" y="3712431"/>
            <a:ext cx="3085401" cy="5307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070A48-A41F-468D-BA93-8E230FD70D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60" y="3276527"/>
            <a:ext cx="4722380" cy="34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FBE909-D393-4EDF-8521-739F3650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62027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97D53"/>
                </a:solidFill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18ADF28-8C10-47FF-A1BD-6B205F5F8A8A}"/>
              </a:ext>
            </a:extLst>
          </p:cNvPr>
          <p:cNvSpPr>
            <a:spLocks noEditPoints="1"/>
          </p:cNvSpPr>
          <p:nvPr/>
        </p:nvSpPr>
        <p:spPr bwMode="auto">
          <a:xfrm>
            <a:off x="3162080" y="4047811"/>
            <a:ext cx="755650" cy="1028700"/>
          </a:xfrm>
          <a:custGeom>
            <a:avLst/>
            <a:gdLst>
              <a:gd name="T0" fmla="*/ 313 w 872"/>
              <a:gd name="T1" fmla="*/ 526 h 1185"/>
              <a:gd name="T2" fmla="*/ 177 w 872"/>
              <a:gd name="T3" fmla="*/ 638 h 1185"/>
              <a:gd name="T4" fmla="*/ 8 w 872"/>
              <a:gd name="T5" fmla="*/ 509 h 1185"/>
              <a:gd name="T6" fmla="*/ 47 w 872"/>
              <a:gd name="T7" fmla="*/ 469 h 1185"/>
              <a:gd name="T8" fmla="*/ 116 w 872"/>
              <a:gd name="T9" fmla="*/ 481 h 1185"/>
              <a:gd name="T10" fmla="*/ 215 w 872"/>
              <a:gd name="T11" fmla="*/ 410 h 1185"/>
              <a:gd name="T12" fmla="*/ 110 w 872"/>
              <a:gd name="T13" fmla="*/ 278 h 1185"/>
              <a:gd name="T14" fmla="*/ 192 w 872"/>
              <a:gd name="T15" fmla="*/ 64 h 1185"/>
              <a:gd name="T16" fmla="*/ 303 w 872"/>
              <a:gd name="T17" fmla="*/ 46 h 1185"/>
              <a:gd name="T18" fmla="*/ 388 w 872"/>
              <a:gd name="T19" fmla="*/ 59 h 1185"/>
              <a:gd name="T20" fmla="*/ 787 w 872"/>
              <a:gd name="T21" fmla="*/ 106 h 1185"/>
              <a:gd name="T22" fmla="*/ 852 w 872"/>
              <a:gd name="T23" fmla="*/ 251 h 1185"/>
              <a:gd name="T24" fmla="*/ 686 w 872"/>
              <a:gd name="T25" fmla="*/ 576 h 1185"/>
              <a:gd name="T26" fmla="*/ 532 w 872"/>
              <a:gd name="T27" fmla="*/ 601 h 1185"/>
              <a:gd name="T28" fmla="*/ 529 w 872"/>
              <a:gd name="T29" fmla="*/ 633 h 1185"/>
              <a:gd name="T30" fmla="*/ 583 w 872"/>
              <a:gd name="T31" fmla="*/ 645 h 1185"/>
              <a:gd name="T32" fmla="*/ 752 w 872"/>
              <a:gd name="T33" fmla="*/ 626 h 1185"/>
              <a:gd name="T34" fmla="*/ 803 w 872"/>
              <a:gd name="T35" fmla="*/ 584 h 1185"/>
              <a:gd name="T36" fmla="*/ 870 w 872"/>
              <a:gd name="T37" fmla="*/ 627 h 1185"/>
              <a:gd name="T38" fmla="*/ 778 w 872"/>
              <a:gd name="T39" fmla="*/ 642 h 1185"/>
              <a:gd name="T40" fmla="*/ 676 w 872"/>
              <a:gd name="T41" fmla="*/ 672 h 1185"/>
              <a:gd name="T42" fmla="*/ 589 w 872"/>
              <a:gd name="T43" fmla="*/ 729 h 1185"/>
              <a:gd name="T44" fmla="*/ 577 w 872"/>
              <a:gd name="T45" fmla="*/ 847 h 1185"/>
              <a:gd name="T46" fmla="*/ 731 w 872"/>
              <a:gd name="T47" fmla="*/ 939 h 1185"/>
              <a:gd name="T48" fmla="*/ 627 w 872"/>
              <a:gd name="T49" fmla="*/ 1002 h 1185"/>
              <a:gd name="T50" fmla="*/ 550 w 872"/>
              <a:gd name="T51" fmla="*/ 1003 h 1185"/>
              <a:gd name="T52" fmla="*/ 505 w 872"/>
              <a:gd name="T53" fmla="*/ 1052 h 1185"/>
              <a:gd name="T54" fmla="*/ 517 w 872"/>
              <a:gd name="T55" fmla="*/ 1185 h 1185"/>
              <a:gd name="T56" fmla="*/ 410 w 872"/>
              <a:gd name="T57" fmla="*/ 1134 h 1185"/>
              <a:gd name="T58" fmla="*/ 392 w 872"/>
              <a:gd name="T59" fmla="*/ 1009 h 1185"/>
              <a:gd name="T60" fmla="*/ 302 w 872"/>
              <a:gd name="T61" fmla="*/ 982 h 1185"/>
              <a:gd name="T62" fmla="*/ 162 w 872"/>
              <a:gd name="T63" fmla="*/ 876 h 1185"/>
              <a:gd name="T64" fmla="*/ 328 w 872"/>
              <a:gd name="T65" fmla="*/ 828 h 1185"/>
              <a:gd name="T66" fmla="*/ 476 w 872"/>
              <a:gd name="T67" fmla="*/ 830 h 1185"/>
              <a:gd name="T68" fmla="*/ 483 w 872"/>
              <a:gd name="T69" fmla="*/ 821 h 1185"/>
              <a:gd name="T70" fmla="*/ 391 w 872"/>
              <a:gd name="T71" fmla="*/ 784 h 1185"/>
              <a:gd name="T72" fmla="*/ 310 w 872"/>
              <a:gd name="T73" fmla="*/ 706 h 1185"/>
              <a:gd name="T74" fmla="*/ 237 w 872"/>
              <a:gd name="T75" fmla="*/ 656 h 1185"/>
              <a:gd name="T76" fmla="*/ 339 w 872"/>
              <a:gd name="T77" fmla="*/ 659 h 1185"/>
              <a:gd name="T78" fmla="*/ 328 w 872"/>
              <a:gd name="T79" fmla="*/ 694 h 1185"/>
              <a:gd name="T80" fmla="*/ 432 w 872"/>
              <a:gd name="T81" fmla="*/ 617 h 1185"/>
              <a:gd name="T82" fmla="*/ 457 w 872"/>
              <a:gd name="T83" fmla="*/ 619 h 1185"/>
              <a:gd name="T84" fmla="*/ 471 w 872"/>
              <a:gd name="T85" fmla="*/ 590 h 1185"/>
              <a:gd name="T86" fmla="*/ 326 w 872"/>
              <a:gd name="T87" fmla="*/ 497 h 1185"/>
              <a:gd name="T88" fmla="*/ 754 w 872"/>
              <a:gd name="T89" fmla="*/ 384 h 1185"/>
              <a:gd name="T90" fmla="*/ 454 w 872"/>
              <a:gd name="T91" fmla="*/ 463 h 1185"/>
              <a:gd name="T92" fmla="*/ 433 w 872"/>
              <a:gd name="T93" fmla="*/ 474 h 1185"/>
              <a:gd name="T94" fmla="*/ 695 w 872"/>
              <a:gd name="T95" fmla="*/ 532 h 1185"/>
              <a:gd name="T96" fmla="*/ 782 w 872"/>
              <a:gd name="T97" fmla="*/ 328 h 1185"/>
              <a:gd name="T98" fmla="*/ 227 w 872"/>
              <a:gd name="T99" fmla="*/ 146 h 1185"/>
              <a:gd name="T100" fmla="*/ 256 w 872"/>
              <a:gd name="T101" fmla="*/ 266 h 1185"/>
              <a:gd name="T102" fmla="*/ 307 w 872"/>
              <a:gd name="T103" fmla="*/ 147 h 1185"/>
              <a:gd name="T104" fmla="*/ 262 w 872"/>
              <a:gd name="T105" fmla="*/ 98 h 1185"/>
              <a:gd name="T106" fmla="*/ 509 w 872"/>
              <a:gd name="T107" fmla="*/ 841 h 1185"/>
              <a:gd name="T108" fmla="*/ 552 w 872"/>
              <a:gd name="T109" fmla="*/ 83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2" h="1185">
                <a:moveTo>
                  <a:pt x="326" y="497"/>
                </a:moveTo>
                <a:cubicBezTo>
                  <a:pt x="322" y="506"/>
                  <a:pt x="317" y="516"/>
                  <a:pt x="313" y="526"/>
                </a:cubicBezTo>
                <a:cubicBezTo>
                  <a:pt x="300" y="560"/>
                  <a:pt x="282" y="592"/>
                  <a:pt x="254" y="616"/>
                </a:cubicBezTo>
                <a:cubicBezTo>
                  <a:pt x="232" y="636"/>
                  <a:pt x="205" y="640"/>
                  <a:pt x="177" y="638"/>
                </a:cubicBezTo>
                <a:cubicBezTo>
                  <a:pt x="116" y="633"/>
                  <a:pt x="72" y="597"/>
                  <a:pt x="34" y="553"/>
                </a:cubicBezTo>
                <a:cubicBezTo>
                  <a:pt x="23" y="540"/>
                  <a:pt x="14" y="525"/>
                  <a:pt x="8" y="509"/>
                </a:cubicBezTo>
                <a:cubicBezTo>
                  <a:pt x="0" y="492"/>
                  <a:pt x="6" y="485"/>
                  <a:pt x="25" y="489"/>
                </a:cubicBezTo>
                <a:cubicBezTo>
                  <a:pt x="43" y="493"/>
                  <a:pt x="48" y="487"/>
                  <a:pt x="47" y="469"/>
                </a:cubicBezTo>
                <a:cubicBezTo>
                  <a:pt x="44" y="442"/>
                  <a:pt x="60" y="426"/>
                  <a:pt x="85" y="411"/>
                </a:cubicBezTo>
                <a:cubicBezTo>
                  <a:pt x="80" y="443"/>
                  <a:pt x="94" y="464"/>
                  <a:pt x="116" y="481"/>
                </a:cubicBezTo>
                <a:cubicBezTo>
                  <a:pt x="131" y="494"/>
                  <a:pt x="148" y="494"/>
                  <a:pt x="164" y="485"/>
                </a:cubicBezTo>
                <a:cubicBezTo>
                  <a:pt x="193" y="468"/>
                  <a:pt x="208" y="441"/>
                  <a:pt x="215" y="410"/>
                </a:cubicBezTo>
                <a:cubicBezTo>
                  <a:pt x="219" y="390"/>
                  <a:pt x="204" y="381"/>
                  <a:pt x="192" y="371"/>
                </a:cubicBezTo>
                <a:cubicBezTo>
                  <a:pt x="158" y="346"/>
                  <a:pt x="128" y="317"/>
                  <a:pt x="110" y="278"/>
                </a:cubicBezTo>
                <a:cubicBezTo>
                  <a:pt x="94" y="240"/>
                  <a:pt x="94" y="201"/>
                  <a:pt x="111" y="162"/>
                </a:cubicBezTo>
                <a:cubicBezTo>
                  <a:pt x="128" y="121"/>
                  <a:pt x="155" y="88"/>
                  <a:pt x="192" y="64"/>
                </a:cubicBezTo>
                <a:cubicBezTo>
                  <a:pt x="214" y="49"/>
                  <a:pt x="240" y="42"/>
                  <a:pt x="268" y="47"/>
                </a:cubicBezTo>
                <a:cubicBezTo>
                  <a:pt x="279" y="50"/>
                  <a:pt x="291" y="48"/>
                  <a:pt x="303" y="46"/>
                </a:cubicBezTo>
                <a:cubicBezTo>
                  <a:pt x="323" y="42"/>
                  <a:pt x="343" y="43"/>
                  <a:pt x="359" y="58"/>
                </a:cubicBezTo>
                <a:cubicBezTo>
                  <a:pt x="369" y="68"/>
                  <a:pt x="377" y="66"/>
                  <a:pt x="388" y="59"/>
                </a:cubicBezTo>
                <a:cubicBezTo>
                  <a:pt x="445" y="18"/>
                  <a:pt x="510" y="0"/>
                  <a:pt x="580" y="4"/>
                </a:cubicBezTo>
                <a:cubicBezTo>
                  <a:pt x="663" y="9"/>
                  <a:pt x="734" y="42"/>
                  <a:pt x="787" y="106"/>
                </a:cubicBezTo>
                <a:cubicBezTo>
                  <a:pt x="811" y="136"/>
                  <a:pt x="829" y="171"/>
                  <a:pt x="847" y="206"/>
                </a:cubicBezTo>
                <a:cubicBezTo>
                  <a:pt x="853" y="219"/>
                  <a:pt x="850" y="236"/>
                  <a:pt x="852" y="251"/>
                </a:cubicBezTo>
                <a:cubicBezTo>
                  <a:pt x="855" y="278"/>
                  <a:pt x="863" y="306"/>
                  <a:pt x="860" y="332"/>
                </a:cubicBezTo>
                <a:cubicBezTo>
                  <a:pt x="847" y="444"/>
                  <a:pt x="789" y="527"/>
                  <a:pt x="686" y="576"/>
                </a:cubicBezTo>
                <a:cubicBezTo>
                  <a:pt x="645" y="596"/>
                  <a:pt x="600" y="603"/>
                  <a:pt x="554" y="601"/>
                </a:cubicBezTo>
                <a:cubicBezTo>
                  <a:pt x="547" y="600"/>
                  <a:pt x="539" y="599"/>
                  <a:pt x="532" y="601"/>
                </a:cubicBezTo>
                <a:cubicBezTo>
                  <a:pt x="526" y="603"/>
                  <a:pt x="517" y="609"/>
                  <a:pt x="518" y="613"/>
                </a:cubicBezTo>
                <a:cubicBezTo>
                  <a:pt x="519" y="620"/>
                  <a:pt x="524" y="627"/>
                  <a:pt x="529" y="633"/>
                </a:cubicBezTo>
                <a:cubicBezTo>
                  <a:pt x="531" y="635"/>
                  <a:pt x="537" y="635"/>
                  <a:pt x="541" y="634"/>
                </a:cubicBezTo>
                <a:cubicBezTo>
                  <a:pt x="558" y="626"/>
                  <a:pt x="573" y="621"/>
                  <a:pt x="583" y="645"/>
                </a:cubicBezTo>
                <a:cubicBezTo>
                  <a:pt x="584" y="648"/>
                  <a:pt x="595" y="648"/>
                  <a:pt x="602" y="647"/>
                </a:cubicBezTo>
                <a:cubicBezTo>
                  <a:pt x="652" y="641"/>
                  <a:pt x="702" y="634"/>
                  <a:pt x="752" y="626"/>
                </a:cubicBezTo>
                <a:cubicBezTo>
                  <a:pt x="770" y="624"/>
                  <a:pt x="778" y="610"/>
                  <a:pt x="783" y="594"/>
                </a:cubicBezTo>
                <a:cubicBezTo>
                  <a:pt x="786" y="582"/>
                  <a:pt x="791" y="579"/>
                  <a:pt x="803" y="584"/>
                </a:cubicBezTo>
                <a:cubicBezTo>
                  <a:pt x="814" y="588"/>
                  <a:pt x="829" y="586"/>
                  <a:pt x="839" y="592"/>
                </a:cubicBezTo>
                <a:cubicBezTo>
                  <a:pt x="851" y="600"/>
                  <a:pt x="863" y="613"/>
                  <a:pt x="870" y="627"/>
                </a:cubicBezTo>
                <a:cubicBezTo>
                  <a:pt x="872" y="630"/>
                  <a:pt x="859" y="645"/>
                  <a:pt x="850" y="651"/>
                </a:cubicBezTo>
                <a:cubicBezTo>
                  <a:pt x="824" y="672"/>
                  <a:pt x="801" y="657"/>
                  <a:pt x="778" y="642"/>
                </a:cubicBezTo>
                <a:cubicBezTo>
                  <a:pt x="772" y="638"/>
                  <a:pt x="763" y="637"/>
                  <a:pt x="756" y="640"/>
                </a:cubicBezTo>
                <a:cubicBezTo>
                  <a:pt x="729" y="650"/>
                  <a:pt x="703" y="662"/>
                  <a:pt x="676" y="672"/>
                </a:cubicBezTo>
                <a:cubicBezTo>
                  <a:pt x="651" y="683"/>
                  <a:pt x="625" y="691"/>
                  <a:pt x="601" y="703"/>
                </a:cubicBezTo>
                <a:cubicBezTo>
                  <a:pt x="594" y="707"/>
                  <a:pt x="588" y="721"/>
                  <a:pt x="589" y="729"/>
                </a:cubicBezTo>
                <a:cubicBezTo>
                  <a:pt x="590" y="758"/>
                  <a:pt x="594" y="786"/>
                  <a:pt x="598" y="814"/>
                </a:cubicBezTo>
                <a:cubicBezTo>
                  <a:pt x="601" y="832"/>
                  <a:pt x="601" y="847"/>
                  <a:pt x="577" y="847"/>
                </a:cubicBezTo>
                <a:cubicBezTo>
                  <a:pt x="600" y="860"/>
                  <a:pt x="623" y="871"/>
                  <a:pt x="644" y="884"/>
                </a:cubicBezTo>
                <a:cubicBezTo>
                  <a:pt x="674" y="902"/>
                  <a:pt x="703" y="920"/>
                  <a:pt x="731" y="939"/>
                </a:cubicBezTo>
                <a:cubicBezTo>
                  <a:pt x="747" y="949"/>
                  <a:pt x="747" y="957"/>
                  <a:pt x="732" y="967"/>
                </a:cubicBezTo>
                <a:cubicBezTo>
                  <a:pt x="701" y="989"/>
                  <a:pt x="669" y="1009"/>
                  <a:pt x="627" y="1002"/>
                </a:cubicBezTo>
                <a:cubicBezTo>
                  <a:pt x="605" y="998"/>
                  <a:pt x="582" y="1003"/>
                  <a:pt x="560" y="1004"/>
                </a:cubicBezTo>
                <a:cubicBezTo>
                  <a:pt x="556" y="1004"/>
                  <a:pt x="553" y="1003"/>
                  <a:pt x="550" y="1003"/>
                </a:cubicBezTo>
                <a:cubicBezTo>
                  <a:pt x="537" y="1003"/>
                  <a:pt x="516" y="998"/>
                  <a:pt x="514" y="1003"/>
                </a:cubicBezTo>
                <a:cubicBezTo>
                  <a:pt x="507" y="1018"/>
                  <a:pt x="504" y="1036"/>
                  <a:pt x="505" y="1052"/>
                </a:cubicBezTo>
                <a:cubicBezTo>
                  <a:pt x="508" y="1091"/>
                  <a:pt x="515" y="1130"/>
                  <a:pt x="520" y="1169"/>
                </a:cubicBezTo>
                <a:cubicBezTo>
                  <a:pt x="521" y="1173"/>
                  <a:pt x="519" y="1177"/>
                  <a:pt x="517" y="1185"/>
                </a:cubicBezTo>
                <a:cubicBezTo>
                  <a:pt x="484" y="1143"/>
                  <a:pt x="465" y="1098"/>
                  <a:pt x="450" y="1046"/>
                </a:cubicBezTo>
                <a:cubicBezTo>
                  <a:pt x="420" y="1070"/>
                  <a:pt x="435" y="1111"/>
                  <a:pt x="410" y="1134"/>
                </a:cubicBezTo>
                <a:cubicBezTo>
                  <a:pt x="408" y="1131"/>
                  <a:pt x="406" y="1129"/>
                  <a:pt x="406" y="1126"/>
                </a:cubicBezTo>
                <a:cubicBezTo>
                  <a:pt x="401" y="1087"/>
                  <a:pt x="395" y="1048"/>
                  <a:pt x="392" y="1009"/>
                </a:cubicBezTo>
                <a:cubicBezTo>
                  <a:pt x="390" y="992"/>
                  <a:pt x="384" y="986"/>
                  <a:pt x="367" y="986"/>
                </a:cubicBezTo>
                <a:cubicBezTo>
                  <a:pt x="345" y="986"/>
                  <a:pt x="322" y="989"/>
                  <a:pt x="302" y="982"/>
                </a:cubicBezTo>
                <a:cubicBezTo>
                  <a:pt x="268" y="971"/>
                  <a:pt x="239" y="948"/>
                  <a:pt x="201" y="944"/>
                </a:cubicBezTo>
                <a:cubicBezTo>
                  <a:pt x="180" y="942"/>
                  <a:pt x="157" y="896"/>
                  <a:pt x="162" y="876"/>
                </a:cubicBezTo>
                <a:cubicBezTo>
                  <a:pt x="163" y="870"/>
                  <a:pt x="173" y="863"/>
                  <a:pt x="180" y="861"/>
                </a:cubicBezTo>
                <a:cubicBezTo>
                  <a:pt x="229" y="849"/>
                  <a:pt x="279" y="841"/>
                  <a:pt x="328" y="828"/>
                </a:cubicBezTo>
                <a:cubicBezTo>
                  <a:pt x="359" y="820"/>
                  <a:pt x="389" y="813"/>
                  <a:pt x="420" y="819"/>
                </a:cubicBezTo>
                <a:cubicBezTo>
                  <a:pt x="439" y="823"/>
                  <a:pt x="458" y="827"/>
                  <a:pt x="476" y="830"/>
                </a:cubicBezTo>
                <a:cubicBezTo>
                  <a:pt x="481" y="831"/>
                  <a:pt x="487" y="830"/>
                  <a:pt x="497" y="829"/>
                </a:cubicBezTo>
                <a:cubicBezTo>
                  <a:pt x="490" y="825"/>
                  <a:pt x="486" y="822"/>
                  <a:pt x="483" y="821"/>
                </a:cubicBezTo>
                <a:cubicBezTo>
                  <a:pt x="458" y="815"/>
                  <a:pt x="433" y="809"/>
                  <a:pt x="407" y="805"/>
                </a:cubicBezTo>
                <a:cubicBezTo>
                  <a:pt x="393" y="803"/>
                  <a:pt x="390" y="798"/>
                  <a:pt x="391" y="784"/>
                </a:cubicBezTo>
                <a:cubicBezTo>
                  <a:pt x="394" y="750"/>
                  <a:pt x="393" y="750"/>
                  <a:pt x="361" y="750"/>
                </a:cubicBezTo>
                <a:cubicBezTo>
                  <a:pt x="320" y="750"/>
                  <a:pt x="317" y="747"/>
                  <a:pt x="310" y="706"/>
                </a:cubicBezTo>
                <a:cubicBezTo>
                  <a:pt x="308" y="699"/>
                  <a:pt x="298" y="687"/>
                  <a:pt x="292" y="687"/>
                </a:cubicBezTo>
                <a:cubicBezTo>
                  <a:pt x="267" y="687"/>
                  <a:pt x="250" y="675"/>
                  <a:pt x="237" y="656"/>
                </a:cubicBezTo>
                <a:cubicBezTo>
                  <a:pt x="249" y="632"/>
                  <a:pt x="287" y="612"/>
                  <a:pt x="309" y="624"/>
                </a:cubicBezTo>
                <a:cubicBezTo>
                  <a:pt x="321" y="631"/>
                  <a:pt x="330" y="646"/>
                  <a:pt x="339" y="659"/>
                </a:cubicBezTo>
                <a:cubicBezTo>
                  <a:pt x="341" y="660"/>
                  <a:pt x="336" y="669"/>
                  <a:pt x="333" y="671"/>
                </a:cubicBezTo>
                <a:cubicBezTo>
                  <a:pt x="319" y="677"/>
                  <a:pt x="320" y="685"/>
                  <a:pt x="328" y="694"/>
                </a:cubicBezTo>
                <a:cubicBezTo>
                  <a:pt x="336" y="702"/>
                  <a:pt x="343" y="720"/>
                  <a:pt x="358" y="704"/>
                </a:cubicBezTo>
                <a:cubicBezTo>
                  <a:pt x="383" y="675"/>
                  <a:pt x="407" y="646"/>
                  <a:pt x="432" y="617"/>
                </a:cubicBezTo>
                <a:cubicBezTo>
                  <a:pt x="434" y="614"/>
                  <a:pt x="441" y="613"/>
                  <a:pt x="445" y="613"/>
                </a:cubicBezTo>
                <a:cubicBezTo>
                  <a:pt x="449" y="614"/>
                  <a:pt x="453" y="618"/>
                  <a:pt x="457" y="619"/>
                </a:cubicBezTo>
                <a:cubicBezTo>
                  <a:pt x="467" y="623"/>
                  <a:pt x="477" y="624"/>
                  <a:pt x="480" y="612"/>
                </a:cubicBezTo>
                <a:cubicBezTo>
                  <a:pt x="481" y="605"/>
                  <a:pt x="476" y="593"/>
                  <a:pt x="471" y="590"/>
                </a:cubicBezTo>
                <a:cubicBezTo>
                  <a:pt x="451" y="579"/>
                  <a:pt x="428" y="573"/>
                  <a:pt x="410" y="561"/>
                </a:cubicBezTo>
                <a:cubicBezTo>
                  <a:pt x="382" y="542"/>
                  <a:pt x="356" y="520"/>
                  <a:pt x="326" y="497"/>
                </a:cubicBezTo>
                <a:close/>
                <a:moveTo>
                  <a:pt x="782" y="328"/>
                </a:moveTo>
                <a:cubicBezTo>
                  <a:pt x="772" y="349"/>
                  <a:pt x="765" y="368"/>
                  <a:pt x="754" y="384"/>
                </a:cubicBezTo>
                <a:cubicBezTo>
                  <a:pt x="725" y="422"/>
                  <a:pt x="682" y="437"/>
                  <a:pt x="638" y="449"/>
                </a:cubicBezTo>
                <a:cubicBezTo>
                  <a:pt x="578" y="466"/>
                  <a:pt x="516" y="463"/>
                  <a:pt x="454" y="463"/>
                </a:cubicBezTo>
                <a:cubicBezTo>
                  <a:pt x="446" y="463"/>
                  <a:pt x="438" y="465"/>
                  <a:pt x="428" y="466"/>
                </a:cubicBezTo>
                <a:cubicBezTo>
                  <a:pt x="431" y="471"/>
                  <a:pt x="432" y="473"/>
                  <a:pt x="433" y="474"/>
                </a:cubicBezTo>
                <a:cubicBezTo>
                  <a:pt x="479" y="509"/>
                  <a:pt x="529" y="536"/>
                  <a:pt x="585" y="550"/>
                </a:cubicBezTo>
                <a:cubicBezTo>
                  <a:pt x="623" y="559"/>
                  <a:pt x="662" y="556"/>
                  <a:pt x="695" y="532"/>
                </a:cubicBezTo>
                <a:cubicBezTo>
                  <a:pt x="759" y="488"/>
                  <a:pt x="779" y="422"/>
                  <a:pt x="786" y="349"/>
                </a:cubicBezTo>
                <a:cubicBezTo>
                  <a:pt x="787" y="343"/>
                  <a:pt x="784" y="337"/>
                  <a:pt x="782" y="328"/>
                </a:cubicBezTo>
                <a:close/>
                <a:moveTo>
                  <a:pt x="262" y="98"/>
                </a:moveTo>
                <a:cubicBezTo>
                  <a:pt x="244" y="99"/>
                  <a:pt x="224" y="122"/>
                  <a:pt x="227" y="146"/>
                </a:cubicBezTo>
                <a:cubicBezTo>
                  <a:pt x="231" y="180"/>
                  <a:pt x="239" y="215"/>
                  <a:pt x="246" y="249"/>
                </a:cubicBezTo>
                <a:cubicBezTo>
                  <a:pt x="248" y="255"/>
                  <a:pt x="252" y="260"/>
                  <a:pt x="256" y="266"/>
                </a:cubicBezTo>
                <a:cubicBezTo>
                  <a:pt x="259" y="261"/>
                  <a:pt x="266" y="255"/>
                  <a:pt x="267" y="249"/>
                </a:cubicBezTo>
                <a:cubicBezTo>
                  <a:pt x="274" y="213"/>
                  <a:pt x="286" y="178"/>
                  <a:pt x="307" y="147"/>
                </a:cubicBezTo>
                <a:cubicBezTo>
                  <a:pt x="308" y="145"/>
                  <a:pt x="310" y="140"/>
                  <a:pt x="309" y="140"/>
                </a:cubicBezTo>
                <a:cubicBezTo>
                  <a:pt x="293" y="125"/>
                  <a:pt x="277" y="112"/>
                  <a:pt x="262" y="98"/>
                </a:cubicBezTo>
                <a:close/>
                <a:moveTo>
                  <a:pt x="509" y="831"/>
                </a:moveTo>
                <a:cubicBezTo>
                  <a:pt x="509" y="834"/>
                  <a:pt x="509" y="837"/>
                  <a:pt x="509" y="841"/>
                </a:cubicBezTo>
                <a:cubicBezTo>
                  <a:pt x="523" y="841"/>
                  <a:pt x="537" y="842"/>
                  <a:pt x="551" y="843"/>
                </a:cubicBezTo>
                <a:cubicBezTo>
                  <a:pt x="551" y="840"/>
                  <a:pt x="552" y="837"/>
                  <a:pt x="552" y="834"/>
                </a:cubicBezTo>
                <a:cubicBezTo>
                  <a:pt x="538" y="833"/>
                  <a:pt x="523" y="832"/>
                  <a:pt x="509" y="831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BB67E63-BCDC-46E9-89BE-45D1A1DCDA74}"/>
              </a:ext>
            </a:extLst>
          </p:cNvPr>
          <p:cNvSpPr>
            <a:spLocks noEditPoints="1"/>
          </p:cNvSpPr>
          <p:nvPr/>
        </p:nvSpPr>
        <p:spPr bwMode="auto">
          <a:xfrm>
            <a:off x="1261842" y="4065274"/>
            <a:ext cx="1008063" cy="1014413"/>
          </a:xfrm>
          <a:custGeom>
            <a:avLst/>
            <a:gdLst>
              <a:gd name="T0" fmla="*/ 835 w 1162"/>
              <a:gd name="T1" fmla="*/ 576 h 1168"/>
              <a:gd name="T2" fmla="*/ 872 w 1162"/>
              <a:gd name="T3" fmla="*/ 600 h 1168"/>
              <a:gd name="T4" fmla="*/ 894 w 1162"/>
              <a:gd name="T5" fmla="*/ 653 h 1168"/>
              <a:gd name="T6" fmla="*/ 883 w 1162"/>
              <a:gd name="T7" fmla="*/ 680 h 1168"/>
              <a:gd name="T8" fmla="*/ 810 w 1162"/>
              <a:gd name="T9" fmla="*/ 674 h 1168"/>
              <a:gd name="T10" fmla="*/ 638 w 1162"/>
              <a:gd name="T11" fmla="*/ 723 h 1168"/>
              <a:gd name="T12" fmla="*/ 583 w 1162"/>
              <a:gd name="T13" fmla="*/ 809 h 1168"/>
              <a:gd name="T14" fmla="*/ 682 w 1162"/>
              <a:gd name="T15" fmla="*/ 1013 h 1168"/>
              <a:gd name="T16" fmla="*/ 689 w 1162"/>
              <a:gd name="T17" fmla="*/ 1039 h 1168"/>
              <a:gd name="T18" fmla="*/ 584 w 1162"/>
              <a:gd name="T19" fmla="*/ 1024 h 1168"/>
              <a:gd name="T20" fmla="*/ 600 w 1162"/>
              <a:gd name="T21" fmla="*/ 1131 h 1168"/>
              <a:gd name="T22" fmla="*/ 605 w 1162"/>
              <a:gd name="T23" fmla="*/ 1154 h 1168"/>
              <a:gd name="T24" fmla="*/ 516 w 1162"/>
              <a:gd name="T25" fmla="*/ 1047 h 1168"/>
              <a:gd name="T26" fmla="*/ 473 w 1162"/>
              <a:gd name="T27" fmla="*/ 1012 h 1168"/>
              <a:gd name="T28" fmla="*/ 487 w 1162"/>
              <a:gd name="T29" fmla="*/ 1144 h 1168"/>
              <a:gd name="T30" fmla="*/ 448 w 1162"/>
              <a:gd name="T31" fmla="*/ 1115 h 1168"/>
              <a:gd name="T32" fmla="*/ 384 w 1162"/>
              <a:gd name="T33" fmla="*/ 994 h 1168"/>
              <a:gd name="T34" fmla="*/ 310 w 1162"/>
              <a:gd name="T35" fmla="*/ 964 h 1168"/>
              <a:gd name="T36" fmla="*/ 433 w 1162"/>
              <a:gd name="T37" fmla="*/ 780 h 1168"/>
              <a:gd name="T38" fmla="*/ 418 w 1162"/>
              <a:gd name="T39" fmla="*/ 720 h 1168"/>
              <a:gd name="T40" fmla="*/ 292 w 1162"/>
              <a:gd name="T41" fmla="*/ 751 h 1168"/>
              <a:gd name="T42" fmla="*/ 237 w 1162"/>
              <a:gd name="T43" fmla="*/ 783 h 1168"/>
              <a:gd name="T44" fmla="*/ 204 w 1162"/>
              <a:gd name="T45" fmla="*/ 709 h 1168"/>
              <a:gd name="T46" fmla="*/ 234 w 1162"/>
              <a:gd name="T47" fmla="*/ 667 h 1168"/>
              <a:gd name="T48" fmla="*/ 268 w 1162"/>
              <a:gd name="T49" fmla="*/ 629 h 1168"/>
              <a:gd name="T50" fmla="*/ 286 w 1162"/>
              <a:gd name="T51" fmla="*/ 667 h 1168"/>
              <a:gd name="T52" fmla="*/ 416 w 1162"/>
              <a:gd name="T53" fmla="*/ 694 h 1168"/>
              <a:gd name="T54" fmla="*/ 460 w 1162"/>
              <a:gd name="T55" fmla="*/ 671 h 1168"/>
              <a:gd name="T56" fmla="*/ 517 w 1162"/>
              <a:gd name="T57" fmla="*/ 700 h 1168"/>
              <a:gd name="T58" fmla="*/ 518 w 1162"/>
              <a:gd name="T59" fmla="*/ 639 h 1168"/>
              <a:gd name="T60" fmla="*/ 279 w 1162"/>
              <a:gd name="T61" fmla="*/ 252 h 1168"/>
              <a:gd name="T62" fmla="*/ 288 w 1162"/>
              <a:gd name="T63" fmla="*/ 192 h 1168"/>
              <a:gd name="T64" fmla="*/ 219 w 1162"/>
              <a:gd name="T65" fmla="*/ 145 h 1168"/>
              <a:gd name="T66" fmla="*/ 71 w 1162"/>
              <a:gd name="T67" fmla="*/ 302 h 1168"/>
              <a:gd name="T68" fmla="*/ 19 w 1162"/>
              <a:gd name="T69" fmla="*/ 282 h 1168"/>
              <a:gd name="T70" fmla="*/ 91 w 1162"/>
              <a:gd name="T71" fmla="*/ 115 h 1168"/>
              <a:gd name="T72" fmla="*/ 266 w 1162"/>
              <a:gd name="T73" fmla="*/ 100 h 1168"/>
              <a:gd name="T74" fmla="*/ 370 w 1162"/>
              <a:gd name="T75" fmla="*/ 105 h 1168"/>
              <a:gd name="T76" fmla="*/ 632 w 1162"/>
              <a:gd name="T77" fmla="*/ 28 h 1168"/>
              <a:gd name="T78" fmla="*/ 812 w 1162"/>
              <a:gd name="T79" fmla="*/ 102 h 1168"/>
              <a:gd name="T80" fmla="*/ 878 w 1162"/>
              <a:gd name="T81" fmla="*/ 62 h 1168"/>
              <a:gd name="T82" fmla="*/ 1132 w 1162"/>
              <a:gd name="T83" fmla="*/ 134 h 1168"/>
              <a:gd name="T84" fmla="*/ 1157 w 1162"/>
              <a:gd name="T85" fmla="*/ 316 h 1168"/>
              <a:gd name="T86" fmla="*/ 1129 w 1162"/>
              <a:gd name="T87" fmla="*/ 305 h 1168"/>
              <a:gd name="T88" fmla="*/ 1071 w 1162"/>
              <a:gd name="T89" fmla="*/ 318 h 1168"/>
              <a:gd name="T90" fmla="*/ 1026 w 1162"/>
              <a:gd name="T91" fmla="*/ 173 h 1168"/>
              <a:gd name="T92" fmla="*/ 895 w 1162"/>
              <a:gd name="T93" fmla="*/ 143 h 1168"/>
              <a:gd name="T94" fmla="*/ 860 w 1162"/>
              <a:gd name="T95" fmla="*/ 198 h 1168"/>
              <a:gd name="T96" fmla="*/ 862 w 1162"/>
              <a:gd name="T97" fmla="*/ 466 h 1168"/>
              <a:gd name="T98" fmla="*/ 814 w 1162"/>
              <a:gd name="T99" fmla="*/ 548 h 1168"/>
              <a:gd name="T100" fmla="*/ 603 w 1162"/>
              <a:gd name="T101" fmla="*/ 578 h 1168"/>
              <a:gd name="T102" fmla="*/ 350 w 1162"/>
              <a:gd name="T103" fmla="*/ 433 h 1168"/>
              <a:gd name="T104" fmla="*/ 649 w 1162"/>
              <a:gd name="T105" fmla="*/ 694 h 1168"/>
              <a:gd name="T106" fmla="*/ 794 w 1162"/>
              <a:gd name="T107" fmla="*/ 582 h 1168"/>
              <a:gd name="T108" fmla="*/ 601 w 1162"/>
              <a:gd name="T109" fmla="*/ 646 h 1168"/>
              <a:gd name="T110" fmla="*/ 605 w 1162"/>
              <a:gd name="T111" fmla="*/ 680 h 1168"/>
              <a:gd name="T112" fmla="*/ 633 w 1162"/>
              <a:gd name="T113" fmla="*/ 69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2" h="1168">
                <a:moveTo>
                  <a:pt x="814" y="548"/>
                </a:moveTo>
                <a:cubicBezTo>
                  <a:pt x="822" y="559"/>
                  <a:pt x="828" y="569"/>
                  <a:pt x="835" y="576"/>
                </a:cubicBezTo>
                <a:cubicBezTo>
                  <a:pt x="840" y="581"/>
                  <a:pt x="849" y="584"/>
                  <a:pt x="856" y="585"/>
                </a:cubicBezTo>
                <a:cubicBezTo>
                  <a:pt x="866" y="586"/>
                  <a:pt x="873" y="586"/>
                  <a:pt x="872" y="600"/>
                </a:cubicBezTo>
                <a:cubicBezTo>
                  <a:pt x="872" y="606"/>
                  <a:pt x="883" y="612"/>
                  <a:pt x="890" y="619"/>
                </a:cubicBezTo>
                <a:cubicBezTo>
                  <a:pt x="891" y="629"/>
                  <a:pt x="893" y="641"/>
                  <a:pt x="894" y="653"/>
                </a:cubicBezTo>
                <a:cubicBezTo>
                  <a:pt x="894" y="656"/>
                  <a:pt x="891" y="660"/>
                  <a:pt x="890" y="663"/>
                </a:cubicBezTo>
                <a:cubicBezTo>
                  <a:pt x="887" y="669"/>
                  <a:pt x="883" y="675"/>
                  <a:pt x="883" y="680"/>
                </a:cubicBezTo>
                <a:cubicBezTo>
                  <a:pt x="883" y="694"/>
                  <a:pt x="878" y="697"/>
                  <a:pt x="865" y="696"/>
                </a:cubicBezTo>
                <a:cubicBezTo>
                  <a:pt x="844" y="694"/>
                  <a:pt x="824" y="693"/>
                  <a:pt x="810" y="674"/>
                </a:cubicBezTo>
                <a:cubicBezTo>
                  <a:pt x="807" y="669"/>
                  <a:pt x="796" y="667"/>
                  <a:pt x="790" y="669"/>
                </a:cubicBezTo>
                <a:cubicBezTo>
                  <a:pt x="739" y="687"/>
                  <a:pt x="690" y="708"/>
                  <a:pt x="638" y="723"/>
                </a:cubicBezTo>
                <a:cubicBezTo>
                  <a:pt x="609" y="732"/>
                  <a:pt x="604" y="755"/>
                  <a:pt x="594" y="777"/>
                </a:cubicBezTo>
                <a:cubicBezTo>
                  <a:pt x="590" y="787"/>
                  <a:pt x="586" y="798"/>
                  <a:pt x="583" y="809"/>
                </a:cubicBezTo>
                <a:cubicBezTo>
                  <a:pt x="575" y="834"/>
                  <a:pt x="572" y="857"/>
                  <a:pt x="591" y="882"/>
                </a:cubicBezTo>
                <a:cubicBezTo>
                  <a:pt x="623" y="924"/>
                  <a:pt x="652" y="969"/>
                  <a:pt x="682" y="1013"/>
                </a:cubicBezTo>
                <a:cubicBezTo>
                  <a:pt x="685" y="1017"/>
                  <a:pt x="688" y="1022"/>
                  <a:pt x="689" y="1027"/>
                </a:cubicBezTo>
                <a:cubicBezTo>
                  <a:pt x="690" y="1031"/>
                  <a:pt x="690" y="1036"/>
                  <a:pt x="689" y="1039"/>
                </a:cubicBezTo>
                <a:cubicBezTo>
                  <a:pt x="688" y="1041"/>
                  <a:pt x="681" y="1041"/>
                  <a:pt x="678" y="1040"/>
                </a:cubicBezTo>
                <a:cubicBezTo>
                  <a:pt x="646" y="1035"/>
                  <a:pt x="615" y="1029"/>
                  <a:pt x="584" y="1024"/>
                </a:cubicBezTo>
                <a:cubicBezTo>
                  <a:pt x="564" y="1021"/>
                  <a:pt x="558" y="1027"/>
                  <a:pt x="565" y="1046"/>
                </a:cubicBezTo>
                <a:cubicBezTo>
                  <a:pt x="575" y="1075"/>
                  <a:pt x="588" y="1103"/>
                  <a:pt x="600" y="1131"/>
                </a:cubicBezTo>
                <a:cubicBezTo>
                  <a:pt x="603" y="1138"/>
                  <a:pt x="606" y="1144"/>
                  <a:pt x="608" y="1150"/>
                </a:cubicBezTo>
                <a:cubicBezTo>
                  <a:pt x="607" y="1152"/>
                  <a:pt x="606" y="1153"/>
                  <a:pt x="605" y="1154"/>
                </a:cubicBezTo>
                <a:cubicBezTo>
                  <a:pt x="600" y="1152"/>
                  <a:pt x="594" y="1151"/>
                  <a:pt x="590" y="1147"/>
                </a:cubicBezTo>
                <a:cubicBezTo>
                  <a:pt x="556" y="1120"/>
                  <a:pt x="537" y="1083"/>
                  <a:pt x="516" y="1047"/>
                </a:cubicBezTo>
                <a:cubicBezTo>
                  <a:pt x="510" y="1036"/>
                  <a:pt x="503" y="1025"/>
                  <a:pt x="495" y="1016"/>
                </a:cubicBezTo>
                <a:cubicBezTo>
                  <a:pt x="490" y="1012"/>
                  <a:pt x="480" y="1013"/>
                  <a:pt x="473" y="1012"/>
                </a:cubicBezTo>
                <a:cubicBezTo>
                  <a:pt x="472" y="1018"/>
                  <a:pt x="469" y="1024"/>
                  <a:pt x="470" y="1030"/>
                </a:cubicBezTo>
                <a:cubicBezTo>
                  <a:pt x="475" y="1068"/>
                  <a:pt x="482" y="1106"/>
                  <a:pt x="487" y="1144"/>
                </a:cubicBezTo>
                <a:cubicBezTo>
                  <a:pt x="488" y="1151"/>
                  <a:pt x="486" y="1158"/>
                  <a:pt x="485" y="1168"/>
                </a:cubicBezTo>
                <a:cubicBezTo>
                  <a:pt x="461" y="1155"/>
                  <a:pt x="455" y="1134"/>
                  <a:pt x="448" y="1115"/>
                </a:cubicBezTo>
                <a:cubicBezTo>
                  <a:pt x="435" y="1083"/>
                  <a:pt x="424" y="1049"/>
                  <a:pt x="413" y="1016"/>
                </a:cubicBezTo>
                <a:cubicBezTo>
                  <a:pt x="408" y="1001"/>
                  <a:pt x="399" y="996"/>
                  <a:pt x="384" y="994"/>
                </a:cubicBezTo>
                <a:cubicBezTo>
                  <a:pt x="361" y="991"/>
                  <a:pt x="339" y="987"/>
                  <a:pt x="316" y="983"/>
                </a:cubicBezTo>
                <a:cubicBezTo>
                  <a:pt x="302" y="980"/>
                  <a:pt x="302" y="974"/>
                  <a:pt x="310" y="964"/>
                </a:cubicBezTo>
                <a:cubicBezTo>
                  <a:pt x="346" y="918"/>
                  <a:pt x="381" y="872"/>
                  <a:pt x="417" y="827"/>
                </a:cubicBezTo>
                <a:cubicBezTo>
                  <a:pt x="428" y="813"/>
                  <a:pt x="435" y="799"/>
                  <a:pt x="433" y="780"/>
                </a:cubicBezTo>
                <a:cubicBezTo>
                  <a:pt x="432" y="765"/>
                  <a:pt x="434" y="751"/>
                  <a:pt x="435" y="736"/>
                </a:cubicBezTo>
                <a:cubicBezTo>
                  <a:pt x="435" y="724"/>
                  <a:pt x="431" y="719"/>
                  <a:pt x="418" y="720"/>
                </a:cubicBezTo>
                <a:cubicBezTo>
                  <a:pt x="383" y="725"/>
                  <a:pt x="348" y="728"/>
                  <a:pt x="314" y="734"/>
                </a:cubicBezTo>
                <a:cubicBezTo>
                  <a:pt x="305" y="736"/>
                  <a:pt x="295" y="743"/>
                  <a:pt x="292" y="751"/>
                </a:cubicBezTo>
                <a:cubicBezTo>
                  <a:pt x="283" y="774"/>
                  <a:pt x="261" y="774"/>
                  <a:pt x="244" y="783"/>
                </a:cubicBezTo>
                <a:cubicBezTo>
                  <a:pt x="242" y="784"/>
                  <a:pt x="238" y="784"/>
                  <a:pt x="237" y="783"/>
                </a:cubicBezTo>
                <a:cubicBezTo>
                  <a:pt x="227" y="770"/>
                  <a:pt x="216" y="758"/>
                  <a:pt x="209" y="744"/>
                </a:cubicBezTo>
                <a:cubicBezTo>
                  <a:pt x="204" y="735"/>
                  <a:pt x="206" y="723"/>
                  <a:pt x="204" y="709"/>
                </a:cubicBezTo>
                <a:cubicBezTo>
                  <a:pt x="207" y="707"/>
                  <a:pt x="212" y="703"/>
                  <a:pt x="219" y="699"/>
                </a:cubicBezTo>
                <a:cubicBezTo>
                  <a:pt x="210" y="682"/>
                  <a:pt x="213" y="671"/>
                  <a:pt x="234" y="667"/>
                </a:cubicBezTo>
                <a:cubicBezTo>
                  <a:pt x="239" y="666"/>
                  <a:pt x="241" y="654"/>
                  <a:pt x="246" y="648"/>
                </a:cubicBezTo>
                <a:cubicBezTo>
                  <a:pt x="252" y="641"/>
                  <a:pt x="260" y="635"/>
                  <a:pt x="268" y="629"/>
                </a:cubicBezTo>
                <a:cubicBezTo>
                  <a:pt x="275" y="638"/>
                  <a:pt x="282" y="646"/>
                  <a:pt x="288" y="656"/>
                </a:cubicBezTo>
                <a:cubicBezTo>
                  <a:pt x="289" y="658"/>
                  <a:pt x="286" y="663"/>
                  <a:pt x="286" y="667"/>
                </a:cubicBezTo>
                <a:cubicBezTo>
                  <a:pt x="292" y="696"/>
                  <a:pt x="296" y="707"/>
                  <a:pt x="325" y="703"/>
                </a:cubicBezTo>
                <a:cubicBezTo>
                  <a:pt x="355" y="698"/>
                  <a:pt x="385" y="697"/>
                  <a:pt x="416" y="694"/>
                </a:cubicBezTo>
                <a:cubicBezTo>
                  <a:pt x="426" y="693"/>
                  <a:pt x="433" y="691"/>
                  <a:pt x="435" y="678"/>
                </a:cubicBezTo>
                <a:cubicBezTo>
                  <a:pt x="437" y="664"/>
                  <a:pt x="448" y="661"/>
                  <a:pt x="460" y="671"/>
                </a:cubicBezTo>
                <a:cubicBezTo>
                  <a:pt x="471" y="682"/>
                  <a:pt x="481" y="695"/>
                  <a:pt x="492" y="706"/>
                </a:cubicBezTo>
                <a:cubicBezTo>
                  <a:pt x="506" y="719"/>
                  <a:pt x="511" y="718"/>
                  <a:pt x="517" y="700"/>
                </a:cubicBezTo>
                <a:cubicBezTo>
                  <a:pt x="522" y="686"/>
                  <a:pt x="526" y="672"/>
                  <a:pt x="531" y="658"/>
                </a:cubicBezTo>
                <a:cubicBezTo>
                  <a:pt x="534" y="647"/>
                  <a:pt x="530" y="642"/>
                  <a:pt x="518" y="639"/>
                </a:cubicBezTo>
                <a:cubicBezTo>
                  <a:pt x="419" y="618"/>
                  <a:pt x="347" y="562"/>
                  <a:pt x="301" y="472"/>
                </a:cubicBezTo>
                <a:cubicBezTo>
                  <a:pt x="265" y="401"/>
                  <a:pt x="263" y="328"/>
                  <a:pt x="279" y="252"/>
                </a:cubicBezTo>
                <a:cubicBezTo>
                  <a:pt x="283" y="234"/>
                  <a:pt x="292" y="217"/>
                  <a:pt x="300" y="197"/>
                </a:cubicBezTo>
                <a:cubicBezTo>
                  <a:pt x="296" y="196"/>
                  <a:pt x="292" y="193"/>
                  <a:pt x="288" y="192"/>
                </a:cubicBezTo>
                <a:cubicBezTo>
                  <a:pt x="270" y="187"/>
                  <a:pt x="256" y="177"/>
                  <a:pt x="248" y="159"/>
                </a:cubicBezTo>
                <a:cubicBezTo>
                  <a:pt x="242" y="146"/>
                  <a:pt x="233" y="143"/>
                  <a:pt x="219" y="145"/>
                </a:cubicBezTo>
                <a:cubicBezTo>
                  <a:pt x="153" y="157"/>
                  <a:pt x="116" y="199"/>
                  <a:pt x="93" y="258"/>
                </a:cubicBezTo>
                <a:cubicBezTo>
                  <a:pt x="87" y="273"/>
                  <a:pt x="81" y="287"/>
                  <a:pt x="71" y="302"/>
                </a:cubicBezTo>
                <a:cubicBezTo>
                  <a:pt x="68" y="289"/>
                  <a:pt x="66" y="275"/>
                  <a:pt x="62" y="259"/>
                </a:cubicBezTo>
                <a:cubicBezTo>
                  <a:pt x="46" y="267"/>
                  <a:pt x="33" y="275"/>
                  <a:pt x="19" y="282"/>
                </a:cubicBezTo>
                <a:cubicBezTo>
                  <a:pt x="7" y="288"/>
                  <a:pt x="1" y="285"/>
                  <a:pt x="1" y="272"/>
                </a:cubicBezTo>
                <a:cubicBezTo>
                  <a:pt x="0" y="209"/>
                  <a:pt x="28" y="144"/>
                  <a:pt x="91" y="115"/>
                </a:cubicBezTo>
                <a:cubicBezTo>
                  <a:pt x="137" y="94"/>
                  <a:pt x="186" y="95"/>
                  <a:pt x="236" y="102"/>
                </a:cubicBezTo>
                <a:cubicBezTo>
                  <a:pt x="246" y="104"/>
                  <a:pt x="257" y="103"/>
                  <a:pt x="266" y="100"/>
                </a:cubicBezTo>
                <a:cubicBezTo>
                  <a:pt x="293" y="91"/>
                  <a:pt x="319" y="88"/>
                  <a:pt x="342" y="110"/>
                </a:cubicBezTo>
                <a:cubicBezTo>
                  <a:pt x="352" y="120"/>
                  <a:pt x="362" y="113"/>
                  <a:pt x="370" y="105"/>
                </a:cubicBezTo>
                <a:cubicBezTo>
                  <a:pt x="400" y="78"/>
                  <a:pt x="434" y="58"/>
                  <a:pt x="472" y="44"/>
                </a:cubicBezTo>
                <a:cubicBezTo>
                  <a:pt x="524" y="25"/>
                  <a:pt x="577" y="17"/>
                  <a:pt x="632" y="28"/>
                </a:cubicBezTo>
                <a:cubicBezTo>
                  <a:pt x="688" y="39"/>
                  <a:pt x="739" y="61"/>
                  <a:pt x="782" y="98"/>
                </a:cubicBezTo>
                <a:cubicBezTo>
                  <a:pt x="791" y="106"/>
                  <a:pt x="801" y="111"/>
                  <a:pt x="812" y="102"/>
                </a:cubicBezTo>
                <a:cubicBezTo>
                  <a:pt x="814" y="100"/>
                  <a:pt x="817" y="99"/>
                  <a:pt x="820" y="100"/>
                </a:cubicBezTo>
                <a:cubicBezTo>
                  <a:pt x="851" y="105"/>
                  <a:pt x="864" y="87"/>
                  <a:pt x="878" y="62"/>
                </a:cubicBezTo>
                <a:cubicBezTo>
                  <a:pt x="904" y="14"/>
                  <a:pt x="954" y="0"/>
                  <a:pt x="1005" y="23"/>
                </a:cubicBezTo>
                <a:cubicBezTo>
                  <a:pt x="1059" y="47"/>
                  <a:pt x="1100" y="84"/>
                  <a:pt x="1132" y="134"/>
                </a:cubicBezTo>
                <a:cubicBezTo>
                  <a:pt x="1154" y="167"/>
                  <a:pt x="1160" y="203"/>
                  <a:pt x="1161" y="240"/>
                </a:cubicBezTo>
                <a:cubicBezTo>
                  <a:pt x="1162" y="265"/>
                  <a:pt x="1159" y="291"/>
                  <a:pt x="1157" y="316"/>
                </a:cubicBezTo>
                <a:cubicBezTo>
                  <a:pt x="1155" y="317"/>
                  <a:pt x="1153" y="318"/>
                  <a:pt x="1150" y="319"/>
                </a:cubicBezTo>
                <a:cubicBezTo>
                  <a:pt x="1143" y="314"/>
                  <a:pt x="1135" y="310"/>
                  <a:pt x="1129" y="305"/>
                </a:cubicBezTo>
                <a:cubicBezTo>
                  <a:pt x="1106" y="285"/>
                  <a:pt x="1101" y="285"/>
                  <a:pt x="1082" y="308"/>
                </a:cubicBezTo>
                <a:cubicBezTo>
                  <a:pt x="1080" y="310"/>
                  <a:pt x="1077" y="313"/>
                  <a:pt x="1071" y="318"/>
                </a:cubicBezTo>
                <a:cubicBezTo>
                  <a:pt x="1069" y="307"/>
                  <a:pt x="1066" y="298"/>
                  <a:pt x="1065" y="290"/>
                </a:cubicBezTo>
                <a:cubicBezTo>
                  <a:pt x="1059" y="249"/>
                  <a:pt x="1050" y="209"/>
                  <a:pt x="1026" y="173"/>
                </a:cubicBezTo>
                <a:cubicBezTo>
                  <a:pt x="1001" y="136"/>
                  <a:pt x="954" y="117"/>
                  <a:pt x="911" y="128"/>
                </a:cubicBezTo>
                <a:cubicBezTo>
                  <a:pt x="905" y="130"/>
                  <a:pt x="900" y="138"/>
                  <a:pt x="895" y="143"/>
                </a:cubicBezTo>
                <a:cubicBezTo>
                  <a:pt x="886" y="155"/>
                  <a:pt x="876" y="167"/>
                  <a:pt x="867" y="179"/>
                </a:cubicBezTo>
                <a:cubicBezTo>
                  <a:pt x="863" y="185"/>
                  <a:pt x="858" y="194"/>
                  <a:pt x="860" y="198"/>
                </a:cubicBezTo>
                <a:cubicBezTo>
                  <a:pt x="881" y="239"/>
                  <a:pt x="890" y="284"/>
                  <a:pt x="892" y="329"/>
                </a:cubicBezTo>
                <a:cubicBezTo>
                  <a:pt x="893" y="377"/>
                  <a:pt x="884" y="423"/>
                  <a:pt x="862" y="466"/>
                </a:cubicBezTo>
                <a:cubicBezTo>
                  <a:pt x="850" y="490"/>
                  <a:pt x="834" y="511"/>
                  <a:pt x="820" y="533"/>
                </a:cubicBezTo>
                <a:cubicBezTo>
                  <a:pt x="816" y="539"/>
                  <a:pt x="815" y="545"/>
                  <a:pt x="814" y="548"/>
                </a:cubicBezTo>
                <a:close/>
                <a:moveTo>
                  <a:pt x="350" y="433"/>
                </a:moveTo>
                <a:cubicBezTo>
                  <a:pt x="394" y="534"/>
                  <a:pt x="491" y="592"/>
                  <a:pt x="603" y="578"/>
                </a:cubicBezTo>
                <a:cubicBezTo>
                  <a:pt x="685" y="568"/>
                  <a:pt x="762" y="489"/>
                  <a:pt x="763" y="448"/>
                </a:cubicBezTo>
                <a:cubicBezTo>
                  <a:pt x="620" y="566"/>
                  <a:pt x="484" y="530"/>
                  <a:pt x="350" y="433"/>
                </a:cubicBezTo>
                <a:close/>
                <a:moveTo>
                  <a:pt x="636" y="699"/>
                </a:moveTo>
                <a:cubicBezTo>
                  <a:pt x="640" y="697"/>
                  <a:pt x="645" y="696"/>
                  <a:pt x="649" y="694"/>
                </a:cubicBezTo>
                <a:cubicBezTo>
                  <a:pt x="688" y="679"/>
                  <a:pt x="726" y="664"/>
                  <a:pt x="764" y="649"/>
                </a:cubicBezTo>
                <a:cubicBezTo>
                  <a:pt x="808" y="631"/>
                  <a:pt x="807" y="609"/>
                  <a:pt x="794" y="582"/>
                </a:cubicBezTo>
                <a:cubicBezTo>
                  <a:pt x="789" y="573"/>
                  <a:pt x="784" y="571"/>
                  <a:pt x="775" y="578"/>
                </a:cubicBezTo>
                <a:cubicBezTo>
                  <a:pt x="724" y="619"/>
                  <a:pt x="665" y="639"/>
                  <a:pt x="601" y="646"/>
                </a:cubicBezTo>
                <a:cubicBezTo>
                  <a:pt x="569" y="649"/>
                  <a:pt x="555" y="674"/>
                  <a:pt x="569" y="708"/>
                </a:cubicBezTo>
                <a:cubicBezTo>
                  <a:pt x="581" y="698"/>
                  <a:pt x="592" y="688"/>
                  <a:pt x="605" y="680"/>
                </a:cubicBezTo>
                <a:cubicBezTo>
                  <a:pt x="613" y="675"/>
                  <a:pt x="622" y="673"/>
                  <a:pt x="631" y="669"/>
                </a:cubicBezTo>
                <a:cubicBezTo>
                  <a:pt x="631" y="677"/>
                  <a:pt x="632" y="685"/>
                  <a:pt x="633" y="693"/>
                </a:cubicBezTo>
                <a:cubicBezTo>
                  <a:pt x="633" y="695"/>
                  <a:pt x="634" y="696"/>
                  <a:pt x="636" y="69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4E14643-16F2-47CA-BB95-B2E6C8007A98}"/>
              </a:ext>
            </a:extLst>
          </p:cNvPr>
          <p:cNvSpPr>
            <a:spLocks noEditPoints="1"/>
          </p:cNvSpPr>
          <p:nvPr/>
        </p:nvSpPr>
        <p:spPr bwMode="auto">
          <a:xfrm>
            <a:off x="2222280" y="3973198"/>
            <a:ext cx="803275" cy="1108075"/>
          </a:xfrm>
          <a:custGeom>
            <a:avLst/>
            <a:gdLst>
              <a:gd name="T0" fmla="*/ 88 w 925"/>
              <a:gd name="T1" fmla="*/ 945 h 1276"/>
              <a:gd name="T2" fmla="*/ 125 w 925"/>
              <a:gd name="T3" fmla="*/ 929 h 1276"/>
              <a:gd name="T4" fmla="*/ 12 w 925"/>
              <a:gd name="T5" fmla="*/ 829 h 1276"/>
              <a:gd name="T6" fmla="*/ 6 w 925"/>
              <a:gd name="T7" fmla="*/ 728 h 1276"/>
              <a:gd name="T8" fmla="*/ 43 w 925"/>
              <a:gd name="T9" fmla="*/ 678 h 1276"/>
              <a:gd name="T10" fmla="*/ 62 w 925"/>
              <a:gd name="T11" fmla="*/ 598 h 1276"/>
              <a:gd name="T12" fmla="*/ 99 w 925"/>
              <a:gd name="T13" fmla="*/ 544 h 1276"/>
              <a:gd name="T14" fmla="*/ 141 w 925"/>
              <a:gd name="T15" fmla="*/ 511 h 1276"/>
              <a:gd name="T16" fmla="*/ 564 w 925"/>
              <a:gd name="T17" fmla="*/ 578 h 1276"/>
              <a:gd name="T18" fmla="*/ 637 w 925"/>
              <a:gd name="T19" fmla="*/ 710 h 1276"/>
              <a:gd name="T20" fmla="*/ 602 w 925"/>
              <a:gd name="T21" fmla="*/ 589 h 1276"/>
              <a:gd name="T22" fmla="*/ 470 w 925"/>
              <a:gd name="T23" fmla="*/ 430 h 1276"/>
              <a:gd name="T24" fmla="*/ 374 w 925"/>
              <a:gd name="T25" fmla="*/ 391 h 1276"/>
              <a:gd name="T26" fmla="*/ 413 w 925"/>
              <a:gd name="T27" fmla="*/ 339 h 1276"/>
              <a:gd name="T28" fmla="*/ 479 w 925"/>
              <a:gd name="T29" fmla="*/ 311 h 1276"/>
              <a:gd name="T30" fmla="*/ 499 w 925"/>
              <a:gd name="T31" fmla="*/ 410 h 1276"/>
              <a:gd name="T32" fmla="*/ 657 w 925"/>
              <a:gd name="T33" fmla="*/ 563 h 1276"/>
              <a:gd name="T34" fmla="*/ 684 w 925"/>
              <a:gd name="T35" fmla="*/ 490 h 1276"/>
              <a:gd name="T36" fmla="*/ 669 w 925"/>
              <a:gd name="T37" fmla="*/ 323 h 1276"/>
              <a:gd name="T38" fmla="*/ 524 w 925"/>
              <a:gd name="T39" fmla="*/ 217 h 1276"/>
              <a:gd name="T40" fmla="*/ 635 w 925"/>
              <a:gd name="T41" fmla="*/ 147 h 1276"/>
              <a:gd name="T42" fmla="*/ 685 w 925"/>
              <a:gd name="T43" fmla="*/ 271 h 1276"/>
              <a:gd name="T44" fmla="*/ 777 w 925"/>
              <a:gd name="T45" fmla="*/ 332 h 1276"/>
              <a:gd name="T46" fmla="*/ 824 w 925"/>
              <a:gd name="T47" fmla="*/ 286 h 1276"/>
              <a:gd name="T48" fmla="*/ 797 w 925"/>
              <a:gd name="T49" fmla="*/ 154 h 1276"/>
              <a:gd name="T50" fmla="*/ 697 w 925"/>
              <a:gd name="T51" fmla="*/ 21 h 1276"/>
              <a:gd name="T52" fmla="*/ 817 w 925"/>
              <a:gd name="T53" fmla="*/ 130 h 1276"/>
              <a:gd name="T54" fmla="*/ 922 w 925"/>
              <a:gd name="T55" fmla="*/ 319 h 1276"/>
              <a:gd name="T56" fmla="*/ 851 w 925"/>
              <a:gd name="T57" fmla="*/ 541 h 1276"/>
              <a:gd name="T58" fmla="*/ 834 w 925"/>
              <a:gd name="T59" fmla="*/ 760 h 1276"/>
              <a:gd name="T60" fmla="*/ 659 w 925"/>
              <a:gd name="T61" fmla="*/ 944 h 1276"/>
              <a:gd name="T62" fmla="*/ 635 w 925"/>
              <a:gd name="T63" fmla="*/ 1077 h 1276"/>
              <a:gd name="T64" fmla="*/ 632 w 925"/>
              <a:gd name="T65" fmla="*/ 1197 h 1276"/>
              <a:gd name="T66" fmla="*/ 640 w 925"/>
              <a:gd name="T67" fmla="*/ 1251 h 1276"/>
              <a:gd name="T68" fmla="*/ 555 w 925"/>
              <a:gd name="T69" fmla="*/ 1262 h 1276"/>
              <a:gd name="T70" fmla="*/ 491 w 925"/>
              <a:gd name="T71" fmla="*/ 1254 h 1276"/>
              <a:gd name="T72" fmla="*/ 454 w 925"/>
              <a:gd name="T73" fmla="*/ 1206 h 1276"/>
              <a:gd name="T74" fmla="*/ 588 w 925"/>
              <a:gd name="T75" fmla="*/ 1106 h 1276"/>
              <a:gd name="T76" fmla="*/ 574 w 925"/>
              <a:gd name="T77" fmla="*/ 910 h 1276"/>
              <a:gd name="T78" fmla="*/ 638 w 925"/>
              <a:gd name="T79" fmla="*/ 757 h 1276"/>
              <a:gd name="T80" fmla="*/ 305 w 925"/>
              <a:gd name="T81" fmla="*/ 1007 h 1276"/>
              <a:gd name="T82" fmla="*/ 116 w 925"/>
              <a:gd name="T83" fmla="*/ 1010 h 1276"/>
              <a:gd name="T84" fmla="*/ 500 w 925"/>
              <a:gd name="T85" fmla="*/ 688 h 1276"/>
              <a:gd name="T86" fmla="*/ 418 w 925"/>
              <a:gd name="T87" fmla="*/ 896 h 1276"/>
              <a:gd name="T88" fmla="*/ 556 w 925"/>
              <a:gd name="T89" fmla="*/ 79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5" h="1276">
                <a:moveTo>
                  <a:pt x="116" y="1010"/>
                </a:moveTo>
                <a:cubicBezTo>
                  <a:pt x="126" y="995"/>
                  <a:pt x="131" y="986"/>
                  <a:pt x="138" y="975"/>
                </a:cubicBezTo>
                <a:cubicBezTo>
                  <a:pt x="120" y="964"/>
                  <a:pt x="104" y="955"/>
                  <a:pt x="88" y="945"/>
                </a:cubicBezTo>
                <a:cubicBezTo>
                  <a:pt x="89" y="942"/>
                  <a:pt x="89" y="940"/>
                  <a:pt x="90" y="938"/>
                </a:cubicBezTo>
                <a:cubicBezTo>
                  <a:pt x="97" y="937"/>
                  <a:pt x="104" y="937"/>
                  <a:pt x="110" y="936"/>
                </a:cubicBezTo>
                <a:cubicBezTo>
                  <a:pt x="115" y="934"/>
                  <a:pt x="120" y="931"/>
                  <a:pt x="125" y="929"/>
                </a:cubicBezTo>
                <a:cubicBezTo>
                  <a:pt x="122" y="924"/>
                  <a:pt x="120" y="918"/>
                  <a:pt x="116" y="915"/>
                </a:cubicBezTo>
                <a:cubicBezTo>
                  <a:pt x="84" y="889"/>
                  <a:pt x="52" y="863"/>
                  <a:pt x="20" y="837"/>
                </a:cubicBezTo>
                <a:cubicBezTo>
                  <a:pt x="18" y="836"/>
                  <a:pt x="16" y="833"/>
                  <a:pt x="12" y="829"/>
                </a:cubicBezTo>
                <a:cubicBezTo>
                  <a:pt x="22" y="826"/>
                  <a:pt x="29" y="824"/>
                  <a:pt x="36" y="823"/>
                </a:cubicBezTo>
                <a:cubicBezTo>
                  <a:pt x="55" y="819"/>
                  <a:pt x="58" y="812"/>
                  <a:pt x="48" y="795"/>
                </a:cubicBezTo>
                <a:cubicBezTo>
                  <a:pt x="34" y="773"/>
                  <a:pt x="19" y="751"/>
                  <a:pt x="6" y="728"/>
                </a:cubicBezTo>
                <a:cubicBezTo>
                  <a:pt x="2" y="722"/>
                  <a:pt x="2" y="714"/>
                  <a:pt x="0" y="706"/>
                </a:cubicBezTo>
                <a:cubicBezTo>
                  <a:pt x="7" y="706"/>
                  <a:pt x="14" y="704"/>
                  <a:pt x="20" y="705"/>
                </a:cubicBezTo>
                <a:cubicBezTo>
                  <a:pt x="48" y="709"/>
                  <a:pt x="50" y="706"/>
                  <a:pt x="43" y="678"/>
                </a:cubicBezTo>
                <a:cubicBezTo>
                  <a:pt x="37" y="654"/>
                  <a:pt x="33" y="629"/>
                  <a:pt x="28" y="604"/>
                </a:cubicBezTo>
                <a:cubicBezTo>
                  <a:pt x="26" y="590"/>
                  <a:pt x="34" y="584"/>
                  <a:pt x="47" y="589"/>
                </a:cubicBezTo>
                <a:cubicBezTo>
                  <a:pt x="52" y="591"/>
                  <a:pt x="55" y="594"/>
                  <a:pt x="62" y="598"/>
                </a:cubicBezTo>
                <a:cubicBezTo>
                  <a:pt x="64" y="571"/>
                  <a:pt x="66" y="548"/>
                  <a:pt x="68" y="524"/>
                </a:cubicBezTo>
                <a:cubicBezTo>
                  <a:pt x="70" y="523"/>
                  <a:pt x="73" y="522"/>
                  <a:pt x="75" y="522"/>
                </a:cubicBezTo>
                <a:cubicBezTo>
                  <a:pt x="82" y="529"/>
                  <a:pt x="90" y="536"/>
                  <a:pt x="99" y="544"/>
                </a:cubicBezTo>
                <a:cubicBezTo>
                  <a:pt x="109" y="518"/>
                  <a:pt x="95" y="483"/>
                  <a:pt x="126" y="458"/>
                </a:cubicBezTo>
                <a:cubicBezTo>
                  <a:pt x="128" y="466"/>
                  <a:pt x="129" y="471"/>
                  <a:pt x="131" y="477"/>
                </a:cubicBezTo>
                <a:cubicBezTo>
                  <a:pt x="134" y="488"/>
                  <a:pt x="138" y="499"/>
                  <a:pt x="141" y="511"/>
                </a:cubicBezTo>
                <a:cubicBezTo>
                  <a:pt x="145" y="523"/>
                  <a:pt x="153" y="521"/>
                  <a:pt x="161" y="515"/>
                </a:cubicBezTo>
                <a:cubicBezTo>
                  <a:pt x="214" y="473"/>
                  <a:pt x="274" y="453"/>
                  <a:pt x="342" y="455"/>
                </a:cubicBezTo>
                <a:cubicBezTo>
                  <a:pt x="437" y="459"/>
                  <a:pt x="510" y="501"/>
                  <a:pt x="564" y="578"/>
                </a:cubicBezTo>
                <a:cubicBezTo>
                  <a:pt x="589" y="614"/>
                  <a:pt x="603" y="654"/>
                  <a:pt x="607" y="697"/>
                </a:cubicBezTo>
                <a:cubicBezTo>
                  <a:pt x="608" y="704"/>
                  <a:pt x="611" y="713"/>
                  <a:pt x="616" y="715"/>
                </a:cubicBezTo>
                <a:cubicBezTo>
                  <a:pt x="622" y="717"/>
                  <a:pt x="633" y="715"/>
                  <a:pt x="637" y="710"/>
                </a:cubicBezTo>
                <a:cubicBezTo>
                  <a:pt x="642" y="706"/>
                  <a:pt x="644" y="695"/>
                  <a:pt x="642" y="689"/>
                </a:cubicBezTo>
                <a:cubicBezTo>
                  <a:pt x="632" y="667"/>
                  <a:pt x="620" y="647"/>
                  <a:pt x="610" y="625"/>
                </a:cubicBezTo>
                <a:cubicBezTo>
                  <a:pt x="606" y="614"/>
                  <a:pt x="605" y="601"/>
                  <a:pt x="602" y="589"/>
                </a:cubicBezTo>
                <a:cubicBezTo>
                  <a:pt x="600" y="578"/>
                  <a:pt x="599" y="565"/>
                  <a:pt x="592" y="557"/>
                </a:cubicBezTo>
                <a:cubicBezTo>
                  <a:pt x="557" y="517"/>
                  <a:pt x="521" y="479"/>
                  <a:pt x="484" y="440"/>
                </a:cubicBezTo>
                <a:cubicBezTo>
                  <a:pt x="480" y="436"/>
                  <a:pt x="475" y="430"/>
                  <a:pt x="470" y="430"/>
                </a:cubicBezTo>
                <a:cubicBezTo>
                  <a:pt x="443" y="428"/>
                  <a:pt x="417" y="429"/>
                  <a:pt x="390" y="427"/>
                </a:cubicBezTo>
                <a:cubicBezTo>
                  <a:pt x="382" y="427"/>
                  <a:pt x="370" y="423"/>
                  <a:pt x="369" y="419"/>
                </a:cubicBezTo>
                <a:cubicBezTo>
                  <a:pt x="367" y="410"/>
                  <a:pt x="369" y="392"/>
                  <a:pt x="374" y="391"/>
                </a:cubicBezTo>
                <a:cubicBezTo>
                  <a:pt x="396" y="384"/>
                  <a:pt x="396" y="369"/>
                  <a:pt x="393" y="351"/>
                </a:cubicBezTo>
                <a:cubicBezTo>
                  <a:pt x="392" y="347"/>
                  <a:pt x="394" y="341"/>
                  <a:pt x="395" y="334"/>
                </a:cubicBezTo>
                <a:cubicBezTo>
                  <a:pt x="402" y="336"/>
                  <a:pt x="408" y="336"/>
                  <a:pt x="413" y="339"/>
                </a:cubicBezTo>
                <a:cubicBezTo>
                  <a:pt x="422" y="343"/>
                  <a:pt x="429" y="345"/>
                  <a:pt x="433" y="332"/>
                </a:cubicBezTo>
                <a:cubicBezTo>
                  <a:pt x="434" y="329"/>
                  <a:pt x="443" y="324"/>
                  <a:pt x="444" y="324"/>
                </a:cubicBezTo>
                <a:cubicBezTo>
                  <a:pt x="461" y="340"/>
                  <a:pt x="471" y="329"/>
                  <a:pt x="479" y="311"/>
                </a:cubicBezTo>
                <a:cubicBezTo>
                  <a:pt x="491" y="322"/>
                  <a:pt x="501" y="337"/>
                  <a:pt x="518" y="322"/>
                </a:cubicBezTo>
                <a:cubicBezTo>
                  <a:pt x="520" y="327"/>
                  <a:pt x="526" y="331"/>
                  <a:pt x="526" y="335"/>
                </a:cubicBezTo>
                <a:cubicBezTo>
                  <a:pt x="526" y="362"/>
                  <a:pt x="529" y="390"/>
                  <a:pt x="499" y="410"/>
                </a:cubicBezTo>
                <a:cubicBezTo>
                  <a:pt x="536" y="452"/>
                  <a:pt x="571" y="491"/>
                  <a:pt x="608" y="534"/>
                </a:cubicBezTo>
                <a:cubicBezTo>
                  <a:pt x="614" y="521"/>
                  <a:pt x="618" y="514"/>
                  <a:pt x="624" y="501"/>
                </a:cubicBezTo>
                <a:cubicBezTo>
                  <a:pt x="637" y="524"/>
                  <a:pt x="646" y="544"/>
                  <a:pt x="657" y="563"/>
                </a:cubicBezTo>
                <a:cubicBezTo>
                  <a:pt x="660" y="568"/>
                  <a:pt x="666" y="572"/>
                  <a:pt x="671" y="577"/>
                </a:cubicBezTo>
                <a:cubicBezTo>
                  <a:pt x="674" y="571"/>
                  <a:pt x="680" y="566"/>
                  <a:pt x="681" y="559"/>
                </a:cubicBezTo>
                <a:cubicBezTo>
                  <a:pt x="683" y="536"/>
                  <a:pt x="684" y="513"/>
                  <a:pt x="684" y="490"/>
                </a:cubicBezTo>
                <a:cubicBezTo>
                  <a:pt x="684" y="471"/>
                  <a:pt x="687" y="456"/>
                  <a:pt x="711" y="454"/>
                </a:cubicBezTo>
                <a:cubicBezTo>
                  <a:pt x="682" y="417"/>
                  <a:pt x="681" y="373"/>
                  <a:pt x="670" y="333"/>
                </a:cubicBezTo>
                <a:cubicBezTo>
                  <a:pt x="669" y="330"/>
                  <a:pt x="668" y="326"/>
                  <a:pt x="669" y="323"/>
                </a:cubicBezTo>
                <a:cubicBezTo>
                  <a:pt x="684" y="289"/>
                  <a:pt x="658" y="269"/>
                  <a:pt x="641" y="246"/>
                </a:cubicBezTo>
                <a:cubicBezTo>
                  <a:pt x="630" y="231"/>
                  <a:pt x="615" y="227"/>
                  <a:pt x="596" y="234"/>
                </a:cubicBezTo>
                <a:cubicBezTo>
                  <a:pt x="564" y="245"/>
                  <a:pt x="539" y="240"/>
                  <a:pt x="524" y="217"/>
                </a:cubicBezTo>
                <a:cubicBezTo>
                  <a:pt x="517" y="207"/>
                  <a:pt x="513" y="190"/>
                  <a:pt x="515" y="179"/>
                </a:cubicBezTo>
                <a:cubicBezTo>
                  <a:pt x="520" y="152"/>
                  <a:pt x="541" y="134"/>
                  <a:pt x="566" y="128"/>
                </a:cubicBezTo>
                <a:cubicBezTo>
                  <a:pt x="591" y="122"/>
                  <a:pt x="618" y="123"/>
                  <a:pt x="635" y="147"/>
                </a:cubicBezTo>
                <a:cubicBezTo>
                  <a:pt x="639" y="153"/>
                  <a:pt x="645" y="161"/>
                  <a:pt x="644" y="167"/>
                </a:cubicBezTo>
                <a:cubicBezTo>
                  <a:pt x="638" y="202"/>
                  <a:pt x="659" y="227"/>
                  <a:pt x="674" y="254"/>
                </a:cubicBezTo>
                <a:cubicBezTo>
                  <a:pt x="678" y="260"/>
                  <a:pt x="681" y="266"/>
                  <a:pt x="685" y="271"/>
                </a:cubicBezTo>
                <a:cubicBezTo>
                  <a:pt x="693" y="284"/>
                  <a:pt x="702" y="294"/>
                  <a:pt x="718" y="282"/>
                </a:cubicBezTo>
                <a:cubicBezTo>
                  <a:pt x="729" y="275"/>
                  <a:pt x="736" y="281"/>
                  <a:pt x="742" y="288"/>
                </a:cubicBezTo>
                <a:cubicBezTo>
                  <a:pt x="754" y="303"/>
                  <a:pt x="765" y="318"/>
                  <a:pt x="777" y="332"/>
                </a:cubicBezTo>
                <a:cubicBezTo>
                  <a:pt x="782" y="337"/>
                  <a:pt x="789" y="339"/>
                  <a:pt x="795" y="343"/>
                </a:cubicBezTo>
                <a:cubicBezTo>
                  <a:pt x="797" y="338"/>
                  <a:pt x="800" y="333"/>
                  <a:pt x="803" y="328"/>
                </a:cubicBezTo>
                <a:cubicBezTo>
                  <a:pt x="810" y="314"/>
                  <a:pt x="816" y="299"/>
                  <a:pt x="824" y="286"/>
                </a:cubicBezTo>
                <a:cubicBezTo>
                  <a:pt x="827" y="281"/>
                  <a:pt x="835" y="276"/>
                  <a:pt x="841" y="275"/>
                </a:cubicBezTo>
                <a:cubicBezTo>
                  <a:pt x="857" y="274"/>
                  <a:pt x="854" y="264"/>
                  <a:pt x="850" y="256"/>
                </a:cubicBezTo>
                <a:cubicBezTo>
                  <a:pt x="833" y="222"/>
                  <a:pt x="812" y="189"/>
                  <a:pt x="797" y="154"/>
                </a:cubicBezTo>
                <a:cubicBezTo>
                  <a:pt x="782" y="121"/>
                  <a:pt x="766" y="104"/>
                  <a:pt x="726" y="115"/>
                </a:cubicBezTo>
                <a:cubicBezTo>
                  <a:pt x="699" y="122"/>
                  <a:pt x="675" y="106"/>
                  <a:pt x="670" y="87"/>
                </a:cubicBezTo>
                <a:cubicBezTo>
                  <a:pt x="663" y="61"/>
                  <a:pt x="673" y="37"/>
                  <a:pt x="697" y="21"/>
                </a:cubicBezTo>
                <a:cubicBezTo>
                  <a:pt x="732" y="0"/>
                  <a:pt x="772" y="0"/>
                  <a:pt x="792" y="25"/>
                </a:cubicBezTo>
                <a:cubicBezTo>
                  <a:pt x="799" y="33"/>
                  <a:pt x="804" y="46"/>
                  <a:pt x="802" y="55"/>
                </a:cubicBezTo>
                <a:cubicBezTo>
                  <a:pt x="796" y="83"/>
                  <a:pt x="807" y="106"/>
                  <a:pt x="817" y="130"/>
                </a:cubicBezTo>
                <a:cubicBezTo>
                  <a:pt x="838" y="178"/>
                  <a:pt x="859" y="226"/>
                  <a:pt x="881" y="273"/>
                </a:cubicBezTo>
                <a:cubicBezTo>
                  <a:pt x="884" y="280"/>
                  <a:pt x="893" y="285"/>
                  <a:pt x="901" y="287"/>
                </a:cubicBezTo>
                <a:cubicBezTo>
                  <a:pt x="918" y="292"/>
                  <a:pt x="925" y="301"/>
                  <a:pt x="922" y="319"/>
                </a:cubicBezTo>
                <a:cubicBezTo>
                  <a:pt x="911" y="373"/>
                  <a:pt x="901" y="426"/>
                  <a:pt x="890" y="480"/>
                </a:cubicBezTo>
                <a:cubicBezTo>
                  <a:pt x="887" y="495"/>
                  <a:pt x="883" y="511"/>
                  <a:pt x="881" y="527"/>
                </a:cubicBezTo>
                <a:cubicBezTo>
                  <a:pt x="877" y="550"/>
                  <a:pt x="871" y="553"/>
                  <a:pt x="851" y="541"/>
                </a:cubicBezTo>
                <a:cubicBezTo>
                  <a:pt x="846" y="538"/>
                  <a:pt x="839" y="536"/>
                  <a:pt x="829" y="532"/>
                </a:cubicBezTo>
                <a:cubicBezTo>
                  <a:pt x="839" y="553"/>
                  <a:pt x="850" y="569"/>
                  <a:pt x="855" y="586"/>
                </a:cubicBezTo>
                <a:cubicBezTo>
                  <a:pt x="877" y="647"/>
                  <a:pt x="864" y="705"/>
                  <a:pt x="834" y="760"/>
                </a:cubicBezTo>
                <a:cubicBezTo>
                  <a:pt x="804" y="815"/>
                  <a:pt x="754" y="847"/>
                  <a:pt x="700" y="874"/>
                </a:cubicBezTo>
                <a:cubicBezTo>
                  <a:pt x="685" y="881"/>
                  <a:pt x="665" y="885"/>
                  <a:pt x="659" y="897"/>
                </a:cubicBezTo>
                <a:cubicBezTo>
                  <a:pt x="652" y="908"/>
                  <a:pt x="658" y="928"/>
                  <a:pt x="659" y="944"/>
                </a:cubicBezTo>
                <a:cubicBezTo>
                  <a:pt x="663" y="981"/>
                  <a:pt x="668" y="1019"/>
                  <a:pt x="671" y="1057"/>
                </a:cubicBezTo>
                <a:cubicBezTo>
                  <a:pt x="673" y="1079"/>
                  <a:pt x="669" y="1081"/>
                  <a:pt x="647" y="1078"/>
                </a:cubicBezTo>
                <a:cubicBezTo>
                  <a:pt x="643" y="1078"/>
                  <a:pt x="639" y="1077"/>
                  <a:pt x="635" y="1077"/>
                </a:cubicBezTo>
                <a:cubicBezTo>
                  <a:pt x="613" y="1076"/>
                  <a:pt x="610" y="1079"/>
                  <a:pt x="611" y="1101"/>
                </a:cubicBezTo>
                <a:cubicBezTo>
                  <a:pt x="612" y="1127"/>
                  <a:pt x="614" y="1152"/>
                  <a:pt x="618" y="1177"/>
                </a:cubicBezTo>
                <a:cubicBezTo>
                  <a:pt x="619" y="1184"/>
                  <a:pt x="625" y="1192"/>
                  <a:pt x="632" y="1197"/>
                </a:cubicBezTo>
                <a:cubicBezTo>
                  <a:pt x="640" y="1203"/>
                  <a:pt x="651" y="1206"/>
                  <a:pt x="659" y="1213"/>
                </a:cubicBezTo>
                <a:cubicBezTo>
                  <a:pt x="666" y="1220"/>
                  <a:pt x="675" y="1230"/>
                  <a:pt x="674" y="1238"/>
                </a:cubicBezTo>
                <a:cubicBezTo>
                  <a:pt x="674" y="1250"/>
                  <a:pt x="654" y="1256"/>
                  <a:pt x="640" y="1251"/>
                </a:cubicBezTo>
                <a:cubicBezTo>
                  <a:pt x="631" y="1248"/>
                  <a:pt x="621" y="1246"/>
                  <a:pt x="611" y="1245"/>
                </a:cubicBezTo>
                <a:cubicBezTo>
                  <a:pt x="599" y="1244"/>
                  <a:pt x="589" y="1248"/>
                  <a:pt x="583" y="1262"/>
                </a:cubicBezTo>
                <a:cubicBezTo>
                  <a:pt x="576" y="1276"/>
                  <a:pt x="566" y="1275"/>
                  <a:pt x="555" y="1262"/>
                </a:cubicBezTo>
                <a:cubicBezTo>
                  <a:pt x="540" y="1243"/>
                  <a:pt x="535" y="1243"/>
                  <a:pt x="519" y="1260"/>
                </a:cubicBezTo>
                <a:cubicBezTo>
                  <a:pt x="514" y="1266"/>
                  <a:pt x="506" y="1268"/>
                  <a:pt x="499" y="1271"/>
                </a:cubicBezTo>
                <a:cubicBezTo>
                  <a:pt x="496" y="1266"/>
                  <a:pt x="492" y="1260"/>
                  <a:pt x="491" y="1254"/>
                </a:cubicBezTo>
                <a:cubicBezTo>
                  <a:pt x="488" y="1237"/>
                  <a:pt x="476" y="1234"/>
                  <a:pt x="462" y="1231"/>
                </a:cubicBezTo>
                <a:cubicBezTo>
                  <a:pt x="454" y="1229"/>
                  <a:pt x="448" y="1225"/>
                  <a:pt x="441" y="1221"/>
                </a:cubicBezTo>
                <a:cubicBezTo>
                  <a:pt x="445" y="1216"/>
                  <a:pt x="450" y="1212"/>
                  <a:pt x="454" y="1206"/>
                </a:cubicBezTo>
                <a:cubicBezTo>
                  <a:pt x="480" y="1173"/>
                  <a:pt x="517" y="1190"/>
                  <a:pt x="549" y="1187"/>
                </a:cubicBezTo>
                <a:cubicBezTo>
                  <a:pt x="596" y="1183"/>
                  <a:pt x="589" y="1183"/>
                  <a:pt x="588" y="1146"/>
                </a:cubicBezTo>
                <a:cubicBezTo>
                  <a:pt x="588" y="1132"/>
                  <a:pt x="589" y="1119"/>
                  <a:pt x="588" y="1106"/>
                </a:cubicBezTo>
                <a:cubicBezTo>
                  <a:pt x="586" y="1082"/>
                  <a:pt x="580" y="1076"/>
                  <a:pt x="557" y="1077"/>
                </a:cubicBezTo>
                <a:cubicBezTo>
                  <a:pt x="520" y="1078"/>
                  <a:pt x="518" y="1074"/>
                  <a:pt x="530" y="1037"/>
                </a:cubicBezTo>
                <a:cubicBezTo>
                  <a:pt x="543" y="994"/>
                  <a:pt x="561" y="953"/>
                  <a:pt x="574" y="910"/>
                </a:cubicBezTo>
                <a:cubicBezTo>
                  <a:pt x="583" y="878"/>
                  <a:pt x="603" y="857"/>
                  <a:pt x="624" y="835"/>
                </a:cubicBezTo>
                <a:cubicBezTo>
                  <a:pt x="641" y="818"/>
                  <a:pt x="658" y="801"/>
                  <a:pt x="659" y="774"/>
                </a:cubicBezTo>
                <a:cubicBezTo>
                  <a:pt x="659" y="759"/>
                  <a:pt x="653" y="754"/>
                  <a:pt x="638" y="757"/>
                </a:cubicBezTo>
                <a:cubicBezTo>
                  <a:pt x="621" y="762"/>
                  <a:pt x="608" y="769"/>
                  <a:pt x="603" y="790"/>
                </a:cubicBezTo>
                <a:cubicBezTo>
                  <a:pt x="581" y="881"/>
                  <a:pt x="529" y="948"/>
                  <a:pt x="441" y="985"/>
                </a:cubicBezTo>
                <a:cubicBezTo>
                  <a:pt x="397" y="1004"/>
                  <a:pt x="352" y="1012"/>
                  <a:pt x="305" y="1007"/>
                </a:cubicBezTo>
                <a:cubicBezTo>
                  <a:pt x="292" y="1005"/>
                  <a:pt x="279" y="998"/>
                  <a:pt x="266" y="998"/>
                </a:cubicBezTo>
                <a:cubicBezTo>
                  <a:pt x="244" y="998"/>
                  <a:pt x="221" y="1002"/>
                  <a:pt x="199" y="1004"/>
                </a:cubicBezTo>
                <a:cubicBezTo>
                  <a:pt x="173" y="1007"/>
                  <a:pt x="147" y="1008"/>
                  <a:pt x="116" y="1010"/>
                </a:cubicBezTo>
                <a:close/>
                <a:moveTo>
                  <a:pt x="507" y="667"/>
                </a:moveTo>
                <a:cubicBezTo>
                  <a:pt x="505" y="668"/>
                  <a:pt x="502" y="668"/>
                  <a:pt x="500" y="669"/>
                </a:cubicBezTo>
                <a:cubicBezTo>
                  <a:pt x="500" y="675"/>
                  <a:pt x="500" y="681"/>
                  <a:pt x="500" y="688"/>
                </a:cubicBezTo>
                <a:cubicBezTo>
                  <a:pt x="501" y="701"/>
                  <a:pt x="502" y="715"/>
                  <a:pt x="501" y="729"/>
                </a:cubicBezTo>
                <a:cubicBezTo>
                  <a:pt x="496" y="787"/>
                  <a:pt x="468" y="833"/>
                  <a:pt x="432" y="876"/>
                </a:cubicBezTo>
                <a:cubicBezTo>
                  <a:pt x="427" y="882"/>
                  <a:pt x="422" y="890"/>
                  <a:pt x="418" y="896"/>
                </a:cubicBezTo>
                <a:cubicBezTo>
                  <a:pt x="419" y="898"/>
                  <a:pt x="421" y="900"/>
                  <a:pt x="422" y="902"/>
                </a:cubicBezTo>
                <a:cubicBezTo>
                  <a:pt x="447" y="892"/>
                  <a:pt x="473" y="885"/>
                  <a:pt x="495" y="873"/>
                </a:cubicBezTo>
                <a:cubicBezTo>
                  <a:pt x="526" y="857"/>
                  <a:pt x="552" y="835"/>
                  <a:pt x="556" y="797"/>
                </a:cubicBezTo>
                <a:cubicBezTo>
                  <a:pt x="557" y="781"/>
                  <a:pt x="555" y="764"/>
                  <a:pt x="551" y="749"/>
                </a:cubicBezTo>
                <a:cubicBezTo>
                  <a:pt x="544" y="718"/>
                  <a:pt x="527" y="691"/>
                  <a:pt x="507" y="667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FEC7CB32-F747-4B0B-BE1A-2431812D89DA}"/>
              </a:ext>
            </a:extLst>
          </p:cNvPr>
          <p:cNvSpPr>
            <a:spLocks noEditPoints="1"/>
          </p:cNvSpPr>
          <p:nvPr/>
        </p:nvSpPr>
        <p:spPr bwMode="auto">
          <a:xfrm>
            <a:off x="2347692" y="5447986"/>
            <a:ext cx="690563" cy="1098550"/>
          </a:xfrm>
          <a:custGeom>
            <a:avLst/>
            <a:gdLst>
              <a:gd name="T0" fmla="*/ 654 w 795"/>
              <a:gd name="T1" fmla="*/ 180 h 1265"/>
              <a:gd name="T2" fmla="*/ 633 w 795"/>
              <a:gd name="T3" fmla="*/ 236 h 1265"/>
              <a:gd name="T4" fmla="*/ 657 w 795"/>
              <a:gd name="T5" fmla="*/ 311 h 1265"/>
              <a:gd name="T6" fmla="*/ 550 w 795"/>
              <a:gd name="T7" fmla="*/ 577 h 1265"/>
              <a:gd name="T8" fmla="*/ 401 w 795"/>
              <a:gd name="T9" fmla="*/ 670 h 1265"/>
              <a:gd name="T10" fmla="*/ 425 w 795"/>
              <a:gd name="T11" fmla="*/ 698 h 1265"/>
              <a:gd name="T12" fmla="*/ 498 w 795"/>
              <a:gd name="T13" fmla="*/ 674 h 1265"/>
              <a:gd name="T14" fmla="*/ 618 w 795"/>
              <a:gd name="T15" fmla="*/ 678 h 1265"/>
              <a:gd name="T16" fmla="*/ 683 w 795"/>
              <a:gd name="T17" fmla="*/ 639 h 1265"/>
              <a:gd name="T18" fmla="*/ 725 w 795"/>
              <a:gd name="T19" fmla="*/ 519 h 1265"/>
              <a:gd name="T20" fmla="*/ 749 w 795"/>
              <a:gd name="T21" fmla="*/ 612 h 1265"/>
              <a:gd name="T22" fmla="*/ 726 w 795"/>
              <a:gd name="T23" fmla="*/ 691 h 1265"/>
              <a:gd name="T24" fmla="*/ 639 w 795"/>
              <a:gd name="T25" fmla="*/ 720 h 1265"/>
              <a:gd name="T26" fmla="*/ 597 w 795"/>
              <a:gd name="T27" fmla="*/ 756 h 1265"/>
              <a:gd name="T28" fmla="*/ 489 w 795"/>
              <a:gd name="T29" fmla="*/ 797 h 1265"/>
              <a:gd name="T30" fmla="*/ 504 w 795"/>
              <a:gd name="T31" fmla="*/ 931 h 1265"/>
              <a:gd name="T32" fmla="*/ 530 w 795"/>
              <a:gd name="T33" fmla="*/ 1087 h 1265"/>
              <a:gd name="T34" fmla="*/ 500 w 795"/>
              <a:gd name="T35" fmla="*/ 1132 h 1265"/>
              <a:gd name="T36" fmla="*/ 628 w 795"/>
              <a:gd name="T37" fmla="*/ 1178 h 1265"/>
              <a:gd name="T38" fmla="*/ 541 w 795"/>
              <a:gd name="T39" fmla="*/ 1264 h 1265"/>
              <a:gd name="T40" fmla="*/ 451 w 795"/>
              <a:gd name="T41" fmla="*/ 1183 h 1265"/>
              <a:gd name="T42" fmla="*/ 452 w 795"/>
              <a:gd name="T43" fmla="*/ 1103 h 1265"/>
              <a:gd name="T44" fmla="*/ 398 w 795"/>
              <a:gd name="T45" fmla="*/ 1033 h 1265"/>
              <a:gd name="T46" fmla="*/ 353 w 795"/>
              <a:gd name="T47" fmla="*/ 1038 h 1265"/>
              <a:gd name="T48" fmla="*/ 308 w 795"/>
              <a:gd name="T49" fmla="*/ 1079 h 1265"/>
              <a:gd name="T50" fmla="*/ 263 w 795"/>
              <a:gd name="T51" fmla="*/ 1133 h 1265"/>
              <a:gd name="T52" fmla="*/ 87 w 795"/>
              <a:gd name="T53" fmla="*/ 1136 h 1265"/>
              <a:gd name="T54" fmla="*/ 118 w 795"/>
              <a:gd name="T55" fmla="*/ 1062 h 1265"/>
              <a:gd name="T56" fmla="*/ 241 w 795"/>
              <a:gd name="T57" fmla="*/ 1058 h 1265"/>
              <a:gd name="T58" fmla="*/ 222 w 795"/>
              <a:gd name="T59" fmla="*/ 1006 h 1265"/>
              <a:gd name="T60" fmla="*/ 263 w 795"/>
              <a:gd name="T61" fmla="*/ 901 h 1265"/>
              <a:gd name="T62" fmla="*/ 269 w 795"/>
              <a:gd name="T63" fmla="*/ 767 h 1265"/>
              <a:gd name="T64" fmla="*/ 219 w 795"/>
              <a:gd name="T65" fmla="*/ 793 h 1265"/>
              <a:gd name="T66" fmla="*/ 156 w 795"/>
              <a:gd name="T67" fmla="*/ 894 h 1265"/>
              <a:gd name="T68" fmla="*/ 135 w 795"/>
              <a:gd name="T69" fmla="*/ 786 h 1265"/>
              <a:gd name="T70" fmla="*/ 128 w 795"/>
              <a:gd name="T71" fmla="*/ 748 h 1265"/>
              <a:gd name="T72" fmla="*/ 143 w 795"/>
              <a:gd name="T73" fmla="*/ 712 h 1265"/>
              <a:gd name="T74" fmla="*/ 202 w 795"/>
              <a:gd name="T75" fmla="*/ 697 h 1265"/>
              <a:gd name="T76" fmla="*/ 333 w 795"/>
              <a:gd name="T77" fmla="*/ 693 h 1265"/>
              <a:gd name="T78" fmla="*/ 338 w 795"/>
              <a:gd name="T79" fmla="*/ 645 h 1265"/>
              <a:gd name="T80" fmla="*/ 118 w 795"/>
              <a:gd name="T81" fmla="*/ 464 h 1265"/>
              <a:gd name="T82" fmla="*/ 54 w 795"/>
              <a:gd name="T83" fmla="*/ 412 h 1265"/>
              <a:gd name="T84" fmla="*/ 85 w 795"/>
              <a:gd name="T85" fmla="*/ 253 h 1265"/>
              <a:gd name="T86" fmla="*/ 20 w 795"/>
              <a:gd name="T87" fmla="*/ 219 h 1265"/>
              <a:gd name="T88" fmla="*/ 156 w 795"/>
              <a:gd name="T89" fmla="*/ 161 h 1265"/>
              <a:gd name="T90" fmla="*/ 42 w 795"/>
              <a:gd name="T91" fmla="*/ 115 h 1265"/>
              <a:gd name="T92" fmla="*/ 237 w 795"/>
              <a:gd name="T93" fmla="*/ 102 h 1265"/>
              <a:gd name="T94" fmla="*/ 275 w 795"/>
              <a:gd name="T95" fmla="*/ 81 h 1265"/>
              <a:gd name="T96" fmla="*/ 295 w 795"/>
              <a:gd name="T97" fmla="*/ 38 h 1265"/>
              <a:gd name="T98" fmla="*/ 359 w 795"/>
              <a:gd name="T99" fmla="*/ 37 h 1265"/>
              <a:gd name="T100" fmla="*/ 437 w 795"/>
              <a:gd name="T101" fmla="*/ 31 h 1265"/>
              <a:gd name="T102" fmla="*/ 617 w 795"/>
              <a:gd name="T103" fmla="*/ 74 h 1265"/>
              <a:gd name="T104" fmla="*/ 626 w 795"/>
              <a:gd name="T105" fmla="*/ 100 h 1265"/>
              <a:gd name="T106" fmla="*/ 581 w 795"/>
              <a:gd name="T107" fmla="*/ 146 h 1265"/>
              <a:gd name="T108" fmla="*/ 468 w 795"/>
              <a:gd name="T109" fmla="*/ 570 h 1265"/>
              <a:gd name="T110" fmla="*/ 550 w 795"/>
              <a:gd name="T111" fmla="*/ 442 h 1265"/>
              <a:gd name="T112" fmla="*/ 415 w 795"/>
              <a:gd name="T113" fmla="*/ 464 h 1265"/>
              <a:gd name="T114" fmla="*/ 213 w 795"/>
              <a:gd name="T115" fmla="*/ 517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5" h="1265">
                <a:moveTo>
                  <a:pt x="581" y="146"/>
                </a:moveTo>
                <a:cubicBezTo>
                  <a:pt x="607" y="158"/>
                  <a:pt x="632" y="167"/>
                  <a:pt x="654" y="180"/>
                </a:cubicBezTo>
                <a:cubicBezTo>
                  <a:pt x="680" y="194"/>
                  <a:pt x="679" y="205"/>
                  <a:pt x="654" y="220"/>
                </a:cubicBezTo>
                <a:cubicBezTo>
                  <a:pt x="647" y="224"/>
                  <a:pt x="641" y="230"/>
                  <a:pt x="633" y="236"/>
                </a:cubicBezTo>
                <a:cubicBezTo>
                  <a:pt x="656" y="262"/>
                  <a:pt x="687" y="279"/>
                  <a:pt x="701" y="316"/>
                </a:cubicBezTo>
                <a:cubicBezTo>
                  <a:pt x="682" y="314"/>
                  <a:pt x="670" y="311"/>
                  <a:pt x="657" y="311"/>
                </a:cubicBezTo>
                <a:cubicBezTo>
                  <a:pt x="637" y="309"/>
                  <a:pt x="634" y="313"/>
                  <a:pt x="637" y="333"/>
                </a:cubicBezTo>
                <a:cubicBezTo>
                  <a:pt x="647" y="428"/>
                  <a:pt x="620" y="511"/>
                  <a:pt x="550" y="577"/>
                </a:cubicBezTo>
                <a:cubicBezTo>
                  <a:pt x="513" y="611"/>
                  <a:pt x="470" y="634"/>
                  <a:pt x="419" y="642"/>
                </a:cubicBezTo>
                <a:cubicBezTo>
                  <a:pt x="403" y="644"/>
                  <a:pt x="397" y="654"/>
                  <a:pt x="401" y="670"/>
                </a:cubicBezTo>
                <a:cubicBezTo>
                  <a:pt x="403" y="677"/>
                  <a:pt x="404" y="684"/>
                  <a:pt x="408" y="689"/>
                </a:cubicBezTo>
                <a:cubicBezTo>
                  <a:pt x="412" y="694"/>
                  <a:pt x="420" y="699"/>
                  <a:pt x="425" y="698"/>
                </a:cubicBezTo>
                <a:cubicBezTo>
                  <a:pt x="437" y="695"/>
                  <a:pt x="447" y="687"/>
                  <a:pt x="458" y="684"/>
                </a:cubicBezTo>
                <a:cubicBezTo>
                  <a:pt x="471" y="679"/>
                  <a:pt x="484" y="676"/>
                  <a:pt x="498" y="674"/>
                </a:cubicBezTo>
                <a:cubicBezTo>
                  <a:pt x="533" y="670"/>
                  <a:pt x="568" y="666"/>
                  <a:pt x="603" y="664"/>
                </a:cubicBezTo>
                <a:cubicBezTo>
                  <a:pt x="608" y="664"/>
                  <a:pt x="617" y="672"/>
                  <a:pt x="618" y="678"/>
                </a:cubicBezTo>
                <a:cubicBezTo>
                  <a:pt x="620" y="689"/>
                  <a:pt x="626" y="692"/>
                  <a:pt x="636" y="691"/>
                </a:cubicBezTo>
                <a:cubicBezTo>
                  <a:pt x="691" y="688"/>
                  <a:pt x="690" y="686"/>
                  <a:pt x="683" y="639"/>
                </a:cubicBezTo>
                <a:cubicBezTo>
                  <a:pt x="680" y="619"/>
                  <a:pt x="673" y="599"/>
                  <a:pt x="671" y="578"/>
                </a:cubicBezTo>
                <a:cubicBezTo>
                  <a:pt x="669" y="554"/>
                  <a:pt x="699" y="523"/>
                  <a:pt x="725" y="519"/>
                </a:cubicBezTo>
                <a:cubicBezTo>
                  <a:pt x="760" y="514"/>
                  <a:pt x="778" y="535"/>
                  <a:pt x="788" y="562"/>
                </a:cubicBezTo>
                <a:cubicBezTo>
                  <a:pt x="795" y="581"/>
                  <a:pt x="773" y="609"/>
                  <a:pt x="749" y="612"/>
                </a:cubicBezTo>
                <a:cubicBezTo>
                  <a:pt x="729" y="614"/>
                  <a:pt x="725" y="623"/>
                  <a:pt x="726" y="641"/>
                </a:cubicBezTo>
                <a:cubicBezTo>
                  <a:pt x="727" y="657"/>
                  <a:pt x="726" y="674"/>
                  <a:pt x="726" y="691"/>
                </a:cubicBezTo>
                <a:cubicBezTo>
                  <a:pt x="726" y="706"/>
                  <a:pt x="719" y="714"/>
                  <a:pt x="703" y="715"/>
                </a:cubicBezTo>
                <a:cubicBezTo>
                  <a:pt x="682" y="716"/>
                  <a:pt x="661" y="719"/>
                  <a:pt x="639" y="720"/>
                </a:cubicBezTo>
                <a:cubicBezTo>
                  <a:pt x="628" y="721"/>
                  <a:pt x="620" y="725"/>
                  <a:pt x="619" y="737"/>
                </a:cubicBezTo>
                <a:cubicBezTo>
                  <a:pt x="618" y="751"/>
                  <a:pt x="610" y="755"/>
                  <a:pt x="597" y="756"/>
                </a:cubicBezTo>
                <a:cubicBezTo>
                  <a:pt x="568" y="758"/>
                  <a:pt x="539" y="762"/>
                  <a:pt x="510" y="765"/>
                </a:cubicBezTo>
                <a:cubicBezTo>
                  <a:pt x="486" y="768"/>
                  <a:pt x="483" y="774"/>
                  <a:pt x="489" y="797"/>
                </a:cubicBezTo>
                <a:cubicBezTo>
                  <a:pt x="500" y="833"/>
                  <a:pt x="511" y="868"/>
                  <a:pt x="522" y="904"/>
                </a:cubicBezTo>
                <a:cubicBezTo>
                  <a:pt x="527" y="921"/>
                  <a:pt x="526" y="923"/>
                  <a:pt x="504" y="931"/>
                </a:cubicBezTo>
                <a:cubicBezTo>
                  <a:pt x="508" y="961"/>
                  <a:pt x="513" y="991"/>
                  <a:pt x="518" y="1021"/>
                </a:cubicBezTo>
                <a:cubicBezTo>
                  <a:pt x="521" y="1043"/>
                  <a:pt x="527" y="1065"/>
                  <a:pt x="530" y="1087"/>
                </a:cubicBezTo>
                <a:cubicBezTo>
                  <a:pt x="531" y="1091"/>
                  <a:pt x="525" y="1100"/>
                  <a:pt x="522" y="1100"/>
                </a:cubicBezTo>
                <a:cubicBezTo>
                  <a:pt x="498" y="1100"/>
                  <a:pt x="500" y="1116"/>
                  <a:pt x="500" y="1132"/>
                </a:cubicBezTo>
                <a:cubicBezTo>
                  <a:pt x="501" y="1158"/>
                  <a:pt x="502" y="1159"/>
                  <a:pt x="530" y="1159"/>
                </a:cubicBezTo>
                <a:cubicBezTo>
                  <a:pt x="564" y="1158"/>
                  <a:pt x="598" y="1160"/>
                  <a:pt x="628" y="1178"/>
                </a:cubicBezTo>
                <a:cubicBezTo>
                  <a:pt x="656" y="1195"/>
                  <a:pt x="657" y="1226"/>
                  <a:pt x="629" y="1243"/>
                </a:cubicBezTo>
                <a:cubicBezTo>
                  <a:pt x="602" y="1260"/>
                  <a:pt x="571" y="1265"/>
                  <a:pt x="541" y="1264"/>
                </a:cubicBezTo>
                <a:cubicBezTo>
                  <a:pt x="514" y="1263"/>
                  <a:pt x="487" y="1255"/>
                  <a:pt x="462" y="1245"/>
                </a:cubicBezTo>
                <a:cubicBezTo>
                  <a:pt x="430" y="1232"/>
                  <a:pt x="426" y="1207"/>
                  <a:pt x="451" y="1183"/>
                </a:cubicBezTo>
                <a:cubicBezTo>
                  <a:pt x="472" y="1162"/>
                  <a:pt x="467" y="1138"/>
                  <a:pt x="465" y="1114"/>
                </a:cubicBezTo>
                <a:cubicBezTo>
                  <a:pt x="464" y="1110"/>
                  <a:pt x="456" y="1103"/>
                  <a:pt x="452" y="1103"/>
                </a:cubicBezTo>
                <a:cubicBezTo>
                  <a:pt x="415" y="1107"/>
                  <a:pt x="416" y="1076"/>
                  <a:pt x="407" y="1054"/>
                </a:cubicBezTo>
                <a:cubicBezTo>
                  <a:pt x="404" y="1047"/>
                  <a:pt x="400" y="1040"/>
                  <a:pt x="398" y="1033"/>
                </a:cubicBezTo>
                <a:cubicBezTo>
                  <a:pt x="393" y="1017"/>
                  <a:pt x="380" y="1016"/>
                  <a:pt x="369" y="1019"/>
                </a:cubicBezTo>
                <a:cubicBezTo>
                  <a:pt x="362" y="1021"/>
                  <a:pt x="356" y="1031"/>
                  <a:pt x="353" y="1038"/>
                </a:cubicBezTo>
                <a:cubicBezTo>
                  <a:pt x="347" y="1056"/>
                  <a:pt x="343" y="1075"/>
                  <a:pt x="337" y="1096"/>
                </a:cubicBezTo>
                <a:cubicBezTo>
                  <a:pt x="326" y="1090"/>
                  <a:pt x="317" y="1085"/>
                  <a:pt x="308" y="1079"/>
                </a:cubicBezTo>
                <a:cubicBezTo>
                  <a:pt x="285" y="1064"/>
                  <a:pt x="267" y="1072"/>
                  <a:pt x="263" y="1100"/>
                </a:cubicBezTo>
                <a:cubicBezTo>
                  <a:pt x="261" y="1111"/>
                  <a:pt x="262" y="1122"/>
                  <a:pt x="263" y="1133"/>
                </a:cubicBezTo>
                <a:cubicBezTo>
                  <a:pt x="265" y="1160"/>
                  <a:pt x="255" y="1176"/>
                  <a:pt x="229" y="1181"/>
                </a:cubicBezTo>
                <a:cubicBezTo>
                  <a:pt x="173" y="1193"/>
                  <a:pt x="126" y="1176"/>
                  <a:pt x="87" y="1136"/>
                </a:cubicBezTo>
                <a:cubicBezTo>
                  <a:pt x="74" y="1121"/>
                  <a:pt x="70" y="1101"/>
                  <a:pt x="80" y="1086"/>
                </a:cubicBezTo>
                <a:cubicBezTo>
                  <a:pt x="87" y="1074"/>
                  <a:pt x="104" y="1065"/>
                  <a:pt x="118" y="1062"/>
                </a:cubicBezTo>
                <a:cubicBezTo>
                  <a:pt x="148" y="1056"/>
                  <a:pt x="179" y="1061"/>
                  <a:pt x="207" y="1076"/>
                </a:cubicBezTo>
                <a:cubicBezTo>
                  <a:pt x="226" y="1086"/>
                  <a:pt x="233" y="1069"/>
                  <a:pt x="241" y="1058"/>
                </a:cubicBezTo>
                <a:cubicBezTo>
                  <a:pt x="250" y="1046"/>
                  <a:pt x="242" y="1039"/>
                  <a:pt x="232" y="1033"/>
                </a:cubicBezTo>
                <a:cubicBezTo>
                  <a:pt x="221" y="1027"/>
                  <a:pt x="218" y="1017"/>
                  <a:pt x="222" y="1006"/>
                </a:cubicBezTo>
                <a:cubicBezTo>
                  <a:pt x="234" y="976"/>
                  <a:pt x="245" y="947"/>
                  <a:pt x="257" y="917"/>
                </a:cubicBezTo>
                <a:cubicBezTo>
                  <a:pt x="259" y="912"/>
                  <a:pt x="262" y="906"/>
                  <a:pt x="263" y="901"/>
                </a:cubicBezTo>
                <a:cubicBezTo>
                  <a:pt x="269" y="861"/>
                  <a:pt x="274" y="822"/>
                  <a:pt x="278" y="783"/>
                </a:cubicBezTo>
                <a:cubicBezTo>
                  <a:pt x="279" y="778"/>
                  <a:pt x="272" y="767"/>
                  <a:pt x="269" y="767"/>
                </a:cubicBezTo>
                <a:cubicBezTo>
                  <a:pt x="249" y="767"/>
                  <a:pt x="230" y="769"/>
                  <a:pt x="206" y="771"/>
                </a:cubicBezTo>
                <a:cubicBezTo>
                  <a:pt x="211" y="781"/>
                  <a:pt x="214" y="788"/>
                  <a:pt x="219" y="793"/>
                </a:cubicBezTo>
                <a:cubicBezTo>
                  <a:pt x="238" y="812"/>
                  <a:pt x="237" y="831"/>
                  <a:pt x="225" y="853"/>
                </a:cubicBezTo>
                <a:cubicBezTo>
                  <a:pt x="209" y="881"/>
                  <a:pt x="183" y="899"/>
                  <a:pt x="156" y="894"/>
                </a:cubicBezTo>
                <a:cubicBezTo>
                  <a:pt x="126" y="890"/>
                  <a:pt x="97" y="861"/>
                  <a:pt x="93" y="835"/>
                </a:cubicBezTo>
                <a:cubicBezTo>
                  <a:pt x="89" y="804"/>
                  <a:pt x="103" y="787"/>
                  <a:pt x="135" y="786"/>
                </a:cubicBezTo>
                <a:cubicBezTo>
                  <a:pt x="140" y="786"/>
                  <a:pt x="145" y="786"/>
                  <a:pt x="157" y="785"/>
                </a:cubicBezTo>
                <a:cubicBezTo>
                  <a:pt x="145" y="770"/>
                  <a:pt x="136" y="759"/>
                  <a:pt x="128" y="748"/>
                </a:cubicBezTo>
                <a:cubicBezTo>
                  <a:pt x="121" y="738"/>
                  <a:pt x="115" y="727"/>
                  <a:pt x="109" y="717"/>
                </a:cubicBezTo>
                <a:cubicBezTo>
                  <a:pt x="120" y="715"/>
                  <a:pt x="131" y="712"/>
                  <a:pt x="143" y="712"/>
                </a:cubicBezTo>
                <a:cubicBezTo>
                  <a:pt x="156" y="711"/>
                  <a:pt x="169" y="713"/>
                  <a:pt x="183" y="714"/>
                </a:cubicBezTo>
                <a:cubicBezTo>
                  <a:pt x="196" y="715"/>
                  <a:pt x="205" y="711"/>
                  <a:pt x="202" y="697"/>
                </a:cubicBezTo>
                <a:cubicBezTo>
                  <a:pt x="199" y="679"/>
                  <a:pt x="210" y="677"/>
                  <a:pt x="222" y="679"/>
                </a:cubicBezTo>
                <a:cubicBezTo>
                  <a:pt x="259" y="683"/>
                  <a:pt x="296" y="688"/>
                  <a:pt x="333" y="693"/>
                </a:cubicBezTo>
                <a:cubicBezTo>
                  <a:pt x="345" y="694"/>
                  <a:pt x="357" y="699"/>
                  <a:pt x="361" y="680"/>
                </a:cubicBezTo>
                <a:cubicBezTo>
                  <a:pt x="364" y="658"/>
                  <a:pt x="359" y="647"/>
                  <a:pt x="338" y="645"/>
                </a:cubicBezTo>
                <a:cubicBezTo>
                  <a:pt x="279" y="638"/>
                  <a:pt x="230" y="613"/>
                  <a:pt x="187" y="573"/>
                </a:cubicBezTo>
                <a:cubicBezTo>
                  <a:pt x="155" y="543"/>
                  <a:pt x="130" y="507"/>
                  <a:pt x="118" y="464"/>
                </a:cubicBezTo>
                <a:cubicBezTo>
                  <a:pt x="110" y="438"/>
                  <a:pt x="105" y="412"/>
                  <a:pt x="97" y="382"/>
                </a:cubicBezTo>
                <a:cubicBezTo>
                  <a:pt x="83" y="392"/>
                  <a:pt x="70" y="401"/>
                  <a:pt x="54" y="412"/>
                </a:cubicBezTo>
                <a:cubicBezTo>
                  <a:pt x="52" y="401"/>
                  <a:pt x="50" y="392"/>
                  <a:pt x="50" y="383"/>
                </a:cubicBezTo>
                <a:cubicBezTo>
                  <a:pt x="52" y="337"/>
                  <a:pt x="67" y="294"/>
                  <a:pt x="85" y="253"/>
                </a:cubicBezTo>
                <a:cubicBezTo>
                  <a:pt x="95" y="231"/>
                  <a:pt x="93" y="226"/>
                  <a:pt x="69" y="223"/>
                </a:cubicBezTo>
                <a:cubicBezTo>
                  <a:pt x="53" y="221"/>
                  <a:pt x="36" y="221"/>
                  <a:pt x="20" y="219"/>
                </a:cubicBezTo>
                <a:cubicBezTo>
                  <a:pt x="13" y="218"/>
                  <a:pt x="7" y="216"/>
                  <a:pt x="0" y="212"/>
                </a:cubicBezTo>
                <a:cubicBezTo>
                  <a:pt x="48" y="188"/>
                  <a:pt x="97" y="168"/>
                  <a:pt x="156" y="161"/>
                </a:cubicBezTo>
                <a:cubicBezTo>
                  <a:pt x="119" y="135"/>
                  <a:pt x="80" y="127"/>
                  <a:pt x="41" y="123"/>
                </a:cubicBezTo>
                <a:cubicBezTo>
                  <a:pt x="41" y="120"/>
                  <a:pt x="41" y="118"/>
                  <a:pt x="42" y="115"/>
                </a:cubicBezTo>
                <a:cubicBezTo>
                  <a:pt x="72" y="111"/>
                  <a:pt x="102" y="105"/>
                  <a:pt x="133" y="103"/>
                </a:cubicBezTo>
                <a:cubicBezTo>
                  <a:pt x="168" y="101"/>
                  <a:pt x="202" y="102"/>
                  <a:pt x="237" y="102"/>
                </a:cubicBezTo>
                <a:cubicBezTo>
                  <a:pt x="241" y="102"/>
                  <a:pt x="245" y="103"/>
                  <a:pt x="249" y="104"/>
                </a:cubicBezTo>
                <a:cubicBezTo>
                  <a:pt x="275" y="111"/>
                  <a:pt x="277" y="110"/>
                  <a:pt x="275" y="81"/>
                </a:cubicBezTo>
                <a:cubicBezTo>
                  <a:pt x="275" y="70"/>
                  <a:pt x="274" y="59"/>
                  <a:pt x="275" y="47"/>
                </a:cubicBezTo>
                <a:cubicBezTo>
                  <a:pt x="276" y="32"/>
                  <a:pt x="282" y="29"/>
                  <a:pt x="295" y="38"/>
                </a:cubicBezTo>
                <a:cubicBezTo>
                  <a:pt x="306" y="46"/>
                  <a:pt x="318" y="59"/>
                  <a:pt x="329" y="60"/>
                </a:cubicBezTo>
                <a:cubicBezTo>
                  <a:pt x="339" y="60"/>
                  <a:pt x="348" y="44"/>
                  <a:pt x="359" y="37"/>
                </a:cubicBezTo>
                <a:cubicBezTo>
                  <a:pt x="374" y="27"/>
                  <a:pt x="389" y="17"/>
                  <a:pt x="406" y="10"/>
                </a:cubicBezTo>
                <a:cubicBezTo>
                  <a:pt x="428" y="0"/>
                  <a:pt x="437" y="7"/>
                  <a:pt x="437" y="31"/>
                </a:cubicBezTo>
                <a:cubicBezTo>
                  <a:pt x="436" y="77"/>
                  <a:pt x="436" y="75"/>
                  <a:pt x="483" y="73"/>
                </a:cubicBezTo>
                <a:cubicBezTo>
                  <a:pt x="528" y="71"/>
                  <a:pt x="573" y="73"/>
                  <a:pt x="617" y="74"/>
                </a:cubicBezTo>
                <a:cubicBezTo>
                  <a:pt x="623" y="74"/>
                  <a:pt x="629" y="79"/>
                  <a:pt x="635" y="81"/>
                </a:cubicBezTo>
                <a:cubicBezTo>
                  <a:pt x="632" y="88"/>
                  <a:pt x="630" y="95"/>
                  <a:pt x="626" y="100"/>
                </a:cubicBezTo>
                <a:cubicBezTo>
                  <a:pt x="616" y="111"/>
                  <a:pt x="605" y="121"/>
                  <a:pt x="594" y="131"/>
                </a:cubicBezTo>
                <a:cubicBezTo>
                  <a:pt x="589" y="136"/>
                  <a:pt x="585" y="141"/>
                  <a:pt x="581" y="146"/>
                </a:cubicBezTo>
                <a:close/>
                <a:moveTo>
                  <a:pt x="363" y="599"/>
                </a:moveTo>
                <a:cubicBezTo>
                  <a:pt x="402" y="599"/>
                  <a:pt x="437" y="588"/>
                  <a:pt x="468" y="570"/>
                </a:cubicBezTo>
                <a:cubicBezTo>
                  <a:pt x="514" y="545"/>
                  <a:pt x="545" y="506"/>
                  <a:pt x="559" y="455"/>
                </a:cubicBezTo>
                <a:cubicBezTo>
                  <a:pt x="560" y="452"/>
                  <a:pt x="554" y="443"/>
                  <a:pt x="550" y="442"/>
                </a:cubicBezTo>
                <a:cubicBezTo>
                  <a:pt x="540" y="441"/>
                  <a:pt x="529" y="443"/>
                  <a:pt x="519" y="445"/>
                </a:cubicBezTo>
                <a:cubicBezTo>
                  <a:pt x="484" y="451"/>
                  <a:pt x="449" y="458"/>
                  <a:pt x="415" y="464"/>
                </a:cubicBezTo>
                <a:cubicBezTo>
                  <a:pt x="352" y="474"/>
                  <a:pt x="289" y="485"/>
                  <a:pt x="226" y="496"/>
                </a:cubicBezTo>
                <a:cubicBezTo>
                  <a:pt x="208" y="499"/>
                  <a:pt x="203" y="505"/>
                  <a:pt x="213" y="517"/>
                </a:cubicBezTo>
                <a:cubicBezTo>
                  <a:pt x="253" y="565"/>
                  <a:pt x="302" y="596"/>
                  <a:pt x="363" y="59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D0713231-3379-487C-B08A-E909FBD3280D}"/>
              </a:ext>
            </a:extLst>
          </p:cNvPr>
          <p:cNvSpPr>
            <a:spLocks noEditPoints="1"/>
          </p:cNvSpPr>
          <p:nvPr/>
        </p:nvSpPr>
        <p:spPr bwMode="auto">
          <a:xfrm>
            <a:off x="312517" y="4030349"/>
            <a:ext cx="842963" cy="1052513"/>
          </a:xfrm>
          <a:custGeom>
            <a:avLst/>
            <a:gdLst>
              <a:gd name="T0" fmla="*/ 722 w 971"/>
              <a:gd name="T1" fmla="*/ 597 h 1212"/>
              <a:gd name="T2" fmla="*/ 800 w 971"/>
              <a:gd name="T3" fmla="*/ 594 h 1212"/>
              <a:gd name="T4" fmla="*/ 871 w 971"/>
              <a:gd name="T5" fmla="*/ 535 h 1212"/>
              <a:gd name="T6" fmla="*/ 902 w 971"/>
              <a:gd name="T7" fmla="*/ 533 h 1212"/>
              <a:gd name="T8" fmla="*/ 964 w 971"/>
              <a:gd name="T9" fmla="*/ 565 h 1212"/>
              <a:gd name="T10" fmla="*/ 942 w 971"/>
              <a:gd name="T11" fmla="*/ 592 h 1212"/>
              <a:gd name="T12" fmla="*/ 948 w 971"/>
              <a:gd name="T13" fmla="*/ 651 h 1212"/>
              <a:gd name="T14" fmla="*/ 938 w 971"/>
              <a:gd name="T15" fmla="*/ 669 h 1212"/>
              <a:gd name="T16" fmla="*/ 896 w 971"/>
              <a:gd name="T17" fmla="*/ 697 h 1212"/>
              <a:gd name="T18" fmla="*/ 846 w 971"/>
              <a:gd name="T19" fmla="*/ 649 h 1212"/>
              <a:gd name="T20" fmla="*/ 735 w 971"/>
              <a:gd name="T21" fmla="*/ 627 h 1212"/>
              <a:gd name="T22" fmla="*/ 648 w 971"/>
              <a:gd name="T23" fmla="*/ 694 h 1212"/>
              <a:gd name="T24" fmla="*/ 557 w 971"/>
              <a:gd name="T25" fmla="*/ 711 h 1212"/>
              <a:gd name="T26" fmla="*/ 632 w 971"/>
              <a:gd name="T27" fmla="*/ 901 h 1212"/>
              <a:gd name="T28" fmla="*/ 473 w 971"/>
              <a:gd name="T29" fmla="*/ 917 h 1212"/>
              <a:gd name="T30" fmla="*/ 478 w 971"/>
              <a:gd name="T31" fmla="*/ 927 h 1212"/>
              <a:gd name="T32" fmla="*/ 596 w 971"/>
              <a:gd name="T33" fmla="*/ 964 h 1212"/>
              <a:gd name="T34" fmla="*/ 600 w 971"/>
              <a:gd name="T35" fmla="*/ 1077 h 1212"/>
              <a:gd name="T36" fmla="*/ 614 w 971"/>
              <a:gd name="T37" fmla="*/ 1126 h 1212"/>
              <a:gd name="T38" fmla="*/ 675 w 971"/>
              <a:gd name="T39" fmla="*/ 1139 h 1212"/>
              <a:gd name="T40" fmla="*/ 583 w 971"/>
              <a:gd name="T41" fmla="*/ 1196 h 1212"/>
              <a:gd name="T42" fmla="*/ 554 w 971"/>
              <a:gd name="T43" fmla="*/ 1095 h 1212"/>
              <a:gd name="T44" fmla="*/ 513 w 971"/>
              <a:gd name="T45" fmla="*/ 1069 h 1212"/>
              <a:gd name="T46" fmla="*/ 461 w 971"/>
              <a:gd name="T47" fmla="*/ 1032 h 1212"/>
              <a:gd name="T48" fmla="*/ 413 w 971"/>
              <a:gd name="T49" fmla="*/ 1079 h 1212"/>
              <a:gd name="T50" fmla="*/ 405 w 971"/>
              <a:gd name="T51" fmla="*/ 1150 h 1212"/>
              <a:gd name="T52" fmla="*/ 308 w 971"/>
              <a:gd name="T53" fmla="*/ 1197 h 1212"/>
              <a:gd name="T54" fmla="*/ 318 w 971"/>
              <a:gd name="T55" fmla="*/ 1142 h 1212"/>
              <a:gd name="T56" fmla="*/ 370 w 971"/>
              <a:gd name="T57" fmla="*/ 1120 h 1212"/>
              <a:gd name="T58" fmla="*/ 336 w 971"/>
              <a:gd name="T59" fmla="*/ 1064 h 1212"/>
              <a:gd name="T60" fmla="*/ 357 w 971"/>
              <a:gd name="T61" fmla="*/ 908 h 1212"/>
              <a:gd name="T62" fmla="*/ 397 w 971"/>
              <a:gd name="T63" fmla="*/ 724 h 1212"/>
              <a:gd name="T64" fmla="*/ 291 w 971"/>
              <a:gd name="T65" fmla="*/ 707 h 1212"/>
              <a:gd name="T66" fmla="*/ 204 w 971"/>
              <a:gd name="T67" fmla="*/ 642 h 1212"/>
              <a:gd name="T68" fmla="*/ 125 w 971"/>
              <a:gd name="T69" fmla="*/ 641 h 1212"/>
              <a:gd name="T70" fmla="*/ 57 w 971"/>
              <a:gd name="T71" fmla="*/ 696 h 1212"/>
              <a:gd name="T72" fmla="*/ 17 w 971"/>
              <a:gd name="T73" fmla="*/ 652 h 1212"/>
              <a:gd name="T74" fmla="*/ 4 w 971"/>
              <a:gd name="T75" fmla="*/ 611 h 1212"/>
              <a:gd name="T76" fmla="*/ 21 w 971"/>
              <a:gd name="T77" fmla="*/ 589 h 1212"/>
              <a:gd name="T78" fmla="*/ 33 w 971"/>
              <a:gd name="T79" fmla="*/ 548 h 1212"/>
              <a:gd name="T80" fmla="*/ 81 w 971"/>
              <a:gd name="T81" fmla="*/ 521 h 1212"/>
              <a:gd name="T82" fmla="*/ 126 w 971"/>
              <a:gd name="T83" fmla="*/ 595 h 1212"/>
              <a:gd name="T84" fmla="*/ 200 w 971"/>
              <a:gd name="T85" fmla="*/ 615 h 1212"/>
              <a:gd name="T86" fmla="*/ 230 w 971"/>
              <a:gd name="T87" fmla="*/ 586 h 1212"/>
              <a:gd name="T88" fmla="*/ 412 w 971"/>
              <a:gd name="T89" fmla="*/ 629 h 1212"/>
              <a:gd name="T90" fmla="*/ 433 w 971"/>
              <a:gd name="T91" fmla="*/ 639 h 1212"/>
              <a:gd name="T92" fmla="*/ 324 w 971"/>
              <a:gd name="T93" fmla="*/ 498 h 1212"/>
              <a:gd name="T94" fmla="*/ 256 w 971"/>
              <a:gd name="T95" fmla="*/ 173 h 1212"/>
              <a:gd name="T96" fmla="*/ 573 w 971"/>
              <a:gd name="T97" fmla="*/ 10 h 1212"/>
              <a:gd name="T98" fmla="*/ 707 w 971"/>
              <a:gd name="T99" fmla="*/ 511 h 1212"/>
              <a:gd name="T100" fmla="*/ 464 w 971"/>
              <a:gd name="T101" fmla="*/ 575 h 1212"/>
              <a:gd name="T102" fmla="*/ 489 w 971"/>
              <a:gd name="T103" fmla="*/ 626 h 1212"/>
              <a:gd name="T104" fmla="*/ 517 w 971"/>
              <a:gd name="T105" fmla="*/ 617 h 1212"/>
              <a:gd name="T106" fmla="*/ 666 w 971"/>
              <a:gd name="T107" fmla="*/ 571 h 1212"/>
              <a:gd name="T108" fmla="*/ 738 w 971"/>
              <a:gd name="T109" fmla="*/ 559 h 1212"/>
              <a:gd name="T110" fmla="*/ 363 w 971"/>
              <a:gd name="T111" fmla="*/ 380 h 1212"/>
              <a:gd name="T112" fmla="*/ 377 w 971"/>
              <a:gd name="T113" fmla="*/ 455 h 1212"/>
              <a:gd name="T114" fmla="*/ 619 w 971"/>
              <a:gd name="T115" fmla="*/ 473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71" h="1212">
                <a:moveTo>
                  <a:pt x="738" y="559"/>
                </a:moveTo>
                <a:cubicBezTo>
                  <a:pt x="732" y="573"/>
                  <a:pt x="729" y="582"/>
                  <a:pt x="722" y="597"/>
                </a:cubicBezTo>
                <a:cubicBezTo>
                  <a:pt x="743" y="597"/>
                  <a:pt x="760" y="597"/>
                  <a:pt x="777" y="597"/>
                </a:cubicBezTo>
                <a:cubicBezTo>
                  <a:pt x="785" y="597"/>
                  <a:pt x="793" y="596"/>
                  <a:pt x="800" y="594"/>
                </a:cubicBezTo>
                <a:cubicBezTo>
                  <a:pt x="816" y="590"/>
                  <a:pt x="837" y="604"/>
                  <a:pt x="848" y="580"/>
                </a:cubicBezTo>
                <a:cubicBezTo>
                  <a:pt x="854" y="564"/>
                  <a:pt x="862" y="549"/>
                  <a:pt x="871" y="535"/>
                </a:cubicBezTo>
                <a:cubicBezTo>
                  <a:pt x="874" y="529"/>
                  <a:pt x="880" y="522"/>
                  <a:pt x="885" y="522"/>
                </a:cubicBezTo>
                <a:cubicBezTo>
                  <a:pt x="891" y="522"/>
                  <a:pt x="900" y="528"/>
                  <a:pt x="902" y="533"/>
                </a:cubicBezTo>
                <a:cubicBezTo>
                  <a:pt x="909" y="550"/>
                  <a:pt x="912" y="563"/>
                  <a:pt x="935" y="551"/>
                </a:cubicBezTo>
                <a:cubicBezTo>
                  <a:pt x="941" y="548"/>
                  <a:pt x="959" y="557"/>
                  <a:pt x="964" y="565"/>
                </a:cubicBezTo>
                <a:cubicBezTo>
                  <a:pt x="971" y="576"/>
                  <a:pt x="963" y="586"/>
                  <a:pt x="949" y="588"/>
                </a:cubicBezTo>
                <a:cubicBezTo>
                  <a:pt x="947" y="589"/>
                  <a:pt x="945" y="591"/>
                  <a:pt x="942" y="592"/>
                </a:cubicBezTo>
                <a:cubicBezTo>
                  <a:pt x="970" y="613"/>
                  <a:pt x="970" y="613"/>
                  <a:pt x="941" y="640"/>
                </a:cubicBezTo>
                <a:cubicBezTo>
                  <a:pt x="944" y="644"/>
                  <a:pt x="946" y="647"/>
                  <a:pt x="948" y="651"/>
                </a:cubicBezTo>
                <a:cubicBezTo>
                  <a:pt x="950" y="655"/>
                  <a:pt x="953" y="661"/>
                  <a:pt x="951" y="663"/>
                </a:cubicBezTo>
                <a:cubicBezTo>
                  <a:pt x="948" y="667"/>
                  <a:pt x="942" y="670"/>
                  <a:pt x="938" y="669"/>
                </a:cubicBezTo>
                <a:cubicBezTo>
                  <a:pt x="919" y="665"/>
                  <a:pt x="914" y="674"/>
                  <a:pt x="913" y="690"/>
                </a:cubicBezTo>
                <a:cubicBezTo>
                  <a:pt x="913" y="703"/>
                  <a:pt x="907" y="707"/>
                  <a:pt x="896" y="697"/>
                </a:cubicBezTo>
                <a:cubicBezTo>
                  <a:pt x="882" y="685"/>
                  <a:pt x="866" y="674"/>
                  <a:pt x="852" y="662"/>
                </a:cubicBezTo>
                <a:cubicBezTo>
                  <a:pt x="849" y="659"/>
                  <a:pt x="846" y="653"/>
                  <a:pt x="846" y="649"/>
                </a:cubicBezTo>
                <a:cubicBezTo>
                  <a:pt x="847" y="628"/>
                  <a:pt x="833" y="627"/>
                  <a:pt x="817" y="627"/>
                </a:cubicBezTo>
                <a:cubicBezTo>
                  <a:pt x="790" y="627"/>
                  <a:pt x="762" y="627"/>
                  <a:pt x="735" y="627"/>
                </a:cubicBezTo>
                <a:cubicBezTo>
                  <a:pt x="695" y="627"/>
                  <a:pt x="685" y="633"/>
                  <a:pt x="677" y="671"/>
                </a:cubicBezTo>
                <a:cubicBezTo>
                  <a:pt x="673" y="689"/>
                  <a:pt x="664" y="695"/>
                  <a:pt x="648" y="694"/>
                </a:cubicBezTo>
                <a:cubicBezTo>
                  <a:pt x="623" y="694"/>
                  <a:pt x="597" y="694"/>
                  <a:pt x="572" y="692"/>
                </a:cubicBezTo>
                <a:cubicBezTo>
                  <a:pt x="556" y="691"/>
                  <a:pt x="552" y="697"/>
                  <a:pt x="557" y="711"/>
                </a:cubicBezTo>
                <a:cubicBezTo>
                  <a:pt x="566" y="737"/>
                  <a:pt x="576" y="763"/>
                  <a:pt x="586" y="788"/>
                </a:cubicBezTo>
                <a:cubicBezTo>
                  <a:pt x="601" y="826"/>
                  <a:pt x="617" y="863"/>
                  <a:pt x="632" y="901"/>
                </a:cubicBezTo>
                <a:cubicBezTo>
                  <a:pt x="638" y="915"/>
                  <a:pt x="632" y="922"/>
                  <a:pt x="616" y="922"/>
                </a:cubicBezTo>
                <a:cubicBezTo>
                  <a:pt x="569" y="920"/>
                  <a:pt x="521" y="918"/>
                  <a:pt x="473" y="917"/>
                </a:cubicBezTo>
                <a:cubicBezTo>
                  <a:pt x="470" y="917"/>
                  <a:pt x="468" y="918"/>
                  <a:pt x="464" y="922"/>
                </a:cubicBezTo>
                <a:cubicBezTo>
                  <a:pt x="469" y="924"/>
                  <a:pt x="474" y="927"/>
                  <a:pt x="478" y="927"/>
                </a:cubicBezTo>
                <a:cubicBezTo>
                  <a:pt x="499" y="926"/>
                  <a:pt x="519" y="927"/>
                  <a:pt x="540" y="924"/>
                </a:cubicBezTo>
                <a:cubicBezTo>
                  <a:pt x="575" y="919"/>
                  <a:pt x="591" y="930"/>
                  <a:pt x="596" y="964"/>
                </a:cubicBezTo>
                <a:cubicBezTo>
                  <a:pt x="600" y="994"/>
                  <a:pt x="606" y="1024"/>
                  <a:pt x="612" y="1054"/>
                </a:cubicBezTo>
                <a:cubicBezTo>
                  <a:pt x="614" y="1066"/>
                  <a:pt x="613" y="1073"/>
                  <a:pt x="600" y="1077"/>
                </a:cubicBezTo>
                <a:cubicBezTo>
                  <a:pt x="589" y="1080"/>
                  <a:pt x="581" y="1088"/>
                  <a:pt x="588" y="1099"/>
                </a:cubicBezTo>
                <a:cubicBezTo>
                  <a:pt x="594" y="1110"/>
                  <a:pt x="590" y="1132"/>
                  <a:pt x="614" y="1126"/>
                </a:cubicBezTo>
                <a:cubicBezTo>
                  <a:pt x="626" y="1124"/>
                  <a:pt x="638" y="1122"/>
                  <a:pt x="650" y="1124"/>
                </a:cubicBezTo>
                <a:cubicBezTo>
                  <a:pt x="659" y="1126"/>
                  <a:pt x="672" y="1132"/>
                  <a:pt x="675" y="1139"/>
                </a:cubicBezTo>
                <a:cubicBezTo>
                  <a:pt x="679" y="1149"/>
                  <a:pt x="677" y="1163"/>
                  <a:pt x="672" y="1173"/>
                </a:cubicBezTo>
                <a:cubicBezTo>
                  <a:pt x="659" y="1195"/>
                  <a:pt x="607" y="1206"/>
                  <a:pt x="583" y="1196"/>
                </a:cubicBezTo>
                <a:cubicBezTo>
                  <a:pt x="568" y="1189"/>
                  <a:pt x="568" y="1179"/>
                  <a:pt x="567" y="1164"/>
                </a:cubicBezTo>
                <a:cubicBezTo>
                  <a:pt x="565" y="1141"/>
                  <a:pt x="559" y="1118"/>
                  <a:pt x="554" y="1095"/>
                </a:cubicBezTo>
                <a:cubicBezTo>
                  <a:pt x="553" y="1091"/>
                  <a:pt x="544" y="1087"/>
                  <a:pt x="539" y="1088"/>
                </a:cubicBezTo>
                <a:cubicBezTo>
                  <a:pt x="524" y="1089"/>
                  <a:pt x="518" y="1081"/>
                  <a:pt x="513" y="1069"/>
                </a:cubicBezTo>
                <a:cubicBezTo>
                  <a:pt x="508" y="1056"/>
                  <a:pt x="502" y="1043"/>
                  <a:pt x="495" y="1031"/>
                </a:cubicBezTo>
                <a:cubicBezTo>
                  <a:pt x="484" y="1013"/>
                  <a:pt x="471" y="1014"/>
                  <a:pt x="461" y="1032"/>
                </a:cubicBezTo>
                <a:cubicBezTo>
                  <a:pt x="459" y="1036"/>
                  <a:pt x="456" y="1039"/>
                  <a:pt x="455" y="1043"/>
                </a:cubicBezTo>
                <a:cubicBezTo>
                  <a:pt x="451" y="1067"/>
                  <a:pt x="438" y="1078"/>
                  <a:pt x="413" y="1079"/>
                </a:cubicBezTo>
                <a:cubicBezTo>
                  <a:pt x="408" y="1080"/>
                  <a:pt x="399" y="1090"/>
                  <a:pt x="399" y="1095"/>
                </a:cubicBezTo>
                <a:cubicBezTo>
                  <a:pt x="399" y="1113"/>
                  <a:pt x="400" y="1133"/>
                  <a:pt x="405" y="1150"/>
                </a:cubicBezTo>
                <a:cubicBezTo>
                  <a:pt x="415" y="1178"/>
                  <a:pt x="413" y="1192"/>
                  <a:pt x="385" y="1202"/>
                </a:cubicBezTo>
                <a:cubicBezTo>
                  <a:pt x="360" y="1211"/>
                  <a:pt x="333" y="1212"/>
                  <a:pt x="308" y="1197"/>
                </a:cubicBezTo>
                <a:cubicBezTo>
                  <a:pt x="296" y="1190"/>
                  <a:pt x="289" y="1179"/>
                  <a:pt x="294" y="1166"/>
                </a:cubicBezTo>
                <a:cubicBezTo>
                  <a:pt x="298" y="1156"/>
                  <a:pt x="308" y="1146"/>
                  <a:pt x="318" y="1142"/>
                </a:cubicBezTo>
                <a:cubicBezTo>
                  <a:pt x="328" y="1137"/>
                  <a:pt x="341" y="1137"/>
                  <a:pt x="353" y="1137"/>
                </a:cubicBezTo>
                <a:cubicBezTo>
                  <a:pt x="366" y="1137"/>
                  <a:pt x="371" y="1132"/>
                  <a:pt x="370" y="1120"/>
                </a:cubicBezTo>
                <a:cubicBezTo>
                  <a:pt x="369" y="1102"/>
                  <a:pt x="374" y="1081"/>
                  <a:pt x="344" y="1084"/>
                </a:cubicBezTo>
                <a:cubicBezTo>
                  <a:pt x="342" y="1084"/>
                  <a:pt x="335" y="1070"/>
                  <a:pt x="336" y="1064"/>
                </a:cubicBezTo>
                <a:cubicBezTo>
                  <a:pt x="347" y="1018"/>
                  <a:pt x="359" y="973"/>
                  <a:pt x="372" y="927"/>
                </a:cubicBezTo>
                <a:cubicBezTo>
                  <a:pt x="376" y="912"/>
                  <a:pt x="368" y="910"/>
                  <a:pt x="357" y="908"/>
                </a:cubicBezTo>
                <a:cubicBezTo>
                  <a:pt x="331" y="902"/>
                  <a:pt x="331" y="902"/>
                  <a:pt x="341" y="877"/>
                </a:cubicBezTo>
                <a:cubicBezTo>
                  <a:pt x="360" y="826"/>
                  <a:pt x="379" y="775"/>
                  <a:pt x="397" y="724"/>
                </a:cubicBezTo>
                <a:cubicBezTo>
                  <a:pt x="402" y="710"/>
                  <a:pt x="396" y="705"/>
                  <a:pt x="383" y="705"/>
                </a:cubicBezTo>
                <a:cubicBezTo>
                  <a:pt x="352" y="706"/>
                  <a:pt x="321" y="706"/>
                  <a:pt x="291" y="707"/>
                </a:cubicBezTo>
                <a:cubicBezTo>
                  <a:pt x="255" y="710"/>
                  <a:pt x="250" y="708"/>
                  <a:pt x="242" y="674"/>
                </a:cubicBezTo>
                <a:cubicBezTo>
                  <a:pt x="236" y="653"/>
                  <a:pt x="224" y="644"/>
                  <a:pt x="204" y="642"/>
                </a:cubicBezTo>
                <a:cubicBezTo>
                  <a:pt x="182" y="640"/>
                  <a:pt x="161" y="638"/>
                  <a:pt x="140" y="637"/>
                </a:cubicBezTo>
                <a:cubicBezTo>
                  <a:pt x="135" y="636"/>
                  <a:pt x="126" y="638"/>
                  <a:pt x="125" y="641"/>
                </a:cubicBezTo>
                <a:cubicBezTo>
                  <a:pt x="115" y="673"/>
                  <a:pt x="87" y="684"/>
                  <a:pt x="63" y="700"/>
                </a:cubicBezTo>
                <a:cubicBezTo>
                  <a:pt x="61" y="699"/>
                  <a:pt x="57" y="698"/>
                  <a:pt x="57" y="696"/>
                </a:cubicBezTo>
                <a:cubicBezTo>
                  <a:pt x="54" y="677"/>
                  <a:pt x="48" y="661"/>
                  <a:pt x="23" y="666"/>
                </a:cubicBezTo>
                <a:cubicBezTo>
                  <a:pt x="22" y="666"/>
                  <a:pt x="17" y="656"/>
                  <a:pt x="17" y="652"/>
                </a:cubicBezTo>
                <a:cubicBezTo>
                  <a:pt x="19" y="646"/>
                  <a:pt x="24" y="641"/>
                  <a:pt x="26" y="638"/>
                </a:cubicBezTo>
                <a:cubicBezTo>
                  <a:pt x="17" y="628"/>
                  <a:pt x="8" y="620"/>
                  <a:pt x="4" y="611"/>
                </a:cubicBezTo>
                <a:cubicBezTo>
                  <a:pt x="3" y="608"/>
                  <a:pt x="17" y="599"/>
                  <a:pt x="25" y="592"/>
                </a:cubicBezTo>
                <a:cubicBezTo>
                  <a:pt x="25" y="592"/>
                  <a:pt x="23" y="589"/>
                  <a:pt x="21" y="589"/>
                </a:cubicBezTo>
                <a:cubicBezTo>
                  <a:pt x="6" y="585"/>
                  <a:pt x="0" y="576"/>
                  <a:pt x="4" y="561"/>
                </a:cubicBezTo>
                <a:cubicBezTo>
                  <a:pt x="8" y="544"/>
                  <a:pt x="22" y="545"/>
                  <a:pt x="33" y="548"/>
                </a:cubicBezTo>
                <a:cubicBezTo>
                  <a:pt x="49" y="552"/>
                  <a:pt x="57" y="550"/>
                  <a:pt x="62" y="533"/>
                </a:cubicBezTo>
                <a:cubicBezTo>
                  <a:pt x="64" y="527"/>
                  <a:pt x="75" y="520"/>
                  <a:pt x="81" y="521"/>
                </a:cubicBezTo>
                <a:cubicBezTo>
                  <a:pt x="87" y="521"/>
                  <a:pt x="94" y="530"/>
                  <a:pt x="98" y="537"/>
                </a:cubicBezTo>
                <a:cubicBezTo>
                  <a:pt x="108" y="555"/>
                  <a:pt x="116" y="575"/>
                  <a:pt x="126" y="595"/>
                </a:cubicBezTo>
                <a:cubicBezTo>
                  <a:pt x="127" y="598"/>
                  <a:pt x="132" y="600"/>
                  <a:pt x="135" y="601"/>
                </a:cubicBezTo>
                <a:cubicBezTo>
                  <a:pt x="157" y="606"/>
                  <a:pt x="178" y="610"/>
                  <a:pt x="200" y="615"/>
                </a:cubicBezTo>
                <a:cubicBezTo>
                  <a:pt x="211" y="617"/>
                  <a:pt x="218" y="614"/>
                  <a:pt x="216" y="600"/>
                </a:cubicBezTo>
                <a:cubicBezTo>
                  <a:pt x="214" y="588"/>
                  <a:pt x="219" y="584"/>
                  <a:pt x="230" y="586"/>
                </a:cubicBezTo>
                <a:cubicBezTo>
                  <a:pt x="283" y="594"/>
                  <a:pt x="336" y="601"/>
                  <a:pt x="388" y="611"/>
                </a:cubicBezTo>
                <a:cubicBezTo>
                  <a:pt x="397" y="612"/>
                  <a:pt x="404" y="622"/>
                  <a:pt x="412" y="629"/>
                </a:cubicBezTo>
                <a:cubicBezTo>
                  <a:pt x="417" y="633"/>
                  <a:pt x="422" y="638"/>
                  <a:pt x="427" y="643"/>
                </a:cubicBezTo>
                <a:cubicBezTo>
                  <a:pt x="429" y="641"/>
                  <a:pt x="431" y="640"/>
                  <a:pt x="433" y="639"/>
                </a:cubicBezTo>
                <a:cubicBezTo>
                  <a:pt x="424" y="621"/>
                  <a:pt x="413" y="604"/>
                  <a:pt x="407" y="586"/>
                </a:cubicBezTo>
                <a:cubicBezTo>
                  <a:pt x="392" y="543"/>
                  <a:pt x="354" y="525"/>
                  <a:pt x="324" y="498"/>
                </a:cubicBezTo>
                <a:cubicBezTo>
                  <a:pt x="281" y="461"/>
                  <a:pt x="254" y="414"/>
                  <a:pt x="239" y="360"/>
                </a:cubicBezTo>
                <a:cubicBezTo>
                  <a:pt x="222" y="295"/>
                  <a:pt x="228" y="232"/>
                  <a:pt x="256" y="173"/>
                </a:cubicBezTo>
                <a:cubicBezTo>
                  <a:pt x="283" y="112"/>
                  <a:pt x="329" y="67"/>
                  <a:pt x="388" y="37"/>
                </a:cubicBezTo>
                <a:cubicBezTo>
                  <a:pt x="447" y="7"/>
                  <a:pt x="509" y="0"/>
                  <a:pt x="573" y="10"/>
                </a:cubicBezTo>
                <a:cubicBezTo>
                  <a:pt x="645" y="21"/>
                  <a:pt x="705" y="57"/>
                  <a:pt x="752" y="114"/>
                </a:cubicBezTo>
                <a:cubicBezTo>
                  <a:pt x="847" y="228"/>
                  <a:pt x="832" y="416"/>
                  <a:pt x="707" y="511"/>
                </a:cubicBezTo>
                <a:cubicBezTo>
                  <a:pt x="641" y="560"/>
                  <a:pt x="568" y="580"/>
                  <a:pt x="487" y="572"/>
                </a:cubicBezTo>
                <a:cubicBezTo>
                  <a:pt x="480" y="571"/>
                  <a:pt x="472" y="574"/>
                  <a:pt x="464" y="575"/>
                </a:cubicBezTo>
                <a:cubicBezTo>
                  <a:pt x="467" y="583"/>
                  <a:pt x="468" y="590"/>
                  <a:pt x="471" y="597"/>
                </a:cubicBezTo>
                <a:cubicBezTo>
                  <a:pt x="476" y="607"/>
                  <a:pt x="482" y="617"/>
                  <a:pt x="489" y="626"/>
                </a:cubicBezTo>
                <a:cubicBezTo>
                  <a:pt x="493" y="630"/>
                  <a:pt x="502" y="637"/>
                  <a:pt x="505" y="635"/>
                </a:cubicBezTo>
                <a:cubicBezTo>
                  <a:pt x="511" y="631"/>
                  <a:pt x="518" y="622"/>
                  <a:pt x="517" y="617"/>
                </a:cubicBezTo>
                <a:cubicBezTo>
                  <a:pt x="514" y="602"/>
                  <a:pt x="522" y="600"/>
                  <a:pt x="533" y="598"/>
                </a:cubicBezTo>
                <a:cubicBezTo>
                  <a:pt x="577" y="589"/>
                  <a:pt x="621" y="580"/>
                  <a:pt x="666" y="571"/>
                </a:cubicBezTo>
                <a:cubicBezTo>
                  <a:pt x="682" y="567"/>
                  <a:pt x="698" y="563"/>
                  <a:pt x="714" y="560"/>
                </a:cubicBezTo>
                <a:cubicBezTo>
                  <a:pt x="721" y="558"/>
                  <a:pt x="728" y="559"/>
                  <a:pt x="738" y="559"/>
                </a:cubicBezTo>
                <a:close/>
                <a:moveTo>
                  <a:pt x="619" y="473"/>
                </a:moveTo>
                <a:cubicBezTo>
                  <a:pt x="519" y="483"/>
                  <a:pt x="435" y="449"/>
                  <a:pt x="363" y="380"/>
                </a:cubicBezTo>
                <a:cubicBezTo>
                  <a:pt x="361" y="389"/>
                  <a:pt x="359" y="398"/>
                  <a:pt x="361" y="406"/>
                </a:cubicBezTo>
                <a:cubicBezTo>
                  <a:pt x="365" y="422"/>
                  <a:pt x="370" y="439"/>
                  <a:pt x="377" y="455"/>
                </a:cubicBezTo>
                <a:cubicBezTo>
                  <a:pt x="391" y="486"/>
                  <a:pt x="411" y="513"/>
                  <a:pt x="446" y="521"/>
                </a:cubicBezTo>
                <a:cubicBezTo>
                  <a:pt x="510" y="536"/>
                  <a:pt x="566" y="511"/>
                  <a:pt x="619" y="473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2794E749-D837-4CFD-8797-740B893576ED}"/>
              </a:ext>
            </a:extLst>
          </p:cNvPr>
          <p:cNvSpPr>
            <a:spLocks noEditPoints="1"/>
          </p:cNvSpPr>
          <p:nvPr/>
        </p:nvSpPr>
        <p:spPr bwMode="auto">
          <a:xfrm>
            <a:off x="3176367" y="5509899"/>
            <a:ext cx="793750" cy="1017588"/>
          </a:xfrm>
          <a:custGeom>
            <a:avLst/>
            <a:gdLst>
              <a:gd name="T0" fmla="*/ 270 w 915"/>
              <a:gd name="T1" fmla="*/ 754 h 1171"/>
              <a:gd name="T2" fmla="*/ 291 w 915"/>
              <a:gd name="T3" fmla="*/ 689 h 1171"/>
              <a:gd name="T4" fmla="*/ 216 w 915"/>
              <a:gd name="T5" fmla="*/ 671 h 1171"/>
              <a:gd name="T6" fmla="*/ 114 w 915"/>
              <a:gd name="T7" fmla="*/ 658 h 1171"/>
              <a:gd name="T8" fmla="*/ 25 w 915"/>
              <a:gd name="T9" fmla="*/ 682 h 1171"/>
              <a:gd name="T10" fmla="*/ 7 w 915"/>
              <a:gd name="T11" fmla="*/ 623 h 1171"/>
              <a:gd name="T12" fmla="*/ 70 w 915"/>
              <a:gd name="T13" fmla="*/ 592 h 1171"/>
              <a:gd name="T14" fmla="*/ 116 w 915"/>
              <a:gd name="T15" fmla="*/ 642 h 1171"/>
              <a:gd name="T16" fmla="*/ 205 w 915"/>
              <a:gd name="T17" fmla="*/ 613 h 1171"/>
              <a:gd name="T18" fmla="*/ 297 w 915"/>
              <a:gd name="T19" fmla="*/ 607 h 1171"/>
              <a:gd name="T20" fmla="*/ 364 w 915"/>
              <a:gd name="T21" fmla="*/ 600 h 1171"/>
              <a:gd name="T22" fmla="*/ 285 w 915"/>
              <a:gd name="T23" fmla="*/ 557 h 1171"/>
              <a:gd name="T24" fmla="*/ 127 w 915"/>
              <a:gd name="T25" fmla="*/ 237 h 1171"/>
              <a:gd name="T26" fmla="*/ 406 w 915"/>
              <a:gd name="T27" fmla="*/ 5 h 1171"/>
              <a:gd name="T28" fmla="*/ 541 w 915"/>
              <a:gd name="T29" fmla="*/ 20 h 1171"/>
              <a:gd name="T30" fmla="*/ 639 w 915"/>
              <a:gd name="T31" fmla="*/ 18 h 1171"/>
              <a:gd name="T32" fmla="*/ 740 w 915"/>
              <a:gd name="T33" fmla="*/ 32 h 1171"/>
              <a:gd name="T34" fmla="*/ 834 w 915"/>
              <a:gd name="T35" fmla="*/ 99 h 1171"/>
              <a:gd name="T36" fmla="*/ 879 w 915"/>
              <a:gd name="T37" fmla="*/ 236 h 1171"/>
              <a:gd name="T38" fmla="*/ 894 w 915"/>
              <a:gd name="T39" fmla="*/ 344 h 1171"/>
              <a:gd name="T40" fmla="*/ 897 w 915"/>
              <a:gd name="T41" fmla="*/ 455 h 1171"/>
              <a:gd name="T42" fmla="*/ 883 w 915"/>
              <a:gd name="T43" fmla="*/ 474 h 1171"/>
              <a:gd name="T44" fmla="*/ 809 w 915"/>
              <a:gd name="T45" fmla="*/ 477 h 1171"/>
              <a:gd name="T46" fmla="*/ 828 w 915"/>
              <a:gd name="T47" fmla="*/ 449 h 1171"/>
              <a:gd name="T48" fmla="*/ 839 w 915"/>
              <a:gd name="T49" fmla="*/ 406 h 1171"/>
              <a:gd name="T50" fmla="*/ 813 w 915"/>
              <a:gd name="T51" fmla="*/ 343 h 1171"/>
              <a:gd name="T52" fmla="*/ 792 w 915"/>
              <a:gd name="T53" fmla="*/ 263 h 1171"/>
              <a:gd name="T54" fmla="*/ 792 w 915"/>
              <a:gd name="T55" fmla="*/ 186 h 1171"/>
              <a:gd name="T56" fmla="*/ 751 w 915"/>
              <a:gd name="T57" fmla="*/ 108 h 1171"/>
              <a:gd name="T58" fmla="*/ 679 w 915"/>
              <a:gd name="T59" fmla="*/ 101 h 1171"/>
              <a:gd name="T60" fmla="*/ 643 w 915"/>
              <a:gd name="T61" fmla="*/ 119 h 1171"/>
              <a:gd name="T62" fmla="*/ 680 w 915"/>
              <a:gd name="T63" fmla="*/ 405 h 1171"/>
              <a:gd name="T64" fmla="*/ 424 w 915"/>
              <a:gd name="T65" fmla="*/ 586 h 1171"/>
              <a:gd name="T66" fmla="*/ 412 w 915"/>
              <a:gd name="T67" fmla="*/ 634 h 1171"/>
              <a:gd name="T68" fmla="*/ 464 w 915"/>
              <a:gd name="T69" fmla="*/ 621 h 1171"/>
              <a:gd name="T70" fmla="*/ 603 w 915"/>
              <a:gd name="T71" fmla="*/ 621 h 1171"/>
              <a:gd name="T72" fmla="*/ 723 w 915"/>
              <a:gd name="T73" fmla="*/ 640 h 1171"/>
              <a:gd name="T74" fmla="*/ 745 w 915"/>
              <a:gd name="T75" fmla="*/ 648 h 1171"/>
              <a:gd name="T76" fmla="*/ 619 w 915"/>
              <a:gd name="T77" fmla="*/ 673 h 1171"/>
              <a:gd name="T78" fmla="*/ 559 w 915"/>
              <a:gd name="T79" fmla="*/ 726 h 1171"/>
              <a:gd name="T80" fmla="*/ 472 w 915"/>
              <a:gd name="T81" fmla="*/ 744 h 1171"/>
              <a:gd name="T82" fmla="*/ 451 w 915"/>
              <a:gd name="T83" fmla="*/ 869 h 1171"/>
              <a:gd name="T84" fmla="*/ 299 w 915"/>
              <a:gd name="T85" fmla="*/ 823 h 1171"/>
              <a:gd name="T86" fmla="*/ 408 w 915"/>
              <a:gd name="T87" fmla="*/ 884 h 1171"/>
              <a:gd name="T88" fmla="*/ 446 w 915"/>
              <a:gd name="T89" fmla="*/ 1094 h 1171"/>
              <a:gd name="T90" fmla="*/ 370 w 915"/>
              <a:gd name="T91" fmla="*/ 1019 h 1171"/>
              <a:gd name="T92" fmla="*/ 359 w 915"/>
              <a:gd name="T93" fmla="*/ 1051 h 1171"/>
              <a:gd name="T94" fmla="*/ 342 w 915"/>
              <a:gd name="T95" fmla="*/ 1134 h 1171"/>
              <a:gd name="T96" fmla="*/ 319 w 915"/>
              <a:gd name="T97" fmla="*/ 1171 h 1171"/>
              <a:gd name="T98" fmla="*/ 266 w 915"/>
              <a:gd name="T99" fmla="*/ 1133 h 1171"/>
              <a:gd name="T100" fmla="*/ 270 w 915"/>
              <a:gd name="T101" fmla="*/ 857 h 1171"/>
              <a:gd name="T102" fmla="*/ 207 w 915"/>
              <a:gd name="T103" fmla="*/ 409 h 1171"/>
              <a:gd name="T104" fmla="*/ 232 w 915"/>
              <a:gd name="T105" fmla="*/ 444 h 1171"/>
              <a:gd name="T106" fmla="*/ 489 w 915"/>
              <a:gd name="T107" fmla="*/ 537 h 1171"/>
              <a:gd name="T108" fmla="*/ 558 w 915"/>
              <a:gd name="T109" fmla="*/ 386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5" h="1171">
                <a:moveTo>
                  <a:pt x="280" y="810"/>
                </a:moveTo>
                <a:cubicBezTo>
                  <a:pt x="256" y="796"/>
                  <a:pt x="256" y="796"/>
                  <a:pt x="270" y="754"/>
                </a:cubicBezTo>
                <a:cubicBezTo>
                  <a:pt x="273" y="744"/>
                  <a:pt x="278" y="734"/>
                  <a:pt x="281" y="724"/>
                </a:cubicBezTo>
                <a:cubicBezTo>
                  <a:pt x="284" y="714"/>
                  <a:pt x="287" y="704"/>
                  <a:pt x="291" y="689"/>
                </a:cubicBezTo>
                <a:cubicBezTo>
                  <a:pt x="276" y="689"/>
                  <a:pt x="262" y="688"/>
                  <a:pt x="249" y="689"/>
                </a:cubicBezTo>
                <a:cubicBezTo>
                  <a:pt x="232" y="692"/>
                  <a:pt x="220" y="690"/>
                  <a:pt x="216" y="671"/>
                </a:cubicBezTo>
                <a:cubicBezTo>
                  <a:pt x="215" y="666"/>
                  <a:pt x="206" y="660"/>
                  <a:pt x="200" y="660"/>
                </a:cubicBezTo>
                <a:cubicBezTo>
                  <a:pt x="172" y="658"/>
                  <a:pt x="143" y="657"/>
                  <a:pt x="114" y="658"/>
                </a:cubicBezTo>
                <a:cubicBezTo>
                  <a:pt x="105" y="659"/>
                  <a:pt x="94" y="667"/>
                  <a:pt x="87" y="674"/>
                </a:cubicBezTo>
                <a:cubicBezTo>
                  <a:pt x="68" y="693"/>
                  <a:pt x="42" y="699"/>
                  <a:pt x="25" y="682"/>
                </a:cubicBezTo>
                <a:cubicBezTo>
                  <a:pt x="15" y="672"/>
                  <a:pt x="0" y="659"/>
                  <a:pt x="7" y="639"/>
                </a:cubicBezTo>
                <a:cubicBezTo>
                  <a:pt x="9" y="635"/>
                  <a:pt x="5" y="628"/>
                  <a:pt x="7" y="623"/>
                </a:cubicBezTo>
                <a:cubicBezTo>
                  <a:pt x="9" y="617"/>
                  <a:pt x="14" y="610"/>
                  <a:pt x="19" y="608"/>
                </a:cubicBezTo>
                <a:cubicBezTo>
                  <a:pt x="35" y="601"/>
                  <a:pt x="51" y="598"/>
                  <a:pt x="70" y="592"/>
                </a:cubicBezTo>
                <a:cubicBezTo>
                  <a:pt x="77" y="603"/>
                  <a:pt x="87" y="618"/>
                  <a:pt x="98" y="633"/>
                </a:cubicBezTo>
                <a:cubicBezTo>
                  <a:pt x="102" y="638"/>
                  <a:pt x="110" y="643"/>
                  <a:pt x="116" y="642"/>
                </a:cubicBezTo>
                <a:cubicBezTo>
                  <a:pt x="142" y="640"/>
                  <a:pt x="167" y="635"/>
                  <a:pt x="193" y="632"/>
                </a:cubicBezTo>
                <a:cubicBezTo>
                  <a:pt x="205" y="630"/>
                  <a:pt x="206" y="623"/>
                  <a:pt x="205" y="613"/>
                </a:cubicBezTo>
                <a:cubicBezTo>
                  <a:pt x="203" y="599"/>
                  <a:pt x="210" y="595"/>
                  <a:pt x="224" y="597"/>
                </a:cubicBezTo>
                <a:cubicBezTo>
                  <a:pt x="248" y="601"/>
                  <a:pt x="273" y="603"/>
                  <a:pt x="297" y="607"/>
                </a:cubicBezTo>
                <a:cubicBezTo>
                  <a:pt x="306" y="609"/>
                  <a:pt x="314" y="614"/>
                  <a:pt x="323" y="618"/>
                </a:cubicBezTo>
                <a:cubicBezTo>
                  <a:pt x="347" y="629"/>
                  <a:pt x="355" y="626"/>
                  <a:pt x="364" y="600"/>
                </a:cubicBezTo>
                <a:cubicBezTo>
                  <a:pt x="366" y="595"/>
                  <a:pt x="367" y="591"/>
                  <a:pt x="368" y="588"/>
                </a:cubicBezTo>
                <a:cubicBezTo>
                  <a:pt x="339" y="577"/>
                  <a:pt x="312" y="569"/>
                  <a:pt x="285" y="557"/>
                </a:cubicBezTo>
                <a:cubicBezTo>
                  <a:pt x="222" y="528"/>
                  <a:pt x="178" y="479"/>
                  <a:pt x="147" y="416"/>
                </a:cubicBezTo>
                <a:cubicBezTo>
                  <a:pt x="119" y="358"/>
                  <a:pt x="116" y="297"/>
                  <a:pt x="127" y="237"/>
                </a:cubicBezTo>
                <a:cubicBezTo>
                  <a:pt x="140" y="160"/>
                  <a:pt x="185" y="99"/>
                  <a:pt x="250" y="54"/>
                </a:cubicBezTo>
                <a:cubicBezTo>
                  <a:pt x="297" y="22"/>
                  <a:pt x="350" y="6"/>
                  <a:pt x="406" y="5"/>
                </a:cubicBezTo>
                <a:cubicBezTo>
                  <a:pt x="439" y="5"/>
                  <a:pt x="473" y="14"/>
                  <a:pt x="506" y="22"/>
                </a:cubicBezTo>
                <a:cubicBezTo>
                  <a:pt x="519" y="25"/>
                  <a:pt x="528" y="28"/>
                  <a:pt x="541" y="20"/>
                </a:cubicBezTo>
                <a:cubicBezTo>
                  <a:pt x="562" y="5"/>
                  <a:pt x="585" y="0"/>
                  <a:pt x="610" y="13"/>
                </a:cubicBezTo>
                <a:cubicBezTo>
                  <a:pt x="618" y="18"/>
                  <a:pt x="629" y="18"/>
                  <a:pt x="639" y="18"/>
                </a:cubicBezTo>
                <a:cubicBezTo>
                  <a:pt x="663" y="18"/>
                  <a:pt x="688" y="16"/>
                  <a:pt x="712" y="18"/>
                </a:cubicBezTo>
                <a:cubicBezTo>
                  <a:pt x="721" y="19"/>
                  <a:pt x="731" y="26"/>
                  <a:pt x="740" y="32"/>
                </a:cubicBezTo>
                <a:cubicBezTo>
                  <a:pt x="748" y="37"/>
                  <a:pt x="755" y="44"/>
                  <a:pt x="763" y="50"/>
                </a:cubicBezTo>
                <a:cubicBezTo>
                  <a:pt x="787" y="66"/>
                  <a:pt x="815" y="78"/>
                  <a:pt x="834" y="99"/>
                </a:cubicBezTo>
                <a:cubicBezTo>
                  <a:pt x="853" y="119"/>
                  <a:pt x="873" y="144"/>
                  <a:pt x="865" y="177"/>
                </a:cubicBezTo>
                <a:cubicBezTo>
                  <a:pt x="860" y="199"/>
                  <a:pt x="862" y="218"/>
                  <a:pt x="879" y="236"/>
                </a:cubicBezTo>
                <a:cubicBezTo>
                  <a:pt x="891" y="250"/>
                  <a:pt x="891" y="267"/>
                  <a:pt x="883" y="283"/>
                </a:cubicBezTo>
                <a:cubicBezTo>
                  <a:pt x="874" y="304"/>
                  <a:pt x="878" y="328"/>
                  <a:pt x="894" y="344"/>
                </a:cubicBezTo>
                <a:cubicBezTo>
                  <a:pt x="914" y="362"/>
                  <a:pt x="915" y="376"/>
                  <a:pt x="899" y="397"/>
                </a:cubicBezTo>
                <a:cubicBezTo>
                  <a:pt x="883" y="418"/>
                  <a:pt x="883" y="434"/>
                  <a:pt x="897" y="455"/>
                </a:cubicBezTo>
                <a:cubicBezTo>
                  <a:pt x="902" y="463"/>
                  <a:pt x="905" y="472"/>
                  <a:pt x="910" y="485"/>
                </a:cubicBezTo>
                <a:cubicBezTo>
                  <a:pt x="898" y="480"/>
                  <a:pt x="890" y="478"/>
                  <a:pt x="883" y="474"/>
                </a:cubicBezTo>
                <a:cubicBezTo>
                  <a:pt x="872" y="469"/>
                  <a:pt x="865" y="472"/>
                  <a:pt x="854" y="476"/>
                </a:cubicBezTo>
                <a:cubicBezTo>
                  <a:pt x="841" y="480"/>
                  <a:pt x="824" y="477"/>
                  <a:pt x="809" y="477"/>
                </a:cubicBezTo>
                <a:cubicBezTo>
                  <a:pt x="809" y="475"/>
                  <a:pt x="808" y="473"/>
                  <a:pt x="807" y="471"/>
                </a:cubicBezTo>
                <a:cubicBezTo>
                  <a:pt x="814" y="464"/>
                  <a:pt x="823" y="458"/>
                  <a:pt x="828" y="449"/>
                </a:cubicBezTo>
                <a:cubicBezTo>
                  <a:pt x="833" y="441"/>
                  <a:pt x="835" y="430"/>
                  <a:pt x="838" y="420"/>
                </a:cubicBezTo>
                <a:cubicBezTo>
                  <a:pt x="839" y="416"/>
                  <a:pt x="837" y="410"/>
                  <a:pt x="839" y="406"/>
                </a:cubicBezTo>
                <a:cubicBezTo>
                  <a:pt x="852" y="385"/>
                  <a:pt x="835" y="368"/>
                  <a:pt x="830" y="350"/>
                </a:cubicBezTo>
                <a:cubicBezTo>
                  <a:pt x="829" y="346"/>
                  <a:pt x="819" y="344"/>
                  <a:pt x="813" y="343"/>
                </a:cubicBezTo>
                <a:cubicBezTo>
                  <a:pt x="789" y="339"/>
                  <a:pt x="777" y="318"/>
                  <a:pt x="785" y="295"/>
                </a:cubicBezTo>
                <a:cubicBezTo>
                  <a:pt x="788" y="285"/>
                  <a:pt x="790" y="274"/>
                  <a:pt x="792" y="263"/>
                </a:cubicBezTo>
                <a:cubicBezTo>
                  <a:pt x="793" y="257"/>
                  <a:pt x="792" y="249"/>
                  <a:pt x="796" y="244"/>
                </a:cubicBezTo>
                <a:cubicBezTo>
                  <a:pt x="812" y="223"/>
                  <a:pt x="800" y="205"/>
                  <a:pt x="792" y="186"/>
                </a:cubicBezTo>
                <a:cubicBezTo>
                  <a:pt x="790" y="181"/>
                  <a:pt x="784" y="175"/>
                  <a:pt x="785" y="171"/>
                </a:cubicBezTo>
                <a:cubicBezTo>
                  <a:pt x="789" y="141"/>
                  <a:pt x="773" y="123"/>
                  <a:pt x="751" y="108"/>
                </a:cubicBezTo>
                <a:cubicBezTo>
                  <a:pt x="745" y="104"/>
                  <a:pt x="736" y="104"/>
                  <a:pt x="728" y="103"/>
                </a:cubicBezTo>
                <a:cubicBezTo>
                  <a:pt x="712" y="102"/>
                  <a:pt x="695" y="101"/>
                  <a:pt x="679" y="101"/>
                </a:cubicBezTo>
                <a:cubicBezTo>
                  <a:pt x="668" y="101"/>
                  <a:pt x="657" y="101"/>
                  <a:pt x="646" y="103"/>
                </a:cubicBezTo>
                <a:cubicBezTo>
                  <a:pt x="644" y="103"/>
                  <a:pt x="641" y="116"/>
                  <a:pt x="643" y="119"/>
                </a:cubicBezTo>
                <a:cubicBezTo>
                  <a:pt x="666" y="152"/>
                  <a:pt x="683" y="187"/>
                  <a:pt x="693" y="227"/>
                </a:cubicBezTo>
                <a:cubicBezTo>
                  <a:pt x="710" y="288"/>
                  <a:pt x="706" y="346"/>
                  <a:pt x="680" y="405"/>
                </a:cubicBezTo>
                <a:cubicBezTo>
                  <a:pt x="654" y="466"/>
                  <a:pt x="614" y="513"/>
                  <a:pt x="558" y="547"/>
                </a:cubicBezTo>
                <a:cubicBezTo>
                  <a:pt x="517" y="572"/>
                  <a:pt x="472" y="582"/>
                  <a:pt x="424" y="586"/>
                </a:cubicBezTo>
                <a:cubicBezTo>
                  <a:pt x="403" y="588"/>
                  <a:pt x="392" y="606"/>
                  <a:pt x="399" y="626"/>
                </a:cubicBezTo>
                <a:cubicBezTo>
                  <a:pt x="400" y="630"/>
                  <a:pt x="408" y="634"/>
                  <a:pt x="412" y="634"/>
                </a:cubicBezTo>
                <a:cubicBezTo>
                  <a:pt x="425" y="632"/>
                  <a:pt x="438" y="629"/>
                  <a:pt x="451" y="626"/>
                </a:cubicBezTo>
                <a:cubicBezTo>
                  <a:pt x="456" y="625"/>
                  <a:pt x="460" y="622"/>
                  <a:pt x="464" y="621"/>
                </a:cubicBezTo>
                <a:cubicBezTo>
                  <a:pt x="504" y="616"/>
                  <a:pt x="543" y="610"/>
                  <a:pt x="582" y="604"/>
                </a:cubicBezTo>
                <a:cubicBezTo>
                  <a:pt x="596" y="602"/>
                  <a:pt x="605" y="604"/>
                  <a:pt x="603" y="621"/>
                </a:cubicBezTo>
                <a:cubicBezTo>
                  <a:pt x="601" y="638"/>
                  <a:pt x="613" y="639"/>
                  <a:pt x="625" y="639"/>
                </a:cubicBezTo>
                <a:cubicBezTo>
                  <a:pt x="658" y="640"/>
                  <a:pt x="690" y="640"/>
                  <a:pt x="723" y="640"/>
                </a:cubicBezTo>
                <a:cubicBezTo>
                  <a:pt x="730" y="640"/>
                  <a:pt x="737" y="641"/>
                  <a:pt x="744" y="642"/>
                </a:cubicBezTo>
                <a:cubicBezTo>
                  <a:pt x="744" y="644"/>
                  <a:pt x="745" y="646"/>
                  <a:pt x="745" y="648"/>
                </a:cubicBezTo>
                <a:cubicBezTo>
                  <a:pt x="738" y="651"/>
                  <a:pt x="731" y="655"/>
                  <a:pt x="723" y="657"/>
                </a:cubicBezTo>
                <a:cubicBezTo>
                  <a:pt x="688" y="663"/>
                  <a:pt x="654" y="669"/>
                  <a:pt x="619" y="673"/>
                </a:cubicBezTo>
                <a:cubicBezTo>
                  <a:pt x="599" y="675"/>
                  <a:pt x="589" y="684"/>
                  <a:pt x="588" y="702"/>
                </a:cubicBezTo>
                <a:cubicBezTo>
                  <a:pt x="586" y="721"/>
                  <a:pt x="577" y="728"/>
                  <a:pt x="559" y="726"/>
                </a:cubicBezTo>
                <a:cubicBezTo>
                  <a:pt x="536" y="724"/>
                  <a:pt x="514" y="724"/>
                  <a:pt x="491" y="723"/>
                </a:cubicBezTo>
                <a:cubicBezTo>
                  <a:pt x="478" y="723"/>
                  <a:pt x="470" y="728"/>
                  <a:pt x="472" y="744"/>
                </a:cubicBezTo>
                <a:cubicBezTo>
                  <a:pt x="475" y="778"/>
                  <a:pt x="477" y="813"/>
                  <a:pt x="479" y="847"/>
                </a:cubicBezTo>
                <a:cubicBezTo>
                  <a:pt x="480" y="872"/>
                  <a:pt x="474" y="877"/>
                  <a:pt x="451" y="869"/>
                </a:cubicBezTo>
                <a:cubicBezTo>
                  <a:pt x="406" y="853"/>
                  <a:pt x="362" y="837"/>
                  <a:pt x="317" y="822"/>
                </a:cubicBezTo>
                <a:cubicBezTo>
                  <a:pt x="312" y="820"/>
                  <a:pt x="306" y="820"/>
                  <a:pt x="299" y="823"/>
                </a:cubicBezTo>
                <a:cubicBezTo>
                  <a:pt x="308" y="830"/>
                  <a:pt x="317" y="837"/>
                  <a:pt x="327" y="842"/>
                </a:cubicBezTo>
                <a:cubicBezTo>
                  <a:pt x="354" y="856"/>
                  <a:pt x="381" y="870"/>
                  <a:pt x="408" y="884"/>
                </a:cubicBezTo>
                <a:cubicBezTo>
                  <a:pt x="421" y="890"/>
                  <a:pt x="428" y="899"/>
                  <a:pt x="429" y="915"/>
                </a:cubicBezTo>
                <a:cubicBezTo>
                  <a:pt x="435" y="974"/>
                  <a:pt x="443" y="1034"/>
                  <a:pt x="446" y="1094"/>
                </a:cubicBezTo>
                <a:cubicBezTo>
                  <a:pt x="447" y="1118"/>
                  <a:pt x="439" y="1142"/>
                  <a:pt x="436" y="1167"/>
                </a:cubicBezTo>
                <a:cubicBezTo>
                  <a:pt x="386" y="1129"/>
                  <a:pt x="374" y="1077"/>
                  <a:pt x="370" y="1019"/>
                </a:cubicBezTo>
                <a:cubicBezTo>
                  <a:pt x="368" y="1020"/>
                  <a:pt x="365" y="1020"/>
                  <a:pt x="363" y="1020"/>
                </a:cubicBezTo>
                <a:cubicBezTo>
                  <a:pt x="362" y="1031"/>
                  <a:pt x="359" y="1041"/>
                  <a:pt x="359" y="1051"/>
                </a:cubicBezTo>
                <a:cubicBezTo>
                  <a:pt x="359" y="1072"/>
                  <a:pt x="360" y="1092"/>
                  <a:pt x="361" y="1113"/>
                </a:cubicBezTo>
                <a:cubicBezTo>
                  <a:pt x="362" y="1127"/>
                  <a:pt x="358" y="1135"/>
                  <a:pt x="342" y="1134"/>
                </a:cubicBezTo>
                <a:cubicBezTo>
                  <a:pt x="328" y="1133"/>
                  <a:pt x="323" y="1141"/>
                  <a:pt x="322" y="1153"/>
                </a:cubicBezTo>
                <a:cubicBezTo>
                  <a:pt x="322" y="1159"/>
                  <a:pt x="320" y="1165"/>
                  <a:pt x="319" y="1171"/>
                </a:cubicBezTo>
                <a:cubicBezTo>
                  <a:pt x="315" y="1171"/>
                  <a:pt x="313" y="1171"/>
                  <a:pt x="312" y="1171"/>
                </a:cubicBezTo>
                <a:cubicBezTo>
                  <a:pt x="305" y="1148"/>
                  <a:pt x="295" y="1130"/>
                  <a:pt x="266" y="1133"/>
                </a:cubicBezTo>
                <a:cubicBezTo>
                  <a:pt x="264" y="1133"/>
                  <a:pt x="257" y="1120"/>
                  <a:pt x="258" y="1114"/>
                </a:cubicBezTo>
                <a:cubicBezTo>
                  <a:pt x="261" y="1028"/>
                  <a:pt x="265" y="942"/>
                  <a:pt x="270" y="857"/>
                </a:cubicBezTo>
                <a:cubicBezTo>
                  <a:pt x="271" y="842"/>
                  <a:pt x="276" y="827"/>
                  <a:pt x="280" y="810"/>
                </a:cubicBezTo>
                <a:close/>
                <a:moveTo>
                  <a:pt x="207" y="409"/>
                </a:moveTo>
                <a:cubicBezTo>
                  <a:pt x="210" y="417"/>
                  <a:pt x="210" y="419"/>
                  <a:pt x="211" y="420"/>
                </a:cubicBezTo>
                <a:cubicBezTo>
                  <a:pt x="218" y="428"/>
                  <a:pt x="225" y="436"/>
                  <a:pt x="232" y="444"/>
                </a:cubicBezTo>
                <a:cubicBezTo>
                  <a:pt x="276" y="487"/>
                  <a:pt x="321" y="528"/>
                  <a:pt x="380" y="550"/>
                </a:cubicBezTo>
                <a:cubicBezTo>
                  <a:pt x="418" y="564"/>
                  <a:pt x="456" y="565"/>
                  <a:pt x="489" y="537"/>
                </a:cubicBezTo>
                <a:cubicBezTo>
                  <a:pt x="529" y="505"/>
                  <a:pt x="548" y="460"/>
                  <a:pt x="558" y="411"/>
                </a:cubicBezTo>
                <a:cubicBezTo>
                  <a:pt x="559" y="405"/>
                  <a:pt x="558" y="399"/>
                  <a:pt x="558" y="386"/>
                </a:cubicBezTo>
                <a:cubicBezTo>
                  <a:pt x="443" y="461"/>
                  <a:pt x="328" y="459"/>
                  <a:pt x="207" y="40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1A3F6051-90FC-4975-BC02-F6B23118EB0D}"/>
              </a:ext>
            </a:extLst>
          </p:cNvPr>
          <p:cNvSpPr>
            <a:spLocks noEditPoints="1"/>
          </p:cNvSpPr>
          <p:nvPr/>
        </p:nvSpPr>
        <p:spPr bwMode="auto">
          <a:xfrm>
            <a:off x="434755" y="5549586"/>
            <a:ext cx="547688" cy="1046163"/>
          </a:xfrm>
          <a:custGeom>
            <a:avLst/>
            <a:gdLst>
              <a:gd name="T0" fmla="*/ 354 w 631"/>
              <a:gd name="T1" fmla="*/ 918 h 1206"/>
              <a:gd name="T2" fmla="*/ 424 w 631"/>
              <a:gd name="T3" fmla="*/ 945 h 1206"/>
              <a:gd name="T4" fmla="*/ 460 w 631"/>
              <a:gd name="T5" fmla="*/ 1060 h 1206"/>
              <a:gd name="T6" fmla="*/ 441 w 631"/>
              <a:gd name="T7" fmla="*/ 1123 h 1206"/>
              <a:gd name="T8" fmla="*/ 513 w 631"/>
              <a:gd name="T9" fmla="*/ 1142 h 1206"/>
              <a:gd name="T10" fmla="*/ 515 w 631"/>
              <a:gd name="T11" fmla="*/ 1191 h 1206"/>
              <a:gd name="T12" fmla="*/ 402 w 631"/>
              <a:gd name="T13" fmla="*/ 1155 h 1206"/>
              <a:gd name="T14" fmla="*/ 396 w 631"/>
              <a:gd name="T15" fmla="*/ 1103 h 1206"/>
              <a:gd name="T16" fmla="*/ 329 w 631"/>
              <a:gd name="T17" fmla="*/ 1020 h 1206"/>
              <a:gd name="T18" fmla="*/ 279 w 631"/>
              <a:gd name="T19" fmla="*/ 1081 h 1206"/>
              <a:gd name="T20" fmla="*/ 256 w 631"/>
              <a:gd name="T21" fmla="*/ 1165 h 1206"/>
              <a:gd name="T22" fmla="*/ 143 w 631"/>
              <a:gd name="T23" fmla="*/ 1190 h 1206"/>
              <a:gd name="T24" fmla="*/ 199 w 631"/>
              <a:gd name="T25" fmla="*/ 1129 h 1206"/>
              <a:gd name="T26" fmla="*/ 230 w 631"/>
              <a:gd name="T27" fmla="*/ 1083 h 1206"/>
              <a:gd name="T28" fmla="*/ 202 w 631"/>
              <a:gd name="T29" fmla="*/ 1031 h 1206"/>
              <a:gd name="T30" fmla="*/ 225 w 631"/>
              <a:gd name="T31" fmla="*/ 911 h 1206"/>
              <a:gd name="T32" fmla="*/ 160 w 631"/>
              <a:gd name="T33" fmla="*/ 923 h 1206"/>
              <a:gd name="T34" fmla="*/ 147 w 631"/>
              <a:gd name="T35" fmla="*/ 872 h 1206"/>
              <a:gd name="T36" fmla="*/ 175 w 631"/>
              <a:gd name="T37" fmla="*/ 753 h 1206"/>
              <a:gd name="T38" fmla="*/ 126 w 631"/>
              <a:gd name="T39" fmla="*/ 689 h 1206"/>
              <a:gd name="T40" fmla="*/ 223 w 631"/>
              <a:gd name="T41" fmla="*/ 611 h 1206"/>
              <a:gd name="T42" fmla="*/ 307 w 631"/>
              <a:gd name="T43" fmla="*/ 633 h 1206"/>
              <a:gd name="T44" fmla="*/ 128 w 631"/>
              <a:gd name="T45" fmla="*/ 523 h 1206"/>
              <a:gd name="T46" fmla="*/ 57 w 631"/>
              <a:gd name="T47" fmla="*/ 501 h 1206"/>
              <a:gd name="T48" fmla="*/ 54 w 631"/>
              <a:gd name="T49" fmla="*/ 416 h 1206"/>
              <a:gd name="T50" fmla="*/ 221 w 631"/>
              <a:gd name="T51" fmla="*/ 27 h 1206"/>
              <a:gd name="T52" fmla="*/ 347 w 631"/>
              <a:gd name="T53" fmla="*/ 29 h 1206"/>
              <a:gd name="T54" fmla="*/ 586 w 631"/>
              <a:gd name="T55" fmla="*/ 219 h 1206"/>
              <a:gd name="T56" fmla="*/ 609 w 631"/>
              <a:gd name="T57" fmla="*/ 392 h 1206"/>
              <a:gd name="T58" fmla="*/ 585 w 631"/>
              <a:gd name="T59" fmla="*/ 453 h 1206"/>
              <a:gd name="T60" fmla="*/ 428 w 631"/>
              <a:gd name="T61" fmla="*/ 572 h 1206"/>
              <a:gd name="T62" fmla="*/ 344 w 631"/>
              <a:gd name="T63" fmla="*/ 606 h 1206"/>
              <a:gd name="T64" fmla="*/ 369 w 631"/>
              <a:gd name="T65" fmla="*/ 650 h 1206"/>
              <a:gd name="T66" fmla="*/ 466 w 631"/>
              <a:gd name="T67" fmla="*/ 634 h 1206"/>
              <a:gd name="T68" fmla="*/ 508 w 631"/>
              <a:gd name="T69" fmla="*/ 735 h 1206"/>
              <a:gd name="T70" fmla="*/ 480 w 631"/>
              <a:gd name="T71" fmla="*/ 826 h 1206"/>
              <a:gd name="T72" fmla="*/ 512 w 631"/>
              <a:gd name="T73" fmla="*/ 908 h 1206"/>
              <a:gd name="T74" fmla="*/ 434 w 631"/>
              <a:gd name="T75" fmla="*/ 924 h 1206"/>
              <a:gd name="T76" fmla="*/ 317 w 631"/>
              <a:gd name="T77" fmla="*/ 904 h 1206"/>
              <a:gd name="T78" fmla="*/ 299 w 631"/>
              <a:gd name="T79" fmla="*/ 913 h 1206"/>
              <a:gd name="T80" fmla="*/ 460 w 631"/>
              <a:gd name="T81" fmla="*/ 331 h 1206"/>
              <a:gd name="T82" fmla="*/ 244 w 631"/>
              <a:gd name="T83" fmla="*/ 312 h 1206"/>
              <a:gd name="T84" fmla="*/ 457 w 631"/>
              <a:gd name="T85" fmla="*/ 341 h 1206"/>
              <a:gd name="T86" fmla="*/ 416 w 631"/>
              <a:gd name="T87" fmla="*/ 758 h 1206"/>
              <a:gd name="T88" fmla="*/ 460 w 631"/>
              <a:gd name="T89" fmla="*/ 770 h 1206"/>
              <a:gd name="T90" fmla="*/ 194 w 631"/>
              <a:gd name="T91" fmla="*/ 797 h 1206"/>
              <a:gd name="T92" fmla="*/ 195 w 631"/>
              <a:gd name="T93" fmla="*/ 838 h 1206"/>
              <a:gd name="T94" fmla="*/ 216 w 631"/>
              <a:gd name="T95" fmla="*/ 841 h 1206"/>
              <a:gd name="T96" fmla="*/ 214 w 631"/>
              <a:gd name="T97" fmla="*/ 746 h 1206"/>
              <a:gd name="T98" fmla="*/ 194 w 631"/>
              <a:gd name="T99" fmla="*/ 797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1" h="1206">
                <a:moveTo>
                  <a:pt x="299" y="913"/>
                </a:moveTo>
                <a:cubicBezTo>
                  <a:pt x="317" y="915"/>
                  <a:pt x="335" y="917"/>
                  <a:pt x="354" y="918"/>
                </a:cubicBezTo>
                <a:cubicBezTo>
                  <a:pt x="371" y="919"/>
                  <a:pt x="388" y="920"/>
                  <a:pt x="405" y="921"/>
                </a:cubicBezTo>
                <a:cubicBezTo>
                  <a:pt x="420" y="923"/>
                  <a:pt x="429" y="926"/>
                  <a:pt x="424" y="945"/>
                </a:cubicBezTo>
                <a:cubicBezTo>
                  <a:pt x="422" y="955"/>
                  <a:pt x="426" y="968"/>
                  <a:pt x="430" y="978"/>
                </a:cubicBezTo>
                <a:cubicBezTo>
                  <a:pt x="439" y="1005"/>
                  <a:pt x="451" y="1032"/>
                  <a:pt x="460" y="1060"/>
                </a:cubicBezTo>
                <a:cubicBezTo>
                  <a:pt x="461" y="1065"/>
                  <a:pt x="456" y="1074"/>
                  <a:pt x="452" y="1077"/>
                </a:cubicBezTo>
                <a:cubicBezTo>
                  <a:pt x="431" y="1090"/>
                  <a:pt x="427" y="1105"/>
                  <a:pt x="441" y="1123"/>
                </a:cubicBezTo>
                <a:cubicBezTo>
                  <a:pt x="444" y="1127"/>
                  <a:pt x="452" y="1128"/>
                  <a:pt x="458" y="1129"/>
                </a:cubicBezTo>
                <a:cubicBezTo>
                  <a:pt x="477" y="1133"/>
                  <a:pt x="496" y="1135"/>
                  <a:pt x="513" y="1142"/>
                </a:cubicBezTo>
                <a:cubicBezTo>
                  <a:pt x="522" y="1145"/>
                  <a:pt x="531" y="1158"/>
                  <a:pt x="532" y="1167"/>
                </a:cubicBezTo>
                <a:cubicBezTo>
                  <a:pt x="532" y="1174"/>
                  <a:pt x="523" y="1187"/>
                  <a:pt x="515" y="1191"/>
                </a:cubicBezTo>
                <a:cubicBezTo>
                  <a:pt x="483" y="1206"/>
                  <a:pt x="449" y="1205"/>
                  <a:pt x="416" y="1191"/>
                </a:cubicBezTo>
                <a:cubicBezTo>
                  <a:pt x="401" y="1185"/>
                  <a:pt x="400" y="1171"/>
                  <a:pt x="402" y="1155"/>
                </a:cubicBezTo>
                <a:cubicBezTo>
                  <a:pt x="404" y="1142"/>
                  <a:pt x="403" y="1128"/>
                  <a:pt x="402" y="1114"/>
                </a:cubicBezTo>
                <a:cubicBezTo>
                  <a:pt x="402" y="1110"/>
                  <a:pt x="399" y="1103"/>
                  <a:pt x="396" y="1103"/>
                </a:cubicBezTo>
                <a:cubicBezTo>
                  <a:pt x="364" y="1097"/>
                  <a:pt x="363" y="1066"/>
                  <a:pt x="348" y="1047"/>
                </a:cubicBezTo>
                <a:cubicBezTo>
                  <a:pt x="342" y="1040"/>
                  <a:pt x="337" y="1032"/>
                  <a:pt x="329" y="1020"/>
                </a:cubicBezTo>
                <a:cubicBezTo>
                  <a:pt x="321" y="1039"/>
                  <a:pt x="314" y="1052"/>
                  <a:pt x="309" y="1067"/>
                </a:cubicBezTo>
                <a:cubicBezTo>
                  <a:pt x="304" y="1083"/>
                  <a:pt x="295" y="1089"/>
                  <a:pt x="279" y="1081"/>
                </a:cubicBezTo>
                <a:cubicBezTo>
                  <a:pt x="264" y="1074"/>
                  <a:pt x="257" y="1079"/>
                  <a:pt x="257" y="1096"/>
                </a:cubicBezTo>
                <a:cubicBezTo>
                  <a:pt x="257" y="1119"/>
                  <a:pt x="258" y="1142"/>
                  <a:pt x="256" y="1165"/>
                </a:cubicBezTo>
                <a:cubicBezTo>
                  <a:pt x="256" y="1173"/>
                  <a:pt x="250" y="1182"/>
                  <a:pt x="244" y="1187"/>
                </a:cubicBezTo>
                <a:cubicBezTo>
                  <a:pt x="224" y="1205"/>
                  <a:pt x="164" y="1206"/>
                  <a:pt x="143" y="1190"/>
                </a:cubicBezTo>
                <a:cubicBezTo>
                  <a:pt x="123" y="1175"/>
                  <a:pt x="123" y="1152"/>
                  <a:pt x="145" y="1142"/>
                </a:cubicBezTo>
                <a:cubicBezTo>
                  <a:pt x="162" y="1135"/>
                  <a:pt x="181" y="1129"/>
                  <a:pt x="199" y="1129"/>
                </a:cubicBezTo>
                <a:cubicBezTo>
                  <a:pt x="218" y="1129"/>
                  <a:pt x="226" y="1123"/>
                  <a:pt x="227" y="1105"/>
                </a:cubicBezTo>
                <a:cubicBezTo>
                  <a:pt x="228" y="1098"/>
                  <a:pt x="231" y="1090"/>
                  <a:pt x="230" y="1083"/>
                </a:cubicBezTo>
                <a:cubicBezTo>
                  <a:pt x="228" y="1076"/>
                  <a:pt x="223" y="1065"/>
                  <a:pt x="217" y="1063"/>
                </a:cubicBezTo>
                <a:cubicBezTo>
                  <a:pt x="202" y="1056"/>
                  <a:pt x="198" y="1046"/>
                  <a:pt x="202" y="1031"/>
                </a:cubicBezTo>
                <a:cubicBezTo>
                  <a:pt x="211" y="1002"/>
                  <a:pt x="219" y="974"/>
                  <a:pt x="226" y="944"/>
                </a:cubicBezTo>
                <a:cubicBezTo>
                  <a:pt x="229" y="934"/>
                  <a:pt x="227" y="923"/>
                  <a:pt x="225" y="911"/>
                </a:cubicBezTo>
                <a:cubicBezTo>
                  <a:pt x="221" y="926"/>
                  <a:pt x="214" y="934"/>
                  <a:pt x="196" y="934"/>
                </a:cubicBezTo>
                <a:cubicBezTo>
                  <a:pt x="183" y="933"/>
                  <a:pt x="169" y="940"/>
                  <a:pt x="160" y="923"/>
                </a:cubicBezTo>
                <a:cubicBezTo>
                  <a:pt x="159" y="920"/>
                  <a:pt x="154" y="918"/>
                  <a:pt x="150" y="916"/>
                </a:cubicBezTo>
                <a:cubicBezTo>
                  <a:pt x="132" y="903"/>
                  <a:pt x="131" y="886"/>
                  <a:pt x="147" y="872"/>
                </a:cubicBezTo>
                <a:cubicBezTo>
                  <a:pt x="167" y="855"/>
                  <a:pt x="180" y="837"/>
                  <a:pt x="175" y="809"/>
                </a:cubicBezTo>
                <a:cubicBezTo>
                  <a:pt x="173" y="791"/>
                  <a:pt x="173" y="772"/>
                  <a:pt x="175" y="753"/>
                </a:cubicBezTo>
                <a:cubicBezTo>
                  <a:pt x="178" y="730"/>
                  <a:pt x="167" y="717"/>
                  <a:pt x="149" y="707"/>
                </a:cubicBezTo>
                <a:cubicBezTo>
                  <a:pt x="141" y="702"/>
                  <a:pt x="135" y="696"/>
                  <a:pt x="126" y="689"/>
                </a:cubicBezTo>
                <a:cubicBezTo>
                  <a:pt x="153" y="661"/>
                  <a:pt x="177" y="634"/>
                  <a:pt x="203" y="609"/>
                </a:cubicBezTo>
                <a:cubicBezTo>
                  <a:pt x="206" y="606"/>
                  <a:pt x="218" y="608"/>
                  <a:pt x="223" y="611"/>
                </a:cubicBezTo>
                <a:cubicBezTo>
                  <a:pt x="244" y="622"/>
                  <a:pt x="263" y="636"/>
                  <a:pt x="285" y="647"/>
                </a:cubicBezTo>
                <a:cubicBezTo>
                  <a:pt x="301" y="655"/>
                  <a:pt x="306" y="651"/>
                  <a:pt x="307" y="633"/>
                </a:cubicBezTo>
                <a:cubicBezTo>
                  <a:pt x="309" y="593"/>
                  <a:pt x="309" y="593"/>
                  <a:pt x="270" y="589"/>
                </a:cubicBezTo>
                <a:cubicBezTo>
                  <a:pt x="216" y="582"/>
                  <a:pt x="170" y="557"/>
                  <a:pt x="128" y="523"/>
                </a:cubicBezTo>
                <a:cubicBezTo>
                  <a:pt x="122" y="517"/>
                  <a:pt x="111" y="514"/>
                  <a:pt x="102" y="515"/>
                </a:cubicBezTo>
                <a:cubicBezTo>
                  <a:pt x="85" y="516"/>
                  <a:pt x="69" y="517"/>
                  <a:pt x="57" y="501"/>
                </a:cubicBezTo>
                <a:cubicBezTo>
                  <a:pt x="45" y="485"/>
                  <a:pt x="48" y="470"/>
                  <a:pt x="56" y="453"/>
                </a:cubicBezTo>
                <a:cubicBezTo>
                  <a:pt x="60" y="443"/>
                  <a:pt x="58" y="427"/>
                  <a:pt x="54" y="416"/>
                </a:cubicBezTo>
                <a:cubicBezTo>
                  <a:pt x="0" y="279"/>
                  <a:pt x="58" y="127"/>
                  <a:pt x="187" y="59"/>
                </a:cubicBezTo>
                <a:cubicBezTo>
                  <a:pt x="201" y="52"/>
                  <a:pt x="216" y="47"/>
                  <a:pt x="221" y="27"/>
                </a:cubicBezTo>
                <a:cubicBezTo>
                  <a:pt x="225" y="11"/>
                  <a:pt x="263" y="0"/>
                  <a:pt x="279" y="13"/>
                </a:cubicBezTo>
                <a:cubicBezTo>
                  <a:pt x="301" y="29"/>
                  <a:pt x="325" y="26"/>
                  <a:pt x="347" y="29"/>
                </a:cubicBezTo>
                <a:cubicBezTo>
                  <a:pt x="410" y="37"/>
                  <a:pt x="465" y="60"/>
                  <a:pt x="512" y="103"/>
                </a:cubicBezTo>
                <a:cubicBezTo>
                  <a:pt x="546" y="135"/>
                  <a:pt x="570" y="175"/>
                  <a:pt x="586" y="219"/>
                </a:cubicBezTo>
                <a:cubicBezTo>
                  <a:pt x="602" y="267"/>
                  <a:pt x="603" y="315"/>
                  <a:pt x="596" y="365"/>
                </a:cubicBezTo>
                <a:cubicBezTo>
                  <a:pt x="594" y="377"/>
                  <a:pt x="596" y="386"/>
                  <a:pt x="609" y="392"/>
                </a:cubicBezTo>
                <a:cubicBezTo>
                  <a:pt x="626" y="399"/>
                  <a:pt x="631" y="417"/>
                  <a:pt x="625" y="434"/>
                </a:cubicBezTo>
                <a:cubicBezTo>
                  <a:pt x="619" y="448"/>
                  <a:pt x="601" y="459"/>
                  <a:pt x="585" y="453"/>
                </a:cubicBezTo>
                <a:cubicBezTo>
                  <a:pt x="571" y="449"/>
                  <a:pt x="564" y="451"/>
                  <a:pt x="555" y="465"/>
                </a:cubicBezTo>
                <a:cubicBezTo>
                  <a:pt x="523" y="513"/>
                  <a:pt x="481" y="550"/>
                  <a:pt x="428" y="572"/>
                </a:cubicBezTo>
                <a:cubicBezTo>
                  <a:pt x="408" y="580"/>
                  <a:pt x="385" y="582"/>
                  <a:pt x="365" y="589"/>
                </a:cubicBezTo>
                <a:cubicBezTo>
                  <a:pt x="357" y="592"/>
                  <a:pt x="345" y="600"/>
                  <a:pt x="344" y="606"/>
                </a:cubicBezTo>
                <a:cubicBezTo>
                  <a:pt x="343" y="621"/>
                  <a:pt x="348" y="636"/>
                  <a:pt x="351" y="651"/>
                </a:cubicBezTo>
                <a:cubicBezTo>
                  <a:pt x="352" y="652"/>
                  <a:pt x="364" y="653"/>
                  <a:pt x="369" y="650"/>
                </a:cubicBezTo>
                <a:cubicBezTo>
                  <a:pt x="385" y="642"/>
                  <a:pt x="399" y="633"/>
                  <a:pt x="414" y="624"/>
                </a:cubicBezTo>
                <a:cubicBezTo>
                  <a:pt x="434" y="612"/>
                  <a:pt x="453" y="615"/>
                  <a:pt x="466" y="634"/>
                </a:cubicBezTo>
                <a:cubicBezTo>
                  <a:pt x="482" y="658"/>
                  <a:pt x="497" y="682"/>
                  <a:pt x="514" y="706"/>
                </a:cubicBezTo>
                <a:cubicBezTo>
                  <a:pt x="522" y="719"/>
                  <a:pt x="522" y="728"/>
                  <a:pt x="508" y="735"/>
                </a:cubicBezTo>
                <a:cubicBezTo>
                  <a:pt x="488" y="745"/>
                  <a:pt x="480" y="760"/>
                  <a:pt x="482" y="782"/>
                </a:cubicBezTo>
                <a:cubicBezTo>
                  <a:pt x="484" y="796"/>
                  <a:pt x="482" y="811"/>
                  <a:pt x="480" y="826"/>
                </a:cubicBezTo>
                <a:cubicBezTo>
                  <a:pt x="478" y="849"/>
                  <a:pt x="489" y="864"/>
                  <a:pt x="507" y="875"/>
                </a:cubicBezTo>
                <a:cubicBezTo>
                  <a:pt x="523" y="885"/>
                  <a:pt x="523" y="895"/>
                  <a:pt x="512" y="908"/>
                </a:cubicBezTo>
                <a:cubicBezTo>
                  <a:pt x="504" y="917"/>
                  <a:pt x="497" y="926"/>
                  <a:pt x="489" y="935"/>
                </a:cubicBezTo>
                <a:cubicBezTo>
                  <a:pt x="477" y="949"/>
                  <a:pt x="442" y="943"/>
                  <a:pt x="434" y="924"/>
                </a:cubicBezTo>
                <a:cubicBezTo>
                  <a:pt x="428" y="906"/>
                  <a:pt x="416" y="904"/>
                  <a:pt x="400" y="904"/>
                </a:cubicBezTo>
                <a:cubicBezTo>
                  <a:pt x="372" y="905"/>
                  <a:pt x="345" y="904"/>
                  <a:pt x="317" y="904"/>
                </a:cubicBezTo>
                <a:cubicBezTo>
                  <a:pt x="311" y="904"/>
                  <a:pt x="305" y="906"/>
                  <a:pt x="299" y="907"/>
                </a:cubicBezTo>
                <a:cubicBezTo>
                  <a:pt x="299" y="909"/>
                  <a:pt x="299" y="911"/>
                  <a:pt x="299" y="913"/>
                </a:cubicBezTo>
                <a:close/>
                <a:moveTo>
                  <a:pt x="457" y="341"/>
                </a:moveTo>
                <a:cubicBezTo>
                  <a:pt x="458" y="338"/>
                  <a:pt x="459" y="334"/>
                  <a:pt x="460" y="331"/>
                </a:cubicBezTo>
                <a:cubicBezTo>
                  <a:pt x="435" y="316"/>
                  <a:pt x="412" y="295"/>
                  <a:pt x="386" y="289"/>
                </a:cubicBezTo>
                <a:cubicBezTo>
                  <a:pt x="337" y="279"/>
                  <a:pt x="287" y="282"/>
                  <a:pt x="244" y="312"/>
                </a:cubicBezTo>
                <a:cubicBezTo>
                  <a:pt x="218" y="329"/>
                  <a:pt x="191" y="344"/>
                  <a:pt x="174" y="374"/>
                </a:cubicBezTo>
                <a:cubicBezTo>
                  <a:pt x="265" y="333"/>
                  <a:pt x="359" y="315"/>
                  <a:pt x="457" y="341"/>
                </a:cubicBezTo>
                <a:close/>
                <a:moveTo>
                  <a:pt x="423" y="753"/>
                </a:moveTo>
                <a:cubicBezTo>
                  <a:pt x="421" y="755"/>
                  <a:pt x="418" y="756"/>
                  <a:pt x="416" y="758"/>
                </a:cubicBezTo>
                <a:cubicBezTo>
                  <a:pt x="420" y="795"/>
                  <a:pt x="424" y="832"/>
                  <a:pt x="429" y="871"/>
                </a:cubicBezTo>
                <a:cubicBezTo>
                  <a:pt x="460" y="852"/>
                  <a:pt x="471" y="810"/>
                  <a:pt x="460" y="770"/>
                </a:cubicBezTo>
                <a:cubicBezTo>
                  <a:pt x="446" y="772"/>
                  <a:pt x="429" y="778"/>
                  <a:pt x="423" y="753"/>
                </a:cubicBezTo>
                <a:close/>
                <a:moveTo>
                  <a:pt x="194" y="797"/>
                </a:moveTo>
                <a:cubicBezTo>
                  <a:pt x="194" y="797"/>
                  <a:pt x="194" y="797"/>
                  <a:pt x="194" y="797"/>
                </a:cubicBezTo>
                <a:cubicBezTo>
                  <a:pt x="194" y="811"/>
                  <a:pt x="193" y="825"/>
                  <a:pt x="195" y="838"/>
                </a:cubicBezTo>
                <a:cubicBezTo>
                  <a:pt x="195" y="843"/>
                  <a:pt x="202" y="847"/>
                  <a:pt x="207" y="852"/>
                </a:cubicBezTo>
                <a:cubicBezTo>
                  <a:pt x="210" y="848"/>
                  <a:pt x="216" y="845"/>
                  <a:pt x="216" y="841"/>
                </a:cubicBezTo>
                <a:cubicBezTo>
                  <a:pt x="221" y="817"/>
                  <a:pt x="225" y="793"/>
                  <a:pt x="228" y="769"/>
                </a:cubicBezTo>
                <a:cubicBezTo>
                  <a:pt x="229" y="759"/>
                  <a:pt x="232" y="747"/>
                  <a:pt x="214" y="746"/>
                </a:cubicBezTo>
                <a:cubicBezTo>
                  <a:pt x="199" y="746"/>
                  <a:pt x="192" y="751"/>
                  <a:pt x="194" y="767"/>
                </a:cubicBezTo>
                <a:cubicBezTo>
                  <a:pt x="194" y="777"/>
                  <a:pt x="194" y="787"/>
                  <a:pt x="194" y="797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D09CCC99-1FFC-424C-80F6-717D61D004F6}"/>
              </a:ext>
            </a:extLst>
          </p:cNvPr>
          <p:cNvSpPr>
            <a:spLocks noEditPoints="1"/>
          </p:cNvSpPr>
          <p:nvPr/>
        </p:nvSpPr>
        <p:spPr bwMode="auto">
          <a:xfrm>
            <a:off x="10461760" y="909759"/>
            <a:ext cx="1052851" cy="1757333"/>
          </a:xfrm>
          <a:custGeom>
            <a:avLst/>
            <a:gdLst>
              <a:gd name="T0" fmla="*/ 469 w 745"/>
              <a:gd name="T1" fmla="*/ 69 h 1246"/>
              <a:gd name="T2" fmla="*/ 554 w 745"/>
              <a:gd name="T3" fmla="*/ 79 h 1246"/>
              <a:gd name="T4" fmla="*/ 533 w 745"/>
              <a:gd name="T5" fmla="*/ 105 h 1246"/>
              <a:gd name="T6" fmla="*/ 592 w 745"/>
              <a:gd name="T7" fmla="*/ 356 h 1246"/>
              <a:gd name="T8" fmla="*/ 313 w 745"/>
              <a:gd name="T9" fmla="*/ 619 h 1246"/>
              <a:gd name="T10" fmla="*/ 293 w 745"/>
              <a:gd name="T11" fmla="*/ 671 h 1246"/>
              <a:gd name="T12" fmla="*/ 388 w 745"/>
              <a:gd name="T13" fmla="*/ 690 h 1246"/>
              <a:gd name="T14" fmla="*/ 490 w 745"/>
              <a:gd name="T15" fmla="*/ 617 h 1246"/>
              <a:gd name="T16" fmla="*/ 587 w 745"/>
              <a:gd name="T17" fmla="*/ 512 h 1246"/>
              <a:gd name="T18" fmla="*/ 592 w 745"/>
              <a:gd name="T19" fmla="*/ 452 h 1246"/>
              <a:gd name="T20" fmla="*/ 623 w 745"/>
              <a:gd name="T21" fmla="*/ 386 h 1246"/>
              <a:gd name="T22" fmla="*/ 671 w 745"/>
              <a:gd name="T23" fmla="*/ 410 h 1246"/>
              <a:gd name="T24" fmla="*/ 735 w 745"/>
              <a:gd name="T25" fmla="*/ 471 h 1246"/>
              <a:gd name="T26" fmla="*/ 722 w 745"/>
              <a:gd name="T27" fmla="*/ 507 h 1246"/>
              <a:gd name="T28" fmla="*/ 630 w 745"/>
              <a:gd name="T29" fmla="*/ 515 h 1246"/>
              <a:gd name="T30" fmla="*/ 529 w 745"/>
              <a:gd name="T31" fmla="*/ 612 h 1246"/>
              <a:gd name="T32" fmla="*/ 531 w 745"/>
              <a:gd name="T33" fmla="*/ 657 h 1246"/>
              <a:gd name="T34" fmla="*/ 369 w 745"/>
              <a:gd name="T35" fmla="*/ 792 h 1246"/>
              <a:gd name="T36" fmla="*/ 398 w 745"/>
              <a:gd name="T37" fmla="*/ 989 h 1246"/>
              <a:gd name="T38" fmla="*/ 395 w 745"/>
              <a:gd name="T39" fmla="*/ 1056 h 1246"/>
              <a:gd name="T40" fmla="*/ 408 w 745"/>
              <a:gd name="T41" fmla="*/ 1100 h 1246"/>
              <a:gd name="T42" fmla="*/ 491 w 745"/>
              <a:gd name="T43" fmla="*/ 1177 h 1246"/>
              <a:gd name="T44" fmla="*/ 383 w 745"/>
              <a:gd name="T45" fmla="*/ 1229 h 1246"/>
              <a:gd name="T46" fmla="*/ 410 w 745"/>
              <a:gd name="T47" fmla="*/ 1155 h 1246"/>
              <a:gd name="T48" fmla="*/ 374 w 745"/>
              <a:gd name="T49" fmla="*/ 1104 h 1246"/>
              <a:gd name="T50" fmla="*/ 291 w 745"/>
              <a:gd name="T51" fmla="*/ 1061 h 1246"/>
              <a:gd name="T52" fmla="*/ 329 w 745"/>
              <a:gd name="T53" fmla="*/ 1133 h 1246"/>
              <a:gd name="T54" fmla="*/ 333 w 745"/>
              <a:gd name="T55" fmla="*/ 1206 h 1246"/>
              <a:gd name="T56" fmla="*/ 233 w 745"/>
              <a:gd name="T57" fmla="*/ 1200 h 1246"/>
              <a:gd name="T58" fmla="*/ 271 w 745"/>
              <a:gd name="T59" fmla="*/ 1143 h 1246"/>
              <a:gd name="T60" fmla="*/ 231 w 745"/>
              <a:gd name="T61" fmla="*/ 1063 h 1246"/>
              <a:gd name="T62" fmla="*/ 189 w 745"/>
              <a:gd name="T63" fmla="*/ 900 h 1246"/>
              <a:gd name="T64" fmla="*/ 157 w 745"/>
              <a:gd name="T65" fmla="*/ 790 h 1246"/>
              <a:gd name="T66" fmla="*/ 186 w 745"/>
              <a:gd name="T67" fmla="*/ 683 h 1246"/>
              <a:gd name="T68" fmla="*/ 146 w 745"/>
              <a:gd name="T69" fmla="*/ 574 h 1246"/>
              <a:gd name="T70" fmla="*/ 15 w 745"/>
              <a:gd name="T71" fmla="*/ 272 h 1246"/>
              <a:gd name="T72" fmla="*/ 340 w 745"/>
              <a:gd name="T73" fmla="*/ 38 h 1246"/>
              <a:gd name="T74" fmla="*/ 353 w 745"/>
              <a:gd name="T75" fmla="*/ 0 h 1246"/>
              <a:gd name="T76" fmla="*/ 410 w 745"/>
              <a:gd name="T77" fmla="*/ 27 h 1246"/>
              <a:gd name="T78" fmla="*/ 512 w 745"/>
              <a:gd name="T79" fmla="*/ 25 h 1246"/>
              <a:gd name="T80" fmla="*/ 486 w 745"/>
              <a:gd name="T81" fmla="*/ 328 h 1246"/>
              <a:gd name="T82" fmla="*/ 163 w 745"/>
              <a:gd name="T83" fmla="*/ 485 h 1246"/>
              <a:gd name="T84" fmla="*/ 486 w 745"/>
              <a:gd name="T85" fmla="*/ 328 h 1246"/>
              <a:gd name="T86" fmla="*/ 255 w 745"/>
              <a:gd name="T87" fmla="*/ 633 h 1246"/>
              <a:gd name="T88" fmla="*/ 233 w 745"/>
              <a:gd name="T89" fmla="*/ 616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45" h="1246">
                <a:moveTo>
                  <a:pt x="517" y="34"/>
                </a:moveTo>
                <a:cubicBezTo>
                  <a:pt x="501" y="46"/>
                  <a:pt x="485" y="58"/>
                  <a:pt x="469" y="69"/>
                </a:cubicBezTo>
                <a:cubicBezTo>
                  <a:pt x="471" y="73"/>
                  <a:pt x="473" y="76"/>
                  <a:pt x="475" y="79"/>
                </a:cubicBezTo>
                <a:cubicBezTo>
                  <a:pt x="501" y="79"/>
                  <a:pt x="528" y="79"/>
                  <a:pt x="554" y="79"/>
                </a:cubicBezTo>
                <a:cubicBezTo>
                  <a:pt x="555" y="82"/>
                  <a:pt x="556" y="84"/>
                  <a:pt x="557" y="87"/>
                </a:cubicBezTo>
                <a:cubicBezTo>
                  <a:pt x="549" y="93"/>
                  <a:pt x="542" y="100"/>
                  <a:pt x="533" y="105"/>
                </a:cubicBezTo>
                <a:cubicBezTo>
                  <a:pt x="514" y="115"/>
                  <a:pt x="512" y="123"/>
                  <a:pt x="525" y="139"/>
                </a:cubicBezTo>
                <a:cubicBezTo>
                  <a:pt x="580" y="201"/>
                  <a:pt x="599" y="275"/>
                  <a:pt x="592" y="356"/>
                </a:cubicBezTo>
                <a:cubicBezTo>
                  <a:pt x="583" y="476"/>
                  <a:pt x="490" y="583"/>
                  <a:pt x="374" y="609"/>
                </a:cubicBezTo>
                <a:cubicBezTo>
                  <a:pt x="354" y="613"/>
                  <a:pt x="334" y="616"/>
                  <a:pt x="313" y="619"/>
                </a:cubicBezTo>
                <a:cubicBezTo>
                  <a:pt x="303" y="620"/>
                  <a:pt x="298" y="624"/>
                  <a:pt x="297" y="635"/>
                </a:cubicBezTo>
                <a:cubicBezTo>
                  <a:pt x="297" y="647"/>
                  <a:pt x="296" y="659"/>
                  <a:pt x="293" y="671"/>
                </a:cubicBezTo>
                <a:cubicBezTo>
                  <a:pt x="288" y="688"/>
                  <a:pt x="294" y="696"/>
                  <a:pt x="309" y="703"/>
                </a:cubicBezTo>
                <a:cubicBezTo>
                  <a:pt x="338" y="715"/>
                  <a:pt x="364" y="708"/>
                  <a:pt x="388" y="690"/>
                </a:cubicBezTo>
                <a:cubicBezTo>
                  <a:pt x="411" y="672"/>
                  <a:pt x="432" y="652"/>
                  <a:pt x="455" y="635"/>
                </a:cubicBezTo>
                <a:cubicBezTo>
                  <a:pt x="466" y="627"/>
                  <a:pt x="478" y="623"/>
                  <a:pt x="490" y="617"/>
                </a:cubicBezTo>
                <a:cubicBezTo>
                  <a:pt x="494" y="614"/>
                  <a:pt x="500" y="612"/>
                  <a:pt x="503" y="608"/>
                </a:cubicBezTo>
                <a:cubicBezTo>
                  <a:pt x="531" y="576"/>
                  <a:pt x="559" y="544"/>
                  <a:pt x="587" y="512"/>
                </a:cubicBezTo>
                <a:cubicBezTo>
                  <a:pt x="596" y="502"/>
                  <a:pt x="600" y="492"/>
                  <a:pt x="591" y="478"/>
                </a:cubicBezTo>
                <a:cubicBezTo>
                  <a:pt x="587" y="473"/>
                  <a:pt x="590" y="461"/>
                  <a:pt x="592" y="452"/>
                </a:cubicBezTo>
                <a:cubicBezTo>
                  <a:pt x="597" y="436"/>
                  <a:pt x="603" y="419"/>
                  <a:pt x="610" y="403"/>
                </a:cubicBezTo>
                <a:cubicBezTo>
                  <a:pt x="612" y="396"/>
                  <a:pt x="617" y="389"/>
                  <a:pt x="623" y="386"/>
                </a:cubicBezTo>
                <a:cubicBezTo>
                  <a:pt x="626" y="384"/>
                  <a:pt x="635" y="391"/>
                  <a:pt x="638" y="397"/>
                </a:cubicBezTo>
                <a:cubicBezTo>
                  <a:pt x="646" y="411"/>
                  <a:pt x="658" y="412"/>
                  <a:pt x="671" y="410"/>
                </a:cubicBezTo>
                <a:cubicBezTo>
                  <a:pt x="702" y="407"/>
                  <a:pt x="724" y="426"/>
                  <a:pt x="726" y="457"/>
                </a:cubicBezTo>
                <a:cubicBezTo>
                  <a:pt x="726" y="462"/>
                  <a:pt x="732" y="466"/>
                  <a:pt x="735" y="471"/>
                </a:cubicBezTo>
                <a:cubicBezTo>
                  <a:pt x="738" y="478"/>
                  <a:pt x="745" y="488"/>
                  <a:pt x="743" y="494"/>
                </a:cubicBezTo>
                <a:cubicBezTo>
                  <a:pt x="740" y="500"/>
                  <a:pt x="729" y="504"/>
                  <a:pt x="722" y="507"/>
                </a:cubicBezTo>
                <a:cubicBezTo>
                  <a:pt x="718" y="509"/>
                  <a:pt x="712" y="505"/>
                  <a:pt x="710" y="507"/>
                </a:cubicBezTo>
                <a:cubicBezTo>
                  <a:pt x="686" y="533"/>
                  <a:pt x="657" y="516"/>
                  <a:pt x="630" y="515"/>
                </a:cubicBezTo>
                <a:cubicBezTo>
                  <a:pt x="624" y="515"/>
                  <a:pt x="616" y="518"/>
                  <a:pt x="611" y="523"/>
                </a:cubicBezTo>
                <a:cubicBezTo>
                  <a:pt x="583" y="552"/>
                  <a:pt x="556" y="582"/>
                  <a:pt x="529" y="612"/>
                </a:cubicBezTo>
                <a:cubicBezTo>
                  <a:pt x="523" y="618"/>
                  <a:pt x="516" y="627"/>
                  <a:pt x="530" y="632"/>
                </a:cubicBezTo>
                <a:cubicBezTo>
                  <a:pt x="552" y="639"/>
                  <a:pt x="540" y="649"/>
                  <a:pt x="531" y="657"/>
                </a:cubicBezTo>
                <a:cubicBezTo>
                  <a:pt x="505" y="680"/>
                  <a:pt x="477" y="702"/>
                  <a:pt x="450" y="725"/>
                </a:cubicBezTo>
                <a:cubicBezTo>
                  <a:pt x="423" y="747"/>
                  <a:pt x="395" y="768"/>
                  <a:pt x="369" y="792"/>
                </a:cubicBezTo>
                <a:cubicBezTo>
                  <a:pt x="362" y="798"/>
                  <a:pt x="357" y="813"/>
                  <a:pt x="359" y="822"/>
                </a:cubicBezTo>
                <a:cubicBezTo>
                  <a:pt x="370" y="878"/>
                  <a:pt x="384" y="933"/>
                  <a:pt x="398" y="989"/>
                </a:cubicBezTo>
                <a:cubicBezTo>
                  <a:pt x="402" y="1004"/>
                  <a:pt x="404" y="1017"/>
                  <a:pt x="381" y="1019"/>
                </a:cubicBezTo>
                <a:cubicBezTo>
                  <a:pt x="386" y="1033"/>
                  <a:pt x="391" y="1044"/>
                  <a:pt x="395" y="1056"/>
                </a:cubicBezTo>
                <a:cubicBezTo>
                  <a:pt x="399" y="1069"/>
                  <a:pt x="403" y="1082"/>
                  <a:pt x="406" y="1095"/>
                </a:cubicBezTo>
                <a:cubicBezTo>
                  <a:pt x="407" y="1097"/>
                  <a:pt x="407" y="1100"/>
                  <a:pt x="408" y="1100"/>
                </a:cubicBezTo>
                <a:cubicBezTo>
                  <a:pt x="427" y="1113"/>
                  <a:pt x="445" y="1128"/>
                  <a:pt x="466" y="1136"/>
                </a:cubicBezTo>
                <a:cubicBezTo>
                  <a:pt x="486" y="1144"/>
                  <a:pt x="500" y="1158"/>
                  <a:pt x="491" y="1177"/>
                </a:cubicBezTo>
                <a:cubicBezTo>
                  <a:pt x="478" y="1205"/>
                  <a:pt x="461" y="1230"/>
                  <a:pt x="428" y="1240"/>
                </a:cubicBezTo>
                <a:cubicBezTo>
                  <a:pt x="409" y="1246"/>
                  <a:pt x="393" y="1242"/>
                  <a:pt x="383" y="1229"/>
                </a:cubicBezTo>
                <a:cubicBezTo>
                  <a:pt x="372" y="1216"/>
                  <a:pt x="371" y="1198"/>
                  <a:pt x="384" y="1183"/>
                </a:cubicBezTo>
                <a:cubicBezTo>
                  <a:pt x="393" y="1174"/>
                  <a:pt x="400" y="1164"/>
                  <a:pt x="410" y="1155"/>
                </a:cubicBezTo>
                <a:cubicBezTo>
                  <a:pt x="422" y="1145"/>
                  <a:pt x="426" y="1137"/>
                  <a:pt x="409" y="1127"/>
                </a:cubicBezTo>
                <a:cubicBezTo>
                  <a:pt x="396" y="1121"/>
                  <a:pt x="386" y="1111"/>
                  <a:pt x="374" y="1104"/>
                </a:cubicBezTo>
                <a:cubicBezTo>
                  <a:pt x="366" y="1099"/>
                  <a:pt x="355" y="1095"/>
                  <a:pt x="346" y="1095"/>
                </a:cubicBezTo>
                <a:cubicBezTo>
                  <a:pt x="321" y="1096"/>
                  <a:pt x="297" y="1097"/>
                  <a:pt x="291" y="1061"/>
                </a:cubicBezTo>
                <a:cubicBezTo>
                  <a:pt x="282" y="1087"/>
                  <a:pt x="286" y="1103"/>
                  <a:pt x="304" y="1117"/>
                </a:cubicBezTo>
                <a:cubicBezTo>
                  <a:pt x="311" y="1124"/>
                  <a:pt x="320" y="1129"/>
                  <a:pt x="329" y="1133"/>
                </a:cubicBezTo>
                <a:cubicBezTo>
                  <a:pt x="342" y="1140"/>
                  <a:pt x="359" y="1144"/>
                  <a:pt x="361" y="1163"/>
                </a:cubicBezTo>
                <a:cubicBezTo>
                  <a:pt x="363" y="1184"/>
                  <a:pt x="348" y="1196"/>
                  <a:pt x="333" y="1206"/>
                </a:cubicBezTo>
                <a:cubicBezTo>
                  <a:pt x="312" y="1219"/>
                  <a:pt x="288" y="1228"/>
                  <a:pt x="263" y="1221"/>
                </a:cubicBezTo>
                <a:cubicBezTo>
                  <a:pt x="251" y="1218"/>
                  <a:pt x="237" y="1209"/>
                  <a:pt x="233" y="1200"/>
                </a:cubicBezTo>
                <a:cubicBezTo>
                  <a:pt x="229" y="1191"/>
                  <a:pt x="235" y="1175"/>
                  <a:pt x="242" y="1166"/>
                </a:cubicBezTo>
                <a:cubicBezTo>
                  <a:pt x="249" y="1157"/>
                  <a:pt x="262" y="1152"/>
                  <a:pt x="271" y="1143"/>
                </a:cubicBezTo>
                <a:cubicBezTo>
                  <a:pt x="276" y="1139"/>
                  <a:pt x="282" y="1127"/>
                  <a:pt x="280" y="1124"/>
                </a:cubicBezTo>
                <a:cubicBezTo>
                  <a:pt x="265" y="1102"/>
                  <a:pt x="253" y="1074"/>
                  <a:pt x="231" y="1063"/>
                </a:cubicBezTo>
                <a:cubicBezTo>
                  <a:pt x="177" y="1032"/>
                  <a:pt x="180" y="979"/>
                  <a:pt x="172" y="930"/>
                </a:cubicBezTo>
                <a:cubicBezTo>
                  <a:pt x="171" y="922"/>
                  <a:pt x="182" y="912"/>
                  <a:pt x="189" y="900"/>
                </a:cubicBezTo>
                <a:cubicBezTo>
                  <a:pt x="185" y="897"/>
                  <a:pt x="180" y="892"/>
                  <a:pt x="175" y="887"/>
                </a:cubicBezTo>
                <a:cubicBezTo>
                  <a:pt x="137" y="856"/>
                  <a:pt x="132" y="833"/>
                  <a:pt x="157" y="790"/>
                </a:cubicBezTo>
                <a:cubicBezTo>
                  <a:pt x="166" y="774"/>
                  <a:pt x="176" y="759"/>
                  <a:pt x="187" y="744"/>
                </a:cubicBezTo>
                <a:cubicBezTo>
                  <a:pt x="201" y="723"/>
                  <a:pt x="191" y="703"/>
                  <a:pt x="186" y="683"/>
                </a:cubicBezTo>
                <a:cubicBezTo>
                  <a:pt x="179" y="655"/>
                  <a:pt x="168" y="628"/>
                  <a:pt x="163" y="601"/>
                </a:cubicBezTo>
                <a:cubicBezTo>
                  <a:pt x="160" y="588"/>
                  <a:pt x="156" y="581"/>
                  <a:pt x="146" y="574"/>
                </a:cubicBezTo>
                <a:cubicBezTo>
                  <a:pt x="109" y="550"/>
                  <a:pt x="76" y="520"/>
                  <a:pt x="54" y="482"/>
                </a:cubicBezTo>
                <a:cubicBezTo>
                  <a:pt x="17" y="416"/>
                  <a:pt x="0" y="348"/>
                  <a:pt x="15" y="272"/>
                </a:cubicBezTo>
                <a:cubicBezTo>
                  <a:pt x="27" y="213"/>
                  <a:pt x="53" y="163"/>
                  <a:pt x="94" y="121"/>
                </a:cubicBezTo>
                <a:cubicBezTo>
                  <a:pt x="162" y="52"/>
                  <a:pt x="245" y="28"/>
                  <a:pt x="340" y="38"/>
                </a:cubicBezTo>
                <a:cubicBezTo>
                  <a:pt x="350" y="39"/>
                  <a:pt x="360" y="39"/>
                  <a:pt x="375" y="39"/>
                </a:cubicBezTo>
                <a:cubicBezTo>
                  <a:pt x="367" y="25"/>
                  <a:pt x="361" y="15"/>
                  <a:pt x="353" y="0"/>
                </a:cubicBezTo>
                <a:cubicBezTo>
                  <a:pt x="363" y="3"/>
                  <a:pt x="369" y="4"/>
                  <a:pt x="373" y="6"/>
                </a:cubicBezTo>
                <a:cubicBezTo>
                  <a:pt x="386" y="13"/>
                  <a:pt x="399" y="19"/>
                  <a:pt x="410" y="27"/>
                </a:cubicBezTo>
                <a:cubicBezTo>
                  <a:pt x="432" y="44"/>
                  <a:pt x="454" y="41"/>
                  <a:pt x="478" y="32"/>
                </a:cubicBezTo>
                <a:cubicBezTo>
                  <a:pt x="488" y="28"/>
                  <a:pt x="500" y="27"/>
                  <a:pt x="512" y="25"/>
                </a:cubicBezTo>
                <a:cubicBezTo>
                  <a:pt x="514" y="28"/>
                  <a:pt x="515" y="31"/>
                  <a:pt x="517" y="34"/>
                </a:cubicBezTo>
                <a:close/>
                <a:moveTo>
                  <a:pt x="486" y="328"/>
                </a:moveTo>
                <a:cubicBezTo>
                  <a:pt x="440" y="372"/>
                  <a:pt x="394" y="412"/>
                  <a:pt x="337" y="433"/>
                </a:cubicBezTo>
                <a:cubicBezTo>
                  <a:pt x="280" y="453"/>
                  <a:pt x="221" y="467"/>
                  <a:pt x="163" y="485"/>
                </a:cubicBezTo>
                <a:cubicBezTo>
                  <a:pt x="178" y="541"/>
                  <a:pt x="274" y="600"/>
                  <a:pt x="369" y="575"/>
                </a:cubicBezTo>
                <a:cubicBezTo>
                  <a:pt x="493" y="541"/>
                  <a:pt x="520" y="441"/>
                  <a:pt x="486" y="328"/>
                </a:cubicBezTo>
                <a:close/>
                <a:moveTo>
                  <a:pt x="238" y="669"/>
                </a:moveTo>
                <a:cubicBezTo>
                  <a:pt x="245" y="656"/>
                  <a:pt x="251" y="645"/>
                  <a:pt x="255" y="633"/>
                </a:cubicBezTo>
                <a:cubicBezTo>
                  <a:pt x="257" y="629"/>
                  <a:pt x="254" y="620"/>
                  <a:pt x="251" y="617"/>
                </a:cubicBezTo>
                <a:cubicBezTo>
                  <a:pt x="247" y="614"/>
                  <a:pt x="237" y="613"/>
                  <a:pt x="233" y="616"/>
                </a:cubicBezTo>
                <a:cubicBezTo>
                  <a:pt x="222" y="623"/>
                  <a:pt x="225" y="659"/>
                  <a:pt x="238" y="669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BE25DDD0-D1FD-4670-A8C5-A0CD2D72AD24}"/>
              </a:ext>
            </a:extLst>
          </p:cNvPr>
          <p:cNvSpPr>
            <a:spLocks noEditPoints="1"/>
          </p:cNvSpPr>
          <p:nvPr/>
        </p:nvSpPr>
        <p:spPr bwMode="auto">
          <a:xfrm>
            <a:off x="1198342" y="5552761"/>
            <a:ext cx="854075" cy="787400"/>
          </a:xfrm>
          <a:custGeom>
            <a:avLst/>
            <a:gdLst>
              <a:gd name="T0" fmla="*/ 239 w 984"/>
              <a:gd name="T1" fmla="*/ 708 h 907"/>
              <a:gd name="T2" fmla="*/ 127 w 984"/>
              <a:gd name="T3" fmla="*/ 629 h 907"/>
              <a:gd name="T4" fmla="*/ 31 w 984"/>
              <a:gd name="T5" fmla="*/ 630 h 907"/>
              <a:gd name="T6" fmla="*/ 32 w 984"/>
              <a:gd name="T7" fmla="*/ 529 h 907"/>
              <a:gd name="T8" fmla="*/ 114 w 984"/>
              <a:gd name="T9" fmla="*/ 538 h 907"/>
              <a:gd name="T10" fmla="*/ 154 w 984"/>
              <a:gd name="T11" fmla="*/ 607 h 907"/>
              <a:gd name="T12" fmla="*/ 308 w 984"/>
              <a:gd name="T13" fmla="*/ 637 h 907"/>
              <a:gd name="T14" fmla="*/ 356 w 984"/>
              <a:gd name="T15" fmla="*/ 600 h 907"/>
              <a:gd name="T16" fmla="*/ 423 w 984"/>
              <a:gd name="T17" fmla="*/ 683 h 907"/>
              <a:gd name="T18" fmla="*/ 453 w 984"/>
              <a:gd name="T19" fmla="*/ 618 h 907"/>
              <a:gd name="T20" fmla="*/ 251 w 984"/>
              <a:gd name="T21" fmla="*/ 481 h 907"/>
              <a:gd name="T22" fmla="*/ 197 w 984"/>
              <a:gd name="T23" fmla="*/ 411 h 907"/>
              <a:gd name="T24" fmla="*/ 174 w 984"/>
              <a:gd name="T25" fmla="*/ 369 h 907"/>
              <a:gd name="T26" fmla="*/ 190 w 984"/>
              <a:gd name="T27" fmla="*/ 306 h 907"/>
              <a:gd name="T28" fmla="*/ 117 w 984"/>
              <a:gd name="T29" fmla="*/ 247 h 907"/>
              <a:gd name="T30" fmla="*/ 211 w 984"/>
              <a:gd name="T31" fmla="*/ 201 h 907"/>
              <a:gd name="T32" fmla="*/ 210 w 984"/>
              <a:gd name="T33" fmla="*/ 135 h 907"/>
              <a:gd name="T34" fmla="*/ 285 w 984"/>
              <a:gd name="T35" fmla="*/ 120 h 907"/>
              <a:gd name="T36" fmla="*/ 327 w 984"/>
              <a:gd name="T37" fmla="*/ 87 h 907"/>
              <a:gd name="T38" fmla="*/ 365 w 984"/>
              <a:gd name="T39" fmla="*/ 57 h 907"/>
              <a:gd name="T40" fmla="*/ 419 w 984"/>
              <a:gd name="T41" fmla="*/ 51 h 907"/>
              <a:gd name="T42" fmla="*/ 485 w 984"/>
              <a:gd name="T43" fmla="*/ 13 h 907"/>
              <a:gd name="T44" fmla="*/ 538 w 984"/>
              <a:gd name="T45" fmla="*/ 70 h 907"/>
              <a:gd name="T46" fmla="*/ 595 w 984"/>
              <a:gd name="T47" fmla="*/ 31 h 907"/>
              <a:gd name="T48" fmla="*/ 603 w 984"/>
              <a:gd name="T49" fmla="*/ 76 h 907"/>
              <a:gd name="T50" fmla="*/ 663 w 984"/>
              <a:gd name="T51" fmla="*/ 76 h 907"/>
              <a:gd name="T52" fmla="*/ 678 w 984"/>
              <a:gd name="T53" fmla="*/ 93 h 907"/>
              <a:gd name="T54" fmla="*/ 723 w 984"/>
              <a:gd name="T55" fmla="*/ 153 h 907"/>
              <a:gd name="T56" fmla="*/ 714 w 984"/>
              <a:gd name="T57" fmla="*/ 204 h 907"/>
              <a:gd name="T58" fmla="*/ 692 w 984"/>
              <a:gd name="T59" fmla="*/ 507 h 907"/>
              <a:gd name="T60" fmla="*/ 493 w 984"/>
              <a:gd name="T61" fmla="*/ 621 h 907"/>
              <a:gd name="T62" fmla="*/ 518 w 984"/>
              <a:gd name="T63" fmla="*/ 687 h 907"/>
              <a:gd name="T64" fmla="*/ 737 w 984"/>
              <a:gd name="T65" fmla="*/ 700 h 907"/>
              <a:gd name="T66" fmla="*/ 737 w 984"/>
              <a:gd name="T67" fmla="*/ 751 h 907"/>
              <a:gd name="T68" fmla="*/ 851 w 984"/>
              <a:gd name="T69" fmla="*/ 807 h 907"/>
              <a:gd name="T70" fmla="*/ 892 w 984"/>
              <a:gd name="T71" fmla="*/ 764 h 907"/>
              <a:gd name="T72" fmla="*/ 934 w 984"/>
              <a:gd name="T73" fmla="*/ 760 h 907"/>
              <a:gd name="T74" fmla="*/ 980 w 984"/>
              <a:gd name="T75" fmla="*/ 834 h 907"/>
              <a:gd name="T76" fmla="*/ 918 w 984"/>
              <a:gd name="T77" fmla="*/ 902 h 907"/>
              <a:gd name="T78" fmla="*/ 847 w 984"/>
              <a:gd name="T79" fmla="*/ 836 h 907"/>
              <a:gd name="T80" fmla="*/ 705 w 984"/>
              <a:gd name="T81" fmla="*/ 810 h 907"/>
              <a:gd name="T82" fmla="*/ 600 w 984"/>
              <a:gd name="T83" fmla="*/ 791 h 907"/>
              <a:gd name="T84" fmla="*/ 580 w 984"/>
              <a:gd name="T85" fmla="*/ 864 h 907"/>
              <a:gd name="T86" fmla="*/ 406 w 984"/>
              <a:gd name="T87" fmla="*/ 876 h 907"/>
              <a:gd name="T88" fmla="*/ 397 w 984"/>
              <a:gd name="T89" fmla="*/ 752 h 907"/>
              <a:gd name="T90" fmla="*/ 255 w 984"/>
              <a:gd name="T91" fmla="*/ 718 h 907"/>
              <a:gd name="T92" fmla="*/ 375 w 984"/>
              <a:gd name="T93" fmla="*/ 468 h 907"/>
              <a:gd name="T94" fmla="*/ 510 w 984"/>
              <a:gd name="T95" fmla="*/ 514 h 907"/>
              <a:gd name="T96" fmla="*/ 664 w 984"/>
              <a:gd name="T97" fmla="*/ 385 h 907"/>
              <a:gd name="T98" fmla="*/ 670 w 984"/>
              <a:gd name="T99" fmla="*/ 323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84" h="907">
                <a:moveTo>
                  <a:pt x="238" y="713"/>
                </a:moveTo>
                <a:cubicBezTo>
                  <a:pt x="239" y="709"/>
                  <a:pt x="239" y="708"/>
                  <a:pt x="239" y="708"/>
                </a:cubicBezTo>
                <a:cubicBezTo>
                  <a:pt x="260" y="679"/>
                  <a:pt x="260" y="679"/>
                  <a:pt x="226" y="666"/>
                </a:cubicBezTo>
                <a:cubicBezTo>
                  <a:pt x="193" y="654"/>
                  <a:pt x="160" y="640"/>
                  <a:pt x="127" y="629"/>
                </a:cubicBezTo>
                <a:cubicBezTo>
                  <a:pt x="121" y="626"/>
                  <a:pt x="111" y="629"/>
                  <a:pt x="106" y="633"/>
                </a:cubicBezTo>
                <a:cubicBezTo>
                  <a:pt x="80" y="651"/>
                  <a:pt x="57" y="650"/>
                  <a:pt x="31" y="630"/>
                </a:cubicBezTo>
                <a:cubicBezTo>
                  <a:pt x="17" y="619"/>
                  <a:pt x="3" y="612"/>
                  <a:pt x="1" y="593"/>
                </a:cubicBezTo>
                <a:cubicBezTo>
                  <a:pt x="0" y="575"/>
                  <a:pt x="14" y="530"/>
                  <a:pt x="32" y="529"/>
                </a:cubicBezTo>
                <a:cubicBezTo>
                  <a:pt x="56" y="528"/>
                  <a:pt x="79" y="523"/>
                  <a:pt x="103" y="519"/>
                </a:cubicBezTo>
                <a:cubicBezTo>
                  <a:pt x="106" y="519"/>
                  <a:pt x="113" y="531"/>
                  <a:pt x="114" y="538"/>
                </a:cubicBezTo>
                <a:cubicBezTo>
                  <a:pt x="119" y="555"/>
                  <a:pt x="119" y="574"/>
                  <a:pt x="127" y="589"/>
                </a:cubicBezTo>
                <a:cubicBezTo>
                  <a:pt x="130" y="598"/>
                  <a:pt x="144" y="603"/>
                  <a:pt x="154" y="607"/>
                </a:cubicBezTo>
                <a:cubicBezTo>
                  <a:pt x="189" y="621"/>
                  <a:pt x="225" y="634"/>
                  <a:pt x="260" y="648"/>
                </a:cubicBezTo>
                <a:cubicBezTo>
                  <a:pt x="279" y="655"/>
                  <a:pt x="295" y="654"/>
                  <a:pt x="308" y="637"/>
                </a:cubicBezTo>
                <a:cubicBezTo>
                  <a:pt x="318" y="626"/>
                  <a:pt x="329" y="615"/>
                  <a:pt x="341" y="605"/>
                </a:cubicBezTo>
                <a:cubicBezTo>
                  <a:pt x="345" y="602"/>
                  <a:pt x="352" y="599"/>
                  <a:pt x="356" y="600"/>
                </a:cubicBezTo>
                <a:cubicBezTo>
                  <a:pt x="359" y="601"/>
                  <a:pt x="363" y="609"/>
                  <a:pt x="363" y="613"/>
                </a:cubicBezTo>
                <a:cubicBezTo>
                  <a:pt x="360" y="656"/>
                  <a:pt x="387" y="673"/>
                  <a:pt x="423" y="683"/>
                </a:cubicBezTo>
                <a:cubicBezTo>
                  <a:pt x="434" y="686"/>
                  <a:pt x="439" y="683"/>
                  <a:pt x="442" y="673"/>
                </a:cubicBezTo>
                <a:cubicBezTo>
                  <a:pt x="445" y="654"/>
                  <a:pt x="449" y="636"/>
                  <a:pt x="453" y="618"/>
                </a:cubicBezTo>
                <a:cubicBezTo>
                  <a:pt x="455" y="605"/>
                  <a:pt x="450" y="599"/>
                  <a:pt x="437" y="598"/>
                </a:cubicBezTo>
                <a:cubicBezTo>
                  <a:pt x="358" y="586"/>
                  <a:pt x="295" y="548"/>
                  <a:pt x="251" y="481"/>
                </a:cubicBezTo>
                <a:cubicBezTo>
                  <a:pt x="240" y="464"/>
                  <a:pt x="231" y="445"/>
                  <a:pt x="223" y="426"/>
                </a:cubicBezTo>
                <a:cubicBezTo>
                  <a:pt x="218" y="413"/>
                  <a:pt x="209" y="412"/>
                  <a:pt x="197" y="411"/>
                </a:cubicBezTo>
                <a:cubicBezTo>
                  <a:pt x="183" y="411"/>
                  <a:pt x="169" y="407"/>
                  <a:pt x="155" y="405"/>
                </a:cubicBezTo>
                <a:cubicBezTo>
                  <a:pt x="161" y="393"/>
                  <a:pt x="167" y="380"/>
                  <a:pt x="174" y="369"/>
                </a:cubicBezTo>
                <a:cubicBezTo>
                  <a:pt x="180" y="358"/>
                  <a:pt x="187" y="347"/>
                  <a:pt x="195" y="337"/>
                </a:cubicBezTo>
                <a:cubicBezTo>
                  <a:pt x="207" y="324"/>
                  <a:pt x="202" y="315"/>
                  <a:pt x="190" y="306"/>
                </a:cubicBezTo>
                <a:cubicBezTo>
                  <a:pt x="171" y="293"/>
                  <a:pt x="153" y="280"/>
                  <a:pt x="135" y="266"/>
                </a:cubicBezTo>
                <a:cubicBezTo>
                  <a:pt x="129" y="262"/>
                  <a:pt x="125" y="255"/>
                  <a:pt x="117" y="247"/>
                </a:cubicBezTo>
                <a:cubicBezTo>
                  <a:pt x="145" y="241"/>
                  <a:pt x="170" y="235"/>
                  <a:pt x="194" y="231"/>
                </a:cubicBezTo>
                <a:cubicBezTo>
                  <a:pt x="219" y="226"/>
                  <a:pt x="219" y="224"/>
                  <a:pt x="211" y="201"/>
                </a:cubicBezTo>
                <a:cubicBezTo>
                  <a:pt x="205" y="185"/>
                  <a:pt x="201" y="168"/>
                  <a:pt x="196" y="152"/>
                </a:cubicBezTo>
                <a:cubicBezTo>
                  <a:pt x="192" y="139"/>
                  <a:pt x="198" y="134"/>
                  <a:pt x="210" y="135"/>
                </a:cubicBezTo>
                <a:cubicBezTo>
                  <a:pt x="227" y="136"/>
                  <a:pt x="243" y="137"/>
                  <a:pt x="260" y="140"/>
                </a:cubicBezTo>
                <a:cubicBezTo>
                  <a:pt x="275" y="142"/>
                  <a:pt x="284" y="137"/>
                  <a:pt x="285" y="120"/>
                </a:cubicBezTo>
                <a:cubicBezTo>
                  <a:pt x="285" y="117"/>
                  <a:pt x="286" y="114"/>
                  <a:pt x="286" y="110"/>
                </a:cubicBezTo>
                <a:cubicBezTo>
                  <a:pt x="292" y="80"/>
                  <a:pt x="298" y="77"/>
                  <a:pt x="327" y="87"/>
                </a:cubicBezTo>
                <a:cubicBezTo>
                  <a:pt x="350" y="95"/>
                  <a:pt x="356" y="92"/>
                  <a:pt x="362" y="69"/>
                </a:cubicBezTo>
                <a:cubicBezTo>
                  <a:pt x="363" y="65"/>
                  <a:pt x="363" y="61"/>
                  <a:pt x="365" y="57"/>
                </a:cubicBezTo>
                <a:cubicBezTo>
                  <a:pt x="377" y="28"/>
                  <a:pt x="380" y="18"/>
                  <a:pt x="408" y="42"/>
                </a:cubicBezTo>
                <a:cubicBezTo>
                  <a:pt x="412" y="45"/>
                  <a:pt x="416" y="48"/>
                  <a:pt x="419" y="51"/>
                </a:cubicBezTo>
                <a:cubicBezTo>
                  <a:pt x="437" y="63"/>
                  <a:pt x="445" y="62"/>
                  <a:pt x="458" y="46"/>
                </a:cubicBezTo>
                <a:cubicBezTo>
                  <a:pt x="467" y="35"/>
                  <a:pt x="475" y="24"/>
                  <a:pt x="485" y="13"/>
                </a:cubicBezTo>
                <a:cubicBezTo>
                  <a:pt x="494" y="3"/>
                  <a:pt x="502" y="0"/>
                  <a:pt x="509" y="17"/>
                </a:cubicBezTo>
                <a:cubicBezTo>
                  <a:pt x="517" y="35"/>
                  <a:pt x="528" y="51"/>
                  <a:pt x="538" y="70"/>
                </a:cubicBezTo>
                <a:cubicBezTo>
                  <a:pt x="555" y="57"/>
                  <a:pt x="568" y="46"/>
                  <a:pt x="582" y="36"/>
                </a:cubicBezTo>
                <a:cubicBezTo>
                  <a:pt x="585" y="33"/>
                  <a:pt x="593" y="30"/>
                  <a:pt x="595" y="31"/>
                </a:cubicBezTo>
                <a:cubicBezTo>
                  <a:pt x="599" y="34"/>
                  <a:pt x="602" y="40"/>
                  <a:pt x="603" y="46"/>
                </a:cubicBezTo>
                <a:cubicBezTo>
                  <a:pt x="604" y="55"/>
                  <a:pt x="603" y="66"/>
                  <a:pt x="603" y="76"/>
                </a:cubicBezTo>
                <a:cubicBezTo>
                  <a:pt x="602" y="91"/>
                  <a:pt x="610" y="94"/>
                  <a:pt x="623" y="90"/>
                </a:cubicBezTo>
                <a:cubicBezTo>
                  <a:pt x="636" y="85"/>
                  <a:pt x="650" y="81"/>
                  <a:pt x="663" y="76"/>
                </a:cubicBezTo>
                <a:cubicBezTo>
                  <a:pt x="676" y="71"/>
                  <a:pt x="680" y="77"/>
                  <a:pt x="679" y="89"/>
                </a:cubicBezTo>
                <a:cubicBezTo>
                  <a:pt x="679" y="91"/>
                  <a:pt x="678" y="92"/>
                  <a:pt x="678" y="93"/>
                </a:cubicBezTo>
                <a:cubicBezTo>
                  <a:pt x="672" y="128"/>
                  <a:pt x="672" y="128"/>
                  <a:pt x="709" y="130"/>
                </a:cubicBezTo>
                <a:cubicBezTo>
                  <a:pt x="730" y="130"/>
                  <a:pt x="733" y="135"/>
                  <a:pt x="723" y="153"/>
                </a:cubicBezTo>
                <a:cubicBezTo>
                  <a:pt x="719" y="161"/>
                  <a:pt x="714" y="168"/>
                  <a:pt x="712" y="176"/>
                </a:cubicBezTo>
                <a:cubicBezTo>
                  <a:pt x="711" y="185"/>
                  <a:pt x="710" y="197"/>
                  <a:pt x="714" y="204"/>
                </a:cubicBezTo>
                <a:cubicBezTo>
                  <a:pt x="740" y="244"/>
                  <a:pt x="754" y="289"/>
                  <a:pt x="755" y="335"/>
                </a:cubicBezTo>
                <a:cubicBezTo>
                  <a:pt x="756" y="399"/>
                  <a:pt x="736" y="458"/>
                  <a:pt x="692" y="507"/>
                </a:cubicBezTo>
                <a:cubicBezTo>
                  <a:pt x="644" y="561"/>
                  <a:pt x="585" y="593"/>
                  <a:pt x="513" y="599"/>
                </a:cubicBezTo>
                <a:cubicBezTo>
                  <a:pt x="498" y="601"/>
                  <a:pt x="493" y="607"/>
                  <a:pt x="493" y="621"/>
                </a:cubicBezTo>
                <a:cubicBezTo>
                  <a:pt x="494" y="638"/>
                  <a:pt x="493" y="654"/>
                  <a:pt x="494" y="671"/>
                </a:cubicBezTo>
                <a:cubicBezTo>
                  <a:pt x="494" y="690"/>
                  <a:pt x="503" y="698"/>
                  <a:pt x="518" y="687"/>
                </a:cubicBezTo>
                <a:cubicBezTo>
                  <a:pt x="556" y="659"/>
                  <a:pt x="594" y="679"/>
                  <a:pt x="632" y="682"/>
                </a:cubicBezTo>
                <a:cubicBezTo>
                  <a:pt x="667" y="686"/>
                  <a:pt x="702" y="695"/>
                  <a:pt x="737" y="700"/>
                </a:cubicBezTo>
                <a:cubicBezTo>
                  <a:pt x="761" y="704"/>
                  <a:pt x="762" y="706"/>
                  <a:pt x="750" y="725"/>
                </a:cubicBezTo>
                <a:cubicBezTo>
                  <a:pt x="745" y="734"/>
                  <a:pt x="739" y="742"/>
                  <a:pt x="737" y="751"/>
                </a:cubicBezTo>
                <a:cubicBezTo>
                  <a:pt x="736" y="757"/>
                  <a:pt x="739" y="768"/>
                  <a:pt x="744" y="770"/>
                </a:cubicBezTo>
                <a:cubicBezTo>
                  <a:pt x="779" y="783"/>
                  <a:pt x="815" y="795"/>
                  <a:pt x="851" y="807"/>
                </a:cubicBezTo>
                <a:cubicBezTo>
                  <a:pt x="855" y="808"/>
                  <a:pt x="863" y="806"/>
                  <a:pt x="865" y="802"/>
                </a:cubicBezTo>
                <a:cubicBezTo>
                  <a:pt x="875" y="790"/>
                  <a:pt x="882" y="776"/>
                  <a:pt x="892" y="764"/>
                </a:cubicBezTo>
                <a:cubicBezTo>
                  <a:pt x="899" y="757"/>
                  <a:pt x="907" y="748"/>
                  <a:pt x="915" y="746"/>
                </a:cubicBezTo>
                <a:cubicBezTo>
                  <a:pt x="920" y="744"/>
                  <a:pt x="928" y="754"/>
                  <a:pt x="934" y="760"/>
                </a:cubicBezTo>
                <a:cubicBezTo>
                  <a:pt x="945" y="773"/>
                  <a:pt x="954" y="788"/>
                  <a:pt x="966" y="799"/>
                </a:cubicBezTo>
                <a:cubicBezTo>
                  <a:pt x="977" y="809"/>
                  <a:pt x="984" y="818"/>
                  <a:pt x="980" y="834"/>
                </a:cubicBezTo>
                <a:cubicBezTo>
                  <a:pt x="979" y="838"/>
                  <a:pt x="979" y="843"/>
                  <a:pt x="979" y="847"/>
                </a:cubicBezTo>
                <a:cubicBezTo>
                  <a:pt x="982" y="888"/>
                  <a:pt x="959" y="907"/>
                  <a:pt x="918" y="902"/>
                </a:cubicBezTo>
                <a:cubicBezTo>
                  <a:pt x="886" y="898"/>
                  <a:pt x="868" y="882"/>
                  <a:pt x="860" y="851"/>
                </a:cubicBezTo>
                <a:cubicBezTo>
                  <a:pt x="859" y="845"/>
                  <a:pt x="852" y="838"/>
                  <a:pt x="847" y="836"/>
                </a:cubicBezTo>
                <a:cubicBezTo>
                  <a:pt x="810" y="822"/>
                  <a:pt x="773" y="810"/>
                  <a:pt x="736" y="797"/>
                </a:cubicBezTo>
                <a:cubicBezTo>
                  <a:pt x="722" y="792"/>
                  <a:pt x="713" y="796"/>
                  <a:pt x="705" y="810"/>
                </a:cubicBezTo>
                <a:cubicBezTo>
                  <a:pt x="689" y="839"/>
                  <a:pt x="688" y="839"/>
                  <a:pt x="659" y="823"/>
                </a:cubicBezTo>
                <a:cubicBezTo>
                  <a:pt x="640" y="812"/>
                  <a:pt x="620" y="802"/>
                  <a:pt x="600" y="791"/>
                </a:cubicBezTo>
                <a:cubicBezTo>
                  <a:pt x="587" y="783"/>
                  <a:pt x="580" y="786"/>
                  <a:pt x="580" y="802"/>
                </a:cubicBezTo>
                <a:cubicBezTo>
                  <a:pt x="580" y="822"/>
                  <a:pt x="580" y="843"/>
                  <a:pt x="580" y="864"/>
                </a:cubicBezTo>
                <a:cubicBezTo>
                  <a:pt x="581" y="881"/>
                  <a:pt x="571" y="888"/>
                  <a:pt x="555" y="887"/>
                </a:cubicBezTo>
                <a:cubicBezTo>
                  <a:pt x="506" y="884"/>
                  <a:pt x="456" y="880"/>
                  <a:pt x="406" y="876"/>
                </a:cubicBezTo>
                <a:cubicBezTo>
                  <a:pt x="393" y="876"/>
                  <a:pt x="388" y="869"/>
                  <a:pt x="389" y="857"/>
                </a:cubicBezTo>
                <a:cubicBezTo>
                  <a:pt x="392" y="822"/>
                  <a:pt x="393" y="787"/>
                  <a:pt x="397" y="752"/>
                </a:cubicBezTo>
                <a:cubicBezTo>
                  <a:pt x="399" y="734"/>
                  <a:pt x="392" y="730"/>
                  <a:pt x="376" y="728"/>
                </a:cubicBezTo>
                <a:cubicBezTo>
                  <a:pt x="336" y="725"/>
                  <a:pt x="296" y="721"/>
                  <a:pt x="255" y="718"/>
                </a:cubicBezTo>
                <a:cubicBezTo>
                  <a:pt x="249" y="717"/>
                  <a:pt x="244" y="715"/>
                  <a:pt x="238" y="713"/>
                </a:cubicBezTo>
                <a:close/>
                <a:moveTo>
                  <a:pt x="375" y="468"/>
                </a:moveTo>
                <a:cubicBezTo>
                  <a:pt x="375" y="471"/>
                  <a:pt x="376" y="474"/>
                  <a:pt x="376" y="476"/>
                </a:cubicBezTo>
                <a:cubicBezTo>
                  <a:pt x="418" y="498"/>
                  <a:pt x="462" y="515"/>
                  <a:pt x="510" y="514"/>
                </a:cubicBezTo>
                <a:cubicBezTo>
                  <a:pt x="535" y="514"/>
                  <a:pt x="562" y="507"/>
                  <a:pt x="584" y="497"/>
                </a:cubicBezTo>
                <a:cubicBezTo>
                  <a:pt x="630" y="475"/>
                  <a:pt x="651" y="432"/>
                  <a:pt x="664" y="385"/>
                </a:cubicBezTo>
                <a:cubicBezTo>
                  <a:pt x="669" y="366"/>
                  <a:pt x="671" y="347"/>
                  <a:pt x="675" y="328"/>
                </a:cubicBezTo>
                <a:cubicBezTo>
                  <a:pt x="673" y="326"/>
                  <a:pt x="671" y="325"/>
                  <a:pt x="670" y="323"/>
                </a:cubicBezTo>
                <a:cubicBezTo>
                  <a:pt x="571" y="372"/>
                  <a:pt x="473" y="420"/>
                  <a:pt x="375" y="468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25229F1D-1511-411D-B629-1560667EF78E}"/>
              </a:ext>
            </a:extLst>
          </p:cNvPr>
          <p:cNvSpPr>
            <a:spLocks/>
          </p:cNvSpPr>
          <p:nvPr/>
        </p:nvSpPr>
        <p:spPr bwMode="auto">
          <a:xfrm>
            <a:off x="1338042" y="6319524"/>
            <a:ext cx="442913" cy="292100"/>
          </a:xfrm>
          <a:custGeom>
            <a:avLst/>
            <a:gdLst>
              <a:gd name="T0" fmla="*/ 436 w 510"/>
              <a:gd name="T1" fmla="*/ 337 h 337"/>
              <a:gd name="T2" fmla="*/ 397 w 510"/>
              <a:gd name="T3" fmla="*/ 324 h 337"/>
              <a:gd name="T4" fmla="*/ 372 w 510"/>
              <a:gd name="T5" fmla="*/ 262 h 337"/>
              <a:gd name="T6" fmla="*/ 374 w 510"/>
              <a:gd name="T7" fmla="*/ 224 h 337"/>
              <a:gd name="T8" fmla="*/ 374 w 510"/>
              <a:gd name="T9" fmla="*/ 202 h 337"/>
              <a:gd name="T10" fmla="*/ 348 w 510"/>
              <a:gd name="T11" fmla="*/ 160 h 337"/>
              <a:gd name="T12" fmla="*/ 323 w 510"/>
              <a:gd name="T13" fmla="*/ 140 h 337"/>
              <a:gd name="T14" fmla="*/ 309 w 510"/>
              <a:gd name="T15" fmla="*/ 124 h 337"/>
              <a:gd name="T16" fmla="*/ 292 w 510"/>
              <a:gd name="T17" fmla="*/ 126 h 337"/>
              <a:gd name="T18" fmla="*/ 251 w 510"/>
              <a:gd name="T19" fmla="*/ 170 h 337"/>
              <a:gd name="T20" fmla="*/ 235 w 510"/>
              <a:gd name="T21" fmla="*/ 169 h 337"/>
              <a:gd name="T22" fmla="*/ 225 w 510"/>
              <a:gd name="T23" fmla="*/ 161 h 337"/>
              <a:gd name="T24" fmla="*/ 166 w 510"/>
              <a:gd name="T25" fmla="*/ 169 h 337"/>
              <a:gd name="T26" fmla="*/ 129 w 510"/>
              <a:gd name="T27" fmla="*/ 215 h 337"/>
              <a:gd name="T28" fmla="*/ 85 w 510"/>
              <a:gd name="T29" fmla="*/ 241 h 337"/>
              <a:gd name="T30" fmla="*/ 11 w 510"/>
              <a:gd name="T31" fmla="*/ 198 h 337"/>
              <a:gd name="T32" fmla="*/ 12 w 510"/>
              <a:gd name="T33" fmla="*/ 143 h 337"/>
              <a:gd name="T34" fmla="*/ 76 w 510"/>
              <a:gd name="T35" fmla="*/ 128 h 337"/>
              <a:gd name="T36" fmla="*/ 111 w 510"/>
              <a:gd name="T37" fmla="*/ 147 h 337"/>
              <a:gd name="T38" fmla="*/ 143 w 510"/>
              <a:gd name="T39" fmla="*/ 147 h 337"/>
              <a:gd name="T40" fmla="*/ 152 w 510"/>
              <a:gd name="T41" fmla="*/ 139 h 337"/>
              <a:gd name="T42" fmla="*/ 151 w 510"/>
              <a:gd name="T43" fmla="*/ 104 h 337"/>
              <a:gd name="T44" fmla="*/ 156 w 510"/>
              <a:gd name="T45" fmla="*/ 55 h 337"/>
              <a:gd name="T46" fmla="*/ 169 w 510"/>
              <a:gd name="T47" fmla="*/ 46 h 337"/>
              <a:gd name="T48" fmla="*/ 331 w 510"/>
              <a:gd name="T49" fmla="*/ 21 h 337"/>
              <a:gd name="T50" fmla="*/ 401 w 510"/>
              <a:gd name="T51" fmla="*/ 30 h 337"/>
              <a:gd name="T52" fmla="*/ 428 w 510"/>
              <a:gd name="T53" fmla="*/ 59 h 337"/>
              <a:gd name="T54" fmla="*/ 460 w 510"/>
              <a:gd name="T55" fmla="*/ 125 h 337"/>
              <a:gd name="T56" fmla="*/ 468 w 510"/>
              <a:gd name="T57" fmla="*/ 145 h 337"/>
              <a:gd name="T58" fmla="*/ 455 w 510"/>
              <a:gd name="T59" fmla="*/ 162 h 337"/>
              <a:gd name="T60" fmla="*/ 407 w 510"/>
              <a:gd name="T61" fmla="*/ 164 h 337"/>
              <a:gd name="T62" fmla="*/ 396 w 510"/>
              <a:gd name="T63" fmla="*/ 175 h 337"/>
              <a:gd name="T64" fmla="*/ 404 w 510"/>
              <a:gd name="T65" fmla="*/ 216 h 337"/>
              <a:gd name="T66" fmla="*/ 423 w 510"/>
              <a:gd name="T67" fmla="*/ 228 h 337"/>
              <a:gd name="T68" fmla="*/ 474 w 510"/>
              <a:gd name="T69" fmla="*/ 237 h 337"/>
              <a:gd name="T70" fmla="*/ 504 w 510"/>
              <a:gd name="T71" fmla="*/ 295 h 337"/>
              <a:gd name="T72" fmla="*/ 447 w 510"/>
              <a:gd name="T73" fmla="*/ 334 h 337"/>
              <a:gd name="T74" fmla="*/ 437 w 510"/>
              <a:gd name="T75" fmla="*/ 334 h 337"/>
              <a:gd name="T76" fmla="*/ 436 w 510"/>
              <a:gd name="T7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0" h="337">
                <a:moveTo>
                  <a:pt x="436" y="337"/>
                </a:moveTo>
                <a:cubicBezTo>
                  <a:pt x="423" y="333"/>
                  <a:pt x="409" y="330"/>
                  <a:pt x="397" y="324"/>
                </a:cubicBezTo>
                <a:cubicBezTo>
                  <a:pt x="371" y="310"/>
                  <a:pt x="365" y="291"/>
                  <a:pt x="372" y="262"/>
                </a:cubicBezTo>
                <a:cubicBezTo>
                  <a:pt x="375" y="250"/>
                  <a:pt x="374" y="237"/>
                  <a:pt x="374" y="224"/>
                </a:cubicBezTo>
                <a:cubicBezTo>
                  <a:pt x="374" y="217"/>
                  <a:pt x="374" y="210"/>
                  <a:pt x="374" y="202"/>
                </a:cubicBezTo>
                <a:cubicBezTo>
                  <a:pt x="376" y="183"/>
                  <a:pt x="365" y="168"/>
                  <a:pt x="348" y="160"/>
                </a:cubicBezTo>
                <a:cubicBezTo>
                  <a:pt x="339" y="156"/>
                  <a:pt x="331" y="147"/>
                  <a:pt x="323" y="140"/>
                </a:cubicBezTo>
                <a:cubicBezTo>
                  <a:pt x="318" y="135"/>
                  <a:pt x="315" y="127"/>
                  <a:pt x="309" y="124"/>
                </a:cubicBezTo>
                <a:cubicBezTo>
                  <a:pt x="305" y="121"/>
                  <a:pt x="296" y="123"/>
                  <a:pt x="292" y="126"/>
                </a:cubicBezTo>
                <a:cubicBezTo>
                  <a:pt x="278" y="140"/>
                  <a:pt x="266" y="156"/>
                  <a:pt x="251" y="170"/>
                </a:cubicBezTo>
                <a:cubicBezTo>
                  <a:pt x="249" y="172"/>
                  <a:pt x="240" y="170"/>
                  <a:pt x="235" y="169"/>
                </a:cubicBezTo>
                <a:cubicBezTo>
                  <a:pt x="231" y="167"/>
                  <a:pt x="228" y="163"/>
                  <a:pt x="225" y="161"/>
                </a:cubicBezTo>
                <a:cubicBezTo>
                  <a:pt x="191" y="139"/>
                  <a:pt x="195" y="140"/>
                  <a:pt x="166" y="169"/>
                </a:cubicBezTo>
                <a:cubicBezTo>
                  <a:pt x="152" y="183"/>
                  <a:pt x="141" y="200"/>
                  <a:pt x="129" y="215"/>
                </a:cubicBezTo>
                <a:cubicBezTo>
                  <a:pt x="118" y="230"/>
                  <a:pt x="105" y="241"/>
                  <a:pt x="85" y="241"/>
                </a:cubicBezTo>
                <a:cubicBezTo>
                  <a:pt x="52" y="241"/>
                  <a:pt x="28" y="225"/>
                  <a:pt x="11" y="198"/>
                </a:cubicBezTo>
                <a:cubicBezTo>
                  <a:pt x="0" y="182"/>
                  <a:pt x="1" y="154"/>
                  <a:pt x="12" y="143"/>
                </a:cubicBezTo>
                <a:cubicBezTo>
                  <a:pt x="30" y="125"/>
                  <a:pt x="53" y="120"/>
                  <a:pt x="76" y="128"/>
                </a:cubicBezTo>
                <a:cubicBezTo>
                  <a:pt x="89" y="131"/>
                  <a:pt x="101" y="139"/>
                  <a:pt x="111" y="147"/>
                </a:cubicBezTo>
                <a:cubicBezTo>
                  <a:pt x="122" y="157"/>
                  <a:pt x="132" y="160"/>
                  <a:pt x="143" y="147"/>
                </a:cubicBezTo>
                <a:cubicBezTo>
                  <a:pt x="145" y="144"/>
                  <a:pt x="149" y="142"/>
                  <a:pt x="152" y="139"/>
                </a:cubicBezTo>
                <a:cubicBezTo>
                  <a:pt x="170" y="123"/>
                  <a:pt x="170" y="119"/>
                  <a:pt x="151" y="104"/>
                </a:cubicBezTo>
                <a:cubicBezTo>
                  <a:pt x="117" y="76"/>
                  <a:pt x="113" y="78"/>
                  <a:pt x="156" y="55"/>
                </a:cubicBezTo>
                <a:cubicBezTo>
                  <a:pt x="160" y="53"/>
                  <a:pt x="165" y="50"/>
                  <a:pt x="169" y="46"/>
                </a:cubicBezTo>
                <a:cubicBezTo>
                  <a:pt x="217" y="0"/>
                  <a:pt x="275" y="15"/>
                  <a:pt x="331" y="21"/>
                </a:cubicBezTo>
                <a:cubicBezTo>
                  <a:pt x="355" y="24"/>
                  <a:pt x="378" y="27"/>
                  <a:pt x="401" y="30"/>
                </a:cubicBezTo>
                <a:cubicBezTo>
                  <a:pt x="418" y="33"/>
                  <a:pt x="422" y="47"/>
                  <a:pt x="428" y="59"/>
                </a:cubicBezTo>
                <a:cubicBezTo>
                  <a:pt x="439" y="82"/>
                  <a:pt x="449" y="103"/>
                  <a:pt x="460" y="125"/>
                </a:cubicBezTo>
                <a:cubicBezTo>
                  <a:pt x="463" y="132"/>
                  <a:pt x="465" y="139"/>
                  <a:pt x="468" y="145"/>
                </a:cubicBezTo>
                <a:cubicBezTo>
                  <a:pt x="472" y="158"/>
                  <a:pt x="468" y="162"/>
                  <a:pt x="455" y="162"/>
                </a:cubicBezTo>
                <a:cubicBezTo>
                  <a:pt x="439" y="161"/>
                  <a:pt x="423" y="162"/>
                  <a:pt x="407" y="164"/>
                </a:cubicBezTo>
                <a:cubicBezTo>
                  <a:pt x="403" y="165"/>
                  <a:pt x="396" y="172"/>
                  <a:pt x="396" y="175"/>
                </a:cubicBezTo>
                <a:cubicBezTo>
                  <a:pt x="397" y="189"/>
                  <a:pt x="399" y="203"/>
                  <a:pt x="404" y="216"/>
                </a:cubicBezTo>
                <a:cubicBezTo>
                  <a:pt x="406" y="222"/>
                  <a:pt x="416" y="226"/>
                  <a:pt x="423" y="228"/>
                </a:cubicBezTo>
                <a:cubicBezTo>
                  <a:pt x="440" y="231"/>
                  <a:pt x="459" y="230"/>
                  <a:pt x="474" y="237"/>
                </a:cubicBezTo>
                <a:cubicBezTo>
                  <a:pt x="502" y="251"/>
                  <a:pt x="510" y="271"/>
                  <a:pt x="504" y="295"/>
                </a:cubicBezTo>
                <a:cubicBezTo>
                  <a:pt x="499" y="316"/>
                  <a:pt x="473" y="333"/>
                  <a:pt x="447" y="334"/>
                </a:cubicBezTo>
                <a:cubicBezTo>
                  <a:pt x="444" y="334"/>
                  <a:pt x="440" y="334"/>
                  <a:pt x="437" y="334"/>
                </a:cubicBezTo>
                <a:cubicBezTo>
                  <a:pt x="436" y="335"/>
                  <a:pt x="436" y="336"/>
                  <a:pt x="436" y="337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B5C4C26-7AD8-425B-BDBE-3284487EBF0F}"/>
              </a:ext>
            </a:extLst>
          </p:cNvPr>
          <p:cNvGrpSpPr/>
          <p:nvPr/>
        </p:nvGrpSpPr>
        <p:grpSpPr>
          <a:xfrm>
            <a:off x="8466090" y="866584"/>
            <a:ext cx="944720" cy="1785908"/>
            <a:chOff x="8648731" y="1278421"/>
            <a:chExt cx="579438" cy="1095375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026CA38-053C-446E-BC70-68F12894B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8731" y="1278421"/>
              <a:ext cx="579438" cy="611188"/>
            </a:xfrm>
            <a:custGeom>
              <a:avLst/>
              <a:gdLst>
                <a:gd name="T0" fmla="*/ 59 w 668"/>
                <a:gd name="T1" fmla="*/ 277 h 703"/>
                <a:gd name="T2" fmla="*/ 22 w 668"/>
                <a:gd name="T3" fmla="*/ 284 h 703"/>
                <a:gd name="T4" fmla="*/ 6 w 668"/>
                <a:gd name="T5" fmla="*/ 265 h 703"/>
                <a:gd name="T6" fmla="*/ 127 w 668"/>
                <a:gd name="T7" fmla="*/ 117 h 703"/>
                <a:gd name="T8" fmla="*/ 141 w 668"/>
                <a:gd name="T9" fmla="*/ 111 h 703"/>
                <a:gd name="T10" fmla="*/ 151 w 668"/>
                <a:gd name="T11" fmla="*/ 75 h 703"/>
                <a:gd name="T12" fmla="*/ 293 w 668"/>
                <a:gd name="T13" fmla="*/ 57 h 703"/>
                <a:gd name="T14" fmla="*/ 250 w 668"/>
                <a:gd name="T15" fmla="*/ 11 h 703"/>
                <a:gd name="T16" fmla="*/ 304 w 668"/>
                <a:gd name="T17" fmla="*/ 11 h 703"/>
                <a:gd name="T18" fmla="*/ 507 w 668"/>
                <a:gd name="T19" fmla="*/ 96 h 703"/>
                <a:gd name="T20" fmla="*/ 525 w 668"/>
                <a:gd name="T21" fmla="*/ 108 h 703"/>
                <a:gd name="T22" fmla="*/ 594 w 668"/>
                <a:gd name="T23" fmla="*/ 128 h 703"/>
                <a:gd name="T24" fmla="*/ 660 w 668"/>
                <a:gd name="T25" fmla="*/ 169 h 703"/>
                <a:gd name="T26" fmla="*/ 644 w 668"/>
                <a:gd name="T27" fmla="*/ 222 h 703"/>
                <a:gd name="T28" fmla="*/ 638 w 668"/>
                <a:gd name="T29" fmla="*/ 254 h 703"/>
                <a:gd name="T30" fmla="*/ 651 w 668"/>
                <a:gd name="T31" fmla="*/ 400 h 703"/>
                <a:gd name="T32" fmla="*/ 542 w 668"/>
                <a:gd name="T33" fmla="*/ 584 h 703"/>
                <a:gd name="T34" fmla="*/ 476 w 668"/>
                <a:gd name="T35" fmla="*/ 624 h 703"/>
                <a:gd name="T36" fmla="*/ 452 w 668"/>
                <a:gd name="T37" fmla="*/ 663 h 703"/>
                <a:gd name="T38" fmla="*/ 395 w 668"/>
                <a:gd name="T39" fmla="*/ 690 h 703"/>
                <a:gd name="T40" fmla="*/ 390 w 668"/>
                <a:gd name="T41" fmla="*/ 664 h 703"/>
                <a:gd name="T42" fmla="*/ 394 w 668"/>
                <a:gd name="T43" fmla="*/ 650 h 703"/>
                <a:gd name="T44" fmla="*/ 381 w 668"/>
                <a:gd name="T45" fmla="*/ 647 h 703"/>
                <a:gd name="T46" fmla="*/ 180 w 668"/>
                <a:gd name="T47" fmla="*/ 585 h 703"/>
                <a:gd name="T48" fmla="*/ 98 w 668"/>
                <a:gd name="T49" fmla="*/ 487 h 703"/>
                <a:gd name="T50" fmla="*/ 44 w 668"/>
                <a:gd name="T51" fmla="*/ 459 h 703"/>
                <a:gd name="T52" fmla="*/ 48 w 668"/>
                <a:gd name="T53" fmla="*/ 433 h 703"/>
                <a:gd name="T54" fmla="*/ 66 w 668"/>
                <a:gd name="T55" fmla="*/ 384 h 703"/>
                <a:gd name="T56" fmla="*/ 51 w 668"/>
                <a:gd name="T57" fmla="*/ 360 h 703"/>
                <a:gd name="T58" fmla="*/ 35 w 668"/>
                <a:gd name="T59" fmla="*/ 322 h 703"/>
                <a:gd name="T60" fmla="*/ 63 w 668"/>
                <a:gd name="T61" fmla="*/ 282 h 703"/>
                <a:gd name="T62" fmla="*/ 59 w 668"/>
                <a:gd name="T63" fmla="*/ 277 h 703"/>
                <a:gd name="T64" fmla="*/ 503 w 668"/>
                <a:gd name="T65" fmla="*/ 376 h 703"/>
                <a:gd name="T66" fmla="*/ 498 w 668"/>
                <a:gd name="T67" fmla="*/ 377 h 703"/>
                <a:gd name="T68" fmla="*/ 451 w 668"/>
                <a:gd name="T69" fmla="*/ 437 h 703"/>
                <a:gd name="T70" fmla="*/ 247 w 668"/>
                <a:gd name="T71" fmla="*/ 532 h 703"/>
                <a:gd name="T72" fmla="*/ 231 w 668"/>
                <a:gd name="T73" fmla="*/ 541 h 703"/>
                <a:gd name="T74" fmla="*/ 242 w 668"/>
                <a:gd name="T75" fmla="*/ 556 h 703"/>
                <a:gd name="T76" fmla="*/ 287 w 668"/>
                <a:gd name="T77" fmla="*/ 577 h 703"/>
                <a:gd name="T78" fmla="*/ 397 w 668"/>
                <a:gd name="T79" fmla="*/ 581 h 703"/>
                <a:gd name="T80" fmla="*/ 502 w 668"/>
                <a:gd name="T81" fmla="*/ 456 h 703"/>
                <a:gd name="T82" fmla="*/ 503 w 668"/>
                <a:gd name="T83" fmla="*/ 376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8" h="703">
                  <a:moveTo>
                    <a:pt x="59" y="277"/>
                  </a:moveTo>
                  <a:cubicBezTo>
                    <a:pt x="47" y="280"/>
                    <a:pt x="34" y="282"/>
                    <a:pt x="22" y="284"/>
                  </a:cubicBezTo>
                  <a:cubicBezTo>
                    <a:pt x="6" y="286"/>
                    <a:pt x="0" y="279"/>
                    <a:pt x="6" y="265"/>
                  </a:cubicBezTo>
                  <a:cubicBezTo>
                    <a:pt x="31" y="203"/>
                    <a:pt x="74" y="156"/>
                    <a:pt x="127" y="117"/>
                  </a:cubicBezTo>
                  <a:cubicBezTo>
                    <a:pt x="131" y="114"/>
                    <a:pt x="136" y="113"/>
                    <a:pt x="141" y="111"/>
                  </a:cubicBezTo>
                  <a:cubicBezTo>
                    <a:pt x="168" y="103"/>
                    <a:pt x="169" y="101"/>
                    <a:pt x="151" y="75"/>
                  </a:cubicBezTo>
                  <a:cubicBezTo>
                    <a:pt x="198" y="69"/>
                    <a:pt x="242" y="63"/>
                    <a:pt x="293" y="57"/>
                  </a:cubicBezTo>
                  <a:cubicBezTo>
                    <a:pt x="276" y="39"/>
                    <a:pt x="264" y="26"/>
                    <a:pt x="250" y="11"/>
                  </a:cubicBezTo>
                  <a:cubicBezTo>
                    <a:pt x="270" y="0"/>
                    <a:pt x="288" y="7"/>
                    <a:pt x="304" y="11"/>
                  </a:cubicBezTo>
                  <a:cubicBezTo>
                    <a:pt x="376" y="29"/>
                    <a:pt x="441" y="63"/>
                    <a:pt x="507" y="96"/>
                  </a:cubicBezTo>
                  <a:cubicBezTo>
                    <a:pt x="513" y="100"/>
                    <a:pt x="520" y="104"/>
                    <a:pt x="525" y="108"/>
                  </a:cubicBezTo>
                  <a:cubicBezTo>
                    <a:pt x="546" y="124"/>
                    <a:pt x="563" y="138"/>
                    <a:pt x="594" y="128"/>
                  </a:cubicBezTo>
                  <a:cubicBezTo>
                    <a:pt x="622" y="119"/>
                    <a:pt x="650" y="141"/>
                    <a:pt x="660" y="169"/>
                  </a:cubicBezTo>
                  <a:cubicBezTo>
                    <a:pt x="668" y="191"/>
                    <a:pt x="657" y="208"/>
                    <a:pt x="644" y="222"/>
                  </a:cubicBezTo>
                  <a:cubicBezTo>
                    <a:pt x="634" y="233"/>
                    <a:pt x="634" y="242"/>
                    <a:pt x="638" y="254"/>
                  </a:cubicBezTo>
                  <a:cubicBezTo>
                    <a:pt x="656" y="301"/>
                    <a:pt x="658" y="350"/>
                    <a:pt x="651" y="400"/>
                  </a:cubicBezTo>
                  <a:cubicBezTo>
                    <a:pt x="639" y="475"/>
                    <a:pt x="603" y="537"/>
                    <a:pt x="542" y="584"/>
                  </a:cubicBezTo>
                  <a:cubicBezTo>
                    <a:pt x="522" y="599"/>
                    <a:pt x="496" y="608"/>
                    <a:pt x="476" y="624"/>
                  </a:cubicBezTo>
                  <a:cubicBezTo>
                    <a:pt x="465" y="633"/>
                    <a:pt x="457" y="649"/>
                    <a:pt x="452" y="663"/>
                  </a:cubicBezTo>
                  <a:cubicBezTo>
                    <a:pt x="441" y="695"/>
                    <a:pt x="426" y="703"/>
                    <a:pt x="395" y="690"/>
                  </a:cubicBezTo>
                  <a:cubicBezTo>
                    <a:pt x="380" y="684"/>
                    <a:pt x="385" y="674"/>
                    <a:pt x="390" y="664"/>
                  </a:cubicBezTo>
                  <a:cubicBezTo>
                    <a:pt x="392" y="660"/>
                    <a:pt x="393" y="655"/>
                    <a:pt x="394" y="650"/>
                  </a:cubicBezTo>
                  <a:cubicBezTo>
                    <a:pt x="390" y="649"/>
                    <a:pt x="386" y="647"/>
                    <a:pt x="381" y="647"/>
                  </a:cubicBezTo>
                  <a:cubicBezTo>
                    <a:pt x="307" y="650"/>
                    <a:pt x="239" y="631"/>
                    <a:pt x="180" y="585"/>
                  </a:cubicBezTo>
                  <a:cubicBezTo>
                    <a:pt x="146" y="558"/>
                    <a:pt x="117" y="526"/>
                    <a:pt x="98" y="487"/>
                  </a:cubicBezTo>
                  <a:cubicBezTo>
                    <a:pt x="83" y="453"/>
                    <a:pt x="83" y="452"/>
                    <a:pt x="44" y="459"/>
                  </a:cubicBezTo>
                  <a:cubicBezTo>
                    <a:pt x="46" y="449"/>
                    <a:pt x="46" y="441"/>
                    <a:pt x="48" y="433"/>
                  </a:cubicBezTo>
                  <a:cubicBezTo>
                    <a:pt x="54" y="416"/>
                    <a:pt x="60" y="400"/>
                    <a:pt x="66" y="384"/>
                  </a:cubicBezTo>
                  <a:cubicBezTo>
                    <a:pt x="70" y="370"/>
                    <a:pt x="66" y="362"/>
                    <a:pt x="51" y="360"/>
                  </a:cubicBezTo>
                  <a:cubicBezTo>
                    <a:pt x="27" y="355"/>
                    <a:pt x="22" y="343"/>
                    <a:pt x="35" y="322"/>
                  </a:cubicBezTo>
                  <a:cubicBezTo>
                    <a:pt x="44" y="308"/>
                    <a:pt x="54" y="295"/>
                    <a:pt x="63" y="282"/>
                  </a:cubicBezTo>
                  <a:cubicBezTo>
                    <a:pt x="62" y="280"/>
                    <a:pt x="60" y="279"/>
                    <a:pt x="59" y="277"/>
                  </a:cubicBezTo>
                  <a:close/>
                  <a:moveTo>
                    <a:pt x="503" y="376"/>
                  </a:moveTo>
                  <a:cubicBezTo>
                    <a:pt x="501" y="376"/>
                    <a:pt x="499" y="377"/>
                    <a:pt x="498" y="377"/>
                  </a:cubicBezTo>
                  <a:cubicBezTo>
                    <a:pt x="482" y="397"/>
                    <a:pt x="469" y="420"/>
                    <a:pt x="451" y="437"/>
                  </a:cubicBezTo>
                  <a:cubicBezTo>
                    <a:pt x="393" y="490"/>
                    <a:pt x="321" y="514"/>
                    <a:pt x="247" y="532"/>
                  </a:cubicBezTo>
                  <a:cubicBezTo>
                    <a:pt x="241" y="534"/>
                    <a:pt x="237" y="538"/>
                    <a:pt x="231" y="541"/>
                  </a:cubicBezTo>
                  <a:cubicBezTo>
                    <a:pt x="235" y="546"/>
                    <a:pt x="237" y="553"/>
                    <a:pt x="242" y="556"/>
                  </a:cubicBezTo>
                  <a:cubicBezTo>
                    <a:pt x="257" y="564"/>
                    <a:pt x="272" y="571"/>
                    <a:pt x="287" y="577"/>
                  </a:cubicBezTo>
                  <a:cubicBezTo>
                    <a:pt x="323" y="592"/>
                    <a:pt x="362" y="592"/>
                    <a:pt x="397" y="581"/>
                  </a:cubicBezTo>
                  <a:cubicBezTo>
                    <a:pt x="456" y="562"/>
                    <a:pt x="492" y="517"/>
                    <a:pt x="502" y="456"/>
                  </a:cubicBezTo>
                  <a:cubicBezTo>
                    <a:pt x="506" y="430"/>
                    <a:pt x="503" y="403"/>
                    <a:pt x="503" y="376"/>
                  </a:cubicBezTo>
                  <a:close/>
                </a:path>
              </a:pathLst>
            </a:custGeom>
            <a:solidFill>
              <a:srgbClr val="1D3E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4B7B75F-31AB-4302-897A-92CCBA521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69" y="1799121"/>
              <a:ext cx="495300" cy="334963"/>
            </a:xfrm>
            <a:custGeom>
              <a:avLst/>
              <a:gdLst>
                <a:gd name="T0" fmla="*/ 355 w 571"/>
                <a:gd name="T1" fmla="*/ 206 h 386"/>
                <a:gd name="T2" fmla="*/ 309 w 571"/>
                <a:gd name="T3" fmla="*/ 250 h 386"/>
                <a:gd name="T4" fmla="*/ 247 w 571"/>
                <a:gd name="T5" fmla="*/ 277 h 386"/>
                <a:gd name="T6" fmla="*/ 177 w 571"/>
                <a:gd name="T7" fmla="*/ 273 h 386"/>
                <a:gd name="T8" fmla="*/ 141 w 571"/>
                <a:gd name="T9" fmla="*/ 258 h 386"/>
                <a:gd name="T10" fmla="*/ 142 w 571"/>
                <a:gd name="T11" fmla="*/ 220 h 386"/>
                <a:gd name="T12" fmla="*/ 215 w 571"/>
                <a:gd name="T13" fmla="*/ 169 h 386"/>
                <a:gd name="T14" fmla="*/ 242 w 571"/>
                <a:gd name="T15" fmla="*/ 151 h 386"/>
                <a:gd name="T16" fmla="*/ 197 w 571"/>
                <a:gd name="T17" fmla="*/ 131 h 386"/>
                <a:gd name="T18" fmla="*/ 176 w 571"/>
                <a:gd name="T19" fmla="*/ 106 h 386"/>
                <a:gd name="T20" fmla="*/ 163 w 571"/>
                <a:gd name="T21" fmla="*/ 92 h 386"/>
                <a:gd name="T22" fmla="*/ 119 w 571"/>
                <a:gd name="T23" fmla="*/ 89 h 386"/>
                <a:gd name="T24" fmla="*/ 98 w 571"/>
                <a:gd name="T25" fmla="*/ 97 h 386"/>
                <a:gd name="T26" fmla="*/ 55 w 571"/>
                <a:gd name="T27" fmla="*/ 124 h 386"/>
                <a:gd name="T28" fmla="*/ 43 w 571"/>
                <a:gd name="T29" fmla="*/ 122 h 386"/>
                <a:gd name="T30" fmla="*/ 0 w 571"/>
                <a:gd name="T31" fmla="*/ 83 h 386"/>
                <a:gd name="T32" fmla="*/ 4 w 571"/>
                <a:gd name="T33" fmla="*/ 47 h 386"/>
                <a:gd name="T34" fmla="*/ 5 w 571"/>
                <a:gd name="T35" fmla="*/ 38 h 386"/>
                <a:gd name="T36" fmla="*/ 37 w 571"/>
                <a:gd name="T37" fmla="*/ 11 h 386"/>
                <a:gd name="T38" fmla="*/ 73 w 571"/>
                <a:gd name="T39" fmla="*/ 1 h 386"/>
                <a:gd name="T40" fmla="*/ 85 w 571"/>
                <a:gd name="T41" fmla="*/ 6 h 386"/>
                <a:gd name="T42" fmla="*/ 92 w 571"/>
                <a:gd name="T43" fmla="*/ 20 h 386"/>
                <a:gd name="T44" fmla="*/ 163 w 571"/>
                <a:gd name="T45" fmla="*/ 65 h 386"/>
                <a:gd name="T46" fmla="*/ 173 w 571"/>
                <a:gd name="T47" fmla="*/ 62 h 386"/>
                <a:gd name="T48" fmla="*/ 264 w 571"/>
                <a:gd name="T49" fmla="*/ 68 h 386"/>
                <a:gd name="T50" fmla="*/ 279 w 571"/>
                <a:gd name="T51" fmla="*/ 85 h 386"/>
                <a:gd name="T52" fmla="*/ 388 w 571"/>
                <a:gd name="T53" fmla="*/ 129 h 386"/>
                <a:gd name="T54" fmla="*/ 409 w 571"/>
                <a:gd name="T55" fmla="*/ 112 h 386"/>
                <a:gd name="T56" fmla="*/ 440 w 571"/>
                <a:gd name="T57" fmla="*/ 122 h 386"/>
                <a:gd name="T58" fmla="*/ 444 w 571"/>
                <a:gd name="T59" fmla="*/ 249 h 386"/>
                <a:gd name="T60" fmla="*/ 496 w 571"/>
                <a:gd name="T61" fmla="*/ 300 h 386"/>
                <a:gd name="T62" fmla="*/ 559 w 571"/>
                <a:gd name="T63" fmla="*/ 320 h 386"/>
                <a:gd name="T64" fmla="*/ 570 w 571"/>
                <a:gd name="T65" fmla="*/ 342 h 386"/>
                <a:gd name="T66" fmla="*/ 554 w 571"/>
                <a:gd name="T67" fmla="*/ 352 h 386"/>
                <a:gd name="T68" fmla="*/ 517 w 571"/>
                <a:gd name="T69" fmla="*/ 367 h 386"/>
                <a:gd name="T70" fmla="*/ 459 w 571"/>
                <a:gd name="T71" fmla="*/ 372 h 386"/>
                <a:gd name="T72" fmla="*/ 396 w 571"/>
                <a:gd name="T73" fmla="*/ 345 h 386"/>
                <a:gd name="T74" fmla="*/ 394 w 571"/>
                <a:gd name="T75" fmla="*/ 327 h 386"/>
                <a:gd name="T76" fmla="*/ 411 w 571"/>
                <a:gd name="T77" fmla="*/ 306 h 386"/>
                <a:gd name="T78" fmla="*/ 387 w 571"/>
                <a:gd name="T79" fmla="*/ 270 h 386"/>
                <a:gd name="T80" fmla="*/ 382 w 571"/>
                <a:gd name="T81" fmla="*/ 267 h 386"/>
                <a:gd name="T82" fmla="*/ 358 w 571"/>
                <a:gd name="T83" fmla="*/ 224 h 386"/>
                <a:gd name="T84" fmla="*/ 355 w 571"/>
                <a:gd name="T85" fmla="*/ 20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1" h="386">
                  <a:moveTo>
                    <a:pt x="355" y="206"/>
                  </a:moveTo>
                  <a:cubicBezTo>
                    <a:pt x="337" y="223"/>
                    <a:pt x="319" y="234"/>
                    <a:pt x="309" y="250"/>
                  </a:cubicBezTo>
                  <a:cubicBezTo>
                    <a:pt x="293" y="274"/>
                    <a:pt x="271" y="277"/>
                    <a:pt x="247" y="277"/>
                  </a:cubicBezTo>
                  <a:cubicBezTo>
                    <a:pt x="223" y="276"/>
                    <a:pt x="200" y="276"/>
                    <a:pt x="177" y="273"/>
                  </a:cubicBezTo>
                  <a:cubicBezTo>
                    <a:pt x="164" y="271"/>
                    <a:pt x="152" y="265"/>
                    <a:pt x="141" y="258"/>
                  </a:cubicBezTo>
                  <a:cubicBezTo>
                    <a:pt x="129" y="251"/>
                    <a:pt x="129" y="230"/>
                    <a:pt x="142" y="220"/>
                  </a:cubicBezTo>
                  <a:cubicBezTo>
                    <a:pt x="165" y="201"/>
                    <a:pt x="190" y="185"/>
                    <a:pt x="215" y="169"/>
                  </a:cubicBezTo>
                  <a:cubicBezTo>
                    <a:pt x="222" y="163"/>
                    <a:pt x="230" y="159"/>
                    <a:pt x="242" y="151"/>
                  </a:cubicBezTo>
                  <a:cubicBezTo>
                    <a:pt x="224" y="143"/>
                    <a:pt x="211" y="136"/>
                    <a:pt x="197" y="131"/>
                  </a:cubicBezTo>
                  <a:cubicBezTo>
                    <a:pt x="184" y="127"/>
                    <a:pt x="177" y="120"/>
                    <a:pt x="176" y="106"/>
                  </a:cubicBezTo>
                  <a:cubicBezTo>
                    <a:pt x="176" y="101"/>
                    <a:pt x="168" y="93"/>
                    <a:pt x="163" y="92"/>
                  </a:cubicBezTo>
                  <a:cubicBezTo>
                    <a:pt x="149" y="89"/>
                    <a:pt x="134" y="89"/>
                    <a:pt x="119" y="89"/>
                  </a:cubicBezTo>
                  <a:cubicBezTo>
                    <a:pt x="112" y="90"/>
                    <a:pt x="104" y="94"/>
                    <a:pt x="98" y="97"/>
                  </a:cubicBezTo>
                  <a:cubicBezTo>
                    <a:pt x="83" y="106"/>
                    <a:pt x="70" y="116"/>
                    <a:pt x="55" y="124"/>
                  </a:cubicBezTo>
                  <a:cubicBezTo>
                    <a:pt x="52" y="126"/>
                    <a:pt x="46" y="125"/>
                    <a:pt x="43" y="122"/>
                  </a:cubicBezTo>
                  <a:cubicBezTo>
                    <a:pt x="28" y="110"/>
                    <a:pt x="15" y="97"/>
                    <a:pt x="0" y="83"/>
                  </a:cubicBezTo>
                  <a:cubicBezTo>
                    <a:pt x="9" y="73"/>
                    <a:pt x="18" y="61"/>
                    <a:pt x="4" y="47"/>
                  </a:cubicBezTo>
                  <a:cubicBezTo>
                    <a:pt x="3" y="45"/>
                    <a:pt x="3" y="39"/>
                    <a:pt x="5" y="38"/>
                  </a:cubicBezTo>
                  <a:cubicBezTo>
                    <a:pt x="15" y="28"/>
                    <a:pt x="25" y="18"/>
                    <a:pt x="37" y="11"/>
                  </a:cubicBezTo>
                  <a:cubicBezTo>
                    <a:pt x="48" y="5"/>
                    <a:pt x="61" y="3"/>
                    <a:pt x="73" y="1"/>
                  </a:cubicBezTo>
                  <a:cubicBezTo>
                    <a:pt x="77" y="0"/>
                    <a:pt x="82" y="3"/>
                    <a:pt x="85" y="6"/>
                  </a:cubicBezTo>
                  <a:cubicBezTo>
                    <a:pt x="88" y="10"/>
                    <a:pt x="90" y="15"/>
                    <a:pt x="92" y="20"/>
                  </a:cubicBezTo>
                  <a:cubicBezTo>
                    <a:pt x="108" y="59"/>
                    <a:pt x="122" y="68"/>
                    <a:pt x="163" y="65"/>
                  </a:cubicBezTo>
                  <a:cubicBezTo>
                    <a:pt x="167" y="64"/>
                    <a:pt x="171" y="64"/>
                    <a:pt x="173" y="62"/>
                  </a:cubicBezTo>
                  <a:cubicBezTo>
                    <a:pt x="205" y="39"/>
                    <a:pt x="234" y="61"/>
                    <a:pt x="264" y="68"/>
                  </a:cubicBezTo>
                  <a:cubicBezTo>
                    <a:pt x="270" y="69"/>
                    <a:pt x="275" y="78"/>
                    <a:pt x="279" y="85"/>
                  </a:cubicBezTo>
                  <a:cubicBezTo>
                    <a:pt x="303" y="131"/>
                    <a:pt x="341" y="147"/>
                    <a:pt x="388" y="129"/>
                  </a:cubicBezTo>
                  <a:cubicBezTo>
                    <a:pt x="396" y="126"/>
                    <a:pt x="402" y="118"/>
                    <a:pt x="409" y="112"/>
                  </a:cubicBezTo>
                  <a:cubicBezTo>
                    <a:pt x="424" y="98"/>
                    <a:pt x="438" y="102"/>
                    <a:pt x="440" y="122"/>
                  </a:cubicBezTo>
                  <a:cubicBezTo>
                    <a:pt x="443" y="164"/>
                    <a:pt x="444" y="207"/>
                    <a:pt x="444" y="249"/>
                  </a:cubicBezTo>
                  <a:cubicBezTo>
                    <a:pt x="444" y="275"/>
                    <a:pt x="467" y="300"/>
                    <a:pt x="496" y="300"/>
                  </a:cubicBezTo>
                  <a:cubicBezTo>
                    <a:pt x="519" y="300"/>
                    <a:pt x="541" y="305"/>
                    <a:pt x="559" y="320"/>
                  </a:cubicBezTo>
                  <a:cubicBezTo>
                    <a:pt x="565" y="325"/>
                    <a:pt x="569" y="334"/>
                    <a:pt x="570" y="342"/>
                  </a:cubicBezTo>
                  <a:cubicBezTo>
                    <a:pt x="571" y="344"/>
                    <a:pt x="560" y="348"/>
                    <a:pt x="554" y="352"/>
                  </a:cubicBezTo>
                  <a:cubicBezTo>
                    <a:pt x="542" y="358"/>
                    <a:pt x="534" y="374"/>
                    <a:pt x="517" y="367"/>
                  </a:cubicBezTo>
                  <a:cubicBezTo>
                    <a:pt x="499" y="386"/>
                    <a:pt x="477" y="356"/>
                    <a:pt x="459" y="372"/>
                  </a:cubicBezTo>
                  <a:cubicBezTo>
                    <a:pt x="444" y="349"/>
                    <a:pt x="417" y="355"/>
                    <a:pt x="396" y="345"/>
                  </a:cubicBezTo>
                  <a:cubicBezTo>
                    <a:pt x="393" y="343"/>
                    <a:pt x="392" y="332"/>
                    <a:pt x="394" y="327"/>
                  </a:cubicBezTo>
                  <a:cubicBezTo>
                    <a:pt x="398" y="319"/>
                    <a:pt x="412" y="310"/>
                    <a:pt x="411" y="306"/>
                  </a:cubicBezTo>
                  <a:cubicBezTo>
                    <a:pt x="405" y="293"/>
                    <a:pt x="395" y="282"/>
                    <a:pt x="387" y="270"/>
                  </a:cubicBezTo>
                  <a:cubicBezTo>
                    <a:pt x="386" y="269"/>
                    <a:pt x="383" y="267"/>
                    <a:pt x="382" y="267"/>
                  </a:cubicBezTo>
                  <a:cubicBezTo>
                    <a:pt x="354" y="264"/>
                    <a:pt x="353" y="246"/>
                    <a:pt x="358" y="224"/>
                  </a:cubicBezTo>
                  <a:cubicBezTo>
                    <a:pt x="359" y="220"/>
                    <a:pt x="357" y="216"/>
                    <a:pt x="355" y="206"/>
                  </a:cubicBezTo>
                  <a:close/>
                </a:path>
              </a:pathLst>
            </a:custGeom>
            <a:solidFill>
              <a:srgbClr val="1D3E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0F1A0C16-6825-4188-9040-8EDA6EF1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31" y="2027721"/>
              <a:ext cx="476250" cy="346075"/>
            </a:xfrm>
            <a:custGeom>
              <a:avLst/>
              <a:gdLst>
                <a:gd name="T0" fmla="*/ 389 w 549"/>
                <a:gd name="T1" fmla="*/ 238 h 399"/>
                <a:gd name="T2" fmla="*/ 442 w 549"/>
                <a:gd name="T3" fmla="*/ 321 h 399"/>
                <a:gd name="T4" fmla="*/ 456 w 549"/>
                <a:gd name="T5" fmla="*/ 327 h 399"/>
                <a:gd name="T6" fmla="*/ 533 w 549"/>
                <a:gd name="T7" fmla="*/ 343 h 399"/>
                <a:gd name="T8" fmla="*/ 548 w 549"/>
                <a:gd name="T9" fmla="*/ 359 h 399"/>
                <a:gd name="T10" fmla="*/ 534 w 549"/>
                <a:gd name="T11" fmla="*/ 380 h 399"/>
                <a:gd name="T12" fmla="*/ 471 w 549"/>
                <a:gd name="T13" fmla="*/ 395 h 399"/>
                <a:gd name="T14" fmla="*/ 386 w 549"/>
                <a:gd name="T15" fmla="*/ 382 h 399"/>
                <a:gd name="T16" fmla="*/ 383 w 549"/>
                <a:gd name="T17" fmla="*/ 345 h 399"/>
                <a:gd name="T18" fmla="*/ 390 w 549"/>
                <a:gd name="T19" fmla="*/ 317 h 399"/>
                <a:gd name="T20" fmla="*/ 347 w 549"/>
                <a:gd name="T21" fmla="*/ 236 h 399"/>
                <a:gd name="T22" fmla="*/ 310 w 549"/>
                <a:gd name="T23" fmla="*/ 209 h 399"/>
                <a:gd name="T24" fmla="*/ 302 w 549"/>
                <a:gd name="T25" fmla="*/ 208 h 399"/>
                <a:gd name="T26" fmla="*/ 257 w 549"/>
                <a:gd name="T27" fmla="*/ 156 h 399"/>
                <a:gd name="T28" fmla="*/ 254 w 549"/>
                <a:gd name="T29" fmla="*/ 123 h 399"/>
                <a:gd name="T30" fmla="*/ 243 w 549"/>
                <a:gd name="T31" fmla="*/ 104 h 399"/>
                <a:gd name="T32" fmla="*/ 216 w 549"/>
                <a:gd name="T33" fmla="*/ 113 h 399"/>
                <a:gd name="T34" fmla="*/ 199 w 549"/>
                <a:gd name="T35" fmla="*/ 137 h 399"/>
                <a:gd name="T36" fmla="*/ 163 w 549"/>
                <a:gd name="T37" fmla="*/ 163 h 399"/>
                <a:gd name="T38" fmla="*/ 157 w 549"/>
                <a:gd name="T39" fmla="*/ 165 h 399"/>
                <a:gd name="T40" fmla="*/ 140 w 549"/>
                <a:gd name="T41" fmla="*/ 221 h 399"/>
                <a:gd name="T42" fmla="*/ 114 w 549"/>
                <a:gd name="T43" fmla="*/ 283 h 399"/>
                <a:gd name="T44" fmla="*/ 11 w 549"/>
                <a:gd name="T45" fmla="*/ 262 h 399"/>
                <a:gd name="T46" fmla="*/ 10 w 549"/>
                <a:gd name="T47" fmla="*/ 222 h 399"/>
                <a:gd name="T48" fmla="*/ 85 w 549"/>
                <a:gd name="T49" fmla="*/ 195 h 399"/>
                <a:gd name="T50" fmla="*/ 120 w 549"/>
                <a:gd name="T51" fmla="*/ 175 h 399"/>
                <a:gd name="T52" fmla="*/ 134 w 549"/>
                <a:gd name="T53" fmla="*/ 112 h 399"/>
                <a:gd name="T54" fmla="*/ 150 w 549"/>
                <a:gd name="T55" fmla="*/ 68 h 399"/>
                <a:gd name="T56" fmla="*/ 175 w 549"/>
                <a:gd name="T57" fmla="*/ 19 h 399"/>
                <a:gd name="T58" fmla="*/ 220 w 549"/>
                <a:gd name="T59" fmla="*/ 15 h 399"/>
                <a:gd name="T60" fmla="*/ 345 w 549"/>
                <a:gd name="T61" fmla="*/ 50 h 399"/>
                <a:gd name="T62" fmla="*/ 369 w 549"/>
                <a:gd name="T63" fmla="*/ 70 h 399"/>
                <a:gd name="T64" fmla="*/ 418 w 549"/>
                <a:gd name="T65" fmla="*/ 220 h 399"/>
                <a:gd name="T66" fmla="*/ 410 w 549"/>
                <a:gd name="T67" fmla="*/ 233 h 399"/>
                <a:gd name="T68" fmla="*/ 389 w 549"/>
                <a:gd name="T69" fmla="*/ 23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9" h="399">
                  <a:moveTo>
                    <a:pt x="389" y="238"/>
                  </a:moveTo>
                  <a:cubicBezTo>
                    <a:pt x="408" y="268"/>
                    <a:pt x="425" y="295"/>
                    <a:pt x="442" y="321"/>
                  </a:cubicBezTo>
                  <a:cubicBezTo>
                    <a:pt x="444" y="325"/>
                    <a:pt x="451" y="326"/>
                    <a:pt x="456" y="327"/>
                  </a:cubicBezTo>
                  <a:cubicBezTo>
                    <a:pt x="482" y="332"/>
                    <a:pt x="508" y="336"/>
                    <a:pt x="533" y="343"/>
                  </a:cubicBezTo>
                  <a:cubicBezTo>
                    <a:pt x="540" y="344"/>
                    <a:pt x="549" y="354"/>
                    <a:pt x="548" y="359"/>
                  </a:cubicBezTo>
                  <a:cubicBezTo>
                    <a:pt x="548" y="367"/>
                    <a:pt x="541" y="378"/>
                    <a:pt x="534" y="380"/>
                  </a:cubicBezTo>
                  <a:cubicBezTo>
                    <a:pt x="514" y="387"/>
                    <a:pt x="492" y="393"/>
                    <a:pt x="471" y="395"/>
                  </a:cubicBezTo>
                  <a:cubicBezTo>
                    <a:pt x="442" y="396"/>
                    <a:pt x="413" y="399"/>
                    <a:pt x="386" y="382"/>
                  </a:cubicBezTo>
                  <a:cubicBezTo>
                    <a:pt x="369" y="371"/>
                    <a:pt x="366" y="355"/>
                    <a:pt x="383" y="345"/>
                  </a:cubicBezTo>
                  <a:cubicBezTo>
                    <a:pt x="396" y="337"/>
                    <a:pt x="398" y="331"/>
                    <a:pt x="390" y="317"/>
                  </a:cubicBezTo>
                  <a:cubicBezTo>
                    <a:pt x="374" y="291"/>
                    <a:pt x="361" y="263"/>
                    <a:pt x="347" y="236"/>
                  </a:cubicBezTo>
                  <a:cubicBezTo>
                    <a:pt x="339" y="220"/>
                    <a:pt x="328" y="210"/>
                    <a:pt x="310" y="209"/>
                  </a:cubicBezTo>
                  <a:cubicBezTo>
                    <a:pt x="308" y="209"/>
                    <a:pt x="305" y="209"/>
                    <a:pt x="302" y="208"/>
                  </a:cubicBezTo>
                  <a:cubicBezTo>
                    <a:pt x="265" y="200"/>
                    <a:pt x="260" y="194"/>
                    <a:pt x="257" y="156"/>
                  </a:cubicBezTo>
                  <a:cubicBezTo>
                    <a:pt x="256" y="145"/>
                    <a:pt x="257" y="134"/>
                    <a:pt x="254" y="123"/>
                  </a:cubicBezTo>
                  <a:cubicBezTo>
                    <a:pt x="253" y="115"/>
                    <a:pt x="247" y="104"/>
                    <a:pt x="243" y="104"/>
                  </a:cubicBezTo>
                  <a:cubicBezTo>
                    <a:pt x="234" y="103"/>
                    <a:pt x="223" y="107"/>
                    <a:pt x="216" y="113"/>
                  </a:cubicBezTo>
                  <a:cubicBezTo>
                    <a:pt x="208" y="118"/>
                    <a:pt x="205" y="129"/>
                    <a:pt x="199" y="137"/>
                  </a:cubicBezTo>
                  <a:cubicBezTo>
                    <a:pt x="189" y="149"/>
                    <a:pt x="184" y="167"/>
                    <a:pt x="163" y="163"/>
                  </a:cubicBezTo>
                  <a:cubicBezTo>
                    <a:pt x="161" y="162"/>
                    <a:pt x="158" y="163"/>
                    <a:pt x="157" y="165"/>
                  </a:cubicBezTo>
                  <a:cubicBezTo>
                    <a:pt x="151" y="183"/>
                    <a:pt x="137" y="204"/>
                    <a:pt x="140" y="221"/>
                  </a:cubicBezTo>
                  <a:cubicBezTo>
                    <a:pt x="146" y="252"/>
                    <a:pt x="144" y="267"/>
                    <a:pt x="114" y="283"/>
                  </a:cubicBezTo>
                  <a:cubicBezTo>
                    <a:pt x="85" y="298"/>
                    <a:pt x="31" y="287"/>
                    <a:pt x="11" y="262"/>
                  </a:cubicBezTo>
                  <a:cubicBezTo>
                    <a:pt x="0" y="249"/>
                    <a:pt x="1" y="235"/>
                    <a:pt x="10" y="222"/>
                  </a:cubicBezTo>
                  <a:cubicBezTo>
                    <a:pt x="29" y="197"/>
                    <a:pt x="56" y="191"/>
                    <a:pt x="85" y="195"/>
                  </a:cubicBezTo>
                  <a:cubicBezTo>
                    <a:pt x="104" y="198"/>
                    <a:pt x="115" y="191"/>
                    <a:pt x="120" y="175"/>
                  </a:cubicBezTo>
                  <a:cubicBezTo>
                    <a:pt x="127" y="154"/>
                    <a:pt x="140" y="137"/>
                    <a:pt x="134" y="112"/>
                  </a:cubicBezTo>
                  <a:cubicBezTo>
                    <a:pt x="131" y="99"/>
                    <a:pt x="143" y="83"/>
                    <a:pt x="150" y="68"/>
                  </a:cubicBezTo>
                  <a:cubicBezTo>
                    <a:pt x="158" y="52"/>
                    <a:pt x="165" y="35"/>
                    <a:pt x="175" y="19"/>
                  </a:cubicBezTo>
                  <a:cubicBezTo>
                    <a:pt x="188" y="0"/>
                    <a:pt x="206" y="12"/>
                    <a:pt x="220" y="15"/>
                  </a:cubicBezTo>
                  <a:cubicBezTo>
                    <a:pt x="262" y="25"/>
                    <a:pt x="303" y="39"/>
                    <a:pt x="345" y="50"/>
                  </a:cubicBezTo>
                  <a:cubicBezTo>
                    <a:pt x="357" y="53"/>
                    <a:pt x="365" y="58"/>
                    <a:pt x="369" y="70"/>
                  </a:cubicBezTo>
                  <a:cubicBezTo>
                    <a:pt x="386" y="120"/>
                    <a:pt x="403" y="170"/>
                    <a:pt x="418" y="220"/>
                  </a:cubicBezTo>
                  <a:cubicBezTo>
                    <a:pt x="420" y="224"/>
                    <a:pt x="414" y="231"/>
                    <a:pt x="410" y="233"/>
                  </a:cubicBezTo>
                  <a:cubicBezTo>
                    <a:pt x="406" y="236"/>
                    <a:pt x="400" y="236"/>
                    <a:pt x="389" y="238"/>
                  </a:cubicBezTo>
                  <a:close/>
                </a:path>
              </a:pathLst>
            </a:custGeom>
            <a:solidFill>
              <a:srgbClr val="1D3E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" name="Freeform 18">
            <a:extLst>
              <a:ext uri="{FF2B5EF4-FFF2-40B4-BE49-F238E27FC236}">
                <a16:creationId xmlns:a16="http://schemas.microsoft.com/office/drawing/2014/main" id="{04941D7E-900F-41E6-93A7-ECAABE1DB9D2}"/>
              </a:ext>
            </a:extLst>
          </p:cNvPr>
          <p:cNvSpPr>
            <a:spLocks/>
          </p:cNvSpPr>
          <p:nvPr/>
        </p:nvSpPr>
        <p:spPr bwMode="auto">
          <a:xfrm>
            <a:off x="3849467" y="6027424"/>
            <a:ext cx="88900" cy="85725"/>
          </a:xfrm>
          <a:custGeom>
            <a:avLst/>
            <a:gdLst>
              <a:gd name="T0" fmla="*/ 104 w 104"/>
              <a:gd name="T1" fmla="*/ 61 h 99"/>
              <a:gd name="T2" fmla="*/ 76 w 104"/>
              <a:gd name="T3" fmla="*/ 94 h 99"/>
              <a:gd name="T4" fmla="*/ 21 w 104"/>
              <a:gd name="T5" fmla="*/ 81 h 99"/>
              <a:gd name="T6" fmla="*/ 13 w 104"/>
              <a:gd name="T7" fmla="*/ 69 h 99"/>
              <a:gd name="T8" fmla="*/ 16 w 104"/>
              <a:gd name="T9" fmla="*/ 29 h 99"/>
              <a:gd name="T10" fmla="*/ 36 w 104"/>
              <a:gd name="T11" fmla="*/ 0 h 99"/>
              <a:gd name="T12" fmla="*/ 91 w 104"/>
              <a:gd name="T13" fmla="*/ 14 h 99"/>
              <a:gd name="T14" fmla="*/ 99 w 104"/>
              <a:gd name="T15" fmla="*/ 30 h 99"/>
              <a:gd name="T16" fmla="*/ 104 w 104"/>
              <a:gd name="T17" fmla="*/ 6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99">
                <a:moveTo>
                  <a:pt x="104" y="61"/>
                </a:moveTo>
                <a:cubicBezTo>
                  <a:pt x="91" y="66"/>
                  <a:pt x="96" y="88"/>
                  <a:pt x="76" y="94"/>
                </a:cubicBezTo>
                <a:cubicBezTo>
                  <a:pt x="59" y="99"/>
                  <a:pt x="32" y="97"/>
                  <a:pt x="21" y="81"/>
                </a:cubicBezTo>
                <a:cubicBezTo>
                  <a:pt x="18" y="77"/>
                  <a:pt x="15" y="73"/>
                  <a:pt x="13" y="69"/>
                </a:cubicBezTo>
                <a:cubicBezTo>
                  <a:pt x="7" y="56"/>
                  <a:pt x="0" y="43"/>
                  <a:pt x="16" y="29"/>
                </a:cubicBezTo>
                <a:cubicBezTo>
                  <a:pt x="26" y="21"/>
                  <a:pt x="31" y="8"/>
                  <a:pt x="36" y="0"/>
                </a:cubicBezTo>
                <a:cubicBezTo>
                  <a:pt x="55" y="5"/>
                  <a:pt x="74" y="8"/>
                  <a:pt x="91" y="14"/>
                </a:cubicBezTo>
                <a:cubicBezTo>
                  <a:pt x="95" y="15"/>
                  <a:pt x="98" y="24"/>
                  <a:pt x="99" y="30"/>
                </a:cubicBezTo>
                <a:cubicBezTo>
                  <a:pt x="101" y="38"/>
                  <a:pt x="102" y="48"/>
                  <a:pt x="104" y="61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3647B5A-5A02-4615-AB9A-06BF98B76702}"/>
              </a:ext>
            </a:extLst>
          </p:cNvPr>
          <p:cNvGrpSpPr/>
          <p:nvPr/>
        </p:nvGrpSpPr>
        <p:grpSpPr>
          <a:xfrm>
            <a:off x="580800" y="1230205"/>
            <a:ext cx="3348595" cy="2272412"/>
            <a:chOff x="580800" y="1230205"/>
            <a:chExt cx="2524125" cy="1712913"/>
          </a:xfrm>
        </p:grpSpPr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9D15793B-DB1F-4A6C-B491-95FD021FB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00" y="1233380"/>
              <a:ext cx="1414463" cy="1709738"/>
            </a:xfrm>
            <a:custGeom>
              <a:avLst/>
              <a:gdLst>
                <a:gd name="T0" fmla="*/ 243 w 2914"/>
                <a:gd name="T1" fmla="*/ 980 h 3522"/>
                <a:gd name="T2" fmla="*/ 183 w 2914"/>
                <a:gd name="T3" fmla="*/ 1246 h 3522"/>
                <a:gd name="T4" fmla="*/ 219 w 2914"/>
                <a:gd name="T5" fmla="*/ 1417 h 3522"/>
                <a:gd name="T6" fmla="*/ 128 w 2914"/>
                <a:gd name="T7" fmla="*/ 1529 h 3522"/>
                <a:gd name="T8" fmla="*/ 242 w 2914"/>
                <a:gd name="T9" fmla="*/ 1601 h 3522"/>
                <a:gd name="T10" fmla="*/ 236 w 2914"/>
                <a:gd name="T11" fmla="*/ 1676 h 3522"/>
                <a:gd name="T12" fmla="*/ 313 w 2914"/>
                <a:gd name="T13" fmla="*/ 1823 h 3522"/>
                <a:gd name="T14" fmla="*/ 396 w 2914"/>
                <a:gd name="T15" fmla="*/ 1915 h 3522"/>
                <a:gd name="T16" fmla="*/ 409 w 2914"/>
                <a:gd name="T17" fmla="*/ 1966 h 3522"/>
                <a:gd name="T18" fmla="*/ 696 w 2914"/>
                <a:gd name="T19" fmla="*/ 2031 h 3522"/>
                <a:gd name="T20" fmla="*/ 1083 w 2914"/>
                <a:gd name="T21" fmla="*/ 2006 h 3522"/>
                <a:gd name="T22" fmla="*/ 1184 w 2914"/>
                <a:gd name="T23" fmla="*/ 2230 h 3522"/>
                <a:gd name="T24" fmla="*/ 866 w 2914"/>
                <a:gd name="T25" fmla="*/ 2402 h 3522"/>
                <a:gd name="T26" fmla="*/ 810 w 2914"/>
                <a:gd name="T27" fmla="*/ 2537 h 3522"/>
                <a:gd name="T28" fmla="*/ 859 w 2914"/>
                <a:gd name="T29" fmla="*/ 2659 h 3522"/>
                <a:gd name="T30" fmla="*/ 538 w 2914"/>
                <a:gd name="T31" fmla="*/ 3421 h 3522"/>
                <a:gd name="T32" fmla="*/ 549 w 2914"/>
                <a:gd name="T33" fmla="*/ 3494 h 3522"/>
                <a:gd name="T34" fmla="*/ 810 w 2914"/>
                <a:gd name="T35" fmla="*/ 3521 h 3522"/>
                <a:gd name="T36" fmla="*/ 1215 w 2914"/>
                <a:gd name="T37" fmla="*/ 3491 h 3522"/>
                <a:gd name="T38" fmla="*/ 2018 w 2914"/>
                <a:gd name="T39" fmla="*/ 3107 h 3522"/>
                <a:gd name="T40" fmla="*/ 1797 w 2914"/>
                <a:gd name="T41" fmla="*/ 2563 h 3522"/>
                <a:gd name="T42" fmla="*/ 1710 w 2914"/>
                <a:gd name="T43" fmla="*/ 2442 h 3522"/>
                <a:gd name="T44" fmla="*/ 1582 w 2914"/>
                <a:gd name="T45" fmla="*/ 2072 h 3522"/>
                <a:gd name="T46" fmla="*/ 1493 w 2914"/>
                <a:gd name="T47" fmla="*/ 2025 h 3522"/>
                <a:gd name="T48" fmla="*/ 1513 w 2914"/>
                <a:gd name="T49" fmla="*/ 1784 h 3522"/>
                <a:gd name="T50" fmla="*/ 1894 w 2914"/>
                <a:gd name="T51" fmla="*/ 1545 h 3522"/>
                <a:gd name="T52" fmla="*/ 2205 w 2914"/>
                <a:gd name="T53" fmla="*/ 836 h 3522"/>
                <a:gd name="T54" fmla="*/ 2201 w 2914"/>
                <a:gd name="T55" fmla="*/ 561 h 3522"/>
                <a:gd name="T56" fmla="*/ 2325 w 2914"/>
                <a:gd name="T57" fmla="*/ 547 h 3522"/>
                <a:gd name="T58" fmla="*/ 2478 w 2914"/>
                <a:gd name="T59" fmla="*/ 925 h 3522"/>
                <a:gd name="T60" fmla="*/ 2177 w 2914"/>
                <a:gd name="T61" fmla="*/ 1529 h 3522"/>
                <a:gd name="T62" fmla="*/ 2360 w 2914"/>
                <a:gd name="T63" fmla="*/ 2086 h 3522"/>
                <a:gd name="T64" fmla="*/ 2693 w 2914"/>
                <a:gd name="T65" fmla="*/ 2045 h 3522"/>
                <a:gd name="T66" fmla="*/ 2641 w 2914"/>
                <a:gd name="T67" fmla="*/ 2020 h 3522"/>
                <a:gd name="T68" fmla="*/ 2607 w 2914"/>
                <a:gd name="T69" fmla="*/ 1609 h 3522"/>
                <a:gd name="T70" fmla="*/ 2911 w 2914"/>
                <a:gd name="T71" fmla="*/ 909 h 3522"/>
                <a:gd name="T72" fmla="*/ 2414 w 2914"/>
                <a:gd name="T73" fmla="*/ 350 h 3522"/>
                <a:gd name="T74" fmla="*/ 2434 w 2914"/>
                <a:gd name="T75" fmla="*/ 299 h 3522"/>
                <a:gd name="T76" fmla="*/ 2500 w 2914"/>
                <a:gd name="T77" fmla="*/ 58 h 3522"/>
                <a:gd name="T78" fmla="*/ 2307 w 2914"/>
                <a:gd name="T79" fmla="*/ 150 h 3522"/>
                <a:gd name="T80" fmla="*/ 2252 w 2914"/>
                <a:gd name="T81" fmla="*/ 166 h 3522"/>
                <a:gd name="T82" fmla="*/ 2137 w 2914"/>
                <a:gd name="T83" fmla="*/ 31 h 3522"/>
                <a:gd name="T84" fmla="*/ 2051 w 2914"/>
                <a:gd name="T85" fmla="*/ 348 h 3522"/>
                <a:gd name="T86" fmla="*/ 1478 w 2914"/>
                <a:gd name="T87" fmla="*/ 31 h 3522"/>
                <a:gd name="T88" fmla="*/ 825 w 2914"/>
                <a:gd name="T89" fmla="*/ 93 h 3522"/>
                <a:gd name="T90" fmla="*/ 636 w 2914"/>
                <a:gd name="T91" fmla="*/ 177 h 3522"/>
                <a:gd name="T92" fmla="*/ 110 w 2914"/>
                <a:gd name="T93" fmla="*/ 306 h 3522"/>
                <a:gd name="T94" fmla="*/ 0 w 2914"/>
                <a:gd name="T95" fmla="*/ 558 h 3522"/>
                <a:gd name="T96" fmla="*/ 25 w 2914"/>
                <a:gd name="T97" fmla="*/ 759 h 3522"/>
                <a:gd name="T98" fmla="*/ 234 w 2914"/>
                <a:gd name="T99" fmla="*/ 742 h 3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14" h="3522">
                  <a:moveTo>
                    <a:pt x="234" y="742"/>
                  </a:moveTo>
                  <a:cubicBezTo>
                    <a:pt x="227" y="825"/>
                    <a:pt x="228" y="902"/>
                    <a:pt x="243" y="980"/>
                  </a:cubicBezTo>
                  <a:cubicBezTo>
                    <a:pt x="258" y="1058"/>
                    <a:pt x="303" y="1124"/>
                    <a:pt x="334" y="1195"/>
                  </a:cubicBezTo>
                  <a:cubicBezTo>
                    <a:pt x="288" y="1233"/>
                    <a:pt x="237" y="1250"/>
                    <a:pt x="183" y="1246"/>
                  </a:cubicBezTo>
                  <a:cubicBezTo>
                    <a:pt x="220" y="1273"/>
                    <a:pt x="261" y="1275"/>
                    <a:pt x="304" y="1277"/>
                  </a:cubicBezTo>
                  <a:cubicBezTo>
                    <a:pt x="284" y="1330"/>
                    <a:pt x="254" y="1375"/>
                    <a:pt x="219" y="1417"/>
                  </a:cubicBezTo>
                  <a:cubicBezTo>
                    <a:pt x="193" y="1450"/>
                    <a:pt x="162" y="1478"/>
                    <a:pt x="131" y="1507"/>
                  </a:cubicBezTo>
                  <a:cubicBezTo>
                    <a:pt x="122" y="1515"/>
                    <a:pt x="120" y="1522"/>
                    <a:pt x="128" y="1529"/>
                  </a:cubicBezTo>
                  <a:cubicBezTo>
                    <a:pt x="143" y="1543"/>
                    <a:pt x="159" y="1556"/>
                    <a:pt x="177" y="1567"/>
                  </a:cubicBezTo>
                  <a:cubicBezTo>
                    <a:pt x="198" y="1579"/>
                    <a:pt x="220" y="1590"/>
                    <a:pt x="242" y="1601"/>
                  </a:cubicBezTo>
                  <a:cubicBezTo>
                    <a:pt x="251" y="1606"/>
                    <a:pt x="253" y="1612"/>
                    <a:pt x="250" y="1622"/>
                  </a:cubicBezTo>
                  <a:cubicBezTo>
                    <a:pt x="244" y="1640"/>
                    <a:pt x="240" y="1658"/>
                    <a:pt x="236" y="1676"/>
                  </a:cubicBezTo>
                  <a:cubicBezTo>
                    <a:pt x="226" y="1716"/>
                    <a:pt x="231" y="1735"/>
                    <a:pt x="267" y="1753"/>
                  </a:cubicBezTo>
                  <a:cubicBezTo>
                    <a:pt x="299" y="1768"/>
                    <a:pt x="313" y="1787"/>
                    <a:pt x="313" y="1823"/>
                  </a:cubicBezTo>
                  <a:cubicBezTo>
                    <a:pt x="312" y="1854"/>
                    <a:pt x="334" y="1874"/>
                    <a:pt x="360" y="1889"/>
                  </a:cubicBezTo>
                  <a:cubicBezTo>
                    <a:pt x="373" y="1897"/>
                    <a:pt x="385" y="1905"/>
                    <a:pt x="396" y="1915"/>
                  </a:cubicBezTo>
                  <a:cubicBezTo>
                    <a:pt x="409" y="1928"/>
                    <a:pt x="415" y="1945"/>
                    <a:pt x="409" y="1964"/>
                  </a:cubicBezTo>
                  <a:cubicBezTo>
                    <a:pt x="409" y="1965"/>
                    <a:pt x="409" y="1966"/>
                    <a:pt x="409" y="1966"/>
                  </a:cubicBezTo>
                  <a:cubicBezTo>
                    <a:pt x="392" y="2044"/>
                    <a:pt x="412" y="2056"/>
                    <a:pt x="487" y="2066"/>
                  </a:cubicBezTo>
                  <a:cubicBezTo>
                    <a:pt x="559" y="2075"/>
                    <a:pt x="628" y="2055"/>
                    <a:pt x="696" y="2031"/>
                  </a:cubicBezTo>
                  <a:cubicBezTo>
                    <a:pt x="748" y="2013"/>
                    <a:pt x="798" y="1987"/>
                    <a:pt x="851" y="1968"/>
                  </a:cubicBezTo>
                  <a:cubicBezTo>
                    <a:pt x="935" y="1936"/>
                    <a:pt x="1015" y="1948"/>
                    <a:pt x="1083" y="2006"/>
                  </a:cubicBezTo>
                  <a:cubicBezTo>
                    <a:pt x="1105" y="2025"/>
                    <a:pt x="1118" y="2055"/>
                    <a:pt x="1133" y="2082"/>
                  </a:cubicBezTo>
                  <a:cubicBezTo>
                    <a:pt x="1158" y="2128"/>
                    <a:pt x="1177" y="2176"/>
                    <a:pt x="1184" y="2230"/>
                  </a:cubicBezTo>
                  <a:cubicBezTo>
                    <a:pt x="1136" y="2252"/>
                    <a:pt x="1089" y="2274"/>
                    <a:pt x="1041" y="2297"/>
                  </a:cubicBezTo>
                  <a:cubicBezTo>
                    <a:pt x="980" y="2327"/>
                    <a:pt x="916" y="2354"/>
                    <a:pt x="866" y="2402"/>
                  </a:cubicBezTo>
                  <a:cubicBezTo>
                    <a:pt x="845" y="2422"/>
                    <a:pt x="828" y="2446"/>
                    <a:pt x="812" y="2471"/>
                  </a:cubicBezTo>
                  <a:cubicBezTo>
                    <a:pt x="799" y="2491"/>
                    <a:pt x="798" y="2514"/>
                    <a:pt x="810" y="2537"/>
                  </a:cubicBezTo>
                  <a:cubicBezTo>
                    <a:pt x="827" y="2566"/>
                    <a:pt x="841" y="2596"/>
                    <a:pt x="858" y="2625"/>
                  </a:cubicBezTo>
                  <a:cubicBezTo>
                    <a:pt x="865" y="2637"/>
                    <a:pt x="867" y="2645"/>
                    <a:pt x="859" y="2659"/>
                  </a:cubicBezTo>
                  <a:cubicBezTo>
                    <a:pt x="811" y="2738"/>
                    <a:pt x="762" y="2815"/>
                    <a:pt x="719" y="2896"/>
                  </a:cubicBezTo>
                  <a:cubicBezTo>
                    <a:pt x="632" y="3062"/>
                    <a:pt x="568" y="3236"/>
                    <a:pt x="538" y="3421"/>
                  </a:cubicBezTo>
                  <a:cubicBezTo>
                    <a:pt x="535" y="3437"/>
                    <a:pt x="535" y="3454"/>
                    <a:pt x="532" y="3469"/>
                  </a:cubicBezTo>
                  <a:cubicBezTo>
                    <a:pt x="528" y="3485"/>
                    <a:pt x="535" y="3491"/>
                    <a:pt x="549" y="3494"/>
                  </a:cubicBezTo>
                  <a:cubicBezTo>
                    <a:pt x="605" y="3504"/>
                    <a:pt x="661" y="3514"/>
                    <a:pt x="703" y="3522"/>
                  </a:cubicBezTo>
                  <a:cubicBezTo>
                    <a:pt x="738" y="3521"/>
                    <a:pt x="774" y="3521"/>
                    <a:pt x="810" y="3521"/>
                  </a:cubicBezTo>
                  <a:cubicBezTo>
                    <a:pt x="863" y="3521"/>
                    <a:pt x="915" y="3521"/>
                    <a:pt x="967" y="3521"/>
                  </a:cubicBezTo>
                  <a:cubicBezTo>
                    <a:pt x="1032" y="3513"/>
                    <a:pt x="1124" y="3505"/>
                    <a:pt x="1215" y="3491"/>
                  </a:cubicBezTo>
                  <a:cubicBezTo>
                    <a:pt x="1418" y="3458"/>
                    <a:pt x="1605" y="3383"/>
                    <a:pt x="1779" y="3273"/>
                  </a:cubicBezTo>
                  <a:cubicBezTo>
                    <a:pt x="1861" y="3221"/>
                    <a:pt x="1944" y="3171"/>
                    <a:pt x="2018" y="3107"/>
                  </a:cubicBezTo>
                  <a:cubicBezTo>
                    <a:pt x="2040" y="3088"/>
                    <a:pt x="2048" y="3072"/>
                    <a:pt x="2038" y="3042"/>
                  </a:cubicBezTo>
                  <a:cubicBezTo>
                    <a:pt x="1980" y="2870"/>
                    <a:pt x="1911" y="2705"/>
                    <a:pt x="1797" y="2563"/>
                  </a:cubicBezTo>
                  <a:cubicBezTo>
                    <a:pt x="1771" y="2531"/>
                    <a:pt x="1743" y="2501"/>
                    <a:pt x="1717" y="2469"/>
                  </a:cubicBezTo>
                  <a:cubicBezTo>
                    <a:pt x="1711" y="2462"/>
                    <a:pt x="1709" y="2451"/>
                    <a:pt x="1710" y="2442"/>
                  </a:cubicBezTo>
                  <a:cubicBezTo>
                    <a:pt x="1722" y="2332"/>
                    <a:pt x="1721" y="2223"/>
                    <a:pt x="1675" y="2121"/>
                  </a:cubicBezTo>
                  <a:cubicBezTo>
                    <a:pt x="1643" y="2048"/>
                    <a:pt x="1645" y="2057"/>
                    <a:pt x="1582" y="2072"/>
                  </a:cubicBezTo>
                  <a:cubicBezTo>
                    <a:pt x="1556" y="2078"/>
                    <a:pt x="1531" y="2087"/>
                    <a:pt x="1503" y="2095"/>
                  </a:cubicBezTo>
                  <a:cubicBezTo>
                    <a:pt x="1499" y="2071"/>
                    <a:pt x="1495" y="2048"/>
                    <a:pt x="1493" y="2025"/>
                  </a:cubicBezTo>
                  <a:cubicBezTo>
                    <a:pt x="1486" y="1952"/>
                    <a:pt x="1487" y="1880"/>
                    <a:pt x="1500" y="1808"/>
                  </a:cubicBezTo>
                  <a:cubicBezTo>
                    <a:pt x="1502" y="1799"/>
                    <a:pt x="1507" y="1790"/>
                    <a:pt x="1513" y="1784"/>
                  </a:cubicBezTo>
                  <a:cubicBezTo>
                    <a:pt x="1573" y="1725"/>
                    <a:pt x="1647" y="1687"/>
                    <a:pt x="1720" y="1647"/>
                  </a:cubicBezTo>
                  <a:cubicBezTo>
                    <a:pt x="1779" y="1614"/>
                    <a:pt x="1840" y="1585"/>
                    <a:pt x="1894" y="1545"/>
                  </a:cubicBezTo>
                  <a:cubicBezTo>
                    <a:pt x="1989" y="1476"/>
                    <a:pt x="2054" y="1381"/>
                    <a:pt x="2104" y="1275"/>
                  </a:cubicBezTo>
                  <a:cubicBezTo>
                    <a:pt x="2169" y="1136"/>
                    <a:pt x="2196" y="988"/>
                    <a:pt x="2205" y="836"/>
                  </a:cubicBezTo>
                  <a:cubicBezTo>
                    <a:pt x="2209" y="763"/>
                    <a:pt x="2208" y="689"/>
                    <a:pt x="2208" y="616"/>
                  </a:cubicBezTo>
                  <a:cubicBezTo>
                    <a:pt x="2208" y="598"/>
                    <a:pt x="2205" y="579"/>
                    <a:pt x="2201" y="561"/>
                  </a:cubicBezTo>
                  <a:cubicBezTo>
                    <a:pt x="2197" y="543"/>
                    <a:pt x="2203" y="535"/>
                    <a:pt x="2220" y="532"/>
                  </a:cubicBezTo>
                  <a:cubicBezTo>
                    <a:pt x="2257" y="525"/>
                    <a:pt x="2292" y="531"/>
                    <a:pt x="2325" y="547"/>
                  </a:cubicBezTo>
                  <a:cubicBezTo>
                    <a:pt x="2413" y="592"/>
                    <a:pt x="2474" y="660"/>
                    <a:pt x="2498" y="757"/>
                  </a:cubicBezTo>
                  <a:cubicBezTo>
                    <a:pt x="2513" y="816"/>
                    <a:pt x="2497" y="871"/>
                    <a:pt x="2478" y="925"/>
                  </a:cubicBezTo>
                  <a:cubicBezTo>
                    <a:pt x="2446" y="1015"/>
                    <a:pt x="2399" y="1097"/>
                    <a:pt x="2353" y="1179"/>
                  </a:cubicBezTo>
                  <a:cubicBezTo>
                    <a:pt x="2289" y="1293"/>
                    <a:pt x="2224" y="1406"/>
                    <a:pt x="2177" y="1529"/>
                  </a:cubicBezTo>
                  <a:cubicBezTo>
                    <a:pt x="2149" y="1605"/>
                    <a:pt x="2129" y="1682"/>
                    <a:pt x="2129" y="1764"/>
                  </a:cubicBezTo>
                  <a:cubicBezTo>
                    <a:pt x="2129" y="1930"/>
                    <a:pt x="2251" y="2050"/>
                    <a:pt x="2360" y="2086"/>
                  </a:cubicBezTo>
                  <a:cubicBezTo>
                    <a:pt x="2429" y="2109"/>
                    <a:pt x="2501" y="2106"/>
                    <a:pt x="2571" y="2087"/>
                  </a:cubicBezTo>
                  <a:cubicBezTo>
                    <a:pt x="2612" y="2076"/>
                    <a:pt x="2652" y="2059"/>
                    <a:pt x="2693" y="2045"/>
                  </a:cubicBezTo>
                  <a:cubicBezTo>
                    <a:pt x="2692" y="2040"/>
                    <a:pt x="2692" y="2040"/>
                    <a:pt x="2692" y="2040"/>
                  </a:cubicBezTo>
                  <a:cubicBezTo>
                    <a:pt x="2675" y="2033"/>
                    <a:pt x="2657" y="2028"/>
                    <a:pt x="2641" y="2020"/>
                  </a:cubicBezTo>
                  <a:cubicBezTo>
                    <a:pt x="2559" y="1976"/>
                    <a:pt x="2516" y="1886"/>
                    <a:pt x="2530" y="1791"/>
                  </a:cubicBezTo>
                  <a:cubicBezTo>
                    <a:pt x="2539" y="1723"/>
                    <a:pt x="2570" y="1665"/>
                    <a:pt x="2607" y="1609"/>
                  </a:cubicBezTo>
                  <a:cubicBezTo>
                    <a:pt x="2683" y="1496"/>
                    <a:pt x="2759" y="1382"/>
                    <a:pt x="2819" y="1259"/>
                  </a:cubicBezTo>
                  <a:cubicBezTo>
                    <a:pt x="2873" y="1149"/>
                    <a:pt x="2914" y="1034"/>
                    <a:pt x="2911" y="909"/>
                  </a:cubicBezTo>
                  <a:cubicBezTo>
                    <a:pt x="2908" y="725"/>
                    <a:pt x="2831" y="577"/>
                    <a:pt x="2683" y="467"/>
                  </a:cubicBezTo>
                  <a:cubicBezTo>
                    <a:pt x="2603" y="407"/>
                    <a:pt x="2514" y="365"/>
                    <a:pt x="2414" y="350"/>
                  </a:cubicBezTo>
                  <a:cubicBezTo>
                    <a:pt x="2409" y="349"/>
                    <a:pt x="2403" y="347"/>
                    <a:pt x="2395" y="345"/>
                  </a:cubicBezTo>
                  <a:cubicBezTo>
                    <a:pt x="2408" y="329"/>
                    <a:pt x="2422" y="314"/>
                    <a:pt x="2434" y="299"/>
                  </a:cubicBezTo>
                  <a:cubicBezTo>
                    <a:pt x="2474" y="252"/>
                    <a:pt x="2509" y="202"/>
                    <a:pt x="2518" y="138"/>
                  </a:cubicBezTo>
                  <a:cubicBezTo>
                    <a:pt x="2522" y="109"/>
                    <a:pt x="2515" y="82"/>
                    <a:pt x="2500" y="58"/>
                  </a:cubicBezTo>
                  <a:cubicBezTo>
                    <a:pt x="2478" y="25"/>
                    <a:pt x="2443" y="17"/>
                    <a:pt x="2407" y="38"/>
                  </a:cubicBezTo>
                  <a:cubicBezTo>
                    <a:pt x="2362" y="65"/>
                    <a:pt x="2332" y="106"/>
                    <a:pt x="2307" y="150"/>
                  </a:cubicBezTo>
                  <a:cubicBezTo>
                    <a:pt x="2287" y="184"/>
                    <a:pt x="2269" y="218"/>
                    <a:pt x="2252" y="250"/>
                  </a:cubicBezTo>
                  <a:cubicBezTo>
                    <a:pt x="2252" y="224"/>
                    <a:pt x="2252" y="195"/>
                    <a:pt x="2252" y="166"/>
                  </a:cubicBezTo>
                  <a:cubicBezTo>
                    <a:pt x="2252" y="128"/>
                    <a:pt x="2247" y="91"/>
                    <a:pt x="2227" y="58"/>
                  </a:cubicBezTo>
                  <a:cubicBezTo>
                    <a:pt x="2207" y="23"/>
                    <a:pt x="2174" y="12"/>
                    <a:pt x="2137" y="31"/>
                  </a:cubicBezTo>
                  <a:cubicBezTo>
                    <a:pt x="2081" y="59"/>
                    <a:pt x="2052" y="107"/>
                    <a:pt x="2036" y="166"/>
                  </a:cubicBezTo>
                  <a:cubicBezTo>
                    <a:pt x="2020" y="227"/>
                    <a:pt x="2032" y="287"/>
                    <a:pt x="2051" y="348"/>
                  </a:cubicBezTo>
                  <a:cubicBezTo>
                    <a:pt x="2041" y="338"/>
                    <a:pt x="2032" y="328"/>
                    <a:pt x="2023" y="318"/>
                  </a:cubicBezTo>
                  <a:cubicBezTo>
                    <a:pt x="1876" y="156"/>
                    <a:pt x="1689" y="70"/>
                    <a:pt x="1478" y="31"/>
                  </a:cubicBezTo>
                  <a:cubicBezTo>
                    <a:pt x="1367" y="10"/>
                    <a:pt x="1256" y="0"/>
                    <a:pt x="1144" y="9"/>
                  </a:cubicBezTo>
                  <a:cubicBezTo>
                    <a:pt x="1033" y="19"/>
                    <a:pt x="927" y="49"/>
                    <a:pt x="825" y="93"/>
                  </a:cubicBezTo>
                  <a:cubicBezTo>
                    <a:pt x="767" y="118"/>
                    <a:pt x="712" y="150"/>
                    <a:pt x="655" y="177"/>
                  </a:cubicBezTo>
                  <a:cubicBezTo>
                    <a:pt x="650" y="180"/>
                    <a:pt x="641" y="180"/>
                    <a:pt x="636" y="177"/>
                  </a:cubicBezTo>
                  <a:cubicBezTo>
                    <a:pt x="556" y="124"/>
                    <a:pt x="469" y="119"/>
                    <a:pt x="379" y="143"/>
                  </a:cubicBezTo>
                  <a:cubicBezTo>
                    <a:pt x="274" y="171"/>
                    <a:pt x="182" y="223"/>
                    <a:pt x="110" y="306"/>
                  </a:cubicBezTo>
                  <a:cubicBezTo>
                    <a:pt x="50" y="375"/>
                    <a:pt x="15" y="455"/>
                    <a:pt x="4" y="545"/>
                  </a:cubicBezTo>
                  <a:cubicBezTo>
                    <a:pt x="3" y="550"/>
                    <a:pt x="1" y="554"/>
                    <a:pt x="0" y="558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8" y="684"/>
                    <a:pt x="15" y="722"/>
                    <a:pt x="25" y="759"/>
                  </a:cubicBezTo>
                  <a:cubicBezTo>
                    <a:pt x="40" y="812"/>
                    <a:pt x="65" y="860"/>
                    <a:pt x="97" y="908"/>
                  </a:cubicBezTo>
                  <a:cubicBezTo>
                    <a:pt x="131" y="844"/>
                    <a:pt x="178" y="792"/>
                    <a:pt x="234" y="742"/>
                  </a:cubicBezTo>
                  <a:close/>
                </a:path>
              </a:pathLst>
            </a:custGeom>
            <a:solidFill>
              <a:srgbClr val="1D3E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AC70E9AE-CA7E-4877-833F-C27B4D86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400" y="1230205"/>
              <a:ext cx="1025525" cy="1709738"/>
            </a:xfrm>
            <a:custGeom>
              <a:avLst/>
              <a:gdLst>
                <a:gd name="T0" fmla="*/ 2073 w 2114"/>
                <a:gd name="T1" fmla="*/ 402 h 3522"/>
                <a:gd name="T2" fmla="*/ 2030 w 2114"/>
                <a:gd name="T3" fmla="*/ 384 h 3522"/>
                <a:gd name="T4" fmla="*/ 1698 w 2114"/>
                <a:gd name="T5" fmla="*/ 141 h 3522"/>
                <a:gd name="T6" fmla="*/ 1049 w 2114"/>
                <a:gd name="T7" fmla="*/ 19 h 3522"/>
                <a:gd name="T8" fmla="*/ 849 w 2114"/>
                <a:gd name="T9" fmla="*/ 41 h 3522"/>
                <a:gd name="T10" fmla="*/ 299 w 2114"/>
                <a:gd name="T11" fmla="*/ 87 h 3522"/>
                <a:gd name="T12" fmla="*/ 70 w 2114"/>
                <a:gd name="T13" fmla="*/ 134 h 3522"/>
                <a:gd name="T14" fmla="*/ 154 w 2114"/>
                <a:gd name="T15" fmla="*/ 244 h 3522"/>
                <a:gd name="T16" fmla="*/ 57 w 2114"/>
                <a:gd name="T17" fmla="*/ 348 h 3522"/>
                <a:gd name="T18" fmla="*/ 214 w 2114"/>
                <a:gd name="T19" fmla="*/ 436 h 3522"/>
                <a:gd name="T20" fmla="*/ 111 w 2114"/>
                <a:gd name="T21" fmla="*/ 959 h 3522"/>
                <a:gd name="T22" fmla="*/ 204 w 2114"/>
                <a:gd name="T23" fmla="*/ 1230 h 3522"/>
                <a:gd name="T24" fmla="*/ 192 w 2114"/>
                <a:gd name="T25" fmla="*/ 1286 h 3522"/>
                <a:gd name="T26" fmla="*/ 59 w 2114"/>
                <a:gd name="T27" fmla="*/ 1491 h 3522"/>
                <a:gd name="T28" fmla="*/ 149 w 2114"/>
                <a:gd name="T29" fmla="*/ 1604 h 3522"/>
                <a:gd name="T30" fmla="*/ 149 w 2114"/>
                <a:gd name="T31" fmla="*/ 1686 h 3522"/>
                <a:gd name="T32" fmla="*/ 227 w 2114"/>
                <a:gd name="T33" fmla="*/ 1834 h 3522"/>
                <a:gd name="T34" fmla="*/ 277 w 2114"/>
                <a:gd name="T35" fmla="*/ 1898 h 3522"/>
                <a:gd name="T36" fmla="*/ 377 w 2114"/>
                <a:gd name="T37" fmla="*/ 2070 h 3522"/>
                <a:gd name="T38" fmla="*/ 735 w 2114"/>
                <a:gd name="T39" fmla="*/ 1987 h 3522"/>
                <a:gd name="T40" fmla="*/ 1021 w 2114"/>
                <a:gd name="T41" fmla="*/ 2044 h 3522"/>
                <a:gd name="T42" fmla="*/ 1075 w 2114"/>
                <a:gd name="T43" fmla="*/ 2250 h 3522"/>
                <a:gd name="T44" fmla="*/ 729 w 2114"/>
                <a:gd name="T45" fmla="*/ 2472 h 3522"/>
                <a:gd name="T46" fmla="*/ 774 w 2114"/>
                <a:gd name="T47" fmla="*/ 2636 h 3522"/>
                <a:gd name="T48" fmla="*/ 607 w 2114"/>
                <a:gd name="T49" fmla="*/ 2955 h 3522"/>
                <a:gd name="T50" fmla="*/ 449 w 2114"/>
                <a:gd name="T51" fmla="*/ 3455 h 3522"/>
                <a:gd name="T52" fmla="*/ 573 w 2114"/>
                <a:gd name="T53" fmla="*/ 3522 h 3522"/>
                <a:gd name="T54" fmla="*/ 1128 w 2114"/>
                <a:gd name="T55" fmla="*/ 3499 h 3522"/>
                <a:gd name="T56" fmla="*/ 1944 w 2114"/>
                <a:gd name="T57" fmla="*/ 3103 h 3522"/>
                <a:gd name="T58" fmla="*/ 1793 w 2114"/>
                <a:gd name="T59" fmla="*/ 2688 h 3522"/>
                <a:gd name="T60" fmla="*/ 1623 w 2114"/>
                <a:gd name="T61" fmla="*/ 2452 h 3522"/>
                <a:gd name="T62" fmla="*/ 1565 w 2114"/>
                <a:gd name="T63" fmla="*/ 2085 h 3522"/>
                <a:gd name="T64" fmla="*/ 1430 w 2114"/>
                <a:gd name="T65" fmla="*/ 2100 h 3522"/>
                <a:gd name="T66" fmla="*/ 1407 w 2114"/>
                <a:gd name="T67" fmla="*/ 2032 h 3522"/>
                <a:gd name="T68" fmla="*/ 1431 w 2114"/>
                <a:gd name="T69" fmla="*/ 1776 h 3522"/>
                <a:gd name="T70" fmla="*/ 2002 w 2114"/>
                <a:gd name="T71" fmla="*/ 1292 h 3522"/>
                <a:gd name="T72" fmla="*/ 2110 w 2114"/>
                <a:gd name="T73" fmla="*/ 877 h 3522"/>
                <a:gd name="T74" fmla="*/ 2114 w 2114"/>
                <a:gd name="T75" fmla="*/ 726 h 3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4" h="3522">
                  <a:moveTo>
                    <a:pt x="2102" y="605"/>
                  </a:moveTo>
                  <a:cubicBezTo>
                    <a:pt x="2093" y="537"/>
                    <a:pt x="2083" y="469"/>
                    <a:pt x="2073" y="402"/>
                  </a:cubicBezTo>
                  <a:cubicBezTo>
                    <a:pt x="2073" y="397"/>
                    <a:pt x="2066" y="392"/>
                    <a:pt x="2061" y="390"/>
                  </a:cubicBezTo>
                  <a:cubicBezTo>
                    <a:pt x="2051" y="387"/>
                    <a:pt x="2040" y="386"/>
                    <a:pt x="2030" y="384"/>
                  </a:cubicBezTo>
                  <a:cubicBezTo>
                    <a:pt x="1994" y="376"/>
                    <a:pt x="1966" y="358"/>
                    <a:pt x="1941" y="331"/>
                  </a:cubicBezTo>
                  <a:cubicBezTo>
                    <a:pt x="1870" y="254"/>
                    <a:pt x="1792" y="188"/>
                    <a:pt x="1698" y="141"/>
                  </a:cubicBezTo>
                  <a:cubicBezTo>
                    <a:pt x="1567" y="74"/>
                    <a:pt x="1426" y="38"/>
                    <a:pt x="1280" y="22"/>
                  </a:cubicBezTo>
                  <a:cubicBezTo>
                    <a:pt x="1203" y="13"/>
                    <a:pt x="1126" y="10"/>
                    <a:pt x="1049" y="19"/>
                  </a:cubicBezTo>
                  <a:cubicBezTo>
                    <a:pt x="999" y="24"/>
                    <a:pt x="950" y="35"/>
                    <a:pt x="902" y="46"/>
                  </a:cubicBezTo>
                  <a:cubicBezTo>
                    <a:pt x="883" y="50"/>
                    <a:pt x="868" y="50"/>
                    <a:pt x="849" y="41"/>
                  </a:cubicBezTo>
                  <a:cubicBezTo>
                    <a:pt x="784" y="8"/>
                    <a:pt x="713" y="0"/>
                    <a:pt x="641" y="4"/>
                  </a:cubicBezTo>
                  <a:cubicBezTo>
                    <a:pt x="522" y="12"/>
                    <a:pt x="410" y="47"/>
                    <a:pt x="299" y="87"/>
                  </a:cubicBezTo>
                  <a:cubicBezTo>
                    <a:pt x="245" y="106"/>
                    <a:pt x="189" y="119"/>
                    <a:pt x="133" y="132"/>
                  </a:cubicBezTo>
                  <a:cubicBezTo>
                    <a:pt x="113" y="137"/>
                    <a:pt x="91" y="135"/>
                    <a:pt x="70" y="134"/>
                  </a:cubicBezTo>
                  <a:cubicBezTo>
                    <a:pt x="41" y="133"/>
                    <a:pt x="25" y="123"/>
                    <a:pt x="0" y="96"/>
                  </a:cubicBezTo>
                  <a:cubicBezTo>
                    <a:pt x="6" y="146"/>
                    <a:pt x="42" y="216"/>
                    <a:pt x="154" y="244"/>
                  </a:cubicBezTo>
                  <a:cubicBezTo>
                    <a:pt x="126" y="266"/>
                    <a:pt x="65" y="283"/>
                    <a:pt x="28" y="247"/>
                  </a:cubicBezTo>
                  <a:cubicBezTo>
                    <a:pt x="22" y="286"/>
                    <a:pt x="35" y="319"/>
                    <a:pt x="57" y="348"/>
                  </a:cubicBezTo>
                  <a:cubicBezTo>
                    <a:pt x="92" y="392"/>
                    <a:pt x="142" y="413"/>
                    <a:pt x="193" y="430"/>
                  </a:cubicBezTo>
                  <a:cubicBezTo>
                    <a:pt x="199" y="432"/>
                    <a:pt x="206" y="433"/>
                    <a:pt x="214" y="436"/>
                  </a:cubicBezTo>
                  <a:cubicBezTo>
                    <a:pt x="198" y="464"/>
                    <a:pt x="181" y="492"/>
                    <a:pt x="167" y="521"/>
                  </a:cubicBezTo>
                  <a:cubicBezTo>
                    <a:pt x="97" y="660"/>
                    <a:pt x="82" y="807"/>
                    <a:pt x="111" y="959"/>
                  </a:cubicBezTo>
                  <a:cubicBezTo>
                    <a:pt x="128" y="1047"/>
                    <a:pt x="163" y="1129"/>
                    <a:pt x="209" y="1206"/>
                  </a:cubicBezTo>
                  <a:cubicBezTo>
                    <a:pt x="216" y="1217"/>
                    <a:pt x="215" y="1224"/>
                    <a:pt x="204" y="1230"/>
                  </a:cubicBezTo>
                  <a:cubicBezTo>
                    <a:pt x="183" y="1244"/>
                    <a:pt x="161" y="1259"/>
                    <a:pt x="137" y="1275"/>
                  </a:cubicBezTo>
                  <a:cubicBezTo>
                    <a:pt x="156" y="1278"/>
                    <a:pt x="173" y="1282"/>
                    <a:pt x="192" y="1286"/>
                  </a:cubicBezTo>
                  <a:cubicBezTo>
                    <a:pt x="182" y="1324"/>
                    <a:pt x="162" y="1357"/>
                    <a:pt x="139" y="1389"/>
                  </a:cubicBezTo>
                  <a:cubicBezTo>
                    <a:pt x="114" y="1424"/>
                    <a:pt x="84" y="1456"/>
                    <a:pt x="59" y="1491"/>
                  </a:cubicBezTo>
                  <a:cubicBezTo>
                    <a:pt x="31" y="1531"/>
                    <a:pt x="28" y="1534"/>
                    <a:pt x="73" y="1564"/>
                  </a:cubicBezTo>
                  <a:cubicBezTo>
                    <a:pt x="97" y="1580"/>
                    <a:pt x="124" y="1591"/>
                    <a:pt x="149" y="1604"/>
                  </a:cubicBezTo>
                  <a:cubicBezTo>
                    <a:pt x="162" y="1611"/>
                    <a:pt x="169" y="1617"/>
                    <a:pt x="163" y="1634"/>
                  </a:cubicBezTo>
                  <a:cubicBezTo>
                    <a:pt x="157" y="1650"/>
                    <a:pt x="154" y="1668"/>
                    <a:pt x="149" y="1686"/>
                  </a:cubicBezTo>
                  <a:cubicBezTo>
                    <a:pt x="141" y="1723"/>
                    <a:pt x="146" y="1744"/>
                    <a:pt x="179" y="1759"/>
                  </a:cubicBezTo>
                  <a:cubicBezTo>
                    <a:pt x="213" y="1775"/>
                    <a:pt x="228" y="1797"/>
                    <a:pt x="227" y="1834"/>
                  </a:cubicBezTo>
                  <a:cubicBezTo>
                    <a:pt x="227" y="1857"/>
                    <a:pt x="241" y="1876"/>
                    <a:pt x="261" y="1888"/>
                  </a:cubicBezTo>
                  <a:cubicBezTo>
                    <a:pt x="266" y="1891"/>
                    <a:pt x="271" y="1895"/>
                    <a:pt x="277" y="1898"/>
                  </a:cubicBezTo>
                  <a:cubicBezTo>
                    <a:pt x="324" y="1925"/>
                    <a:pt x="330" y="1938"/>
                    <a:pt x="319" y="1992"/>
                  </a:cubicBezTo>
                  <a:cubicBezTo>
                    <a:pt x="311" y="2038"/>
                    <a:pt x="326" y="2060"/>
                    <a:pt x="377" y="2070"/>
                  </a:cubicBezTo>
                  <a:cubicBezTo>
                    <a:pt x="431" y="2081"/>
                    <a:pt x="484" y="2073"/>
                    <a:pt x="537" y="2061"/>
                  </a:cubicBezTo>
                  <a:cubicBezTo>
                    <a:pt x="606" y="2045"/>
                    <a:pt x="672" y="2019"/>
                    <a:pt x="735" y="1987"/>
                  </a:cubicBezTo>
                  <a:cubicBezTo>
                    <a:pt x="809" y="1951"/>
                    <a:pt x="884" y="1950"/>
                    <a:pt x="958" y="1985"/>
                  </a:cubicBezTo>
                  <a:cubicBezTo>
                    <a:pt x="985" y="1998"/>
                    <a:pt x="1006" y="2018"/>
                    <a:pt x="1021" y="2044"/>
                  </a:cubicBezTo>
                  <a:cubicBezTo>
                    <a:pt x="1053" y="2099"/>
                    <a:pt x="1082" y="2155"/>
                    <a:pt x="1091" y="2219"/>
                  </a:cubicBezTo>
                  <a:cubicBezTo>
                    <a:pt x="1093" y="2235"/>
                    <a:pt x="1089" y="2243"/>
                    <a:pt x="1075" y="2250"/>
                  </a:cubicBezTo>
                  <a:cubicBezTo>
                    <a:pt x="999" y="2286"/>
                    <a:pt x="923" y="2322"/>
                    <a:pt x="849" y="2361"/>
                  </a:cubicBezTo>
                  <a:cubicBezTo>
                    <a:pt x="800" y="2386"/>
                    <a:pt x="756" y="2421"/>
                    <a:pt x="729" y="2472"/>
                  </a:cubicBezTo>
                  <a:cubicBezTo>
                    <a:pt x="715" y="2497"/>
                    <a:pt x="711" y="2522"/>
                    <a:pt x="726" y="2549"/>
                  </a:cubicBezTo>
                  <a:cubicBezTo>
                    <a:pt x="743" y="2578"/>
                    <a:pt x="758" y="2608"/>
                    <a:pt x="774" y="2636"/>
                  </a:cubicBezTo>
                  <a:cubicBezTo>
                    <a:pt x="781" y="2647"/>
                    <a:pt x="782" y="2654"/>
                    <a:pt x="774" y="2664"/>
                  </a:cubicBezTo>
                  <a:cubicBezTo>
                    <a:pt x="712" y="2757"/>
                    <a:pt x="655" y="2853"/>
                    <a:pt x="607" y="2955"/>
                  </a:cubicBezTo>
                  <a:cubicBezTo>
                    <a:pt x="535" y="3106"/>
                    <a:pt x="479" y="3262"/>
                    <a:pt x="452" y="3427"/>
                  </a:cubicBezTo>
                  <a:cubicBezTo>
                    <a:pt x="451" y="3437"/>
                    <a:pt x="450" y="3446"/>
                    <a:pt x="449" y="3455"/>
                  </a:cubicBezTo>
                  <a:cubicBezTo>
                    <a:pt x="443" y="3496"/>
                    <a:pt x="443" y="3498"/>
                    <a:pt x="482" y="3506"/>
                  </a:cubicBezTo>
                  <a:cubicBezTo>
                    <a:pt x="514" y="3513"/>
                    <a:pt x="545" y="3518"/>
                    <a:pt x="573" y="3522"/>
                  </a:cubicBezTo>
                  <a:cubicBezTo>
                    <a:pt x="734" y="3518"/>
                    <a:pt x="894" y="3513"/>
                    <a:pt x="1055" y="3509"/>
                  </a:cubicBezTo>
                  <a:cubicBezTo>
                    <a:pt x="1079" y="3506"/>
                    <a:pt x="1103" y="3503"/>
                    <a:pt x="1128" y="3499"/>
                  </a:cubicBezTo>
                  <a:cubicBezTo>
                    <a:pt x="1349" y="3464"/>
                    <a:pt x="1550" y="3376"/>
                    <a:pt x="1738" y="3254"/>
                  </a:cubicBezTo>
                  <a:cubicBezTo>
                    <a:pt x="1809" y="3207"/>
                    <a:pt x="1881" y="3162"/>
                    <a:pt x="1944" y="3103"/>
                  </a:cubicBezTo>
                  <a:cubicBezTo>
                    <a:pt x="1958" y="3090"/>
                    <a:pt x="1961" y="3080"/>
                    <a:pt x="1955" y="3061"/>
                  </a:cubicBezTo>
                  <a:cubicBezTo>
                    <a:pt x="1914" y="2931"/>
                    <a:pt x="1863" y="2806"/>
                    <a:pt x="1793" y="2688"/>
                  </a:cubicBezTo>
                  <a:cubicBezTo>
                    <a:pt x="1748" y="2611"/>
                    <a:pt x="1692" y="2542"/>
                    <a:pt x="1631" y="2476"/>
                  </a:cubicBezTo>
                  <a:cubicBezTo>
                    <a:pt x="1625" y="2471"/>
                    <a:pt x="1622" y="2460"/>
                    <a:pt x="1623" y="2452"/>
                  </a:cubicBezTo>
                  <a:cubicBezTo>
                    <a:pt x="1637" y="2357"/>
                    <a:pt x="1632" y="2262"/>
                    <a:pt x="1605" y="2169"/>
                  </a:cubicBezTo>
                  <a:cubicBezTo>
                    <a:pt x="1596" y="2140"/>
                    <a:pt x="1579" y="2113"/>
                    <a:pt x="1565" y="2085"/>
                  </a:cubicBezTo>
                  <a:cubicBezTo>
                    <a:pt x="1559" y="2072"/>
                    <a:pt x="1549" y="2068"/>
                    <a:pt x="1535" y="2072"/>
                  </a:cubicBezTo>
                  <a:cubicBezTo>
                    <a:pt x="1500" y="2081"/>
                    <a:pt x="1465" y="2090"/>
                    <a:pt x="1430" y="2100"/>
                  </a:cubicBezTo>
                  <a:cubicBezTo>
                    <a:pt x="1427" y="2101"/>
                    <a:pt x="1424" y="2102"/>
                    <a:pt x="1418" y="2104"/>
                  </a:cubicBezTo>
                  <a:cubicBezTo>
                    <a:pt x="1414" y="2079"/>
                    <a:pt x="1409" y="2056"/>
                    <a:pt x="1407" y="2032"/>
                  </a:cubicBezTo>
                  <a:cubicBezTo>
                    <a:pt x="1399" y="1952"/>
                    <a:pt x="1402" y="1873"/>
                    <a:pt x="1419" y="1794"/>
                  </a:cubicBezTo>
                  <a:cubicBezTo>
                    <a:pt x="1420" y="1787"/>
                    <a:pt x="1426" y="1779"/>
                    <a:pt x="1431" y="1776"/>
                  </a:cubicBezTo>
                  <a:cubicBezTo>
                    <a:pt x="1485" y="1744"/>
                    <a:pt x="1539" y="1714"/>
                    <a:pt x="1593" y="1684"/>
                  </a:cubicBezTo>
                  <a:cubicBezTo>
                    <a:pt x="1762" y="1588"/>
                    <a:pt x="1903" y="1462"/>
                    <a:pt x="2002" y="1292"/>
                  </a:cubicBezTo>
                  <a:cubicBezTo>
                    <a:pt x="2062" y="1187"/>
                    <a:pt x="2096" y="1073"/>
                    <a:pt x="2106" y="953"/>
                  </a:cubicBezTo>
                  <a:cubicBezTo>
                    <a:pt x="2108" y="928"/>
                    <a:pt x="2108" y="902"/>
                    <a:pt x="2110" y="877"/>
                  </a:cubicBezTo>
                  <a:cubicBezTo>
                    <a:pt x="2110" y="874"/>
                    <a:pt x="2113" y="870"/>
                    <a:pt x="2114" y="866"/>
                  </a:cubicBezTo>
                  <a:cubicBezTo>
                    <a:pt x="2114" y="726"/>
                    <a:pt x="2114" y="726"/>
                    <a:pt x="2114" y="726"/>
                  </a:cubicBezTo>
                  <a:cubicBezTo>
                    <a:pt x="2110" y="686"/>
                    <a:pt x="2107" y="646"/>
                    <a:pt x="2102" y="605"/>
                  </a:cubicBezTo>
                  <a:close/>
                </a:path>
              </a:pathLst>
            </a:custGeom>
            <a:solidFill>
              <a:srgbClr val="1D3E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00C9679-4912-45E5-8155-600F834D74DE}"/>
              </a:ext>
            </a:extLst>
          </p:cNvPr>
          <p:cNvSpPr>
            <a:spLocks/>
          </p:cNvSpPr>
          <p:nvPr/>
        </p:nvSpPr>
        <p:spPr bwMode="auto">
          <a:xfrm rot="16200000">
            <a:off x="5146644" y="447489"/>
            <a:ext cx="1681162" cy="2519354"/>
          </a:xfrm>
          <a:custGeom>
            <a:avLst/>
            <a:gdLst>
              <a:gd name="T0" fmla="*/ 3542 w 3638"/>
              <a:gd name="T1" fmla="*/ 2736 h 6054"/>
              <a:gd name="T2" fmla="*/ 3004 w 3638"/>
              <a:gd name="T3" fmla="*/ 2098 h 6054"/>
              <a:gd name="T4" fmla="*/ 3000 w 3638"/>
              <a:gd name="T5" fmla="*/ 2095 h 6054"/>
              <a:gd name="T6" fmla="*/ 3000 w 3638"/>
              <a:gd name="T7" fmla="*/ 1207 h 6054"/>
              <a:gd name="T8" fmla="*/ 2654 w 3638"/>
              <a:gd name="T9" fmla="*/ 797 h 6054"/>
              <a:gd name="T10" fmla="*/ 1905 w 3638"/>
              <a:gd name="T11" fmla="*/ 797 h 6054"/>
              <a:gd name="T12" fmla="*/ 1903 w 3638"/>
              <a:gd name="T13" fmla="*/ 794 h 6054"/>
              <a:gd name="T14" fmla="*/ 1376 w 3638"/>
              <a:gd name="T15" fmla="*/ 170 h 6054"/>
              <a:gd name="T16" fmla="*/ 874 w 3638"/>
              <a:gd name="T17" fmla="*/ 170 h 6054"/>
              <a:gd name="T18" fmla="*/ 347 w 3638"/>
              <a:gd name="T19" fmla="*/ 794 h 6054"/>
              <a:gd name="T20" fmla="*/ 345 w 3638"/>
              <a:gd name="T21" fmla="*/ 797 h 6054"/>
              <a:gd name="T22" fmla="*/ 0 w 3638"/>
              <a:gd name="T23" fmla="*/ 797 h 6054"/>
              <a:gd name="T24" fmla="*/ 0 w 3638"/>
              <a:gd name="T25" fmla="*/ 1205 h 6054"/>
              <a:gd name="T26" fmla="*/ 0 w 3638"/>
              <a:gd name="T27" fmla="*/ 1207 h 6054"/>
              <a:gd name="T28" fmla="*/ 0 w 3638"/>
              <a:gd name="T29" fmla="*/ 4847 h 6054"/>
              <a:gd name="T30" fmla="*/ 0 w 3638"/>
              <a:gd name="T31" fmla="*/ 4849 h 6054"/>
              <a:gd name="T32" fmla="*/ 0 w 3638"/>
              <a:gd name="T33" fmla="*/ 5257 h 6054"/>
              <a:gd name="T34" fmla="*/ 345 w 3638"/>
              <a:gd name="T35" fmla="*/ 5257 h 6054"/>
              <a:gd name="T36" fmla="*/ 347 w 3638"/>
              <a:gd name="T37" fmla="*/ 5260 h 6054"/>
              <a:gd name="T38" fmla="*/ 874 w 3638"/>
              <a:gd name="T39" fmla="*/ 5884 h 6054"/>
              <a:gd name="T40" fmla="*/ 1376 w 3638"/>
              <a:gd name="T41" fmla="*/ 5884 h 6054"/>
              <a:gd name="T42" fmla="*/ 1903 w 3638"/>
              <a:gd name="T43" fmla="*/ 5260 h 6054"/>
              <a:gd name="T44" fmla="*/ 1905 w 3638"/>
              <a:gd name="T45" fmla="*/ 5257 h 6054"/>
              <a:gd name="T46" fmla="*/ 2654 w 3638"/>
              <a:gd name="T47" fmla="*/ 5257 h 6054"/>
              <a:gd name="T48" fmla="*/ 3000 w 3638"/>
              <a:gd name="T49" fmla="*/ 4847 h 6054"/>
              <a:gd name="T50" fmla="*/ 3000 w 3638"/>
              <a:gd name="T51" fmla="*/ 3959 h 6054"/>
              <a:gd name="T52" fmla="*/ 3004 w 3638"/>
              <a:gd name="T53" fmla="*/ 3956 h 6054"/>
              <a:gd name="T54" fmla="*/ 3542 w 3638"/>
              <a:gd name="T55" fmla="*/ 3318 h 6054"/>
              <a:gd name="T56" fmla="*/ 3638 w 3638"/>
              <a:gd name="T57" fmla="*/ 3034 h 6054"/>
              <a:gd name="T58" fmla="*/ 3542 w 3638"/>
              <a:gd name="T59" fmla="*/ 2736 h 6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38" h="6054">
                <a:moveTo>
                  <a:pt x="3542" y="2736"/>
                </a:moveTo>
                <a:cubicBezTo>
                  <a:pt x="3004" y="2098"/>
                  <a:pt x="3004" y="2098"/>
                  <a:pt x="3004" y="2098"/>
                </a:cubicBezTo>
                <a:cubicBezTo>
                  <a:pt x="3003" y="2097"/>
                  <a:pt x="3002" y="2096"/>
                  <a:pt x="3000" y="2095"/>
                </a:cubicBezTo>
                <a:cubicBezTo>
                  <a:pt x="3000" y="1207"/>
                  <a:pt x="3000" y="1207"/>
                  <a:pt x="3000" y="1207"/>
                </a:cubicBezTo>
                <a:cubicBezTo>
                  <a:pt x="3000" y="981"/>
                  <a:pt x="2845" y="797"/>
                  <a:pt x="2654" y="797"/>
                </a:cubicBezTo>
                <a:cubicBezTo>
                  <a:pt x="2034" y="797"/>
                  <a:pt x="1924" y="797"/>
                  <a:pt x="1905" y="797"/>
                </a:cubicBezTo>
                <a:cubicBezTo>
                  <a:pt x="1903" y="794"/>
                  <a:pt x="1903" y="794"/>
                  <a:pt x="1903" y="794"/>
                </a:cubicBezTo>
                <a:cubicBezTo>
                  <a:pt x="1376" y="170"/>
                  <a:pt x="1376" y="170"/>
                  <a:pt x="1376" y="170"/>
                </a:cubicBezTo>
                <a:cubicBezTo>
                  <a:pt x="1233" y="0"/>
                  <a:pt x="1017" y="0"/>
                  <a:pt x="874" y="170"/>
                </a:cubicBezTo>
                <a:cubicBezTo>
                  <a:pt x="347" y="794"/>
                  <a:pt x="347" y="794"/>
                  <a:pt x="347" y="794"/>
                </a:cubicBezTo>
                <a:cubicBezTo>
                  <a:pt x="347" y="795"/>
                  <a:pt x="346" y="796"/>
                  <a:pt x="345" y="797"/>
                </a:cubicBezTo>
                <a:cubicBezTo>
                  <a:pt x="0" y="797"/>
                  <a:pt x="0" y="797"/>
                  <a:pt x="0" y="797"/>
                </a:cubicBezTo>
                <a:cubicBezTo>
                  <a:pt x="0" y="1136"/>
                  <a:pt x="0" y="1195"/>
                  <a:pt x="0" y="1205"/>
                </a:cubicBezTo>
                <a:cubicBezTo>
                  <a:pt x="0" y="1207"/>
                  <a:pt x="0" y="1207"/>
                  <a:pt x="0" y="1207"/>
                </a:cubicBezTo>
                <a:cubicBezTo>
                  <a:pt x="0" y="4544"/>
                  <a:pt x="0" y="4823"/>
                  <a:pt x="0" y="4847"/>
                </a:cubicBezTo>
                <a:cubicBezTo>
                  <a:pt x="0" y="4847"/>
                  <a:pt x="0" y="4848"/>
                  <a:pt x="0" y="4849"/>
                </a:cubicBezTo>
                <a:cubicBezTo>
                  <a:pt x="0" y="5257"/>
                  <a:pt x="0" y="5257"/>
                  <a:pt x="0" y="5257"/>
                </a:cubicBezTo>
                <a:cubicBezTo>
                  <a:pt x="286" y="5257"/>
                  <a:pt x="336" y="5257"/>
                  <a:pt x="345" y="5257"/>
                </a:cubicBezTo>
                <a:cubicBezTo>
                  <a:pt x="347" y="5260"/>
                  <a:pt x="347" y="5260"/>
                  <a:pt x="347" y="5260"/>
                </a:cubicBezTo>
                <a:cubicBezTo>
                  <a:pt x="874" y="5884"/>
                  <a:pt x="874" y="5884"/>
                  <a:pt x="874" y="5884"/>
                </a:cubicBezTo>
                <a:cubicBezTo>
                  <a:pt x="1017" y="6054"/>
                  <a:pt x="1233" y="6054"/>
                  <a:pt x="1376" y="5884"/>
                </a:cubicBezTo>
                <a:cubicBezTo>
                  <a:pt x="1903" y="5260"/>
                  <a:pt x="1903" y="5260"/>
                  <a:pt x="1903" y="5260"/>
                </a:cubicBezTo>
                <a:cubicBezTo>
                  <a:pt x="1903" y="5259"/>
                  <a:pt x="1904" y="5258"/>
                  <a:pt x="1905" y="5257"/>
                </a:cubicBezTo>
                <a:cubicBezTo>
                  <a:pt x="2654" y="5257"/>
                  <a:pt x="2654" y="5257"/>
                  <a:pt x="2654" y="5257"/>
                </a:cubicBezTo>
                <a:cubicBezTo>
                  <a:pt x="2845" y="5257"/>
                  <a:pt x="3000" y="5073"/>
                  <a:pt x="3000" y="4847"/>
                </a:cubicBezTo>
                <a:cubicBezTo>
                  <a:pt x="3000" y="4110"/>
                  <a:pt x="3000" y="3982"/>
                  <a:pt x="3000" y="3959"/>
                </a:cubicBezTo>
                <a:cubicBezTo>
                  <a:pt x="3004" y="3956"/>
                  <a:pt x="3004" y="3956"/>
                  <a:pt x="3004" y="3956"/>
                </a:cubicBezTo>
                <a:cubicBezTo>
                  <a:pt x="3542" y="3318"/>
                  <a:pt x="3542" y="3318"/>
                  <a:pt x="3542" y="3318"/>
                </a:cubicBezTo>
                <a:cubicBezTo>
                  <a:pt x="3602" y="3247"/>
                  <a:pt x="3638" y="3133"/>
                  <a:pt x="3638" y="3034"/>
                </a:cubicBezTo>
                <a:cubicBezTo>
                  <a:pt x="3638" y="2921"/>
                  <a:pt x="3602" y="2821"/>
                  <a:pt x="3542" y="2736"/>
                </a:cubicBezTo>
                <a:close/>
              </a:path>
            </a:pathLst>
          </a:custGeom>
          <a:solidFill>
            <a:srgbClr val="1D3E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70">
            <a:extLst>
              <a:ext uri="{FF2B5EF4-FFF2-40B4-BE49-F238E27FC236}">
                <a16:creationId xmlns:a16="http://schemas.microsoft.com/office/drawing/2014/main" id="{C9B220CF-DE7C-44EF-9C50-9F7BDD7B2265}"/>
              </a:ext>
            </a:extLst>
          </p:cNvPr>
          <p:cNvSpPr>
            <a:spLocks/>
          </p:cNvSpPr>
          <p:nvPr/>
        </p:nvSpPr>
        <p:spPr bwMode="auto">
          <a:xfrm>
            <a:off x="6568488" y="3002206"/>
            <a:ext cx="871207" cy="1534302"/>
          </a:xfrm>
          <a:custGeom>
            <a:avLst/>
            <a:gdLst>
              <a:gd name="T0" fmla="*/ 31 w 180"/>
              <a:gd name="T1" fmla="*/ 244 h 316"/>
              <a:gd name="T2" fmla="*/ 32 w 180"/>
              <a:gd name="T3" fmla="*/ 248 h 316"/>
              <a:gd name="T4" fmla="*/ 32 w 180"/>
              <a:gd name="T5" fmla="*/ 248 h 316"/>
              <a:gd name="T6" fmla="*/ 29 w 180"/>
              <a:gd name="T7" fmla="*/ 252 h 316"/>
              <a:gd name="T8" fmla="*/ 29 w 180"/>
              <a:gd name="T9" fmla="*/ 252 h 316"/>
              <a:gd name="T10" fmla="*/ 13 w 180"/>
              <a:gd name="T11" fmla="*/ 307 h 316"/>
              <a:gd name="T12" fmla="*/ 25 w 180"/>
              <a:gd name="T13" fmla="*/ 316 h 316"/>
              <a:gd name="T14" fmla="*/ 154 w 180"/>
              <a:gd name="T15" fmla="*/ 316 h 316"/>
              <a:gd name="T16" fmla="*/ 169 w 180"/>
              <a:gd name="T17" fmla="*/ 302 h 316"/>
              <a:gd name="T18" fmla="*/ 149 w 180"/>
              <a:gd name="T19" fmla="*/ 248 h 316"/>
              <a:gd name="T20" fmla="*/ 148 w 180"/>
              <a:gd name="T21" fmla="*/ 249 h 316"/>
              <a:gd name="T22" fmla="*/ 148 w 180"/>
              <a:gd name="T23" fmla="*/ 249 h 316"/>
              <a:gd name="T24" fmla="*/ 149 w 180"/>
              <a:gd name="T25" fmla="*/ 248 h 316"/>
              <a:gd name="T26" fmla="*/ 162 w 180"/>
              <a:gd name="T27" fmla="*/ 238 h 316"/>
              <a:gd name="T28" fmla="*/ 179 w 180"/>
              <a:gd name="T29" fmla="*/ 207 h 316"/>
              <a:gd name="T30" fmla="*/ 168 w 180"/>
              <a:gd name="T31" fmla="*/ 80 h 316"/>
              <a:gd name="T32" fmla="*/ 168 w 180"/>
              <a:gd name="T33" fmla="*/ 80 h 316"/>
              <a:gd name="T34" fmla="*/ 167 w 180"/>
              <a:gd name="T35" fmla="*/ 73 h 316"/>
              <a:gd name="T36" fmla="*/ 165 w 180"/>
              <a:gd name="T37" fmla="*/ 48 h 316"/>
              <a:gd name="T38" fmla="*/ 165 w 180"/>
              <a:gd name="T39" fmla="*/ 48 h 316"/>
              <a:gd name="T40" fmla="*/ 164 w 180"/>
              <a:gd name="T41" fmla="*/ 45 h 316"/>
              <a:gd name="T42" fmla="*/ 164 w 180"/>
              <a:gd name="T43" fmla="*/ 45 h 316"/>
              <a:gd name="T44" fmla="*/ 121 w 180"/>
              <a:gd name="T45" fmla="*/ 0 h 316"/>
              <a:gd name="T46" fmla="*/ 59 w 180"/>
              <a:gd name="T47" fmla="*/ 0 h 316"/>
              <a:gd name="T48" fmla="*/ 17 w 180"/>
              <a:gd name="T49" fmla="*/ 44 h 316"/>
              <a:gd name="T50" fmla="*/ 17 w 180"/>
              <a:gd name="T51" fmla="*/ 45 h 316"/>
              <a:gd name="T52" fmla="*/ 13 w 180"/>
              <a:gd name="T53" fmla="*/ 73 h 316"/>
              <a:gd name="T54" fmla="*/ 13 w 180"/>
              <a:gd name="T55" fmla="*/ 73 h 316"/>
              <a:gd name="T56" fmla="*/ 13 w 180"/>
              <a:gd name="T57" fmla="*/ 73 h 316"/>
              <a:gd name="T58" fmla="*/ 13 w 180"/>
              <a:gd name="T59" fmla="*/ 80 h 316"/>
              <a:gd name="T60" fmla="*/ 13 w 180"/>
              <a:gd name="T61" fmla="*/ 80 h 316"/>
              <a:gd name="T62" fmla="*/ 4 w 180"/>
              <a:gd name="T63" fmla="*/ 187 h 316"/>
              <a:gd name="T64" fmla="*/ 31 w 180"/>
              <a:gd name="T65" fmla="*/ 24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0" h="316">
                <a:moveTo>
                  <a:pt x="31" y="244"/>
                </a:moveTo>
                <a:cubicBezTo>
                  <a:pt x="32" y="244"/>
                  <a:pt x="32" y="247"/>
                  <a:pt x="32" y="248"/>
                </a:cubicBezTo>
                <a:cubicBezTo>
                  <a:pt x="32" y="248"/>
                  <a:pt x="32" y="248"/>
                  <a:pt x="32" y="248"/>
                </a:cubicBezTo>
                <a:cubicBezTo>
                  <a:pt x="31" y="249"/>
                  <a:pt x="30" y="251"/>
                  <a:pt x="29" y="252"/>
                </a:cubicBezTo>
                <a:cubicBezTo>
                  <a:pt x="29" y="252"/>
                  <a:pt x="29" y="252"/>
                  <a:pt x="29" y="252"/>
                </a:cubicBezTo>
                <a:cubicBezTo>
                  <a:pt x="11" y="267"/>
                  <a:pt x="12" y="287"/>
                  <a:pt x="13" y="307"/>
                </a:cubicBezTo>
                <a:cubicBezTo>
                  <a:pt x="13" y="315"/>
                  <a:pt x="19" y="316"/>
                  <a:pt x="25" y="316"/>
                </a:cubicBezTo>
                <a:cubicBezTo>
                  <a:pt x="68" y="316"/>
                  <a:pt x="111" y="316"/>
                  <a:pt x="154" y="316"/>
                </a:cubicBezTo>
                <a:cubicBezTo>
                  <a:pt x="164" y="316"/>
                  <a:pt x="168" y="312"/>
                  <a:pt x="169" y="302"/>
                </a:cubicBezTo>
                <a:cubicBezTo>
                  <a:pt x="170" y="281"/>
                  <a:pt x="164" y="263"/>
                  <a:pt x="149" y="248"/>
                </a:cubicBezTo>
                <a:cubicBezTo>
                  <a:pt x="148" y="249"/>
                  <a:pt x="148" y="249"/>
                  <a:pt x="148" y="249"/>
                </a:cubicBezTo>
                <a:cubicBezTo>
                  <a:pt x="148" y="249"/>
                  <a:pt x="148" y="249"/>
                  <a:pt x="148" y="249"/>
                </a:cubicBezTo>
                <a:cubicBezTo>
                  <a:pt x="148" y="248"/>
                  <a:pt x="149" y="248"/>
                  <a:pt x="149" y="248"/>
                </a:cubicBezTo>
                <a:cubicBezTo>
                  <a:pt x="149" y="238"/>
                  <a:pt x="157" y="241"/>
                  <a:pt x="162" y="238"/>
                </a:cubicBezTo>
                <a:cubicBezTo>
                  <a:pt x="174" y="231"/>
                  <a:pt x="180" y="220"/>
                  <a:pt x="179" y="207"/>
                </a:cubicBezTo>
                <a:cubicBezTo>
                  <a:pt x="175" y="164"/>
                  <a:pt x="171" y="122"/>
                  <a:pt x="168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78"/>
                  <a:pt x="168" y="75"/>
                  <a:pt x="167" y="73"/>
                </a:cubicBezTo>
                <a:cubicBezTo>
                  <a:pt x="167" y="64"/>
                  <a:pt x="170" y="56"/>
                  <a:pt x="165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7"/>
                  <a:pt x="165" y="46"/>
                  <a:pt x="164" y="45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5" y="11"/>
                  <a:pt x="154" y="0"/>
                  <a:pt x="121" y="0"/>
                </a:cubicBezTo>
                <a:cubicBezTo>
                  <a:pt x="101" y="0"/>
                  <a:pt x="80" y="0"/>
                  <a:pt x="59" y="0"/>
                </a:cubicBezTo>
                <a:cubicBezTo>
                  <a:pt x="26" y="0"/>
                  <a:pt x="16" y="10"/>
                  <a:pt x="17" y="44"/>
                </a:cubicBezTo>
                <a:cubicBezTo>
                  <a:pt x="17" y="45"/>
                  <a:pt x="17" y="45"/>
                  <a:pt x="17" y="45"/>
                </a:cubicBezTo>
                <a:cubicBezTo>
                  <a:pt x="9" y="53"/>
                  <a:pt x="14" y="6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5"/>
                  <a:pt x="13" y="78"/>
                  <a:pt x="13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0" y="116"/>
                  <a:pt x="9" y="152"/>
                  <a:pt x="4" y="187"/>
                </a:cubicBezTo>
                <a:cubicBezTo>
                  <a:pt x="0" y="214"/>
                  <a:pt x="3" y="234"/>
                  <a:pt x="31" y="244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" name="Freeform 71">
            <a:extLst>
              <a:ext uri="{FF2B5EF4-FFF2-40B4-BE49-F238E27FC236}">
                <a16:creationId xmlns:a16="http://schemas.microsoft.com/office/drawing/2014/main" id="{EC01C017-839C-49A2-959A-352B6DFC03FB}"/>
              </a:ext>
            </a:extLst>
          </p:cNvPr>
          <p:cNvSpPr>
            <a:spLocks/>
          </p:cNvSpPr>
          <p:nvPr/>
        </p:nvSpPr>
        <p:spPr bwMode="auto">
          <a:xfrm>
            <a:off x="8521052" y="5158799"/>
            <a:ext cx="895690" cy="1422087"/>
          </a:xfrm>
          <a:custGeom>
            <a:avLst/>
            <a:gdLst>
              <a:gd name="T0" fmla="*/ 153 w 185"/>
              <a:gd name="T1" fmla="*/ 0 h 293"/>
              <a:gd name="T2" fmla="*/ 31 w 185"/>
              <a:gd name="T3" fmla="*/ 0 h 293"/>
              <a:gd name="T4" fmla="*/ 1 w 185"/>
              <a:gd name="T5" fmla="*/ 29 h 293"/>
              <a:gd name="T6" fmla="*/ 2 w 185"/>
              <a:gd name="T7" fmla="*/ 91 h 293"/>
              <a:gd name="T8" fmla="*/ 43 w 185"/>
              <a:gd name="T9" fmla="*/ 163 h 293"/>
              <a:gd name="T10" fmla="*/ 77 w 185"/>
              <a:gd name="T11" fmla="*/ 226 h 293"/>
              <a:gd name="T12" fmla="*/ 77 w 185"/>
              <a:gd name="T13" fmla="*/ 252 h 293"/>
              <a:gd name="T14" fmla="*/ 60 w 185"/>
              <a:gd name="T15" fmla="*/ 276 h 293"/>
              <a:gd name="T16" fmla="*/ 45 w 185"/>
              <a:gd name="T17" fmla="*/ 281 h 293"/>
              <a:gd name="T18" fmla="*/ 39 w 185"/>
              <a:gd name="T19" fmla="*/ 288 h 293"/>
              <a:gd name="T20" fmla="*/ 47 w 185"/>
              <a:gd name="T21" fmla="*/ 292 h 293"/>
              <a:gd name="T22" fmla="*/ 87 w 185"/>
              <a:gd name="T23" fmla="*/ 292 h 293"/>
              <a:gd name="T24" fmla="*/ 125 w 185"/>
              <a:gd name="T25" fmla="*/ 292 h 293"/>
              <a:gd name="T26" fmla="*/ 136 w 185"/>
              <a:gd name="T27" fmla="*/ 287 h 293"/>
              <a:gd name="T28" fmla="*/ 126 w 185"/>
              <a:gd name="T29" fmla="*/ 280 h 293"/>
              <a:gd name="T30" fmla="*/ 97 w 185"/>
              <a:gd name="T31" fmla="*/ 238 h 293"/>
              <a:gd name="T32" fmla="*/ 97 w 185"/>
              <a:gd name="T33" fmla="*/ 202 h 293"/>
              <a:gd name="T34" fmla="*/ 118 w 185"/>
              <a:gd name="T35" fmla="*/ 171 h 293"/>
              <a:gd name="T36" fmla="*/ 148 w 185"/>
              <a:gd name="T37" fmla="*/ 152 h 293"/>
              <a:gd name="T38" fmla="*/ 170 w 185"/>
              <a:gd name="T39" fmla="*/ 13 h 293"/>
              <a:gd name="T40" fmla="*/ 153 w 185"/>
              <a:gd name="T4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5" h="293">
                <a:moveTo>
                  <a:pt x="153" y="0"/>
                </a:moveTo>
                <a:cubicBezTo>
                  <a:pt x="112" y="0"/>
                  <a:pt x="72" y="0"/>
                  <a:pt x="31" y="0"/>
                </a:cubicBezTo>
                <a:cubicBezTo>
                  <a:pt x="7" y="0"/>
                  <a:pt x="2" y="4"/>
                  <a:pt x="1" y="29"/>
                </a:cubicBezTo>
                <a:cubicBezTo>
                  <a:pt x="1" y="50"/>
                  <a:pt x="0" y="70"/>
                  <a:pt x="2" y="91"/>
                </a:cubicBezTo>
                <a:cubicBezTo>
                  <a:pt x="4" y="121"/>
                  <a:pt x="14" y="153"/>
                  <a:pt x="43" y="163"/>
                </a:cubicBezTo>
                <a:cubicBezTo>
                  <a:pt x="78" y="175"/>
                  <a:pt x="80" y="197"/>
                  <a:pt x="77" y="226"/>
                </a:cubicBezTo>
                <a:cubicBezTo>
                  <a:pt x="77" y="235"/>
                  <a:pt x="77" y="244"/>
                  <a:pt x="77" y="252"/>
                </a:cubicBezTo>
                <a:cubicBezTo>
                  <a:pt x="77" y="264"/>
                  <a:pt x="72" y="273"/>
                  <a:pt x="60" y="276"/>
                </a:cubicBezTo>
                <a:cubicBezTo>
                  <a:pt x="55" y="277"/>
                  <a:pt x="50" y="279"/>
                  <a:pt x="45" y="281"/>
                </a:cubicBezTo>
                <a:cubicBezTo>
                  <a:pt x="42" y="282"/>
                  <a:pt x="39" y="284"/>
                  <a:pt x="39" y="288"/>
                </a:cubicBezTo>
                <a:cubicBezTo>
                  <a:pt x="40" y="292"/>
                  <a:pt x="44" y="292"/>
                  <a:pt x="47" y="292"/>
                </a:cubicBezTo>
                <a:cubicBezTo>
                  <a:pt x="60" y="292"/>
                  <a:pt x="74" y="292"/>
                  <a:pt x="87" y="292"/>
                </a:cubicBezTo>
                <a:cubicBezTo>
                  <a:pt x="100" y="292"/>
                  <a:pt x="112" y="292"/>
                  <a:pt x="125" y="292"/>
                </a:cubicBezTo>
                <a:cubicBezTo>
                  <a:pt x="129" y="292"/>
                  <a:pt x="135" y="293"/>
                  <a:pt x="136" y="287"/>
                </a:cubicBezTo>
                <a:cubicBezTo>
                  <a:pt x="137" y="280"/>
                  <a:pt x="131" y="281"/>
                  <a:pt x="126" y="280"/>
                </a:cubicBezTo>
                <a:cubicBezTo>
                  <a:pt x="105" y="274"/>
                  <a:pt x="94" y="262"/>
                  <a:pt x="97" y="238"/>
                </a:cubicBezTo>
                <a:cubicBezTo>
                  <a:pt x="99" y="226"/>
                  <a:pt x="98" y="214"/>
                  <a:pt x="97" y="202"/>
                </a:cubicBezTo>
                <a:cubicBezTo>
                  <a:pt x="95" y="185"/>
                  <a:pt x="99" y="174"/>
                  <a:pt x="118" y="171"/>
                </a:cubicBezTo>
                <a:cubicBezTo>
                  <a:pt x="130" y="169"/>
                  <a:pt x="140" y="161"/>
                  <a:pt x="148" y="152"/>
                </a:cubicBezTo>
                <a:cubicBezTo>
                  <a:pt x="185" y="110"/>
                  <a:pt x="173" y="61"/>
                  <a:pt x="170" y="13"/>
                </a:cubicBezTo>
                <a:cubicBezTo>
                  <a:pt x="170" y="2"/>
                  <a:pt x="163" y="0"/>
                  <a:pt x="153" y="0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" name="Freeform 72">
            <a:extLst>
              <a:ext uri="{FF2B5EF4-FFF2-40B4-BE49-F238E27FC236}">
                <a16:creationId xmlns:a16="http://schemas.microsoft.com/office/drawing/2014/main" id="{2C52C5A5-E3A4-4812-B78B-6C9965C6AF91}"/>
              </a:ext>
            </a:extLst>
          </p:cNvPr>
          <p:cNvSpPr>
            <a:spLocks/>
          </p:cNvSpPr>
          <p:nvPr/>
        </p:nvSpPr>
        <p:spPr bwMode="auto">
          <a:xfrm>
            <a:off x="4426178" y="5166960"/>
            <a:ext cx="1350676" cy="1354756"/>
          </a:xfrm>
          <a:custGeom>
            <a:avLst/>
            <a:gdLst>
              <a:gd name="T0" fmla="*/ 216 w 279"/>
              <a:gd name="T1" fmla="*/ 21 h 279"/>
              <a:gd name="T2" fmla="*/ 207 w 279"/>
              <a:gd name="T3" fmla="*/ 17 h 279"/>
              <a:gd name="T4" fmla="*/ 118 w 279"/>
              <a:gd name="T5" fmla="*/ 17 h 279"/>
              <a:gd name="T6" fmla="*/ 111 w 279"/>
              <a:gd name="T7" fmla="*/ 23 h 279"/>
              <a:gd name="T8" fmla="*/ 95 w 279"/>
              <a:gd name="T9" fmla="*/ 31 h 279"/>
              <a:gd name="T10" fmla="*/ 28 w 279"/>
              <a:gd name="T11" fmla="*/ 92 h 279"/>
              <a:gd name="T12" fmla="*/ 27 w 279"/>
              <a:gd name="T13" fmla="*/ 100 h 279"/>
              <a:gd name="T14" fmla="*/ 20 w 279"/>
              <a:gd name="T15" fmla="*/ 114 h 279"/>
              <a:gd name="T16" fmla="*/ 7 w 279"/>
              <a:gd name="T17" fmla="*/ 200 h 279"/>
              <a:gd name="T18" fmla="*/ 8 w 279"/>
              <a:gd name="T19" fmla="*/ 204 h 279"/>
              <a:gd name="T20" fmla="*/ 15 w 279"/>
              <a:gd name="T21" fmla="*/ 230 h 279"/>
              <a:gd name="T22" fmla="*/ 63 w 279"/>
              <a:gd name="T23" fmla="*/ 278 h 279"/>
              <a:gd name="T24" fmla="*/ 75 w 279"/>
              <a:gd name="T25" fmla="*/ 270 h 279"/>
              <a:gd name="T26" fmla="*/ 131 w 279"/>
              <a:gd name="T27" fmla="*/ 216 h 279"/>
              <a:gd name="T28" fmla="*/ 266 w 279"/>
              <a:gd name="T29" fmla="*/ 78 h 279"/>
              <a:gd name="T30" fmla="*/ 266 w 279"/>
              <a:gd name="T31" fmla="*/ 78 h 279"/>
              <a:gd name="T32" fmla="*/ 266 w 279"/>
              <a:gd name="T33" fmla="*/ 78 h 279"/>
              <a:gd name="T34" fmla="*/ 271 w 279"/>
              <a:gd name="T35" fmla="*/ 73 h 279"/>
              <a:gd name="T36" fmla="*/ 271 w 279"/>
              <a:gd name="T37" fmla="*/ 73 h 279"/>
              <a:gd name="T38" fmla="*/ 271 w 279"/>
              <a:gd name="T39" fmla="*/ 73 h 279"/>
              <a:gd name="T40" fmla="*/ 270 w 279"/>
              <a:gd name="T41" fmla="*/ 51 h 279"/>
              <a:gd name="T42" fmla="*/ 216 w 279"/>
              <a:gd name="T43" fmla="*/ 21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9" h="279">
                <a:moveTo>
                  <a:pt x="216" y="21"/>
                </a:moveTo>
                <a:cubicBezTo>
                  <a:pt x="213" y="21"/>
                  <a:pt x="209" y="19"/>
                  <a:pt x="207" y="17"/>
                </a:cubicBezTo>
                <a:cubicBezTo>
                  <a:pt x="177" y="0"/>
                  <a:pt x="148" y="17"/>
                  <a:pt x="118" y="17"/>
                </a:cubicBezTo>
                <a:cubicBezTo>
                  <a:pt x="116" y="18"/>
                  <a:pt x="113" y="21"/>
                  <a:pt x="111" y="23"/>
                </a:cubicBezTo>
                <a:cubicBezTo>
                  <a:pt x="106" y="28"/>
                  <a:pt x="101" y="29"/>
                  <a:pt x="95" y="31"/>
                </a:cubicBezTo>
                <a:cubicBezTo>
                  <a:pt x="63" y="41"/>
                  <a:pt x="47" y="68"/>
                  <a:pt x="28" y="92"/>
                </a:cubicBezTo>
                <a:cubicBezTo>
                  <a:pt x="27" y="94"/>
                  <a:pt x="27" y="98"/>
                  <a:pt x="27" y="100"/>
                </a:cubicBezTo>
                <a:cubicBezTo>
                  <a:pt x="27" y="106"/>
                  <a:pt x="24" y="110"/>
                  <a:pt x="20" y="114"/>
                </a:cubicBezTo>
                <a:cubicBezTo>
                  <a:pt x="0" y="140"/>
                  <a:pt x="9" y="171"/>
                  <a:pt x="7" y="200"/>
                </a:cubicBezTo>
                <a:cubicBezTo>
                  <a:pt x="6" y="201"/>
                  <a:pt x="7" y="203"/>
                  <a:pt x="8" y="204"/>
                </a:cubicBezTo>
                <a:cubicBezTo>
                  <a:pt x="14" y="211"/>
                  <a:pt x="15" y="220"/>
                  <a:pt x="15" y="230"/>
                </a:cubicBezTo>
                <a:cubicBezTo>
                  <a:pt x="15" y="252"/>
                  <a:pt x="42" y="278"/>
                  <a:pt x="63" y="278"/>
                </a:cubicBezTo>
                <a:cubicBezTo>
                  <a:pt x="69" y="279"/>
                  <a:pt x="73" y="275"/>
                  <a:pt x="75" y="270"/>
                </a:cubicBezTo>
                <a:cubicBezTo>
                  <a:pt x="93" y="252"/>
                  <a:pt x="112" y="235"/>
                  <a:pt x="131" y="216"/>
                </a:cubicBezTo>
                <a:cubicBezTo>
                  <a:pt x="176" y="170"/>
                  <a:pt x="223" y="126"/>
                  <a:pt x="266" y="78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8" y="77"/>
                  <a:pt x="269" y="75"/>
                  <a:pt x="271" y="73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279" y="65"/>
                  <a:pt x="277" y="58"/>
                  <a:pt x="270" y="51"/>
                </a:cubicBezTo>
                <a:cubicBezTo>
                  <a:pt x="255" y="35"/>
                  <a:pt x="242" y="16"/>
                  <a:pt x="216" y="21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73">
            <a:extLst>
              <a:ext uri="{FF2B5EF4-FFF2-40B4-BE49-F238E27FC236}">
                <a16:creationId xmlns:a16="http://schemas.microsoft.com/office/drawing/2014/main" id="{69704194-B538-4DC9-8DBC-667131DC2D13}"/>
              </a:ext>
            </a:extLst>
          </p:cNvPr>
          <p:cNvSpPr>
            <a:spLocks/>
          </p:cNvSpPr>
          <p:nvPr/>
        </p:nvSpPr>
        <p:spPr bwMode="auto">
          <a:xfrm>
            <a:off x="8400674" y="2992005"/>
            <a:ext cx="1085437" cy="1548585"/>
          </a:xfrm>
          <a:custGeom>
            <a:avLst/>
            <a:gdLst>
              <a:gd name="T0" fmla="*/ 191 w 224"/>
              <a:gd name="T1" fmla="*/ 70 h 319"/>
              <a:gd name="T2" fmla="*/ 224 w 224"/>
              <a:gd name="T3" fmla="*/ 55 h 319"/>
              <a:gd name="T4" fmla="*/ 190 w 224"/>
              <a:gd name="T5" fmla="*/ 43 h 319"/>
              <a:gd name="T6" fmla="*/ 166 w 224"/>
              <a:gd name="T7" fmla="*/ 18 h 319"/>
              <a:gd name="T8" fmla="*/ 149 w 224"/>
              <a:gd name="T9" fmla="*/ 3 h 319"/>
              <a:gd name="T10" fmla="*/ 78 w 224"/>
              <a:gd name="T11" fmla="*/ 2 h 319"/>
              <a:gd name="T12" fmla="*/ 59 w 224"/>
              <a:gd name="T13" fmla="*/ 26 h 319"/>
              <a:gd name="T14" fmla="*/ 46 w 224"/>
              <a:gd name="T15" fmla="*/ 42 h 319"/>
              <a:gd name="T16" fmla="*/ 20 w 224"/>
              <a:gd name="T17" fmla="*/ 45 h 319"/>
              <a:gd name="T18" fmla="*/ 1 w 224"/>
              <a:gd name="T19" fmla="*/ 56 h 319"/>
              <a:gd name="T20" fmla="*/ 21 w 224"/>
              <a:gd name="T21" fmla="*/ 68 h 319"/>
              <a:gd name="T22" fmla="*/ 58 w 224"/>
              <a:gd name="T23" fmla="*/ 75 h 319"/>
              <a:gd name="T24" fmla="*/ 78 w 224"/>
              <a:gd name="T25" fmla="*/ 134 h 319"/>
              <a:gd name="T26" fmla="*/ 34 w 224"/>
              <a:gd name="T27" fmla="*/ 146 h 319"/>
              <a:gd name="T28" fmla="*/ 34 w 224"/>
              <a:gd name="T29" fmla="*/ 146 h 319"/>
              <a:gd name="T30" fmla="*/ 34 w 224"/>
              <a:gd name="T31" fmla="*/ 146 h 319"/>
              <a:gd name="T32" fmla="*/ 4 w 224"/>
              <a:gd name="T33" fmla="*/ 182 h 319"/>
              <a:gd name="T34" fmla="*/ 3 w 224"/>
              <a:gd name="T35" fmla="*/ 297 h 319"/>
              <a:gd name="T36" fmla="*/ 24 w 224"/>
              <a:gd name="T37" fmla="*/ 318 h 319"/>
              <a:gd name="T38" fmla="*/ 199 w 224"/>
              <a:gd name="T39" fmla="*/ 318 h 319"/>
              <a:gd name="T40" fmla="*/ 222 w 224"/>
              <a:gd name="T41" fmla="*/ 295 h 319"/>
              <a:gd name="T42" fmla="*/ 222 w 224"/>
              <a:gd name="T43" fmla="*/ 183 h 319"/>
              <a:gd name="T44" fmla="*/ 191 w 224"/>
              <a:gd name="T45" fmla="*/ 147 h 319"/>
              <a:gd name="T46" fmla="*/ 191 w 224"/>
              <a:gd name="T47" fmla="*/ 147 h 319"/>
              <a:gd name="T48" fmla="*/ 191 w 224"/>
              <a:gd name="T49" fmla="*/ 147 h 319"/>
              <a:gd name="T50" fmla="*/ 147 w 224"/>
              <a:gd name="T51" fmla="*/ 134 h 319"/>
              <a:gd name="T52" fmla="*/ 147 w 224"/>
              <a:gd name="T53" fmla="*/ 134 h 319"/>
              <a:gd name="T54" fmla="*/ 167 w 224"/>
              <a:gd name="T55" fmla="*/ 75 h 319"/>
              <a:gd name="T56" fmla="*/ 167 w 224"/>
              <a:gd name="T57" fmla="*/ 75 h 319"/>
              <a:gd name="T58" fmla="*/ 191 w 224"/>
              <a:gd name="T59" fmla="*/ 7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319">
                <a:moveTo>
                  <a:pt x="191" y="70"/>
                </a:moveTo>
                <a:cubicBezTo>
                  <a:pt x="203" y="67"/>
                  <a:pt x="224" y="69"/>
                  <a:pt x="224" y="55"/>
                </a:cubicBezTo>
                <a:cubicBezTo>
                  <a:pt x="223" y="43"/>
                  <a:pt x="202" y="43"/>
                  <a:pt x="190" y="43"/>
                </a:cubicBezTo>
                <a:cubicBezTo>
                  <a:pt x="172" y="42"/>
                  <a:pt x="163" y="37"/>
                  <a:pt x="166" y="18"/>
                </a:cubicBezTo>
                <a:cubicBezTo>
                  <a:pt x="169" y="4"/>
                  <a:pt x="158" y="4"/>
                  <a:pt x="149" y="3"/>
                </a:cubicBezTo>
                <a:cubicBezTo>
                  <a:pt x="125" y="0"/>
                  <a:pt x="102" y="1"/>
                  <a:pt x="78" y="2"/>
                </a:cubicBezTo>
                <a:cubicBezTo>
                  <a:pt x="62" y="3"/>
                  <a:pt x="56" y="11"/>
                  <a:pt x="59" y="26"/>
                </a:cubicBezTo>
                <a:cubicBezTo>
                  <a:pt x="59" y="36"/>
                  <a:pt x="56" y="41"/>
                  <a:pt x="46" y="42"/>
                </a:cubicBezTo>
                <a:cubicBezTo>
                  <a:pt x="37" y="42"/>
                  <a:pt x="28" y="44"/>
                  <a:pt x="20" y="45"/>
                </a:cubicBezTo>
                <a:cubicBezTo>
                  <a:pt x="12" y="47"/>
                  <a:pt x="1" y="47"/>
                  <a:pt x="1" y="56"/>
                </a:cubicBezTo>
                <a:cubicBezTo>
                  <a:pt x="0" y="66"/>
                  <a:pt x="13" y="66"/>
                  <a:pt x="21" y="68"/>
                </a:cubicBezTo>
                <a:cubicBezTo>
                  <a:pt x="33" y="71"/>
                  <a:pt x="45" y="72"/>
                  <a:pt x="58" y="75"/>
                </a:cubicBezTo>
                <a:cubicBezTo>
                  <a:pt x="54" y="98"/>
                  <a:pt x="65" y="116"/>
                  <a:pt x="78" y="134"/>
                </a:cubicBezTo>
                <a:cubicBezTo>
                  <a:pt x="64" y="138"/>
                  <a:pt x="49" y="142"/>
                  <a:pt x="34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4" y="152"/>
                  <a:pt x="4" y="153"/>
                  <a:pt x="4" y="182"/>
                </a:cubicBezTo>
                <a:cubicBezTo>
                  <a:pt x="4" y="220"/>
                  <a:pt x="4" y="259"/>
                  <a:pt x="3" y="297"/>
                </a:cubicBezTo>
                <a:cubicBezTo>
                  <a:pt x="3" y="312"/>
                  <a:pt x="8" y="318"/>
                  <a:pt x="24" y="318"/>
                </a:cubicBezTo>
                <a:cubicBezTo>
                  <a:pt x="83" y="318"/>
                  <a:pt x="141" y="318"/>
                  <a:pt x="199" y="318"/>
                </a:cubicBezTo>
                <a:cubicBezTo>
                  <a:pt x="217" y="319"/>
                  <a:pt x="222" y="312"/>
                  <a:pt x="222" y="295"/>
                </a:cubicBezTo>
                <a:cubicBezTo>
                  <a:pt x="221" y="258"/>
                  <a:pt x="222" y="220"/>
                  <a:pt x="222" y="183"/>
                </a:cubicBezTo>
                <a:cubicBezTo>
                  <a:pt x="222" y="153"/>
                  <a:pt x="221" y="152"/>
                  <a:pt x="191" y="147"/>
                </a:cubicBezTo>
                <a:cubicBezTo>
                  <a:pt x="191" y="147"/>
                  <a:pt x="191" y="147"/>
                  <a:pt x="191" y="147"/>
                </a:cubicBezTo>
                <a:cubicBezTo>
                  <a:pt x="191" y="147"/>
                  <a:pt x="191" y="147"/>
                  <a:pt x="191" y="147"/>
                </a:cubicBezTo>
                <a:cubicBezTo>
                  <a:pt x="176" y="142"/>
                  <a:pt x="161" y="138"/>
                  <a:pt x="147" y="134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63" y="117"/>
                  <a:pt x="169" y="97"/>
                  <a:pt x="167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75" y="73"/>
                  <a:pt x="183" y="72"/>
                  <a:pt x="191" y="70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74">
            <a:extLst>
              <a:ext uri="{FF2B5EF4-FFF2-40B4-BE49-F238E27FC236}">
                <a16:creationId xmlns:a16="http://schemas.microsoft.com/office/drawing/2014/main" id="{9B02788B-AF11-4D6C-BE37-3252C87FA33D}"/>
              </a:ext>
            </a:extLst>
          </p:cNvPr>
          <p:cNvSpPr>
            <a:spLocks/>
          </p:cNvSpPr>
          <p:nvPr/>
        </p:nvSpPr>
        <p:spPr bwMode="auto">
          <a:xfrm>
            <a:off x="10279787" y="5128194"/>
            <a:ext cx="1081357" cy="1466973"/>
          </a:xfrm>
          <a:custGeom>
            <a:avLst/>
            <a:gdLst>
              <a:gd name="T0" fmla="*/ 54 w 223"/>
              <a:gd name="T1" fmla="*/ 45 h 302"/>
              <a:gd name="T2" fmla="*/ 9 w 223"/>
              <a:gd name="T3" fmla="*/ 161 h 302"/>
              <a:gd name="T4" fmla="*/ 50 w 223"/>
              <a:gd name="T5" fmla="*/ 271 h 302"/>
              <a:gd name="T6" fmla="*/ 162 w 223"/>
              <a:gd name="T7" fmla="*/ 282 h 302"/>
              <a:gd name="T8" fmla="*/ 223 w 223"/>
              <a:gd name="T9" fmla="*/ 183 h 302"/>
              <a:gd name="T10" fmla="*/ 172 w 223"/>
              <a:gd name="T11" fmla="*/ 39 h 302"/>
              <a:gd name="T12" fmla="*/ 54 w 223"/>
              <a:gd name="T13" fmla="*/ 4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302">
                <a:moveTo>
                  <a:pt x="54" y="45"/>
                </a:moveTo>
                <a:cubicBezTo>
                  <a:pt x="33" y="81"/>
                  <a:pt x="16" y="120"/>
                  <a:pt x="9" y="161"/>
                </a:cubicBezTo>
                <a:cubicBezTo>
                  <a:pt x="0" y="206"/>
                  <a:pt x="14" y="244"/>
                  <a:pt x="50" y="271"/>
                </a:cubicBezTo>
                <a:cubicBezTo>
                  <a:pt x="84" y="298"/>
                  <a:pt x="123" y="302"/>
                  <a:pt x="162" y="282"/>
                </a:cubicBezTo>
                <a:cubicBezTo>
                  <a:pt x="203" y="262"/>
                  <a:pt x="223" y="228"/>
                  <a:pt x="223" y="183"/>
                </a:cubicBezTo>
                <a:cubicBezTo>
                  <a:pt x="222" y="147"/>
                  <a:pt x="194" y="67"/>
                  <a:pt x="172" y="39"/>
                </a:cubicBezTo>
                <a:cubicBezTo>
                  <a:pt x="141" y="0"/>
                  <a:pt x="80" y="3"/>
                  <a:pt x="54" y="45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75">
            <a:extLst>
              <a:ext uri="{FF2B5EF4-FFF2-40B4-BE49-F238E27FC236}">
                <a16:creationId xmlns:a16="http://schemas.microsoft.com/office/drawing/2014/main" id="{A7234296-B30E-44C7-B9ED-D052B34262B4}"/>
              </a:ext>
            </a:extLst>
          </p:cNvPr>
          <p:cNvSpPr>
            <a:spLocks/>
          </p:cNvSpPr>
          <p:nvPr/>
        </p:nvSpPr>
        <p:spPr bwMode="auto">
          <a:xfrm>
            <a:off x="4450662" y="2977722"/>
            <a:ext cx="1322112" cy="1552666"/>
          </a:xfrm>
          <a:custGeom>
            <a:avLst/>
            <a:gdLst>
              <a:gd name="T0" fmla="*/ 259 w 273"/>
              <a:gd name="T1" fmla="*/ 90 h 320"/>
              <a:gd name="T2" fmla="*/ 242 w 273"/>
              <a:gd name="T3" fmla="*/ 72 h 320"/>
              <a:gd name="T4" fmla="*/ 168 w 273"/>
              <a:gd name="T5" fmla="*/ 2 h 320"/>
              <a:gd name="T6" fmla="*/ 150 w 273"/>
              <a:gd name="T7" fmla="*/ 23 h 320"/>
              <a:gd name="T8" fmla="*/ 221 w 273"/>
              <a:gd name="T9" fmla="*/ 92 h 320"/>
              <a:gd name="T10" fmla="*/ 203 w 273"/>
              <a:gd name="T11" fmla="*/ 109 h 320"/>
              <a:gd name="T12" fmla="*/ 203 w 273"/>
              <a:gd name="T13" fmla="*/ 109 h 320"/>
              <a:gd name="T14" fmla="*/ 152 w 273"/>
              <a:gd name="T15" fmla="*/ 110 h 320"/>
              <a:gd name="T16" fmla="*/ 78 w 273"/>
              <a:gd name="T17" fmla="*/ 159 h 320"/>
              <a:gd name="T18" fmla="*/ 0 w 273"/>
              <a:gd name="T19" fmla="*/ 190 h 320"/>
              <a:gd name="T20" fmla="*/ 39 w 273"/>
              <a:gd name="T21" fmla="*/ 233 h 320"/>
              <a:gd name="T22" fmla="*/ 39 w 273"/>
              <a:gd name="T23" fmla="*/ 280 h 320"/>
              <a:gd name="T24" fmla="*/ 86 w 273"/>
              <a:gd name="T25" fmla="*/ 282 h 320"/>
              <a:gd name="T26" fmla="*/ 90 w 273"/>
              <a:gd name="T27" fmla="*/ 281 h 320"/>
              <a:gd name="T28" fmla="*/ 90 w 273"/>
              <a:gd name="T29" fmla="*/ 281 h 320"/>
              <a:gd name="T30" fmla="*/ 90 w 273"/>
              <a:gd name="T31" fmla="*/ 281 h 320"/>
              <a:gd name="T32" fmla="*/ 129 w 273"/>
              <a:gd name="T33" fmla="*/ 320 h 320"/>
              <a:gd name="T34" fmla="*/ 159 w 273"/>
              <a:gd name="T35" fmla="*/ 245 h 320"/>
              <a:gd name="T36" fmla="*/ 205 w 273"/>
              <a:gd name="T37" fmla="*/ 178 h 320"/>
              <a:gd name="T38" fmla="*/ 211 w 273"/>
              <a:gd name="T39" fmla="*/ 115 h 320"/>
              <a:gd name="T40" fmla="*/ 258 w 273"/>
              <a:gd name="T41" fmla="*/ 103 h 320"/>
              <a:gd name="T42" fmla="*/ 272 w 273"/>
              <a:gd name="T43" fmla="*/ 98 h 320"/>
              <a:gd name="T44" fmla="*/ 259 w 273"/>
              <a:gd name="T45" fmla="*/ 9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3" h="320">
                <a:moveTo>
                  <a:pt x="259" y="90"/>
                </a:moveTo>
                <a:cubicBezTo>
                  <a:pt x="246" y="90"/>
                  <a:pt x="243" y="83"/>
                  <a:pt x="242" y="72"/>
                </a:cubicBezTo>
                <a:cubicBezTo>
                  <a:pt x="237" y="35"/>
                  <a:pt x="205" y="5"/>
                  <a:pt x="168" y="2"/>
                </a:cubicBezTo>
                <a:cubicBezTo>
                  <a:pt x="149" y="0"/>
                  <a:pt x="145" y="4"/>
                  <a:pt x="150" y="23"/>
                </a:cubicBezTo>
                <a:cubicBezTo>
                  <a:pt x="160" y="59"/>
                  <a:pt x="186" y="80"/>
                  <a:pt x="221" y="92"/>
                </a:cubicBezTo>
                <a:cubicBezTo>
                  <a:pt x="215" y="98"/>
                  <a:pt x="209" y="104"/>
                  <a:pt x="203" y="10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186" y="99"/>
                  <a:pt x="169" y="102"/>
                  <a:pt x="152" y="110"/>
                </a:cubicBezTo>
                <a:cubicBezTo>
                  <a:pt x="125" y="123"/>
                  <a:pt x="102" y="141"/>
                  <a:pt x="78" y="159"/>
                </a:cubicBezTo>
                <a:cubicBezTo>
                  <a:pt x="55" y="176"/>
                  <a:pt x="31" y="191"/>
                  <a:pt x="0" y="190"/>
                </a:cubicBezTo>
                <a:cubicBezTo>
                  <a:pt x="7" y="212"/>
                  <a:pt x="27" y="219"/>
                  <a:pt x="39" y="233"/>
                </a:cubicBezTo>
                <a:cubicBezTo>
                  <a:pt x="32" y="249"/>
                  <a:pt x="28" y="268"/>
                  <a:pt x="39" y="280"/>
                </a:cubicBezTo>
                <a:cubicBezTo>
                  <a:pt x="50" y="293"/>
                  <a:pt x="70" y="286"/>
                  <a:pt x="86" y="282"/>
                </a:cubicBezTo>
                <a:cubicBezTo>
                  <a:pt x="87" y="281"/>
                  <a:pt x="88" y="281"/>
                  <a:pt x="90" y="281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9" y="297"/>
                  <a:pt x="109" y="312"/>
                  <a:pt x="129" y="320"/>
                </a:cubicBezTo>
                <a:cubicBezTo>
                  <a:pt x="128" y="290"/>
                  <a:pt x="142" y="267"/>
                  <a:pt x="159" y="245"/>
                </a:cubicBezTo>
                <a:cubicBezTo>
                  <a:pt x="175" y="223"/>
                  <a:pt x="192" y="202"/>
                  <a:pt x="205" y="178"/>
                </a:cubicBezTo>
                <a:cubicBezTo>
                  <a:pt x="216" y="158"/>
                  <a:pt x="223" y="137"/>
                  <a:pt x="211" y="115"/>
                </a:cubicBezTo>
                <a:cubicBezTo>
                  <a:pt x="225" y="107"/>
                  <a:pt x="240" y="98"/>
                  <a:pt x="258" y="103"/>
                </a:cubicBezTo>
                <a:cubicBezTo>
                  <a:pt x="263" y="104"/>
                  <a:pt x="271" y="107"/>
                  <a:pt x="272" y="98"/>
                </a:cubicBezTo>
                <a:cubicBezTo>
                  <a:pt x="273" y="91"/>
                  <a:pt x="265" y="89"/>
                  <a:pt x="259" y="90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Freeform 76">
            <a:extLst>
              <a:ext uri="{FF2B5EF4-FFF2-40B4-BE49-F238E27FC236}">
                <a16:creationId xmlns:a16="http://schemas.microsoft.com/office/drawing/2014/main" id="{787983E2-C4C6-4A6D-B9A3-224F76445892}"/>
              </a:ext>
            </a:extLst>
          </p:cNvPr>
          <p:cNvSpPr>
            <a:spLocks/>
          </p:cNvSpPr>
          <p:nvPr/>
        </p:nvSpPr>
        <p:spPr bwMode="auto">
          <a:xfrm>
            <a:off x="6111462" y="5293458"/>
            <a:ext cx="1783218" cy="1277225"/>
          </a:xfrm>
          <a:custGeom>
            <a:avLst/>
            <a:gdLst>
              <a:gd name="T0" fmla="*/ 233 w 368"/>
              <a:gd name="T1" fmla="*/ 13 h 263"/>
              <a:gd name="T2" fmla="*/ 216 w 368"/>
              <a:gd name="T3" fmla="*/ 0 h 263"/>
              <a:gd name="T4" fmla="*/ 152 w 368"/>
              <a:gd name="T5" fmla="*/ 0 h 263"/>
              <a:gd name="T6" fmla="*/ 137 w 368"/>
              <a:gd name="T7" fmla="*/ 9 h 263"/>
              <a:gd name="T8" fmla="*/ 107 w 368"/>
              <a:gd name="T9" fmla="*/ 92 h 263"/>
              <a:gd name="T10" fmla="*/ 107 w 368"/>
              <a:gd name="T11" fmla="*/ 92 h 263"/>
              <a:gd name="T12" fmla="*/ 107 w 368"/>
              <a:gd name="T13" fmla="*/ 92 h 263"/>
              <a:gd name="T14" fmla="*/ 0 w 368"/>
              <a:gd name="T15" fmla="*/ 263 h 263"/>
              <a:gd name="T16" fmla="*/ 368 w 368"/>
              <a:gd name="T17" fmla="*/ 263 h 263"/>
              <a:gd name="T18" fmla="*/ 262 w 368"/>
              <a:gd name="T19" fmla="*/ 93 h 263"/>
              <a:gd name="T20" fmla="*/ 233 w 368"/>
              <a:gd name="T21" fmla="*/ 1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8" h="263">
                <a:moveTo>
                  <a:pt x="233" y="13"/>
                </a:moveTo>
                <a:cubicBezTo>
                  <a:pt x="231" y="4"/>
                  <a:pt x="226" y="0"/>
                  <a:pt x="216" y="0"/>
                </a:cubicBezTo>
                <a:cubicBezTo>
                  <a:pt x="195" y="1"/>
                  <a:pt x="174" y="0"/>
                  <a:pt x="152" y="0"/>
                </a:cubicBezTo>
                <a:cubicBezTo>
                  <a:pt x="145" y="0"/>
                  <a:pt x="138" y="1"/>
                  <a:pt x="137" y="9"/>
                </a:cubicBezTo>
                <a:cubicBezTo>
                  <a:pt x="132" y="38"/>
                  <a:pt x="115" y="64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78" y="153"/>
                  <a:pt x="43" y="210"/>
                  <a:pt x="0" y="263"/>
                </a:cubicBezTo>
                <a:cubicBezTo>
                  <a:pt x="123" y="263"/>
                  <a:pt x="244" y="263"/>
                  <a:pt x="368" y="263"/>
                </a:cubicBezTo>
                <a:cubicBezTo>
                  <a:pt x="326" y="208"/>
                  <a:pt x="289" y="154"/>
                  <a:pt x="262" y="93"/>
                </a:cubicBezTo>
                <a:cubicBezTo>
                  <a:pt x="252" y="66"/>
                  <a:pt x="237" y="41"/>
                  <a:pt x="233" y="13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0" name="Freeform 77">
            <a:extLst>
              <a:ext uri="{FF2B5EF4-FFF2-40B4-BE49-F238E27FC236}">
                <a16:creationId xmlns:a16="http://schemas.microsoft.com/office/drawing/2014/main" id="{1BC754E2-C154-412D-A648-97F2D6F7DC85}"/>
              </a:ext>
            </a:extLst>
          </p:cNvPr>
          <p:cNvSpPr>
            <a:spLocks/>
          </p:cNvSpPr>
          <p:nvPr/>
        </p:nvSpPr>
        <p:spPr bwMode="auto">
          <a:xfrm>
            <a:off x="10149208" y="3069536"/>
            <a:ext cx="1377200" cy="1399643"/>
          </a:xfrm>
          <a:custGeom>
            <a:avLst/>
            <a:gdLst>
              <a:gd name="T0" fmla="*/ 281 w 284"/>
              <a:gd name="T1" fmla="*/ 149 h 288"/>
              <a:gd name="T2" fmla="*/ 281 w 284"/>
              <a:gd name="T3" fmla="*/ 149 h 288"/>
              <a:gd name="T4" fmla="*/ 282 w 284"/>
              <a:gd name="T5" fmla="*/ 138 h 288"/>
              <a:gd name="T6" fmla="*/ 277 w 284"/>
              <a:gd name="T7" fmla="*/ 102 h 288"/>
              <a:gd name="T8" fmla="*/ 277 w 284"/>
              <a:gd name="T9" fmla="*/ 102 h 288"/>
              <a:gd name="T10" fmla="*/ 273 w 284"/>
              <a:gd name="T11" fmla="*/ 94 h 288"/>
              <a:gd name="T12" fmla="*/ 190 w 284"/>
              <a:gd name="T13" fmla="*/ 11 h 288"/>
              <a:gd name="T14" fmla="*/ 190 w 284"/>
              <a:gd name="T15" fmla="*/ 11 h 288"/>
              <a:gd name="T16" fmla="*/ 185 w 284"/>
              <a:gd name="T17" fmla="*/ 9 h 288"/>
              <a:gd name="T18" fmla="*/ 145 w 284"/>
              <a:gd name="T19" fmla="*/ 2 h 288"/>
              <a:gd name="T20" fmla="*/ 145 w 284"/>
              <a:gd name="T21" fmla="*/ 2 h 288"/>
              <a:gd name="T22" fmla="*/ 145 w 284"/>
              <a:gd name="T23" fmla="*/ 2 h 288"/>
              <a:gd name="T24" fmla="*/ 138 w 284"/>
              <a:gd name="T25" fmla="*/ 3 h 288"/>
              <a:gd name="T26" fmla="*/ 97 w 284"/>
              <a:gd name="T27" fmla="*/ 10 h 288"/>
              <a:gd name="T28" fmla="*/ 97 w 284"/>
              <a:gd name="T29" fmla="*/ 10 h 288"/>
              <a:gd name="T30" fmla="*/ 93 w 284"/>
              <a:gd name="T31" fmla="*/ 11 h 288"/>
              <a:gd name="T32" fmla="*/ 10 w 284"/>
              <a:gd name="T33" fmla="*/ 94 h 288"/>
              <a:gd name="T34" fmla="*/ 10 w 284"/>
              <a:gd name="T35" fmla="*/ 94 h 288"/>
              <a:gd name="T36" fmla="*/ 8 w 284"/>
              <a:gd name="T37" fmla="*/ 103 h 288"/>
              <a:gd name="T38" fmla="*/ 2 w 284"/>
              <a:gd name="T39" fmla="*/ 139 h 288"/>
              <a:gd name="T40" fmla="*/ 2 w 284"/>
              <a:gd name="T41" fmla="*/ 139 h 288"/>
              <a:gd name="T42" fmla="*/ 2 w 284"/>
              <a:gd name="T43" fmla="*/ 139 h 288"/>
              <a:gd name="T44" fmla="*/ 2 w 284"/>
              <a:gd name="T45" fmla="*/ 146 h 288"/>
              <a:gd name="T46" fmla="*/ 8 w 284"/>
              <a:gd name="T47" fmla="*/ 185 h 288"/>
              <a:gd name="T48" fmla="*/ 8 w 284"/>
              <a:gd name="T49" fmla="*/ 185 h 288"/>
              <a:gd name="T50" fmla="*/ 10 w 284"/>
              <a:gd name="T51" fmla="*/ 191 h 288"/>
              <a:gd name="T52" fmla="*/ 92 w 284"/>
              <a:gd name="T53" fmla="*/ 274 h 288"/>
              <a:gd name="T54" fmla="*/ 104 w 284"/>
              <a:gd name="T55" fmla="*/ 278 h 288"/>
              <a:gd name="T56" fmla="*/ 104 w 284"/>
              <a:gd name="T57" fmla="*/ 278 h 288"/>
              <a:gd name="T58" fmla="*/ 104 w 284"/>
              <a:gd name="T59" fmla="*/ 278 h 288"/>
              <a:gd name="T60" fmla="*/ 137 w 284"/>
              <a:gd name="T61" fmla="*/ 284 h 288"/>
              <a:gd name="T62" fmla="*/ 137 w 284"/>
              <a:gd name="T63" fmla="*/ 284 h 288"/>
              <a:gd name="T64" fmla="*/ 181 w 284"/>
              <a:gd name="T65" fmla="*/ 278 h 288"/>
              <a:gd name="T66" fmla="*/ 181 w 284"/>
              <a:gd name="T67" fmla="*/ 278 h 288"/>
              <a:gd name="T68" fmla="*/ 181 w 284"/>
              <a:gd name="T69" fmla="*/ 278 h 288"/>
              <a:gd name="T70" fmla="*/ 192 w 284"/>
              <a:gd name="T71" fmla="*/ 274 h 288"/>
              <a:gd name="T72" fmla="*/ 273 w 284"/>
              <a:gd name="T73" fmla="*/ 193 h 288"/>
              <a:gd name="T74" fmla="*/ 273 w 284"/>
              <a:gd name="T75" fmla="*/ 193 h 288"/>
              <a:gd name="T76" fmla="*/ 273 w 284"/>
              <a:gd name="T77" fmla="*/ 193 h 288"/>
              <a:gd name="T78" fmla="*/ 277 w 284"/>
              <a:gd name="T79" fmla="*/ 183 h 288"/>
              <a:gd name="T80" fmla="*/ 281 w 284"/>
              <a:gd name="T81" fmla="*/ 149 h 288"/>
              <a:gd name="T82" fmla="*/ 281 w 284"/>
              <a:gd name="T83" fmla="*/ 14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4" h="288">
                <a:moveTo>
                  <a:pt x="281" y="149"/>
                </a:moveTo>
                <a:cubicBezTo>
                  <a:pt x="281" y="149"/>
                  <a:pt x="281" y="149"/>
                  <a:pt x="281" y="149"/>
                </a:cubicBezTo>
                <a:cubicBezTo>
                  <a:pt x="281" y="146"/>
                  <a:pt x="281" y="142"/>
                  <a:pt x="282" y="138"/>
                </a:cubicBezTo>
                <a:cubicBezTo>
                  <a:pt x="282" y="126"/>
                  <a:pt x="284" y="114"/>
                  <a:pt x="277" y="102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5" y="100"/>
                  <a:pt x="274" y="97"/>
                  <a:pt x="273" y="94"/>
                </a:cubicBezTo>
                <a:cubicBezTo>
                  <a:pt x="260" y="51"/>
                  <a:pt x="231" y="25"/>
                  <a:pt x="190" y="11"/>
                </a:cubicBezTo>
                <a:cubicBezTo>
                  <a:pt x="190" y="11"/>
                  <a:pt x="190" y="11"/>
                  <a:pt x="190" y="11"/>
                </a:cubicBezTo>
                <a:cubicBezTo>
                  <a:pt x="188" y="10"/>
                  <a:pt x="187" y="10"/>
                  <a:pt x="185" y="9"/>
                </a:cubicBezTo>
                <a:cubicBezTo>
                  <a:pt x="172" y="4"/>
                  <a:pt x="159" y="1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3" y="3"/>
                  <a:pt x="140" y="3"/>
                  <a:pt x="138" y="3"/>
                </a:cubicBezTo>
                <a:cubicBezTo>
                  <a:pt x="123" y="0"/>
                  <a:pt x="110" y="5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10"/>
                  <a:pt x="94" y="10"/>
                  <a:pt x="93" y="11"/>
                </a:cubicBezTo>
                <a:cubicBezTo>
                  <a:pt x="53" y="26"/>
                  <a:pt x="24" y="52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9" y="97"/>
                  <a:pt x="9" y="100"/>
                  <a:pt x="8" y="103"/>
                </a:cubicBezTo>
                <a:cubicBezTo>
                  <a:pt x="1" y="114"/>
                  <a:pt x="0" y="126"/>
                  <a:pt x="2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2" y="141"/>
                  <a:pt x="2" y="144"/>
                  <a:pt x="2" y="146"/>
                </a:cubicBezTo>
                <a:cubicBezTo>
                  <a:pt x="0" y="160"/>
                  <a:pt x="0" y="173"/>
                  <a:pt x="8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9" y="187"/>
                  <a:pt x="9" y="189"/>
                  <a:pt x="10" y="191"/>
                </a:cubicBezTo>
                <a:cubicBezTo>
                  <a:pt x="25" y="231"/>
                  <a:pt x="50" y="261"/>
                  <a:pt x="92" y="274"/>
                </a:cubicBezTo>
                <a:cubicBezTo>
                  <a:pt x="96" y="278"/>
                  <a:pt x="100" y="279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15" y="282"/>
                  <a:pt x="125" y="288"/>
                  <a:pt x="137" y="284"/>
                </a:cubicBezTo>
                <a:cubicBezTo>
                  <a:pt x="137" y="284"/>
                  <a:pt x="137" y="284"/>
                  <a:pt x="137" y="284"/>
                </a:cubicBezTo>
                <a:cubicBezTo>
                  <a:pt x="153" y="288"/>
                  <a:pt x="167" y="284"/>
                  <a:pt x="181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6" y="279"/>
                  <a:pt x="189" y="277"/>
                  <a:pt x="192" y="274"/>
                </a:cubicBezTo>
                <a:cubicBezTo>
                  <a:pt x="233" y="261"/>
                  <a:pt x="259" y="233"/>
                  <a:pt x="273" y="19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74" y="190"/>
                  <a:pt x="276" y="186"/>
                  <a:pt x="277" y="183"/>
                </a:cubicBezTo>
                <a:cubicBezTo>
                  <a:pt x="284" y="172"/>
                  <a:pt x="282" y="161"/>
                  <a:pt x="281" y="149"/>
                </a:cubicBezTo>
                <a:cubicBezTo>
                  <a:pt x="281" y="149"/>
                  <a:pt x="281" y="149"/>
                  <a:pt x="281" y="149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163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rgbClr val="CD3131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CD3131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rgbClr val="CD3131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rgbClr val="CD3131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rgbClr val="CD3131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CD3131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rgbClr val="CD3131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rgbClr val="CD3131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rgbClr val="CD3131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rgbClr val="CD3131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rgbClr val="CD3131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CD3131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rgbClr val="CD3131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CD3131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rgbClr val="CD3131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rgbClr val="CD3131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CD3131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CD3131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CD3131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CD3131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374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CD313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rgbClr val="CD3131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rgbClr val="CD3131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CD3131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rgbClr val="CD3131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rgbClr val="CD3131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rgbClr val="CD3131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rgbClr val="CD3131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rgbClr val="CD3131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rgbClr val="CD3131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rgbClr val="CD3131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CD3131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CD3131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CD3131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CD3131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CD3131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CD3131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CD3131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CD3131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CD3131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CD3131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CD3131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CD3131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CD3131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CD3131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CD3131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CD3131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CD3131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CD3131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CD3131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CD3131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rgbClr val="CD3131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rgbClr val="CD3131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82573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E2342788-4BF9-48AD-A053-B9B37EA2DD5B}"/>
              </a:ext>
            </a:extLst>
          </p:cNvPr>
          <p:cNvSpPr txBox="1"/>
          <p:nvPr/>
        </p:nvSpPr>
        <p:spPr>
          <a:xfrm>
            <a:off x="1060198" y="2024897"/>
            <a:ext cx="386782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cs typeface="Arial" pitchFamily="34" charset="0"/>
            </a:endParaRPr>
          </a:p>
          <a:p>
            <a:r>
              <a:rPr lang="en-US" altLang="ko-KR" sz="15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1060198" y="368705"/>
            <a:ext cx="5368050" cy="724247"/>
          </a:xfrm>
        </p:spPr>
        <p:txBody>
          <a:bodyPr/>
          <a:lstStyle/>
          <a:p>
            <a:pPr algn="l"/>
            <a:r>
              <a:rPr lang="es-PE" sz="6000" dirty="0"/>
              <a:t>Free Template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92A8432-20B9-43D4-A26F-560749A047B8}"/>
              </a:ext>
            </a:extLst>
          </p:cNvPr>
          <p:cNvSpPr>
            <a:spLocks noEditPoints="1"/>
          </p:cNvSpPr>
          <p:nvPr/>
        </p:nvSpPr>
        <p:spPr bwMode="auto">
          <a:xfrm>
            <a:off x="6959927" y="2024897"/>
            <a:ext cx="3729037" cy="3740151"/>
          </a:xfrm>
          <a:custGeom>
            <a:avLst/>
            <a:gdLst>
              <a:gd name="T0" fmla="*/ 308 w 315"/>
              <a:gd name="T1" fmla="*/ 208 h 316"/>
              <a:gd name="T2" fmla="*/ 239 w 315"/>
              <a:gd name="T3" fmla="*/ 189 h 316"/>
              <a:gd name="T4" fmla="*/ 223 w 315"/>
              <a:gd name="T5" fmla="*/ 245 h 316"/>
              <a:gd name="T6" fmla="*/ 188 w 315"/>
              <a:gd name="T7" fmla="*/ 288 h 316"/>
              <a:gd name="T8" fmla="*/ 115 w 315"/>
              <a:gd name="T9" fmla="*/ 316 h 316"/>
              <a:gd name="T10" fmla="*/ 109 w 315"/>
              <a:gd name="T11" fmla="*/ 312 h 316"/>
              <a:gd name="T12" fmla="*/ 128 w 315"/>
              <a:gd name="T13" fmla="*/ 242 h 316"/>
              <a:gd name="T14" fmla="*/ 65 w 315"/>
              <a:gd name="T15" fmla="*/ 223 h 316"/>
              <a:gd name="T16" fmla="*/ 36 w 315"/>
              <a:gd name="T17" fmla="*/ 199 h 316"/>
              <a:gd name="T18" fmla="*/ 0 w 315"/>
              <a:gd name="T19" fmla="*/ 114 h 316"/>
              <a:gd name="T20" fmla="*/ 6 w 315"/>
              <a:gd name="T21" fmla="*/ 109 h 316"/>
              <a:gd name="T22" fmla="*/ 76 w 315"/>
              <a:gd name="T23" fmla="*/ 127 h 316"/>
              <a:gd name="T24" fmla="*/ 95 w 315"/>
              <a:gd name="T25" fmla="*/ 64 h 316"/>
              <a:gd name="T26" fmla="*/ 120 w 315"/>
              <a:gd name="T27" fmla="*/ 33 h 316"/>
              <a:gd name="T28" fmla="*/ 200 w 315"/>
              <a:gd name="T29" fmla="*/ 0 h 316"/>
              <a:gd name="T30" fmla="*/ 206 w 315"/>
              <a:gd name="T31" fmla="*/ 5 h 316"/>
              <a:gd name="T32" fmla="*/ 188 w 315"/>
              <a:gd name="T33" fmla="*/ 74 h 316"/>
              <a:gd name="T34" fmla="*/ 252 w 315"/>
              <a:gd name="T35" fmla="*/ 94 h 316"/>
              <a:gd name="T36" fmla="*/ 278 w 315"/>
              <a:gd name="T37" fmla="*/ 116 h 316"/>
              <a:gd name="T38" fmla="*/ 315 w 315"/>
              <a:gd name="T39" fmla="*/ 202 h 316"/>
              <a:gd name="T40" fmla="*/ 308 w 315"/>
              <a:gd name="T41" fmla="*/ 208 h 316"/>
              <a:gd name="T42" fmla="*/ 297 w 315"/>
              <a:gd name="T43" fmla="*/ 191 h 316"/>
              <a:gd name="T44" fmla="*/ 302 w 315"/>
              <a:gd name="T45" fmla="*/ 187 h 316"/>
              <a:gd name="T46" fmla="*/ 272 w 315"/>
              <a:gd name="T47" fmla="*/ 120 h 316"/>
              <a:gd name="T48" fmla="*/ 255 w 315"/>
              <a:gd name="T49" fmla="*/ 103 h 316"/>
              <a:gd name="T50" fmla="*/ 183 w 315"/>
              <a:gd name="T51" fmla="*/ 83 h 316"/>
              <a:gd name="T52" fmla="*/ 163 w 315"/>
              <a:gd name="T53" fmla="*/ 153 h 316"/>
              <a:gd name="T54" fmla="*/ 297 w 315"/>
              <a:gd name="T55" fmla="*/ 191 h 316"/>
              <a:gd name="T56" fmla="*/ 191 w 315"/>
              <a:gd name="T57" fmla="*/ 17 h 316"/>
              <a:gd name="T58" fmla="*/ 111 w 315"/>
              <a:gd name="T59" fmla="*/ 54 h 316"/>
              <a:gd name="T60" fmla="*/ 86 w 315"/>
              <a:gd name="T61" fmla="*/ 129 h 316"/>
              <a:gd name="T62" fmla="*/ 153 w 315"/>
              <a:gd name="T63" fmla="*/ 148 h 316"/>
              <a:gd name="T64" fmla="*/ 191 w 315"/>
              <a:gd name="T65" fmla="*/ 1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5" h="316">
                <a:moveTo>
                  <a:pt x="308" y="208"/>
                </a:moveTo>
                <a:cubicBezTo>
                  <a:pt x="286" y="202"/>
                  <a:pt x="264" y="196"/>
                  <a:pt x="239" y="189"/>
                </a:cubicBezTo>
                <a:cubicBezTo>
                  <a:pt x="234" y="209"/>
                  <a:pt x="227" y="227"/>
                  <a:pt x="223" y="245"/>
                </a:cubicBezTo>
                <a:cubicBezTo>
                  <a:pt x="219" y="266"/>
                  <a:pt x="208" y="280"/>
                  <a:pt x="188" y="288"/>
                </a:cubicBezTo>
                <a:cubicBezTo>
                  <a:pt x="164" y="297"/>
                  <a:pt x="139" y="307"/>
                  <a:pt x="115" y="316"/>
                </a:cubicBezTo>
                <a:cubicBezTo>
                  <a:pt x="113" y="315"/>
                  <a:pt x="111" y="313"/>
                  <a:pt x="109" y="312"/>
                </a:cubicBezTo>
                <a:cubicBezTo>
                  <a:pt x="115" y="289"/>
                  <a:pt x="121" y="267"/>
                  <a:pt x="128" y="242"/>
                </a:cubicBezTo>
                <a:cubicBezTo>
                  <a:pt x="106" y="236"/>
                  <a:pt x="85" y="231"/>
                  <a:pt x="65" y="223"/>
                </a:cubicBezTo>
                <a:cubicBezTo>
                  <a:pt x="54" y="218"/>
                  <a:pt x="41" y="209"/>
                  <a:pt x="36" y="199"/>
                </a:cubicBezTo>
                <a:cubicBezTo>
                  <a:pt x="22" y="172"/>
                  <a:pt x="12" y="143"/>
                  <a:pt x="0" y="114"/>
                </a:cubicBezTo>
                <a:cubicBezTo>
                  <a:pt x="2" y="112"/>
                  <a:pt x="4" y="111"/>
                  <a:pt x="6" y="109"/>
                </a:cubicBezTo>
                <a:cubicBezTo>
                  <a:pt x="29" y="115"/>
                  <a:pt x="51" y="121"/>
                  <a:pt x="76" y="127"/>
                </a:cubicBezTo>
                <a:cubicBezTo>
                  <a:pt x="82" y="105"/>
                  <a:pt x="87" y="84"/>
                  <a:pt x="95" y="64"/>
                </a:cubicBezTo>
                <a:cubicBezTo>
                  <a:pt x="100" y="52"/>
                  <a:pt x="109" y="39"/>
                  <a:pt x="120" y="33"/>
                </a:cubicBezTo>
                <a:cubicBezTo>
                  <a:pt x="146" y="20"/>
                  <a:pt x="173" y="10"/>
                  <a:pt x="200" y="0"/>
                </a:cubicBezTo>
                <a:cubicBezTo>
                  <a:pt x="202" y="1"/>
                  <a:pt x="204" y="3"/>
                  <a:pt x="206" y="5"/>
                </a:cubicBezTo>
                <a:cubicBezTo>
                  <a:pt x="200" y="27"/>
                  <a:pt x="194" y="50"/>
                  <a:pt x="188" y="74"/>
                </a:cubicBezTo>
                <a:cubicBezTo>
                  <a:pt x="209" y="81"/>
                  <a:pt x="231" y="86"/>
                  <a:pt x="252" y="94"/>
                </a:cubicBezTo>
                <a:cubicBezTo>
                  <a:pt x="262" y="98"/>
                  <a:pt x="274" y="106"/>
                  <a:pt x="278" y="116"/>
                </a:cubicBezTo>
                <a:cubicBezTo>
                  <a:pt x="292" y="144"/>
                  <a:pt x="303" y="173"/>
                  <a:pt x="315" y="202"/>
                </a:cubicBezTo>
                <a:cubicBezTo>
                  <a:pt x="313" y="204"/>
                  <a:pt x="310" y="206"/>
                  <a:pt x="308" y="208"/>
                </a:cubicBezTo>
                <a:close/>
                <a:moveTo>
                  <a:pt x="297" y="191"/>
                </a:moveTo>
                <a:cubicBezTo>
                  <a:pt x="298" y="190"/>
                  <a:pt x="300" y="188"/>
                  <a:pt x="302" y="187"/>
                </a:cubicBezTo>
                <a:cubicBezTo>
                  <a:pt x="292" y="164"/>
                  <a:pt x="282" y="142"/>
                  <a:pt x="272" y="120"/>
                </a:cubicBezTo>
                <a:cubicBezTo>
                  <a:pt x="268" y="113"/>
                  <a:pt x="262" y="106"/>
                  <a:pt x="255" y="103"/>
                </a:cubicBezTo>
                <a:cubicBezTo>
                  <a:pt x="232" y="96"/>
                  <a:pt x="208" y="90"/>
                  <a:pt x="183" y="83"/>
                </a:cubicBezTo>
                <a:cubicBezTo>
                  <a:pt x="176" y="107"/>
                  <a:pt x="170" y="129"/>
                  <a:pt x="163" y="153"/>
                </a:cubicBezTo>
                <a:cubicBezTo>
                  <a:pt x="209" y="166"/>
                  <a:pt x="253" y="179"/>
                  <a:pt x="297" y="191"/>
                </a:cubicBezTo>
                <a:close/>
                <a:moveTo>
                  <a:pt x="191" y="17"/>
                </a:moveTo>
                <a:cubicBezTo>
                  <a:pt x="159" y="24"/>
                  <a:pt x="128" y="31"/>
                  <a:pt x="111" y="54"/>
                </a:cubicBezTo>
                <a:cubicBezTo>
                  <a:pt x="96" y="73"/>
                  <a:pt x="94" y="103"/>
                  <a:pt x="86" y="129"/>
                </a:cubicBezTo>
                <a:cubicBezTo>
                  <a:pt x="110" y="136"/>
                  <a:pt x="131" y="141"/>
                  <a:pt x="153" y="148"/>
                </a:cubicBezTo>
                <a:cubicBezTo>
                  <a:pt x="166" y="104"/>
                  <a:pt x="178" y="62"/>
                  <a:pt x="191" y="17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A0980BB-3242-4F2A-A267-3069AEDFCC27}"/>
              </a:ext>
            </a:extLst>
          </p:cNvPr>
          <p:cNvSpPr/>
          <p:nvPr/>
        </p:nvSpPr>
        <p:spPr>
          <a:xfrm>
            <a:off x="6428248" y="1498775"/>
            <a:ext cx="4792394" cy="4792394"/>
          </a:xfrm>
          <a:prstGeom prst="roundRect">
            <a:avLst/>
          </a:prstGeom>
          <a:noFill/>
          <a:ln w="57150">
            <a:solidFill>
              <a:srgbClr val="DC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0791C2F-9C8C-4E77-94B3-253173B014CA}"/>
              </a:ext>
            </a:extLst>
          </p:cNvPr>
          <p:cNvCxnSpPr/>
          <p:nvPr/>
        </p:nvCxnSpPr>
        <p:spPr>
          <a:xfrm>
            <a:off x="365760" y="1092952"/>
            <a:ext cx="11605846" cy="0"/>
          </a:xfrm>
          <a:prstGeom prst="line">
            <a:avLst/>
          </a:prstGeom>
          <a:ln w="57150">
            <a:solidFill>
              <a:srgbClr val="DC3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7">
            <a:extLst>
              <a:ext uri="{FF2B5EF4-FFF2-40B4-BE49-F238E27FC236}">
                <a16:creationId xmlns:a16="http://schemas.microsoft.com/office/drawing/2014/main" id="{458BDE2A-06A7-465B-A663-93FB6958711C}"/>
              </a:ext>
            </a:extLst>
          </p:cNvPr>
          <p:cNvSpPr txBox="1"/>
          <p:nvPr/>
        </p:nvSpPr>
        <p:spPr>
          <a:xfrm>
            <a:off x="1060198" y="1479012"/>
            <a:ext cx="29631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000" dirty="0">
                <a:solidFill>
                  <a:srgbClr val="1D3E86"/>
                </a:solidFill>
                <a:cs typeface="Arial" pitchFamily="34" charset="0"/>
              </a:rPr>
              <a:t>FESTIVALS PATRIAS </a:t>
            </a:r>
            <a:endParaRPr lang="ko-KR" altLang="en-US" sz="2000" dirty="0">
              <a:solidFill>
                <a:srgbClr val="1D3E8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69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CD3131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rgbClr val="CD3131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rgbClr val="CD3131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CD3131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CD3131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rgbClr val="CD3131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CD3131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CD3131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CD3131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rgbClr val="CD3131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rgbClr val="CD3131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CD3131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CD3131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rgbClr val="CD3131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CD3131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CD3131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CD3131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CD3131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CD3131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CD3131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rgbClr val="CD3131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rgbClr val="CD3131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rgbClr val="CD3131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rgbClr val="CD3131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rgbClr val="CD3131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CD3131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CD3131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07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E0B7CB-0DB7-4F24-9EC3-B16D179699A1}"/>
              </a:ext>
            </a:extLst>
          </p:cNvPr>
          <p:cNvSpPr/>
          <p:nvPr/>
        </p:nvSpPr>
        <p:spPr>
          <a:xfrm>
            <a:off x="6982327" y="1379095"/>
            <a:ext cx="5209674" cy="5478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FD83F6CC-A4CA-404C-8A45-93E6C65521E4}"/>
              </a:ext>
            </a:extLst>
          </p:cNvPr>
          <p:cNvSpPr txBox="1"/>
          <p:nvPr/>
        </p:nvSpPr>
        <p:spPr>
          <a:xfrm>
            <a:off x="912309" y="4035604"/>
            <a:ext cx="2608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2486717C-B8AC-4088-BC82-047A9AEFB068}"/>
              </a:ext>
            </a:extLst>
          </p:cNvPr>
          <p:cNvSpPr txBox="1"/>
          <p:nvPr/>
        </p:nvSpPr>
        <p:spPr>
          <a:xfrm>
            <a:off x="912309" y="3036544"/>
            <a:ext cx="38082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912309" y="1805972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823804" y="418431"/>
            <a:ext cx="10544391" cy="724247"/>
          </a:xfrm>
        </p:spPr>
        <p:txBody>
          <a:bodyPr/>
          <a:lstStyle/>
          <a:p>
            <a:pPr algn="l"/>
            <a:r>
              <a:rPr lang="es-PE" sz="5400" dirty="0">
                <a:solidFill>
                  <a:srgbClr val="1D3E86"/>
                </a:solidFill>
              </a:rPr>
              <a:t>Free Template</a:t>
            </a:r>
          </a:p>
        </p:txBody>
      </p:sp>
      <p:pic>
        <p:nvPicPr>
          <p:cNvPr id="5122" name="Picture 2" descr="mujer con camisa blanca parada cerca de una cerca de madera gris durante el día">
            <a:extLst>
              <a:ext uri="{FF2B5EF4-FFF2-40B4-BE49-F238E27FC236}">
                <a16:creationId xmlns:a16="http://schemas.microsoft.com/office/drawing/2014/main" id="{FEAC92D3-F80D-4475-A61F-5E404645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74" y="1876502"/>
            <a:ext cx="6474069" cy="43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25">
            <a:extLst>
              <a:ext uri="{FF2B5EF4-FFF2-40B4-BE49-F238E27FC236}">
                <a16:creationId xmlns:a16="http://schemas.microsoft.com/office/drawing/2014/main" id="{15635692-9414-4E1D-81E9-2E734AFD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60D07224-407D-44EA-93E3-C7C4D450DBD2}"/>
              </a:ext>
            </a:extLst>
          </p:cNvPr>
          <p:cNvSpPr txBox="1"/>
          <p:nvPr/>
        </p:nvSpPr>
        <p:spPr>
          <a:xfrm>
            <a:off x="901453" y="2007911"/>
            <a:ext cx="43973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600" dirty="0">
              <a:cs typeface="Arial" pitchFamily="34" charset="0"/>
            </a:endParaRPr>
          </a:p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828335" y="344195"/>
            <a:ext cx="10544391" cy="1189696"/>
          </a:xfrm>
          <a:solidFill>
            <a:srgbClr val="1D3E86"/>
          </a:solidFill>
        </p:spPr>
        <p:txBody>
          <a:bodyPr/>
          <a:lstStyle/>
          <a:p>
            <a:pPr algn="l"/>
            <a:r>
              <a:rPr lang="es-PE" sz="4800" dirty="0">
                <a:solidFill>
                  <a:schemeClr val="bg1"/>
                </a:solidFill>
              </a:rPr>
              <a:t>Free Template</a:t>
            </a:r>
          </a:p>
        </p:txBody>
      </p:sp>
      <p:pic>
        <p:nvPicPr>
          <p:cNvPr id="6" name="Picture 2" descr="bandera blanca y roja en el poste durante el día">
            <a:extLst>
              <a:ext uri="{FF2B5EF4-FFF2-40B4-BE49-F238E27FC236}">
                <a16:creationId xmlns:a16="http://schemas.microsoft.com/office/drawing/2014/main" id="{014C5EDD-7FB6-460C-81A5-3B1314FF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169" y="581435"/>
            <a:ext cx="3954912" cy="5932370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73">
            <a:extLst>
              <a:ext uri="{FF2B5EF4-FFF2-40B4-BE49-F238E27FC236}">
                <a16:creationId xmlns:a16="http://schemas.microsoft.com/office/drawing/2014/main" id="{6A347F99-465D-4ABB-A77E-6EF8F2B39B66}"/>
              </a:ext>
            </a:extLst>
          </p:cNvPr>
          <p:cNvSpPr>
            <a:spLocks/>
          </p:cNvSpPr>
          <p:nvPr/>
        </p:nvSpPr>
        <p:spPr bwMode="auto">
          <a:xfrm>
            <a:off x="10567685" y="5202460"/>
            <a:ext cx="1085437" cy="1548585"/>
          </a:xfrm>
          <a:custGeom>
            <a:avLst/>
            <a:gdLst>
              <a:gd name="T0" fmla="*/ 191 w 224"/>
              <a:gd name="T1" fmla="*/ 70 h 319"/>
              <a:gd name="T2" fmla="*/ 224 w 224"/>
              <a:gd name="T3" fmla="*/ 55 h 319"/>
              <a:gd name="T4" fmla="*/ 190 w 224"/>
              <a:gd name="T5" fmla="*/ 43 h 319"/>
              <a:gd name="T6" fmla="*/ 166 w 224"/>
              <a:gd name="T7" fmla="*/ 18 h 319"/>
              <a:gd name="T8" fmla="*/ 149 w 224"/>
              <a:gd name="T9" fmla="*/ 3 h 319"/>
              <a:gd name="T10" fmla="*/ 78 w 224"/>
              <a:gd name="T11" fmla="*/ 2 h 319"/>
              <a:gd name="T12" fmla="*/ 59 w 224"/>
              <a:gd name="T13" fmla="*/ 26 h 319"/>
              <a:gd name="T14" fmla="*/ 46 w 224"/>
              <a:gd name="T15" fmla="*/ 42 h 319"/>
              <a:gd name="T16" fmla="*/ 20 w 224"/>
              <a:gd name="T17" fmla="*/ 45 h 319"/>
              <a:gd name="T18" fmla="*/ 1 w 224"/>
              <a:gd name="T19" fmla="*/ 56 h 319"/>
              <a:gd name="T20" fmla="*/ 21 w 224"/>
              <a:gd name="T21" fmla="*/ 68 h 319"/>
              <a:gd name="T22" fmla="*/ 58 w 224"/>
              <a:gd name="T23" fmla="*/ 75 h 319"/>
              <a:gd name="T24" fmla="*/ 78 w 224"/>
              <a:gd name="T25" fmla="*/ 134 h 319"/>
              <a:gd name="T26" fmla="*/ 34 w 224"/>
              <a:gd name="T27" fmla="*/ 146 h 319"/>
              <a:gd name="T28" fmla="*/ 34 w 224"/>
              <a:gd name="T29" fmla="*/ 146 h 319"/>
              <a:gd name="T30" fmla="*/ 34 w 224"/>
              <a:gd name="T31" fmla="*/ 146 h 319"/>
              <a:gd name="T32" fmla="*/ 4 w 224"/>
              <a:gd name="T33" fmla="*/ 182 h 319"/>
              <a:gd name="T34" fmla="*/ 3 w 224"/>
              <a:gd name="T35" fmla="*/ 297 h 319"/>
              <a:gd name="T36" fmla="*/ 24 w 224"/>
              <a:gd name="T37" fmla="*/ 318 h 319"/>
              <a:gd name="T38" fmla="*/ 199 w 224"/>
              <a:gd name="T39" fmla="*/ 318 h 319"/>
              <a:gd name="T40" fmla="*/ 222 w 224"/>
              <a:gd name="T41" fmla="*/ 295 h 319"/>
              <a:gd name="T42" fmla="*/ 222 w 224"/>
              <a:gd name="T43" fmla="*/ 183 h 319"/>
              <a:gd name="T44" fmla="*/ 191 w 224"/>
              <a:gd name="T45" fmla="*/ 147 h 319"/>
              <a:gd name="T46" fmla="*/ 191 w 224"/>
              <a:gd name="T47" fmla="*/ 147 h 319"/>
              <a:gd name="T48" fmla="*/ 191 w 224"/>
              <a:gd name="T49" fmla="*/ 147 h 319"/>
              <a:gd name="T50" fmla="*/ 147 w 224"/>
              <a:gd name="T51" fmla="*/ 134 h 319"/>
              <a:gd name="T52" fmla="*/ 147 w 224"/>
              <a:gd name="T53" fmla="*/ 134 h 319"/>
              <a:gd name="T54" fmla="*/ 167 w 224"/>
              <a:gd name="T55" fmla="*/ 75 h 319"/>
              <a:gd name="T56" fmla="*/ 167 w 224"/>
              <a:gd name="T57" fmla="*/ 75 h 319"/>
              <a:gd name="T58" fmla="*/ 191 w 224"/>
              <a:gd name="T59" fmla="*/ 7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319">
                <a:moveTo>
                  <a:pt x="191" y="70"/>
                </a:moveTo>
                <a:cubicBezTo>
                  <a:pt x="203" y="67"/>
                  <a:pt x="224" y="69"/>
                  <a:pt x="224" y="55"/>
                </a:cubicBezTo>
                <a:cubicBezTo>
                  <a:pt x="223" y="43"/>
                  <a:pt x="202" y="43"/>
                  <a:pt x="190" y="43"/>
                </a:cubicBezTo>
                <a:cubicBezTo>
                  <a:pt x="172" y="42"/>
                  <a:pt x="163" y="37"/>
                  <a:pt x="166" y="18"/>
                </a:cubicBezTo>
                <a:cubicBezTo>
                  <a:pt x="169" y="4"/>
                  <a:pt x="158" y="4"/>
                  <a:pt x="149" y="3"/>
                </a:cubicBezTo>
                <a:cubicBezTo>
                  <a:pt x="125" y="0"/>
                  <a:pt x="102" y="1"/>
                  <a:pt x="78" y="2"/>
                </a:cubicBezTo>
                <a:cubicBezTo>
                  <a:pt x="62" y="3"/>
                  <a:pt x="56" y="11"/>
                  <a:pt x="59" y="26"/>
                </a:cubicBezTo>
                <a:cubicBezTo>
                  <a:pt x="59" y="36"/>
                  <a:pt x="56" y="41"/>
                  <a:pt x="46" y="42"/>
                </a:cubicBezTo>
                <a:cubicBezTo>
                  <a:pt x="37" y="42"/>
                  <a:pt x="28" y="44"/>
                  <a:pt x="20" y="45"/>
                </a:cubicBezTo>
                <a:cubicBezTo>
                  <a:pt x="12" y="47"/>
                  <a:pt x="1" y="47"/>
                  <a:pt x="1" y="56"/>
                </a:cubicBezTo>
                <a:cubicBezTo>
                  <a:pt x="0" y="66"/>
                  <a:pt x="13" y="66"/>
                  <a:pt x="21" y="68"/>
                </a:cubicBezTo>
                <a:cubicBezTo>
                  <a:pt x="33" y="71"/>
                  <a:pt x="45" y="72"/>
                  <a:pt x="58" y="75"/>
                </a:cubicBezTo>
                <a:cubicBezTo>
                  <a:pt x="54" y="98"/>
                  <a:pt x="65" y="116"/>
                  <a:pt x="78" y="134"/>
                </a:cubicBezTo>
                <a:cubicBezTo>
                  <a:pt x="64" y="138"/>
                  <a:pt x="49" y="142"/>
                  <a:pt x="34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4" y="152"/>
                  <a:pt x="4" y="153"/>
                  <a:pt x="4" y="182"/>
                </a:cubicBezTo>
                <a:cubicBezTo>
                  <a:pt x="4" y="220"/>
                  <a:pt x="4" y="259"/>
                  <a:pt x="3" y="297"/>
                </a:cubicBezTo>
                <a:cubicBezTo>
                  <a:pt x="3" y="312"/>
                  <a:pt x="8" y="318"/>
                  <a:pt x="24" y="318"/>
                </a:cubicBezTo>
                <a:cubicBezTo>
                  <a:pt x="83" y="318"/>
                  <a:pt x="141" y="318"/>
                  <a:pt x="199" y="318"/>
                </a:cubicBezTo>
                <a:cubicBezTo>
                  <a:pt x="217" y="319"/>
                  <a:pt x="222" y="312"/>
                  <a:pt x="222" y="295"/>
                </a:cubicBezTo>
                <a:cubicBezTo>
                  <a:pt x="221" y="258"/>
                  <a:pt x="222" y="220"/>
                  <a:pt x="222" y="183"/>
                </a:cubicBezTo>
                <a:cubicBezTo>
                  <a:pt x="222" y="153"/>
                  <a:pt x="221" y="152"/>
                  <a:pt x="191" y="147"/>
                </a:cubicBezTo>
                <a:cubicBezTo>
                  <a:pt x="191" y="147"/>
                  <a:pt x="191" y="147"/>
                  <a:pt x="191" y="147"/>
                </a:cubicBezTo>
                <a:cubicBezTo>
                  <a:pt x="191" y="147"/>
                  <a:pt x="191" y="147"/>
                  <a:pt x="191" y="147"/>
                </a:cubicBezTo>
                <a:cubicBezTo>
                  <a:pt x="176" y="142"/>
                  <a:pt x="161" y="138"/>
                  <a:pt x="147" y="134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63" y="117"/>
                  <a:pt x="169" y="97"/>
                  <a:pt x="167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75" y="73"/>
                  <a:pt x="183" y="72"/>
                  <a:pt x="191" y="70"/>
                </a:cubicBezTo>
                <a:close/>
              </a:path>
            </a:pathLst>
          </a:custGeom>
          <a:solidFill>
            <a:srgbClr val="2055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12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08655467-632A-4367-89C3-84DFE049940C}"/>
              </a:ext>
            </a:extLst>
          </p:cNvPr>
          <p:cNvSpPr txBox="1"/>
          <p:nvPr/>
        </p:nvSpPr>
        <p:spPr>
          <a:xfrm>
            <a:off x="1238778" y="2196575"/>
            <a:ext cx="4857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1324571" y="1182499"/>
            <a:ext cx="6240518" cy="724247"/>
          </a:xfrm>
        </p:spPr>
        <p:txBody>
          <a:bodyPr/>
          <a:lstStyle/>
          <a:p>
            <a:pPr algn="l"/>
            <a:r>
              <a:rPr lang="es-PE" sz="5400" b="1" dirty="0"/>
              <a:t>Free Template</a:t>
            </a:r>
          </a:p>
        </p:txBody>
      </p:sp>
      <p:grpSp>
        <p:nvGrpSpPr>
          <p:cNvPr id="290" name="Grupo 289">
            <a:extLst>
              <a:ext uri="{FF2B5EF4-FFF2-40B4-BE49-F238E27FC236}">
                <a16:creationId xmlns:a16="http://schemas.microsoft.com/office/drawing/2014/main" id="{5CA1CDD9-4ED9-499B-B195-FD28EA22F557}"/>
              </a:ext>
            </a:extLst>
          </p:cNvPr>
          <p:cNvGrpSpPr/>
          <p:nvPr/>
        </p:nvGrpSpPr>
        <p:grpSpPr>
          <a:xfrm>
            <a:off x="7442085" y="1512872"/>
            <a:ext cx="3408363" cy="4808539"/>
            <a:chOff x="7459663" y="1563687"/>
            <a:chExt cx="3408363" cy="48085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F4B1E38-99EF-4769-9948-F427E052E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2660650"/>
              <a:ext cx="277813" cy="1576388"/>
            </a:xfrm>
            <a:custGeom>
              <a:avLst/>
              <a:gdLst>
                <a:gd name="T0" fmla="*/ 35 w 74"/>
                <a:gd name="T1" fmla="*/ 35 h 419"/>
                <a:gd name="T2" fmla="*/ 40 w 74"/>
                <a:gd name="T3" fmla="*/ 75 h 419"/>
                <a:gd name="T4" fmla="*/ 69 w 74"/>
                <a:gd name="T5" fmla="*/ 149 h 419"/>
                <a:gd name="T6" fmla="*/ 69 w 74"/>
                <a:gd name="T7" fmla="*/ 241 h 419"/>
                <a:gd name="T8" fmla="*/ 42 w 74"/>
                <a:gd name="T9" fmla="*/ 385 h 419"/>
                <a:gd name="T10" fmla="*/ 34 w 74"/>
                <a:gd name="T11" fmla="*/ 417 h 419"/>
                <a:gd name="T12" fmla="*/ 31 w 74"/>
                <a:gd name="T13" fmla="*/ 419 h 419"/>
                <a:gd name="T14" fmla="*/ 19 w 74"/>
                <a:gd name="T15" fmla="*/ 397 h 419"/>
                <a:gd name="T16" fmla="*/ 19 w 74"/>
                <a:gd name="T17" fmla="*/ 391 h 419"/>
                <a:gd name="T18" fmla="*/ 46 w 74"/>
                <a:gd name="T19" fmla="*/ 303 h 419"/>
                <a:gd name="T20" fmla="*/ 46 w 74"/>
                <a:gd name="T21" fmla="*/ 142 h 419"/>
                <a:gd name="T22" fmla="*/ 17 w 74"/>
                <a:gd name="T23" fmla="*/ 84 h 419"/>
                <a:gd name="T24" fmla="*/ 4 w 74"/>
                <a:gd name="T25" fmla="*/ 67 h 419"/>
                <a:gd name="T26" fmla="*/ 0 w 74"/>
                <a:gd name="T27" fmla="*/ 46 h 419"/>
                <a:gd name="T28" fmla="*/ 34 w 74"/>
                <a:gd name="T29" fmla="*/ 0 h 419"/>
                <a:gd name="T30" fmla="*/ 35 w 74"/>
                <a:gd name="T31" fmla="*/ 3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419">
                  <a:moveTo>
                    <a:pt x="35" y="35"/>
                  </a:moveTo>
                  <a:cubicBezTo>
                    <a:pt x="23" y="50"/>
                    <a:pt x="22" y="62"/>
                    <a:pt x="40" y="75"/>
                  </a:cubicBezTo>
                  <a:cubicBezTo>
                    <a:pt x="63" y="94"/>
                    <a:pt x="74" y="119"/>
                    <a:pt x="69" y="149"/>
                  </a:cubicBezTo>
                  <a:cubicBezTo>
                    <a:pt x="65" y="180"/>
                    <a:pt x="66" y="210"/>
                    <a:pt x="69" y="241"/>
                  </a:cubicBezTo>
                  <a:cubicBezTo>
                    <a:pt x="74" y="291"/>
                    <a:pt x="66" y="340"/>
                    <a:pt x="42" y="385"/>
                  </a:cubicBezTo>
                  <a:cubicBezTo>
                    <a:pt x="37" y="395"/>
                    <a:pt x="31" y="405"/>
                    <a:pt x="34" y="417"/>
                  </a:cubicBezTo>
                  <a:cubicBezTo>
                    <a:pt x="33" y="418"/>
                    <a:pt x="32" y="418"/>
                    <a:pt x="31" y="419"/>
                  </a:cubicBezTo>
                  <a:cubicBezTo>
                    <a:pt x="22" y="414"/>
                    <a:pt x="21" y="405"/>
                    <a:pt x="19" y="397"/>
                  </a:cubicBezTo>
                  <a:cubicBezTo>
                    <a:pt x="18" y="395"/>
                    <a:pt x="18" y="393"/>
                    <a:pt x="19" y="391"/>
                  </a:cubicBezTo>
                  <a:cubicBezTo>
                    <a:pt x="29" y="362"/>
                    <a:pt x="41" y="334"/>
                    <a:pt x="46" y="303"/>
                  </a:cubicBezTo>
                  <a:cubicBezTo>
                    <a:pt x="50" y="250"/>
                    <a:pt x="49" y="196"/>
                    <a:pt x="46" y="142"/>
                  </a:cubicBezTo>
                  <a:cubicBezTo>
                    <a:pt x="45" y="121"/>
                    <a:pt x="30" y="102"/>
                    <a:pt x="17" y="84"/>
                  </a:cubicBezTo>
                  <a:cubicBezTo>
                    <a:pt x="13" y="79"/>
                    <a:pt x="7" y="74"/>
                    <a:pt x="4" y="67"/>
                  </a:cubicBezTo>
                  <a:cubicBezTo>
                    <a:pt x="8" y="59"/>
                    <a:pt x="11" y="51"/>
                    <a:pt x="0" y="46"/>
                  </a:cubicBezTo>
                  <a:cubicBezTo>
                    <a:pt x="8" y="28"/>
                    <a:pt x="18" y="12"/>
                    <a:pt x="34" y="0"/>
                  </a:cubicBezTo>
                  <a:cubicBezTo>
                    <a:pt x="49" y="11"/>
                    <a:pt x="34" y="23"/>
                    <a:pt x="35" y="35"/>
                  </a:cubicBezTo>
                  <a:close/>
                </a:path>
              </a:pathLst>
            </a:custGeom>
            <a:solidFill>
              <a:srgbClr val="583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8D0704C-F299-41D4-841A-02D71999B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643063"/>
              <a:ext cx="1019175" cy="258763"/>
            </a:xfrm>
            <a:custGeom>
              <a:avLst/>
              <a:gdLst>
                <a:gd name="T0" fmla="*/ 0 w 271"/>
                <a:gd name="T1" fmla="*/ 20 h 69"/>
                <a:gd name="T2" fmla="*/ 60 w 271"/>
                <a:gd name="T3" fmla="*/ 6 h 69"/>
                <a:gd name="T4" fmla="*/ 100 w 271"/>
                <a:gd name="T5" fmla="*/ 5 h 69"/>
                <a:gd name="T6" fmla="*/ 246 w 271"/>
                <a:gd name="T7" fmla="*/ 24 h 69"/>
                <a:gd name="T8" fmla="*/ 266 w 271"/>
                <a:gd name="T9" fmla="*/ 39 h 69"/>
                <a:gd name="T10" fmla="*/ 264 w 271"/>
                <a:gd name="T11" fmla="*/ 61 h 69"/>
                <a:gd name="T12" fmla="*/ 239 w 271"/>
                <a:gd name="T13" fmla="*/ 58 h 69"/>
                <a:gd name="T14" fmla="*/ 234 w 271"/>
                <a:gd name="T15" fmla="*/ 55 h 69"/>
                <a:gd name="T16" fmla="*/ 199 w 271"/>
                <a:gd name="T17" fmla="*/ 46 h 69"/>
                <a:gd name="T18" fmla="*/ 184 w 271"/>
                <a:gd name="T19" fmla="*/ 45 h 69"/>
                <a:gd name="T20" fmla="*/ 160 w 271"/>
                <a:gd name="T21" fmla="*/ 37 h 69"/>
                <a:gd name="T22" fmla="*/ 102 w 271"/>
                <a:gd name="T23" fmla="*/ 32 h 69"/>
                <a:gd name="T24" fmla="*/ 49 w 271"/>
                <a:gd name="T25" fmla="*/ 25 h 69"/>
                <a:gd name="T26" fmla="*/ 16 w 271"/>
                <a:gd name="T27" fmla="*/ 31 h 69"/>
                <a:gd name="T28" fmla="*/ 0 w 271"/>
                <a:gd name="T29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69">
                  <a:moveTo>
                    <a:pt x="0" y="20"/>
                  </a:moveTo>
                  <a:cubicBezTo>
                    <a:pt x="18" y="7"/>
                    <a:pt x="40" y="10"/>
                    <a:pt x="60" y="6"/>
                  </a:cubicBezTo>
                  <a:cubicBezTo>
                    <a:pt x="74" y="8"/>
                    <a:pt x="87" y="7"/>
                    <a:pt x="100" y="5"/>
                  </a:cubicBezTo>
                  <a:cubicBezTo>
                    <a:pt x="150" y="0"/>
                    <a:pt x="199" y="5"/>
                    <a:pt x="246" y="24"/>
                  </a:cubicBezTo>
                  <a:cubicBezTo>
                    <a:pt x="254" y="27"/>
                    <a:pt x="261" y="32"/>
                    <a:pt x="266" y="39"/>
                  </a:cubicBezTo>
                  <a:cubicBezTo>
                    <a:pt x="268" y="47"/>
                    <a:pt x="271" y="55"/>
                    <a:pt x="264" y="61"/>
                  </a:cubicBezTo>
                  <a:cubicBezTo>
                    <a:pt x="255" y="69"/>
                    <a:pt x="247" y="61"/>
                    <a:pt x="239" y="58"/>
                  </a:cubicBezTo>
                  <a:cubicBezTo>
                    <a:pt x="237" y="57"/>
                    <a:pt x="235" y="56"/>
                    <a:pt x="234" y="55"/>
                  </a:cubicBezTo>
                  <a:cubicBezTo>
                    <a:pt x="223" y="47"/>
                    <a:pt x="212" y="45"/>
                    <a:pt x="199" y="46"/>
                  </a:cubicBezTo>
                  <a:cubicBezTo>
                    <a:pt x="194" y="46"/>
                    <a:pt x="189" y="46"/>
                    <a:pt x="184" y="45"/>
                  </a:cubicBezTo>
                  <a:cubicBezTo>
                    <a:pt x="176" y="42"/>
                    <a:pt x="167" y="42"/>
                    <a:pt x="160" y="37"/>
                  </a:cubicBezTo>
                  <a:cubicBezTo>
                    <a:pt x="141" y="31"/>
                    <a:pt x="121" y="39"/>
                    <a:pt x="102" y="32"/>
                  </a:cubicBezTo>
                  <a:cubicBezTo>
                    <a:pt x="86" y="18"/>
                    <a:pt x="67" y="22"/>
                    <a:pt x="49" y="25"/>
                  </a:cubicBezTo>
                  <a:cubicBezTo>
                    <a:pt x="38" y="27"/>
                    <a:pt x="27" y="29"/>
                    <a:pt x="16" y="31"/>
                  </a:cubicBezTo>
                  <a:cubicBezTo>
                    <a:pt x="8" y="31"/>
                    <a:pt x="1" y="30"/>
                    <a:pt x="0" y="20"/>
                  </a:cubicBezTo>
                  <a:close/>
                </a:path>
              </a:pathLst>
            </a:custGeom>
            <a:solidFill>
              <a:srgbClr val="D99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82B58E6-73CA-40EB-80DA-6411885A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4740275"/>
              <a:ext cx="320675" cy="796925"/>
            </a:xfrm>
            <a:custGeom>
              <a:avLst/>
              <a:gdLst>
                <a:gd name="T0" fmla="*/ 46 w 85"/>
                <a:gd name="T1" fmla="*/ 197 h 212"/>
                <a:gd name="T2" fmla="*/ 3 w 85"/>
                <a:gd name="T3" fmla="*/ 132 h 212"/>
                <a:gd name="T4" fmla="*/ 7 w 85"/>
                <a:gd name="T5" fmla="*/ 57 h 212"/>
                <a:gd name="T6" fmla="*/ 15 w 85"/>
                <a:gd name="T7" fmla="*/ 31 h 212"/>
                <a:gd name="T8" fmla="*/ 15 w 85"/>
                <a:gd name="T9" fmla="*/ 27 h 212"/>
                <a:gd name="T10" fmla="*/ 25 w 85"/>
                <a:gd name="T11" fmla="*/ 1 h 212"/>
                <a:gd name="T12" fmla="*/ 38 w 85"/>
                <a:gd name="T13" fmla="*/ 24 h 212"/>
                <a:gd name="T14" fmla="*/ 43 w 85"/>
                <a:gd name="T15" fmla="*/ 55 h 212"/>
                <a:gd name="T16" fmla="*/ 56 w 85"/>
                <a:gd name="T17" fmla="*/ 126 h 212"/>
                <a:gd name="T18" fmla="*/ 72 w 85"/>
                <a:gd name="T19" fmla="*/ 178 h 212"/>
                <a:gd name="T20" fmla="*/ 77 w 85"/>
                <a:gd name="T21" fmla="*/ 205 h 212"/>
                <a:gd name="T22" fmla="*/ 46 w 85"/>
                <a:gd name="T23" fmla="*/ 19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212">
                  <a:moveTo>
                    <a:pt x="46" y="197"/>
                  </a:moveTo>
                  <a:cubicBezTo>
                    <a:pt x="15" y="187"/>
                    <a:pt x="6" y="161"/>
                    <a:pt x="3" y="132"/>
                  </a:cubicBezTo>
                  <a:cubicBezTo>
                    <a:pt x="0" y="107"/>
                    <a:pt x="3" y="82"/>
                    <a:pt x="7" y="57"/>
                  </a:cubicBezTo>
                  <a:cubicBezTo>
                    <a:pt x="9" y="48"/>
                    <a:pt x="11" y="39"/>
                    <a:pt x="15" y="31"/>
                  </a:cubicBezTo>
                  <a:cubicBezTo>
                    <a:pt x="15" y="30"/>
                    <a:pt x="15" y="28"/>
                    <a:pt x="15" y="27"/>
                  </a:cubicBezTo>
                  <a:cubicBezTo>
                    <a:pt x="17" y="18"/>
                    <a:pt x="10" y="2"/>
                    <a:pt x="25" y="1"/>
                  </a:cubicBezTo>
                  <a:cubicBezTo>
                    <a:pt x="38" y="0"/>
                    <a:pt x="35" y="16"/>
                    <a:pt x="38" y="24"/>
                  </a:cubicBezTo>
                  <a:cubicBezTo>
                    <a:pt x="42" y="34"/>
                    <a:pt x="39" y="45"/>
                    <a:pt x="43" y="55"/>
                  </a:cubicBezTo>
                  <a:cubicBezTo>
                    <a:pt x="50" y="78"/>
                    <a:pt x="52" y="102"/>
                    <a:pt x="56" y="126"/>
                  </a:cubicBezTo>
                  <a:cubicBezTo>
                    <a:pt x="53" y="146"/>
                    <a:pt x="64" y="161"/>
                    <a:pt x="72" y="178"/>
                  </a:cubicBezTo>
                  <a:cubicBezTo>
                    <a:pt x="77" y="186"/>
                    <a:pt x="85" y="194"/>
                    <a:pt x="77" y="205"/>
                  </a:cubicBezTo>
                  <a:cubicBezTo>
                    <a:pt x="64" y="212"/>
                    <a:pt x="57" y="196"/>
                    <a:pt x="46" y="197"/>
                  </a:cubicBezTo>
                  <a:close/>
                </a:path>
              </a:pathLst>
            </a:custGeom>
            <a:solidFill>
              <a:srgbClr val="A86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13A922A-46C2-40F0-954A-3C9F517D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4338" y="4229100"/>
              <a:ext cx="274638" cy="1131888"/>
            </a:xfrm>
            <a:custGeom>
              <a:avLst/>
              <a:gdLst>
                <a:gd name="T0" fmla="*/ 33 w 73"/>
                <a:gd name="T1" fmla="*/ 0 h 301"/>
                <a:gd name="T2" fmla="*/ 59 w 73"/>
                <a:gd name="T3" fmla="*/ 31 h 301"/>
                <a:gd name="T4" fmla="*/ 58 w 73"/>
                <a:gd name="T5" fmla="*/ 235 h 301"/>
                <a:gd name="T6" fmla="*/ 33 w 73"/>
                <a:gd name="T7" fmla="*/ 273 h 301"/>
                <a:gd name="T8" fmla="*/ 16 w 73"/>
                <a:gd name="T9" fmla="*/ 301 h 301"/>
                <a:gd name="T10" fmla="*/ 3 w 73"/>
                <a:gd name="T11" fmla="*/ 292 h 301"/>
                <a:gd name="T12" fmla="*/ 18 w 73"/>
                <a:gd name="T13" fmla="*/ 270 h 301"/>
                <a:gd name="T14" fmla="*/ 42 w 73"/>
                <a:gd name="T15" fmla="*/ 242 h 301"/>
                <a:gd name="T16" fmla="*/ 47 w 73"/>
                <a:gd name="T17" fmla="*/ 126 h 301"/>
                <a:gd name="T18" fmla="*/ 37 w 73"/>
                <a:gd name="T19" fmla="*/ 48 h 301"/>
                <a:gd name="T20" fmla="*/ 13 w 73"/>
                <a:gd name="T21" fmla="*/ 14 h 301"/>
                <a:gd name="T22" fmla="*/ 31 w 73"/>
                <a:gd name="T23" fmla="*/ 1 h 301"/>
                <a:gd name="T24" fmla="*/ 33 w 73"/>
                <a:gd name="T2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301">
                  <a:moveTo>
                    <a:pt x="33" y="0"/>
                  </a:moveTo>
                  <a:cubicBezTo>
                    <a:pt x="51" y="3"/>
                    <a:pt x="57" y="17"/>
                    <a:pt x="59" y="31"/>
                  </a:cubicBezTo>
                  <a:cubicBezTo>
                    <a:pt x="71" y="99"/>
                    <a:pt x="73" y="167"/>
                    <a:pt x="58" y="235"/>
                  </a:cubicBezTo>
                  <a:cubicBezTo>
                    <a:pt x="55" y="251"/>
                    <a:pt x="48" y="264"/>
                    <a:pt x="33" y="273"/>
                  </a:cubicBezTo>
                  <a:cubicBezTo>
                    <a:pt x="24" y="279"/>
                    <a:pt x="15" y="287"/>
                    <a:pt x="16" y="301"/>
                  </a:cubicBezTo>
                  <a:cubicBezTo>
                    <a:pt x="9" y="301"/>
                    <a:pt x="6" y="297"/>
                    <a:pt x="3" y="292"/>
                  </a:cubicBezTo>
                  <a:cubicBezTo>
                    <a:pt x="0" y="279"/>
                    <a:pt x="11" y="276"/>
                    <a:pt x="18" y="270"/>
                  </a:cubicBezTo>
                  <a:cubicBezTo>
                    <a:pt x="27" y="262"/>
                    <a:pt x="39" y="256"/>
                    <a:pt x="42" y="242"/>
                  </a:cubicBezTo>
                  <a:cubicBezTo>
                    <a:pt x="48" y="204"/>
                    <a:pt x="47" y="165"/>
                    <a:pt x="47" y="126"/>
                  </a:cubicBezTo>
                  <a:cubicBezTo>
                    <a:pt x="47" y="100"/>
                    <a:pt x="41" y="74"/>
                    <a:pt x="37" y="48"/>
                  </a:cubicBezTo>
                  <a:cubicBezTo>
                    <a:pt x="36" y="32"/>
                    <a:pt x="33" y="17"/>
                    <a:pt x="13" y="14"/>
                  </a:cubicBezTo>
                  <a:cubicBezTo>
                    <a:pt x="12" y="0"/>
                    <a:pt x="25" y="5"/>
                    <a:pt x="31" y="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583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60221FC-90EF-4E7B-8341-48B779DD1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0676" y="1728788"/>
              <a:ext cx="357188" cy="1063625"/>
            </a:xfrm>
            <a:custGeom>
              <a:avLst/>
              <a:gdLst>
                <a:gd name="T0" fmla="*/ 59 w 95"/>
                <a:gd name="T1" fmla="*/ 283 h 283"/>
                <a:gd name="T2" fmla="*/ 56 w 95"/>
                <a:gd name="T3" fmla="*/ 250 h 283"/>
                <a:gd name="T4" fmla="*/ 66 w 95"/>
                <a:gd name="T5" fmla="*/ 198 h 283"/>
                <a:gd name="T6" fmla="*/ 69 w 95"/>
                <a:gd name="T7" fmla="*/ 170 h 283"/>
                <a:gd name="T8" fmla="*/ 70 w 95"/>
                <a:gd name="T9" fmla="*/ 164 h 283"/>
                <a:gd name="T10" fmla="*/ 74 w 95"/>
                <a:gd name="T11" fmla="*/ 87 h 283"/>
                <a:gd name="T12" fmla="*/ 52 w 95"/>
                <a:gd name="T13" fmla="*/ 60 h 283"/>
                <a:gd name="T14" fmla="*/ 0 w 95"/>
                <a:gd name="T15" fmla="*/ 5 h 283"/>
                <a:gd name="T16" fmla="*/ 6 w 95"/>
                <a:gd name="T17" fmla="*/ 2 h 283"/>
                <a:gd name="T18" fmla="*/ 86 w 95"/>
                <a:gd name="T19" fmla="*/ 77 h 283"/>
                <a:gd name="T20" fmla="*/ 93 w 95"/>
                <a:gd name="T21" fmla="*/ 95 h 283"/>
                <a:gd name="T22" fmla="*/ 73 w 95"/>
                <a:gd name="T23" fmla="*/ 262 h 283"/>
                <a:gd name="T24" fmla="*/ 59 w 95"/>
                <a:gd name="T2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83">
                  <a:moveTo>
                    <a:pt x="59" y="283"/>
                  </a:moveTo>
                  <a:cubicBezTo>
                    <a:pt x="49" y="272"/>
                    <a:pt x="68" y="260"/>
                    <a:pt x="56" y="250"/>
                  </a:cubicBezTo>
                  <a:cubicBezTo>
                    <a:pt x="51" y="231"/>
                    <a:pt x="66" y="216"/>
                    <a:pt x="66" y="198"/>
                  </a:cubicBezTo>
                  <a:cubicBezTo>
                    <a:pt x="69" y="189"/>
                    <a:pt x="68" y="180"/>
                    <a:pt x="69" y="170"/>
                  </a:cubicBezTo>
                  <a:cubicBezTo>
                    <a:pt x="69" y="168"/>
                    <a:pt x="69" y="166"/>
                    <a:pt x="70" y="164"/>
                  </a:cubicBezTo>
                  <a:cubicBezTo>
                    <a:pt x="71" y="138"/>
                    <a:pt x="77" y="113"/>
                    <a:pt x="74" y="87"/>
                  </a:cubicBezTo>
                  <a:cubicBezTo>
                    <a:pt x="72" y="74"/>
                    <a:pt x="61" y="67"/>
                    <a:pt x="52" y="60"/>
                  </a:cubicBezTo>
                  <a:cubicBezTo>
                    <a:pt x="37" y="40"/>
                    <a:pt x="18" y="23"/>
                    <a:pt x="0" y="5"/>
                  </a:cubicBezTo>
                  <a:cubicBezTo>
                    <a:pt x="1" y="2"/>
                    <a:pt x="2" y="0"/>
                    <a:pt x="6" y="2"/>
                  </a:cubicBezTo>
                  <a:cubicBezTo>
                    <a:pt x="42" y="17"/>
                    <a:pt x="63" y="48"/>
                    <a:pt x="86" y="77"/>
                  </a:cubicBezTo>
                  <a:cubicBezTo>
                    <a:pt x="90" y="82"/>
                    <a:pt x="93" y="89"/>
                    <a:pt x="93" y="95"/>
                  </a:cubicBezTo>
                  <a:cubicBezTo>
                    <a:pt x="94" y="151"/>
                    <a:pt x="95" y="208"/>
                    <a:pt x="73" y="262"/>
                  </a:cubicBezTo>
                  <a:cubicBezTo>
                    <a:pt x="70" y="269"/>
                    <a:pt x="67" y="278"/>
                    <a:pt x="59" y="283"/>
                  </a:cubicBezTo>
                  <a:close/>
                </a:path>
              </a:pathLst>
            </a:custGeom>
            <a:solidFill>
              <a:srgbClr val="6E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2E26C76-30B4-47F3-AD6E-71A55426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3041650"/>
              <a:ext cx="217488" cy="1262063"/>
            </a:xfrm>
            <a:custGeom>
              <a:avLst/>
              <a:gdLst>
                <a:gd name="T0" fmla="*/ 12 w 58"/>
                <a:gd name="T1" fmla="*/ 33 h 336"/>
                <a:gd name="T2" fmla="*/ 16 w 58"/>
                <a:gd name="T3" fmla="*/ 24 h 336"/>
                <a:gd name="T4" fmla="*/ 37 w 58"/>
                <a:gd name="T5" fmla="*/ 1 h 336"/>
                <a:gd name="T6" fmla="*/ 56 w 58"/>
                <a:gd name="T7" fmla="*/ 23 h 336"/>
                <a:gd name="T8" fmla="*/ 55 w 58"/>
                <a:gd name="T9" fmla="*/ 49 h 336"/>
                <a:gd name="T10" fmla="*/ 42 w 58"/>
                <a:gd name="T11" fmla="*/ 62 h 336"/>
                <a:gd name="T12" fmla="*/ 31 w 58"/>
                <a:gd name="T13" fmla="*/ 45 h 336"/>
                <a:gd name="T14" fmla="*/ 22 w 58"/>
                <a:gd name="T15" fmla="*/ 317 h 336"/>
                <a:gd name="T16" fmla="*/ 11 w 58"/>
                <a:gd name="T17" fmla="*/ 336 h 336"/>
                <a:gd name="T18" fmla="*/ 3 w 58"/>
                <a:gd name="T19" fmla="*/ 294 h 336"/>
                <a:gd name="T20" fmla="*/ 8 w 58"/>
                <a:gd name="T21" fmla="*/ 68 h 336"/>
                <a:gd name="T22" fmla="*/ 12 w 58"/>
                <a:gd name="T23" fmla="*/ 3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336">
                  <a:moveTo>
                    <a:pt x="12" y="33"/>
                  </a:moveTo>
                  <a:cubicBezTo>
                    <a:pt x="11" y="30"/>
                    <a:pt x="12" y="27"/>
                    <a:pt x="16" y="24"/>
                  </a:cubicBezTo>
                  <a:cubicBezTo>
                    <a:pt x="26" y="20"/>
                    <a:pt x="21" y="0"/>
                    <a:pt x="37" y="1"/>
                  </a:cubicBezTo>
                  <a:cubicBezTo>
                    <a:pt x="43" y="9"/>
                    <a:pt x="52" y="13"/>
                    <a:pt x="56" y="23"/>
                  </a:cubicBezTo>
                  <a:cubicBezTo>
                    <a:pt x="58" y="32"/>
                    <a:pt x="57" y="40"/>
                    <a:pt x="55" y="49"/>
                  </a:cubicBezTo>
                  <a:cubicBezTo>
                    <a:pt x="53" y="55"/>
                    <a:pt x="51" y="63"/>
                    <a:pt x="42" y="62"/>
                  </a:cubicBezTo>
                  <a:cubicBezTo>
                    <a:pt x="35" y="59"/>
                    <a:pt x="36" y="51"/>
                    <a:pt x="31" y="45"/>
                  </a:cubicBezTo>
                  <a:cubicBezTo>
                    <a:pt x="34" y="136"/>
                    <a:pt x="16" y="226"/>
                    <a:pt x="22" y="317"/>
                  </a:cubicBezTo>
                  <a:cubicBezTo>
                    <a:pt x="19" y="324"/>
                    <a:pt x="25" y="336"/>
                    <a:pt x="11" y="336"/>
                  </a:cubicBezTo>
                  <a:cubicBezTo>
                    <a:pt x="0" y="324"/>
                    <a:pt x="3" y="308"/>
                    <a:pt x="3" y="294"/>
                  </a:cubicBezTo>
                  <a:cubicBezTo>
                    <a:pt x="2" y="219"/>
                    <a:pt x="3" y="143"/>
                    <a:pt x="8" y="68"/>
                  </a:cubicBezTo>
                  <a:cubicBezTo>
                    <a:pt x="8" y="56"/>
                    <a:pt x="15" y="45"/>
                    <a:pt x="12" y="33"/>
                  </a:cubicBezTo>
                  <a:close/>
                </a:path>
              </a:pathLst>
            </a:custGeom>
            <a:solidFill>
              <a:srgbClr val="CF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71C7BEE-5B6C-4E39-9412-7F90AAFF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1676400"/>
              <a:ext cx="669925" cy="860425"/>
            </a:xfrm>
            <a:custGeom>
              <a:avLst/>
              <a:gdLst>
                <a:gd name="T0" fmla="*/ 34 w 178"/>
                <a:gd name="T1" fmla="*/ 228 h 229"/>
                <a:gd name="T2" fmla="*/ 1 w 178"/>
                <a:gd name="T3" fmla="*/ 165 h 229"/>
                <a:gd name="T4" fmla="*/ 12 w 178"/>
                <a:gd name="T5" fmla="*/ 147 h 229"/>
                <a:gd name="T6" fmla="*/ 167 w 178"/>
                <a:gd name="T7" fmla="*/ 0 h 229"/>
                <a:gd name="T8" fmla="*/ 159 w 178"/>
                <a:gd name="T9" fmla="*/ 33 h 229"/>
                <a:gd name="T10" fmla="*/ 151 w 178"/>
                <a:gd name="T11" fmla="*/ 38 h 229"/>
                <a:gd name="T12" fmla="*/ 93 w 178"/>
                <a:gd name="T13" fmla="*/ 107 h 229"/>
                <a:gd name="T14" fmla="*/ 47 w 178"/>
                <a:gd name="T15" fmla="*/ 144 h 229"/>
                <a:gd name="T16" fmla="*/ 33 w 178"/>
                <a:gd name="T17" fmla="*/ 168 h 229"/>
                <a:gd name="T18" fmla="*/ 27 w 178"/>
                <a:gd name="T19" fmla="*/ 198 h 229"/>
                <a:gd name="T20" fmla="*/ 29 w 178"/>
                <a:gd name="T21" fmla="*/ 203 h 229"/>
                <a:gd name="T22" fmla="*/ 37 w 178"/>
                <a:gd name="T23" fmla="*/ 216 h 229"/>
                <a:gd name="T24" fmla="*/ 39 w 178"/>
                <a:gd name="T25" fmla="*/ 229 h 229"/>
                <a:gd name="T26" fmla="*/ 34 w 178"/>
                <a:gd name="T2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229">
                  <a:moveTo>
                    <a:pt x="34" y="228"/>
                  </a:moveTo>
                  <a:cubicBezTo>
                    <a:pt x="9" y="214"/>
                    <a:pt x="3" y="190"/>
                    <a:pt x="1" y="165"/>
                  </a:cubicBezTo>
                  <a:cubicBezTo>
                    <a:pt x="0" y="157"/>
                    <a:pt x="6" y="151"/>
                    <a:pt x="12" y="147"/>
                  </a:cubicBezTo>
                  <a:cubicBezTo>
                    <a:pt x="73" y="107"/>
                    <a:pt x="120" y="53"/>
                    <a:pt x="167" y="0"/>
                  </a:cubicBezTo>
                  <a:cubicBezTo>
                    <a:pt x="178" y="15"/>
                    <a:pt x="174" y="28"/>
                    <a:pt x="159" y="33"/>
                  </a:cubicBezTo>
                  <a:cubicBezTo>
                    <a:pt x="154" y="31"/>
                    <a:pt x="153" y="34"/>
                    <a:pt x="151" y="38"/>
                  </a:cubicBezTo>
                  <a:cubicBezTo>
                    <a:pt x="137" y="65"/>
                    <a:pt x="116" y="87"/>
                    <a:pt x="93" y="107"/>
                  </a:cubicBezTo>
                  <a:cubicBezTo>
                    <a:pt x="77" y="119"/>
                    <a:pt x="63" y="132"/>
                    <a:pt x="47" y="144"/>
                  </a:cubicBezTo>
                  <a:cubicBezTo>
                    <a:pt x="39" y="150"/>
                    <a:pt x="34" y="158"/>
                    <a:pt x="33" y="168"/>
                  </a:cubicBezTo>
                  <a:cubicBezTo>
                    <a:pt x="13" y="173"/>
                    <a:pt x="12" y="178"/>
                    <a:pt x="27" y="198"/>
                  </a:cubicBezTo>
                  <a:cubicBezTo>
                    <a:pt x="28" y="199"/>
                    <a:pt x="29" y="201"/>
                    <a:pt x="29" y="203"/>
                  </a:cubicBezTo>
                  <a:cubicBezTo>
                    <a:pt x="28" y="209"/>
                    <a:pt x="33" y="212"/>
                    <a:pt x="37" y="216"/>
                  </a:cubicBezTo>
                  <a:cubicBezTo>
                    <a:pt x="41" y="220"/>
                    <a:pt x="45" y="224"/>
                    <a:pt x="39" y="229"/>
                  </a:cubicBezTo>
                  <a:cubicBezTo>
                    <a:pt x="38" y="229"/>
                    <a:pt x="36" y="229"/>
                    <a:pt x="34" y="228"/>
                  </a:cubicBezTo>
                  <a:close/>
                </a:path>
              </a:pathLst>
            </a:custGeom>
            <a:solidFill>
              <a:srgbClr val="9E7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7F5A74F-A6C8-4E7D-86D1-82106680C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1" y="6040438"/>
              <a:ext cx="1030288" cy="331788"/>
            </a:xfrm>
            <a:custGeom>
              <a:avLst/>
              <a:gdLst>
                <a:gd name="T0" fmla="*/ 261 w 274"/>
                <a:gd name="T1" fmla="*/ 38 h 88"/>
                <a:gd name="T2" fmla="*/ 9 w 274"/>
                <a:gd name="T3" fmla="*/ 27 h 88"/>
                <a:gd name="T4" fmla="*/ 11 w 274"/>
                <a:gd name="T5" fmla="*/ 10 h 88"/>
                <a:gd name="T6" fmla="*/ 130 w 274"/>
                <a:gd name="T7" fmla="*/ 45 h 88"/>
                <a:gd name="T8" fmla="*/ 159 w 274"/>
                <a:gd name="T9" fmla="*/ 45 h 88"/>
                <a:gd name="T10" fmla="*/ 239 w 274"/>
                <a:gd name="T11" fmla="*/ 21 h 88"/>
                <a:gd name="T12" fmla="*/ 256 w 274"/>
                <a:gd name="T13" fmla="*/ 1 h 88"/>
                <a:gd name="T14" fmla="*/ 265 w 274"/>
                <a:gd name="T15" fmla="*/ 1 h 88"/>
                <a:gd name="T16" fmla="*/ 274 w 274"/>
                <a:gd name="T17" fmla="*/ 31 h 88"/>
                <a:gd name="T18" fmla="*/ 261 w 274"/>
                <a:gd name="T19" fmla="*/ 3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88">
                  <a:moveTo>
                    <a:pt x="261" y="38"/>
                  </a:moveTo>
                  <a:cubicBezTo>
                    <a:pt x="174" y="88"/>
                    <a:pt x="91" y="65"/>
                    <a:pt x="9" y="27"/>
                  </a:cubicBezTo>
                  <a:cubicBezTo>
                    <a:pt x="3" y="20"/>
                    <a:pt x="0" y="14"/>
                    <a:pt x="11" y="10"/>
                  </a:cubicBezTo>
                  <a:cubicBezTo>
                    <a:pt x="46" y="36"/>
                    <a:pt x="87" y="45"/>
                    <a:pt x="130" y="45"/>
                  </a:cubicBezTo>
                  <a:cubicBezTo>
                    <a:pt x="140" y="45"/>
                    <a:pt x="149" y="45"/>
                    <a:pt x="159" y="45"/>
                  </a:cubicBezTo>
                  <a:cubicBezTo>
                    <a:pt x="188" y="46"/>
                    <a:pt x="217" y="46"/>
                    <a:pt x="239" y="21"/>
                  </a:cubicBezTo>
                  <a:cubicBezTo>
                    <a:pt x="245" y="14"/>
                    <a:pt x="249" y="7"/>
                    <a:pt x="256" y="1"/>
                  </a:cubicBezTo>
                  <a:cubicBezTo>
                    <a:pt x="259" y="0"/>
                    <a:pt x="262" y="0"/>
                    <a:pt x="265" y="1"/>
                  </a:cubicBezTo>
                  <a:cubicBezTo>
                    <a:pt x="272" y="10"/>
                    <a:pt x="262" y="23"/>
                    <a:pt x="274" y="31"/>
                  </a:cubicBezTo>
                  <a:cubicBezTo>
                    <a:pt x="273" y="40"/>
                    <a:pt x="264" y="34"/>
                    <a:pt x="261" y="38"/>
                  </a:cubicBezTo>
                  <a:close/>
                </a:path>
              </a:pathLst>
            </a:custGeom>
            <a:solidFill>
              <a:srgbClr val="624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3394D9A-A982-4055-83EE-F5699C568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2605088"/>
              <a:ext cx="403225" cy="401638"/>
            </a:xfrm>
            <a:custGeom>
              <a:avLst/>
              <a:gdLst>
                <a:gd name="T0" fmla="*/ 16 w 107"/>
                <a:gd name="T1" fmla="*/ 82 h 107"/>
                <a:gd name="T2" fmla="*/ 23 w 107"/>
                <a:gd name="T3" fmla="*/ 30 h 107"/>
                <a:gd name="T4" fmla="*/ 52 w 107"/>
                <a:gd name="T5" fmla="*/ 9 h 107"/>
                <a:gd name="T6" fmla="*/ 65 w 107"/>
                <a:gd name="T7" fmla="*/ 12 h 107"/>
                <a:gd name="T8" fmla="*/ 65 w 107"/>
                <a:gd name="T9" fmla="*/ 17 h 107"/>
                <a:gd name="T10" fmla="*/ 29 w 107"/>
                <a:gd name="T11" fmla="*/ 38 h 107"/>
                <a:gd name="T12" fmla="*/ 68 w 107"/>
                <a:gd name="T13" fmla="*/ 14 h 107"/>
                <a:gd name="T14" fmla="*/ 106 w 107"/>
                <a:gd name="T15" fmla="*/ 38 h 107"/>
                <a:gd name="T16" fmla="*/ 101 w 107"/>
                <a:gd name="T17" fmla="*/ 63 h 107"/>
                <a:gd name="T18" fmla="*/ 88 w 107"/>
                <a:gd name="T19" fmla="*/ 103 h 107"/>
                <a:gd name="T20" fmla="*/ 67 w 107"/>
                <a:gd name="T21" fmla="*/ 104 h 107"/>
                <a:gd name="T22" fmla="*/ 74 w 107"/>
                <a:gd name="T23" fmla="*/ 70 h 107"/>
                <a:gd name="T24" fmla="*/ 81 w 107"/>
                <a:gd name="T25" fmla="*/ 49 h 107"/>
                <a:gd name="T26" fmla="*/ 59 w 107"/>
                <a:gd name="T27" fmla="*/ 39 h 107"/>
                <a:gd name="T28" fmla="*/ 20 w 107"/>
                <a:gd name="T29" fmla="*/ 78 h 107"/>
                <a:gd name="T30" fmla="*/ 16 w 107"/>
                <a:gd name="T31" fmla="*/ 8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07">
                  <a:moveTo>
                    <a:pt x="16" y="82"/>
                  </a:moveTo>
                  <a:cubicBezTo>
                    <a:pt x="0" y="57"/>
                    <a:pt x="1" y="46"/>
                    <a:pt x="23" y="30"/>
                  </a:cubicBezTo>
                  <a:cubicBezTo>
                    <a:pt x="32" y="23"/>
                    <a:pt x="40" y="13"/>
                    <a:pt x="52" y="9"/>
                  </a:cubicBezTo>
                  <a:cubicBezTo>
                    <a:pt x="57" y="9"/>
                    <a:pt x="62" y="9"/>
                    <a:pt x="65" y="12"/>
                  </a:cubicBezTo>
                  <a:cubicBezTo>
                    <a:pt x="66" y="14"/>
                    <a:pt x="66" y="16"/>
                    <a:pt x="65" y="17"/>
                  </a:cubicBezTo>
                  <a:cubicBezTo>
                    <a:pt x="50" y="24"/>
                    <a:pt x="36" y="31"/>
                    <a:pt x="29" y="38"/>
                  </a:cubicBezTo>
                  <a:cubicBezTo>
                    <a:pt x="36" y="29"/>
                    <a:pt x="54" y="25"/>
                    <a:pt x="68" y="14"/>
                  </a:cubicBezTo>
                  <a:cubicBezTo>
                    <a:pt x="95" y="0"/>
                    <a:pt x="107" y="8"/>
                    <a:pt x="106" y="38"/>
                  </a:cubicBezTo>
                  <a:cubicBezTo>
                    <a:pt x="106" y="47"/>
                    <a:pt x="104" y="55"/>
                    <a:pt x="101" y="63"/>
                  </a:cubicBezTo>
                  <a:cubicBezTo>
                    <a:pt x="95" y="76"/>
                    <a:pt x="95" y="90"/>
                    <a:pt x="88" y="103"/>
                  </a:cubicBezTo>
                  <a:cubicBezTo>
                    <a:pt x="81" y="107"/>
                    <a:pt x="74" y="106"/>
                    <a:pt x="67" y="104"/>
                  </a:cubicBezTo>
                  <a:cubicBezTo>
                    <a:pt x="59" y="90"/>
                    <a:pt x="67" y="80"/>
                    <a:pt x="74" y="70"/>
                  </a:cubicBezTo>
                  <a:cubicBezTo>
                    <a:pt x="79" y="63"/>
                    <a:pt x="83" y="58"/>
                    <a:pt x="81" y="49"/>
                  </a:cubicBezTo>
                  <a:cubicBezTo>
                    <a:pt x="77" y="28"/>
                    <a:pt x="77" y="28"/>
                    <a:pt x="59" y="39"/>
                  </a:cubicBezTo>
                  <a:cubicBezTo>
                    <a:pt x="44" y="50"/>
                    <a:pt x="26" y="58"/>
                    <a:pt x="20" y="78"/>
                  </a:cubicBezTo>
                  <a:cubicBezTo>
                    <a:pt x="19" y="80"/>
                    <a:pt x="17" y="81"/>
                    <a:pt x="16" y="82"/>
                  </a:cubicBezTo>
                  <a:close/>
                </a:path>
              </a:pathLst>
            </a:custGeom>
            <a:solidFill>
              <a:srgbClr val="AD7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09A254E-4FA7-4466-B9F9-B7B71B93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3165475"/>
              <a:ext cx="106363" cy="1233488"/>
            </a:xfrm>
            <a:custGeom>
              <a:avLst/>
              <a:gdLst>
                <a:gd name="T0" fmla="*/ 16 w 28"/>
                <a:gd name="T1" fmla="*/ 0 h 328"/>
                <a:gd name="T2" fmla="*/ 15 w 28"/>
                <a:gd name="T3" fmla="*/ 36 h 328"/>
                <a:gd name="T4" fmla="*/ 12 w 28"/>
                <a:gd name="T5" fmla="*/ 282 h 328"/>
                <a:gd name="T6" fmla="*/ 16 w 28"/>
                <a:gd name="T7" fmla="*/ 303 h 328"/>
                <a:gd name="T8" fmla="*/ 26 w 28"/>
                <a:gd name="T9" fmla="*/ 323 h 328"/>
                <a:gd name="T10" fmla="*/ 20 w 28"/>
                <a:gd name="T11" fmla="*/ 328 h 328"/>
                <a:gd name="T12" fmla="*/ 1 w 28"/>
                <a:gd name="T13" fmla="*/ 253 h 328"/>
                <a:gd name="T14" fmla="*/ 8 w 28"/>
                <a:gd name="T15" fmla="*/ 37 h 328"/>
                <a:gd name="T16" fmla="*/ 16 w 28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28">
                  <a:moveTo>
                    <a:pt x="16" y="0"/>
                  </a:moveTo>
                  <a:cubicBezTo>
                    <a:pt x="25" y="13"/>
                    <a:pt x="16" y="25"/>
                    <a:pt x="15" y="36"/>
                  </a:cubicBezTo>
                  <a:cubicBezTo>
                    <a:pt x="9" y="118"/>
                    <a:pt x="13" y="200"/>
                    <a:pt x="12" y="282"/>
                  </a:cubicBezTo>
                  <a:cubicBezTo>
                    <a:pt x="12" y="289"/>
                    <a:pt x="15" y="296"/>
                    <a:pt x="16" y="303"/>
                  </a:cubicBezTo>
                  <a:cubicBezTo>
                    <a:pt x="22" y="309"/>
                    <a:pt x="28" y="314"/>
                    <a:pt x="26" y="323"/>
                  </a:cubicBezTo>
                  <a:cubicBezTo>
                    <a:pt x="25" y="326"/>
                    <a:pt x="23" y="328"/>
                    <a:pt x="20" y="328"/>
                  </a:cubicBezTo>
                  <a:cubicBezTo>
                    <a:pt x="2" y="306"/>
                    <a:pt x="0" y="279"/>
                    <a:pt x="1" y="253"/>
                  </a:cubicBezTo>
                  <a:cubicBezTo>
                    <a:pt x="2" y="181"/>
                    <a:pt x="5" y="109"/>
                    <a:pt x="8" y="37"/>
                  </a:cubicBezTo>
                  <a:cubicBezTo>
                    <a:pt x="9" y="24"/>
                    <a:pt x="14" y="12"/>
                    <a:pt x="16" y="0"/>
                  </a:cubicBezTo>
                  <a:close/>
                </a:path>
              </a:pathLst>
            </a:custGeom>
            <a:solidFill>
              <a:srgbClr val="9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D78115C-7553-409D-BD43-ABD543DFE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5613400"/>
              <a:ext cx="444500" cy="638175"/>
            </a:xfrm>
            <a:custGeom>
              <a:avLst/>
              <a:gdLst>
                <a:gd name="T0" fmla="*/ 113 w 118"/>
                <a:gd name="T1" fmla="*/ 169 h 170"/>
                <a:gd name="T2" fmla="*/ 29 w 118"/>
                <a:gd name="T3" fmla="*/ 85 h 170"/>
                <a:gd name="T4" fmla="*/ 57 w 118"/>
                <a:gd name="T5" fmla="*/ 0 h 170"/>
                <a:gd name="T6" fmla="*/ 57 w 118"/>
                <a:gd name="T7" fmla="*/ 10 h 170"/>
                <a:gd name="T8" fmla="*/ 51 w 118"/>
                <a:gd name="T9" fmla="*/ 21 h 170"/>
                <a:gd name="T10" fmla="*/ 47 w 118"/>
                <a:gd name="T11" fmla="*/ 27 h 170"/>
                <a:gd name="T12" fmla="*/ 39 w 118"/>
                <a:gd name="T13" fmla="*/ 37 h 170"/>
                <a:gd name="T14" fmla="*/ 42 w 118"/>
                <a:gd name="T15" fmla="*/ 63 h 170"/>
                <a:gd name="T16" fmla="*/ 106 w 118"/>
                <a:gd name="T17" fmla="*/ 149 h 170"/>
                <a:gd name="T18" fmla="*/ 118 w 118"/>
                <a:gd name="T19" fmla="*/ 168 h 170"/>
                <a:gd name="T20" fmla="*/ 113 w 118"/>
                <a:gd name="T21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70">
                  <a:moveTo>
                    <a:pt x="113" y="169"/>
                  </a:moveTo>
                  <a:cubicBezTo>
                    <a:pt x="81" y="145"/>
                    <a:pt x="53" y="117"/>
                    <a:pt x="29" y="85"/>
                  </a:cubicBezTo>
                  <a:cubicBezTo>
                    <a:pt x="0" y="46"/>
                    <a:pt x="10" y="16"/>
                    <a:pt x="57" y="0"/>
                  </a:cubicBezTo>
                  <a:cubicBezTo>
                    <a:pt x="59" y="3"/>
                    <a:pt x="58" y="7"/>
                    <a:pt x="57" y="10"/>
                  </a:cubicBezTo>
                  <a:cubicBezTo>
                    <a:pt x="55" y="14"/>
                    <a:pt x="53" y="17"/>
                    <a:pt x="51" y="21"/>
                  </a:cubicBezTo>
                  <a:cubicBezTo>
                    <a:pt x="50" y="23"/>
                    <a:pt x="48" y="25"/>
                    <a:pt x="47" y="27"/>
                  </a:cubicBezTo>
                  <a:cubicBezTo>
                    <a:pt x="44" y="31"/>
                    <a:pt x="42" y="34"/>
                    <a:pt x="39" y="37"/>
                  </a:cubicBezTo>
                  <a:cubicBezTo>
                    <a:pt x="31" y="47"/>
                    <a:pt x="37" y="55"/>
                    <a:pt x="42" y="63"/>
                  </a:cubicBezTo>
                  <a:cubicBezTo>
                    <a:pt x="60" y="94"/>
                    <a:pt x="80" y="123"/>
                    <a:pt x="106" y="149"/>
                  </a:cubicBezTo>
                  <a:cubicBezTo>
                    <a:pt x="111" y="154"/>
                    <a:pt x="118" y="159"/>
                    <a:pt x="118" y="168"/>
                  </a:cubicBezTo>
                  <a:cubicBezTo>
                    <a:pt x="116" y="170"/>
                    <a:pt x="115" y="170"/>
                    <a:pt x="113" y="169"/>
                  </a:cubicBezTo>
                  <a:close/>
                </a:path>
              </a:pathLst>
            </a:custGeom>
            <a:solidFill>
              <a:srgbClr val="754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D851E037-9941-44DD-AF2A-0FC6FA55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826" y="5784850"/>
              <a:ext cx="777875" cy="466725"/>
            </a:xfrm>
            <a:custGeom>
              <a:avLst/>
              <a:gdLst>
                <a:gd name="T0" fmla="*/ 206 w 207"/>
                <a:gd name="T1" fmla="*/ 11 h 124"/>
                <a:gd name="T2" fmla="*/ 178 w 207"/>
                <a:gd name="T3" fmla="*/ 26 h 124"/>
                <a:gd name="T4" fmla="*/ 44 w 207"/>
                <a:gd name="T5" fmla="*/ 106 h 124"/>
                <a:gd name="T6" fmla="*/ 18 w 207"/>
                <a:gd name="T7" fmla="*/ 123 h 124"/>
                <a:gd name="T8" fmla="*/ 3 w 207"/>
                <a:gd name="T9" fmla="*/ 114 h 124"/>
                <a:gd name="T10" fmla="*/ 3 w 207"/>
                <a:gd name="T11" fmla="*/ 96 h 124"/>
                <a:gd name="T12" fmla="*/ 11 w 207"/>
                <a:gd name="T13" fmla="*/ 95 h 124"/>
                <a:gd name="T14" fmla="*/ 35 w 207"/>
                <a:gd name="T15" fmla="*/ 88 h 124"/>
                <a:gd name="T16" fmla="*/ 92 w 207"/>
                <a:gd name="T17" fmla="*/ 50 h 124"/>
                <a:gd name="T18" fmla="*/ 173 w 207"/>
                <a:gd name="T19" fmla="*/ 11 h 124"/>
                <a:gd name="T20" fmla="*/ 177 w 207"/>
                <a:gd name="T21" fmla="*/ 8 h 124"/>
                <a:gd name="T22" fmla="*/ 202 w 207"/>
                <a:gd name="T23" fmla="*/ 1 h 124"/>
                <a:gd name="T24" fmla="*/ 206 w 207"/>
                <a:gd name="T25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124">
                  <a:moveTo>
                    <a:pt x="206" y="11"/>
                  </a:moveTo>
                  <a:cubicBezTo>
                    <a:pt x="198" y="19"/>
                    <a:pt x="188" y="22"/>
                    <a:pt x="178" y="26"/>
                  </a:cubicBezTo>
                  <a:cubicBezTo>
                    <a:pt x="129" y="46"/>
                    <a:pt x="84" y="72"/>
                    <a:pt x="44" y="106"/>
                  </a:cubicBezTo>
                  <a:cubicBezTo>
                    <a:pt x="36" y="112"/>
                    <a:pt x="28" y="119"/>
                    <a:pt x="18" y="123"/>
                  </a:cubicBezTo>
                  <a:cubicBezTo>
                    <a:pt x="10" y="124"/>
                    <a:pt x="7" y="118"/>
                    <a:pt x="3" y="114"/>
                  </a:cubicBezTo>
                  <a:cubicBezTo>
                    <a:pt x="1" y="108"/>
                    <a:pt x="0" y="102"/>
                    <a:pt x="3" y="96"/>
                  </a:cubicBezTo>
                  <a:cubicBezTo>
                    <a:pt x="5" y="93"/>
                    <a:pt x="8" y="93"/>
                    <a:pt x="11" y="95"/>
                  </a:cubicBezTo>
                  <a:cubicBezTo>
                    <a:pt x="22" y="102"/>
                    <a:pt x="28" y="93"/>
                    <a:pt x="35" y="88"/>
                  </a:cubicBezTo>
                  <a:cubicBezTo>
                    <a:pt x="53" y="74"/>
                    <a:pt x="69" y="57"/>
                    <a:pt x="92" y="50"/>
                  </a:cubicBezTo>
                  <a:cubicBezTo>
                    <a:pt x="120" y="39"/>
                    <a:pt x="146" y="24"/>
                    <a:pt x="173" y="11"/>
                  </a:cubicBezTo>
                  <a:cubicBezTo>
                    <a:pt x="174" y="10"/>
                    <a:pt x="176" y="9"/>
                    <a:pt x="177" y="8"/>
                  </a:cubicBezTo>
                  <a:cubicBezTo>
                    <a:pt x="185" y="5"/>
                    <a:pt x="193" y="0"/>
                    <a:pt x="202" y="1"/>
                  </a:cubicBezTo>
                  <a:cubicBezTo>
                    <a:pt x="205" y="4"/>
                    <a:pt x="207" y="6"/>
                    <a:pt x="206" y="11"/>
                  </a:cubicBezTo>
                  <a:close/>
                </a:path>
              </a:pathLst>
            </a:custGeom>
            <a:solidFill>
              <a:srgbClr val="704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89CE261-031A-40E3-88E5-11222CDC8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6" y="1563687"/>
              <a:ext cx="538163" cy="398463"/>
            </a:xfrm>
            <a:custGeom>
              <a:avLst/>
              <a:gdLst>
                <a:gd name="T0" fmla="*/ 5 w 143"/>
                <a:gd name="T1" fmla="*/ 62 h 106"/>
                <a:gd name="T2" fmla="*/ 12 w 143"/>
                <a:gd name="T3" fmla="*/ 30 h 106"/>
                <a:gd name="T4" fmla="*/ 141 w 143"/>
                <a:gd name="T5" fmla="*/ 38 h 106"/>
                <a:gd name="T6" fmla="*/ 137 w 143"/>
                <a:gd name="T7" fmla="*/ 47 h 106"/>
                <a:gd name="T8" fmla="*/ 104 w 143"/>
                <a:gd name="T9" fmla="*/ 26 h 106"/>
                <a:gd name="T10" fmla="*/ 81 w 143"/>
                <a:gd name="T11" fmla="*/ 31 h 106"/>
                <a:gd name="T12" fmla="*/ 54 w 143"/>
                <a:gd name="T13" fmla="*/ 36 h 106"/>
                <a:gd name="T14" fmla="*/ 31 w 143"/>
                <a:gd name="T15" fmla="*/ 45 h 106"/>
                <a:gd name="T16" fmla="*/ 46 w 143"/>
                <a:gd name="T17" fmla="*/ 76 h 106"/>
                <a:gd name="T18" fmla="*/ 46 w 143"/>
                <a:gd name="T19" fmla="*/ 103 h 106"/>
                <a:gd name="T20" fmla="*/ 37 w 143"/>
                <a:gd name="T21" fmla="*/ 106 h 106"/>
                <a:gd name="T22" fmla="*/ 28 w 143"/>
                <a:gd name="T23" fmla="*/ 104 h 106"/>
                <a:gd name="T24" fmla="*/ 5 w 143"/>
                <a:gd name="T25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06">
                  <a:moveTo>
                    <a:pt x="5" y="62"/>
                  </a:moveTo>
                  <a:cubicBezTo>
                    <a:pt x="11" y="52"/>
                    <a:pt x="17" y="42"/>
                    <a:pt x="12" y="30"/>
                  </a:cubicBezTo>
                  <a:cubicBezTo>
                    <a:pt x="51" y="0"/>
                    <a:pt x="108" y="4"/>
                    <a:pt x="141" y="38"/>
                  </a:cubicBezTo>
                  <a:cubicBezTo>
                    <a:pt x="143" y="42"/>
                    <a:pt x="141" y="45"/>
                    <a:pt x="137" y="47"/>
                  </a:cubicBezTo>
                  <a:cubicBezTo>
                    <a:pt x="123" y="45"/>
                    <a:pt x="118" y="29"/>
                    <a:pt x="104" y="26"/>
                  </a:cubicBezTo>
                  <a:cubicBezTo>
                    <a:pt x="95" y="21"/>
                    <a:pt x="87" y="23"/>
                    <a:pt x="81" y="31"/>
                  </a:cubicBezTo>
                  <a:cubicBezTo>
                    <a:pt x="71" y="29"/>
                    <a:pt x="62" y="29"/>
                    <a:pt x="54" y="36"/>
                  </a:cubicBezTo>
                  <a:cubicBezTo>
                    <a:pt x="45" y="35"/>
                    <a:pt x="37" y="37"/>
                    <a:pt x="31" y="45"/>
                  </a:cubicBezTo>
                  <a:cubicBezTo>
                    <a:pt x="23" y="64"/>
                    <a:pt x="26" y="71"/>
                    <a:pt x="46" y="76"/>
                  </a:cubicBezTo>
                  <a:cubicBezTo>
                    <a:pt x="62" y="86"/>
                    <a:pt x="48" y="94"/>
                    <a:pt x="46" y="103"/>
                  </a:cubicBezTo>
                  <a:cubicBezTo>
                    <a:pt x="43" y="105"/>
                    <a:pt x="40" y="106"/>
                    <a:pt x="37" y="106"/>
                  </a:cubicBezTo>
                  <a:cubicBezTo>
                    <a:pt x="34" y="106"/>
                    <a:pt x="31" y="106"/>
                    <a:pt x="28" y="104"/>
                  </a:cubicBezTo>
                  <a:cubicBezTo>
                    <a:pt x="18" y="91"/>
                    <a:pt x="0" y="83"/>
                    <a:pt x="5" y="62"/>
                  </a:cubicBezTo>
                  <a:close/>
                </a:path>
              </a:pathLst>
            </a:custGeom>
            <a:solidFill>
              <a:srgbClr val="3C1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8ADE6FF-231F-4368-98CE-CAE601B0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4462463"/>
              <a:ext cx="315913" cy="488950"/>
            </a:xfrm>
            <a:custGeom>
              <a:avLst/>
              <a:gdLst>
                <a:gd name="T0" fmla="*/ 39 w 84"/>
                <a:gd name="T1" fmla="*/ 130 h 130"/>
                <a:gd name="T2" fmla="*/ 31 w 84"/>
                <a:gd name="T3" fmla="*/ 88 h 130"/>
                <a:gd name="T4" fmla="*/ 25 w 84"/>
                <a:gd name="T5" fmla="*/ 78 h 130"/>
                <a:gd name="T6" fmla="*/ 19 w 84"/>
                <a:gd name="T7" fmla="*/ 88 h 130"/>
                <a:gd name="T8" fmla="*/ 19 w 84"/>
                <a:gd name="T9" fmla="*/ 110 h 130"/>
                <a:gd name="T10" fmla="*/ 13 w 84"/>
                <a:gd name="T11" fmla="*/ 98 h 130"/>
                <a:gd name="T12" fmla="*/ 11 w 84"/>
                <a:gd name="T13" fmla="*/ 51 h 130"/>
                <a:gd name="T14" fmla="*/ 15 w 84"/>
                <a:gd name="T15" fmla="*/ 0 h 130"/>
                <a:gd name="T16" fmla="*/ 39 w 84"/>
                <a:gd name="T17" fmla="*/ 8 h 130"/>
                <a:gd name="T18" fmla="*/ 56 w 84"/>
                <a:gd name="T19" fmla="*/ 21 h 130"/>
                <a:gd name="T20" fmla="*/ 27 w 84"/>
                <a:gd name="T21" fmla="*/ 25 h 130"/>
                <a:gd name="T22" fmla="*/ 51 w 84"/>
                <a:gd name="T23" fmla="*/ 43 h 130"/>
                <a:gd name="T24" fmla="*/ 55 w 84"/>
                <a:gd name="T25" fmla="*/ 23 h 130"/>
                <a:gd name="T26" fmla="*/ 71 w 84"/>
                <a:gd name="T27" fmla="*/ 21 h 130"/>
                <a:gd name="T28" fmla="*/ 73 w 84"/>
                <a:gd name="T29" fmla="*/ 48 h 130"/>
                <a:gd name="T30" fmla="*/ 44 w 84"/>
                <a:gd name="T31" fmla="*/ 120 h 130"/>
                <a:gd name="T32" fmla="*/ 39 w 84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30">
                  <a:moveTo>
                    <a:pt x="39" y="130"/>
                  </a:moveTo>
                  <a:cubicBezTo>
                    <a:pt x="31" y="118"/>
                    <a:pt x="36" y="102"/>
                    <a:pt x="31" y="88"/>
                  </a:cubicBezTo>
                  <a:cubicBezTo>
                    <a:pt x="30" y="84"/>
                    <a:pt x="31" y="78"/>
                    <a:pt x="25" y="78"/>
                  </a:cubicBezTo>
                  <a:cubicBezTo>
                    <a:pt x="19" y="78"/>
                    <a:pt x="19" y="84"/>
                    <a:pt x="19" y="88"/>
                  </a:cubicBezTo>
                  <a:cubicBezTo>
                    <a:pt x="19" y="96"/>
                    <a:pt x="19" y="103"/>
                    <a:pt x="19" y="110"/>
                  </a:cubicBezTo>
                  <a:cubicBezTo>
                    <a:pt x="10" y="110"/>
                    <a:pt x="13" y="103"/>
                    <a:pt x="13" y="98"/>
                  </a:cubicBezTo>
                  <a:cubicBezTo>
                    <a:pt x="12" y="83"/>
                    <a:pt x="15" y="67"/>
                    <a:pt x="11" y="51"/>
                  </a:cubicBezTo>
                  <a:cubicBezTo>
                    <a:pt x="10" y="34"/>
                    <a:pt x="0" y="16"/>
                    <a:pt x="15" y="0"/>
                  </a:cubicBezTo>
                  <a:cubicBezTo>
                    <a:pt x="22" y="5"/>
                    <a:pt x="31" y="6"/>
                    <a:pt x="39" y="8"/>
                  </a:cubicBezTo>
                  <a:cubicBezTo>
                    <a:pt x="46" y="10"/>
                    <a:pt x="54" y="11"/>
                    <a:pt x="56" y="21"/>
                  </a:cubicBezTo>
                  <a:cubicBezTo>
                    <a:pt x="48" y="31"/>
                    <a:pt x="37" y="19"/>
                    <a:pt x="27" y="25"/>
                  </a:cubicBezTo>
                  <a:cubicBezTo>
                    <a:pt x="34" y="34"/>
                    <a:pt x="39" y="45"/>
                    <a:pt x="51" y="43"/>
                  </a:cubicBezTo>
                  <a:cubicBezTo>
                    <a:pt x="63" y="40"/>
                    <a:pt x="53" y="29"/>
                    <a:pt x="55" y="23"/>
                  </a:cubicBezTo>
                  <a:cubicBezTo>
                    <a:pt x="60" y="18"/>
                    <a:pt x="66" y="22"/>
                    <a:pt x="71" y="21"/>
                  </a:cubicBezTo>
                  <a:cubicBezTo>
                    <a:pt x="84" y="29"/>
                    <a:pt x="74" y="38"/>
                    <a:pt x="73" y="48"/>
                  </a:cubicBezTo>
                  <a:cubicBezTo>
                    <a:pt x="52" y="67"/>
                    <a:pt x="40" y="90"/>
                    <a:pt x="44" y="120"/>
                  </a:cubicBezTo>
                  <a:cubicBezTo>
                    <a:pt x="44" y="124"/>
                    <a:pt x="42" y="128"/>
                    <a:pt x="39" y="130"/>
                  </a:cubicBezTo>
                  <a:close/>
                </a:path>
              </a:pathLst>
            </a:custGeom>
            <a:solidFill>
              <a:srgbClr val="CB9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521BFD9-7933-4E12-98DC-49532C10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2673350"/>
              <a:ext cx="293688" cy="368300"/>
            </a:xfrm>
            <a:custGeom>
              <a:avLst/>
              <a:gdLst>
                <a:gd name="T0" fmla="*/ 0 w 78"/>
                <a:gd name="T1" fmla="*/ 64 h 98"/>
                <a:gd name="T2" fmla="*/ 1 w 78"/>
                <a:gd name="T3" fmla="*/ 59 h 98"/>
                <a:gd name="T4" fmla="*/ 41 w 78"/>
                <a:gd name="T5" fmla="*/ 19 h 98"/>
                <a:gd name="T6" fmla="*/ 52 w 78"/>
                <a:gd name="T7" fmla="*/ 9 h 98"/>
                <a:gd name="T8" fmla="*/ 68 w 78"/>
                <a:gd name="T9" fmla="*/ 16 h 98"/>
                <a:gd name="T10" fmla="*/ 49 w 78"/>
                <a:gd name="T11" fmla="*/ 82 h 98"/>
                <a:gd name="T12" fmla="*/ 24 w 78"/>
                <a:gd name="T13" fmla="*/ 94 h 98"/>
                <a:gd name="T14" fmla="*/ 14 w 78"/>
                <a:gd name="T15" fmla="*/ 81 h 98"/>
                <a:gd name="T16" fmla="*/ 1 w 78"/>
                <a:gd name="T17" fmla="*/ 67 h 98"/>
                <a:gd name="T18" fmla="*/ 0 w 78"/>
                <a:gd name="T19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98">
                  <a:moveTo>
                    <a:pt x="0" y="64"/>
                  </a:moveTo>
                  <a:cubicBezTo>
                    <a:pt x="0" y="62"/>
                    <a:pt x="1" y="61"/>
                    <a:pt x="1" y="59"/>
                  </a:cubicBezTo>
                  <a:cubicBezTo>
                    <a:pt x="29" y="52"/>
                    <a:pt x="40" y="41"/>
                    <a:pt x="41" y="19"/>
                  </a:cubicBezTo>
                  <a:cubicBezTo>
                    <a:pt x="45" y="15"/>
                    <a:pt x="48" y="10"/>
                    <a:pt x="52" y="9"/>
                  </a:cubicBezTo>
                  <a:cubicBezTo>
                    <a:pt x="60" y="6"/>
                    <a:pt x="63" y="0"/>
                    <a:pt x="68" y="16"/>
                  </a:cubicBezTo>
                  <a:cubicBezTo>
                    <a:pt x="78" y="46"/>
                    <a:pt x="51" y="60"/>
                    <a:pt x="49" y="82"/>
                  </a:cubicBezTo>
                  <a:cubicBezTo>
                    <a:pt x="46" y="98"/>
                    <a:pt x="33" y="91"/>
                    <a:pt x="24" y="94"/>
                  </a:cubicBezTo>
                  <a:cubicBezTo>
                    <a:pt x="17" y="92"/>
                    <a:pt x="14" y="87"/>
                    <a:pt x="14" y="81"/>
                  </a:cubicBezTo>
                  <a:cubicBezTo>
                    <a:pt x="13" y="73"/>
                    <a:pt x="7" y="70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lose/>
                </a:path>
              </a:pathLst>
            </a:custGeom>
            <a:solidFill>
              <a:srgbClr val="844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8F23874-5EC2-4EAA-B1C6-41A31FB4C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3" y="1706563"/>
              <a:ext cx="266700" cy="293688"/>
            </a:xfrm>
            <a:custGeom>
              <a:avLst/>
              <a:gdLst>
                <a:gd name="T0" fmla="*/ 0 w 71"/>
                <a:gd name="T1" fmla="*/ 8 h 78"/>
                <a:gd name="T2" fmla="*/ 4 w 71"/>
                <a:gd name="T3" fmla="*/ 0 h 78"/>
                <a:gd name="T4" fmla="*/ 28 w 71"/>
                <a:gd name="T5" fmla="*/ 16 h 78"/>
                <a:gd name="T6" fmla="*/ 52 w 71"/>
                <a:gd name="T7" fmla="*/ 12 h 78"/>
                <a:gd name="T8" fmla="*/ 62 w 71"/>
                <a:gd name="T9" fmla="*/ 28 h 78"/>
                <a:gd name="T10" fmla="*/ 63 w 71"/>
                <a:gd name="T11" fmla="*/ 51 h 78"/>
                <a:gd name="T12" fmla="*/ 63 w 71"/>
                <a:gd name="T13" fmla="*/ 72 h 78"/>
                <a:gd name="T14" fmla="*/ 42 w 71"/>
                <a:gd name="T15" fmla="*/ 66 h 78"/>
                <a:gd name="T16" fmla="*/ 26 w 71"/>
                <a:gd name="T17" fmla="*/ 52 h 78"/>
                <a:gd name="T18" fmla="*/ 0 w 71"/>
                <a:gd name="T19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8">
                  <a:moveTo>
                    <a:pt x="0" y="8"/>
                  </a:moveTo>
                  <a:cubicBezTo>
                    <a:pt x="1" y="5"/>
                    <a:pt x="3" y="2"/>
                    <a:pt x="4" y="0"/>
                  </a:cubicBezTo>
                  <a:cubicBezTo>
                    <a:pt x="14" y="2"/>
                    <a:pt x="21" y="9"/>
                    <a:pt x="28" y="16"/>
                  </a:cubicBezTo>
                  <a:cubicBezTo>
                    <a:pt x="38" y="27"/>
                    <a:pt x="46" y="25"/>
                    <a:pt x="52" y="12"/>
                  </a:cubicBezTo>
                  <a:cubicBezTo>
                    <a:pt x="63" y="12"/>
                    <a:pt x="63" y="20"/>
                    <a:pt x="62" y="28"/>
                  </a:cubicBezTo>
                  <a:cubicBezTo>
                    <a:pt x="61" y="36"/>
                    <a:pt x="60" y="43"/>
                    <a:pt x="63" y="51"/>
                  </a:cubicBezTo>
                  <a:cubicBezTo>
                    <a:pt x="65" y="58"/>
                    <a:pt x="71" y="67"/>
                    <a:pt x="63" y="72"/>
                  </a:cubicBezTo>
                  <a:cubicBezTo>
                    <a:pt x="55" y="78"/>
                    <a:pt x="48" y="70"/>
                    <a:pt x="42" y="66"/>
                  </a:cubicBezTo>
                  <a:cubicBezTo>
                    <a:pt x="36" y="62"/>
                    <a:pt x="31" y="57"/>
                    <a:pt x="26" y="52"/>
                  </a:cubicBezTo>
                  <a:cubicBezTo>
                    <a:pt x="15" y="39"/>
                    <a:pt x="3" y="26"/>
                    <a:pt x="0" y="8"/>
                  </a:cubicBezTo>
                  <a:close/>
                </a:path>
              </a:pathLst>
            </a:custGeom>
            <a:solidFill>
              <a:srgbClr val="331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78B30BC0-4672-4807-88AA-52CFD654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4676" y="6048375"/>
              <a:ext cx="631825" cy="230188"/>
            </a:xfrm>
            <a:custGeom>
              <a:avLst/>
              <a:gdLst>
                <a:gd name="T0" fmla="*/ 155 w 168"/>
                <a:gd name="T1" fmla="*/ 44 h 61"/>
                <a:gd name="T2" fmla="*/ 168 w 168"/>
                <a:gd name="T3" fmla="*/ 53 h 61"/>
                <a:gd name="T4" fmla="*/ 140 w 168"/>
                <a:gd name="T5" fmla="*/ 58 h 61"/>
                <a:gd name="T6" fmla="*/ 33 w 168"/>
                <a:gd name="T7" fmla="*/ 39 h 61"/>
                <a:gd name="T8" fmla="*/ 0 w 168"/>
                <a:gd name="T9" fmla="*/ 36 h 61"/>
                <a:gd name="T10" fmla="*/ 11 w 168"/>
                <a:gd name="T11" fmla="*/ 28 h 61"/>
                <a:gd name="T12" fmla="*/ 14 w 168"/>
                <a:gd name="T13" fmla="*/ 1 h 61"/>
                <a:gd name="T14" fmla="*/ 15 w 168"/>
                <a:gd name="T15" fmla="*/ 0 h 61"/>
                <a:gd name="T16" fmla="*/ 81 w 168"/>
                <a:gd name="T17" fmla="*/ 29 h 61"/>
                <a:gd name="T18" fmla="*/ 105 w 168"/>
                <a:gd name="T19" fmla="*/ 38 h 61"/>
                <a:gd name="T20" fmla="*/ 155 w 168"/>
                <a:gd name="T21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61">
                  <a:moveTo>
                    <a:pt x="155" y="44"/>
                  </a:moveTo>
                  <a:cubicBezTo>
                    <a:pt x="162" y="44"/>
                    <a:pt x="163" y="50"/>
                    <a:pt x="168" y="53"/>
                  </a:cubicBezTo>
                  <a:cubicBezTo>
                    <a:pt x="160" y="61"/>
                    <a:pt x="150" y="59"/>
                    <a:pt x="140" y="58"/>
                  </a:cubicBezTo>
                  <a:cubicBezTo>
                    <a:pt x="104" y="52"/>
                    <a:pt x="69" y="45"/>
                    <a:pt x="33" y="39"/>
                  </a:cubicBezTo>
                  <a:cubicBezTo>
                    <a:pt x="22" y="37"/>
                    <a:pt x="11" y="37"/>
                    <a:pt x="0" y="36"/>
                  </a:cubicBezTo>
                  <a:cubicBezTo>
                    <a:pt x="2" y="31"/>
                    <a:pt x="10" y="34"/>
                    <a:pt x="11" y="28"/>
                  </a:cubicBezTo>
                  <a:cubicBezTo>
                    <a:pt x="5" y="19"/>
                    <a:pt x="9" y="10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30" y="27"/>
                    <a:pt x="60" y="18"/>
                    <a:pt x="81" y="29"/>
                  </a:cubicBezTo>
                  <a:cubicBezTo>
                    <a:pt x="87" y="39"/>
                    <a:pt x="96" y="39"/>
                    <a:pt x="105" y="38"/>
                  </a:cubicBezTo>
                  <a:cubicBezTo>
                    <a:pt x="121" y="44"/>
                    <a:pt x="138" y="51"/>
                    <a:pt x="155" y="44"/>
                  </a:cubicBezTo>
                  <a:close/>
                </a:path>
              </a:pathLst>
            </a:custGeom>
            <a:solidFill>
              <a:srgbClr val="85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7569006-3AB5-4D8E-A47B-3898FF23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1635125"/>
              <a:ext cx="771525" cy="203200"/>
            </a:xfrm>
            <a:custGeom>
              <a:avLst/>
              <a:gdLst>
                <a:gd name="T0" fmla="*/ 205 w 205"/>
                <a:gd name="T1" fmla="*/ 27 h 54"/>
                <a:gd name="T2" fmla="*/ 201 w 205"/>
                <a:gd name="T3" fmla="*/ 31 h 54"/>
                <a:gd name="T4" fmla="*/ 186 w 205"/>
                <a:gd name="T5" fmla="*/ 30 h 54"/>
                <a:gd name="T6" fmla="*/ 127 w 205"/>
                <a:gd name="T7" fmla="*/ 21 h 54"/>
                <a:gd name="T8" fmla="*/ 121 w 205"/>
                <a:gd name="T9" fmla="*/ 21 h 54"/>
                <a:gd name="T10" fmla="*/ 50 w 205"/>
                <a:gd name="T11" fmla="*/ 53 h 54"/>
                <a:gd name="T12" fmla="*/ 24 w 205"/>
                <a:gd name="T13" fmla="*/ 47 h 54"/>
                <a:gd name="T14" fmla="*/ 17 w 205"/>
                <a:gd name="T15" fmla="*/ 42 h 54"/>
                <a:gd name="T16" fmla="*/ 1 w 205"/>
                <a:gd name="T17" fmla="*/ 31 h 54"/>
                <a:gd name="T18" fmla="*/ 9 w 205"/>
                <a:gd name="T19" fmla="*/ 27 h 54"/>
                <a:gd name="T20" fmla="*/ 57 w 205"/>
                <a:gd name="T21" fmla="*/ 25 h 54"/>
                <a:gd name="T22" fmla="*/ 194 w 205"/>
                <a:gd name="T23" fmla="*/ 19 h 54"/>
                <a:gd name="T24" fmla="*/ 205 w 205"/>
                <a:gd name="T2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54">
                  <a:moveTo>
                    <a:pt x="205" y="27"/>
                  </a:moveTo>
                  <a:cubicBezTo>
                    <a:pt x="204" y="28"/>
                    <a:pt x="202" y="29"/>
                    <a:pt x="201" y="31"/>
                  </a:cubicBezTo>
                  <a:cubicBezTo>
                    <a:pt x="196" y="34"/>
                    <a:pt x="190" y="33"/>
                    <a:pt x="186" y="30"/>
                  </a:cubicBezTo>
                  <a:cubicBezTo>
                    <a:pt x="167" y="21"/>
                    <a:pt x="147" y="20"/>
                    <a:pt x="127" y="21"/>
                  </a:cubicBezTo>
                  <a:cubicBezTo>
                    <a:pt x="125" y="21"/>
                    <a:pt x="123" y="21"/>
                    <a:pt x="121" y="21"/>
                  </a:cubicBezTo>
                  <a:cubicBezTo>
                    <a:pt x="92" y="19"/>
                    <a:pt x="67" y="29"/>
                    <a:pt x="50" y="53"/>
                  </a:cubicBezTo>
                  <a:cubicBezTo>
                    <a:pt x="41" y="54"/>
                    <a:pt x="33" y="48"/>
                    <a:pt x="24" y="47"/>
                  </a:cubicBezTo>
                  <a:cubicBezTo>
                    <a:pt x="21" y="47"/>
                    <a:pt x="19" y="45"/>
                    <a:pt x="17" y="42"/>
                  </a:cubicBezTo>
                  <a:cubicBezTo>
                    <a:pt x="12" y="39"/>
                    <a:pt x="6" y="35"/>
                    <a:pt x="1" y="31"/>
                  </a:cubicBezTo>
                  <a:cubicBezTo>
                    <a:pt x="0" y="23"/>
                    <a:pt x="5" y="25"/>
                    <a:pt x="9" y="27"/>
                  </a:cubicBezTo>
                  <a:cubicBezTo>
                    <a:pt x="25" y="34"/>
                    <a:pt x="40" y="33"/>
                    <a:pt x="57" y="25"/>
                  </a:cubicBezTo>
                  <a:cubicBezTo>
                    <a:pt x="102" y="5"/>
                    <a:pt x="148" y="0"/>
                    <a:pt x="194" y="19"/>
                  </a:cubicBezTo>
                  <a:cubicBezTo>
                    <a:pt x="198" y="21"/>
                    <a:pt x="203" y="22"/>
                    <a:pt x="205" y="27"/>
                  </a:cubicBezTo>
                  <a:close/>
                </a:path>
              </a:pathLst>
            </a:custGeom>
            <a:solidFill>
              <a:srgbClr val="946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5EA08CC-1800-417A-B887-9F629F620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726" y="5875338"/>
              <a:ext cx="176213" cy="365125"/>
            </a:xfrm>
            <a:custGeom>
              <a:avLst/>
              <a:gdLst>
                <a:gd name="T0" fmla="*/ 47 w 47"/>
                <a:gd name="T1" fmla="*/ 55 h 97"/>
                <a:gd name="T2" fmla="*/ 47 w 47"/>
                <a:gd name="T3" fmla="*/ 71 h 97"/>
                <a:gd name="T4" fmla="*/ 26 w 47"/>
                <a:gd name="T5" fmla="*/ 87 h 97"/>
                <a:gd name="T6" fmla="*/ 19 w 47"/>
                <a:gd name="T7" fmla="*/ 95 h 97"/>
                <a:gd name="T8" fmla="*/ 13 w 47"/>
                <a:gd name="T9" fmla="*/ 92 h 97"/>
                <a:gd name="T10" fmla="*/ 13 w 47"/>
                <a:gd name="T11" fmla="*/ 87 h 97"/>
                <a:gd name="T12" fmla="*/ 8 w 47"/>
                <a:gd name="T13" fmla="*/ 44 h 97"/>
                <a:gd name="T14" fmla="*/ 4 w 47"/>
                <a:gd name="T15" fmla="*/ 31 h 97"/>
                <a:gd name="T16" fmla="*/ 0 w 47"/>
                <a:gd name="T17" fmla="*/ 18 h 97"/>
                <a:gd name="T18" fmla="*/ 4 w 47"/>
                <a:gd name="T19" fmla="*/ 8 h 97"/>
                <a:gd name="T20" fmla="*/ 25 w 47"/>
                <a:gd name="T21" fmla="*/ 20 h 97"/>
                <a:gd name="T22" fmla="*/ 31 w 47"/>
                <a:gd name="T23" fmla="*/ 33 h 97"/>
                <a:gd name="T24" fmla="*/ 46 w 47"/>
                <a:gd name="T25" fmla="*/ 52 h 97"/>
                <a:gd name="T26" fmla="*/ 47 w 47"/>
                <a:gd name="T27" fmla="*/ 5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97">
                  <a:moveTo>
                    <a:pt x="47" y="55"/>
                  </a:moveTo>
                  <a:cubicBezTo>
                    <a:pt x="42" y="60"/>
                    <a:pt x="47" y="65"/>
                    <a:pt x="47" y="71"/>
                  </a:cubicBezTo>
                  <a:cubicBezTo>
                    <a:pt x="36" y="71"/>
                    <a:pt x="25" y="71"/>
                    <a:pt x="26" y="87"/>
                  </a:cubicBezTo>
                  <a:cubicBezTo>
                    <a:pt x="27" y="90"/>
                    <a:pt x="23" y="93"/>
                    <a:pt x="19" y="95"/>
                  </a:cubicBezTo>
                  <a:cubicBezTo>
                    <a:pt x="16" y="97"/>
                    <a:pt x="14" y="95"/>
                    <a:pt x="13" y="92"/>
                  </a:cubicBezTo>
                  <a:cubicBezTo>
                    <a:pt x="13" y="90"/>
                    <a:pt x="13" y="88"/>
                    <a:pt x="13" y="87"/>
                  </a:cubicBezTo>
                  <a:cubicBezTo>
                    <a:pt x="10" y="73"/>
                    <a:pt x="11" y="58"/>
                    <a:pt x="8" y="44"/>
                  </a:cubicBezTo>
                  <a:cubicBezTo>
                    <a:pt x="7" y="40"/>
                    <a:pt x="5" y="35"/>
                    <a:pt x="4" y="31"/>
                  </a:cubicBezTo>
                  <a:cubicBezTo>
                    <a:pt x="2" y="27"/>
                    <a:pt x="0" y="23"/>
                    <a:pt x="0" y="18"/>
                  </a:cubicBezTo>
                  <a:cubicBezTo>
                    <a:pt x="0" y="14"/>
                    <a:pt x="1" y="10"/>
                    <a:pt x="4" y="8"/>
                  </a:cubicBezTo>
                  <a:cubicBezTo>
                    <a:pt x="18" y="0"/>
                    <a:pt x="19" y="15"/>
                    <a:pt x="25" y="20"/>
                  </a:cubicBezTo>
                  <a:cubicBezTo>
                    <a:pt x="28" y="24"/>
                    <a:pt x="30" y="28"/>
                    <a:pt x="31" y="33"/>
                  </a:cubicBezTo>
                  <a:cubicBezTo>
                    <a:pt x="33" y="42"/>
                    <a:pt x="39" y="47"/>
                    <a:pt x="46" y="52"/>
                  </a:cubicBezTo>
                  <a:cubicBezTo>
                    <a:pt x="46" y="53"/>
                    <a:pt x="47" y="54"/>
                    <a:pt x="47" y="55"/>
                  </a:cubicBezTo>
                  <a:close/>
                </a:path>
              </a:pathLst>
            </a:custGeom>
            <a:solidFill>
              <a:srgbClr val="2C1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083C034-EE4E-413E-8942-0EFD09CD5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1709738"/>
              <a:ext cx="255588" cy="200025"/>
            </a:xfrm>
            <a:custGeom>
              <a:avLst/>
              <a:gdLst>
                <a:gd name="T0" fmla="*/ 7 w 68"/>
                <a:gd name="T1" fmla="*/ 51 h 53"/>
                <a:gd name="T2" fmla="*/ 5 w 68"/>
                <a:gd name="T3" fmla="*/ 26 h 53"/>
                <a:gd name="T4" fmla="*/ 0 w 68"/>
                <a:gd name="T5" fmla="*/ 11 h 53"/>
                <a:gd name="T6" fmla="*/ 7 w 68"/>
                <a:gd name="T7" fmla="*/ 2 h 53"/>
                <a:gd name="T8" fmla="*/ 32 w 68"/>
                <a:gd name="T9" fmla="*/ 6 h 53"/>
                <a:gd name="T10" fmla="*/ 56 w 68"/>
                <a:gd name="T11" fmla="*/ 3 h 53"/>
                <a:gd name="T12" fmla="*/ 63 w 68"/>
                <a:gd name="T13" fmla="*/ 13 h 53"/>
                <a:gd name="T14" fmla="*/ 31 w 68"/>
                <a:gd name="T15" fmla="*/ 35 h 53"/>
                <a:gd name="T16" fmla="*/ 15 w 68"/>
                <a:gd name="T17" fmla="*/ 49 h 53"/>
                <a:gd name="T18" fmla="*/ 7 w 68"/>
                <a:gd name="T1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3">
                  <a:moveTo>
                    <a:pt x="7" y="51"/>
                  </a:moveTo>
                  <a:cubicBezTo>
                    <a:pt x="1" y="43"/>
                    <a:pt x="3" y="34"/>
                    <a:pt x="5" y="26"/>
                  </a:cubicBezTo>
                  <a:cubicBezTo>
                    <a:pt x="6" y="19"/>
                    <a:pt x="6" y="15"/>
                    <a:pt x="0" y="11"/>
                  </a:cubicBezTo>
                  <a:cubicBezTo>
                    <a:pt x="0" y="6"/>
                    <a:pt x="4" y="4"/>
                    <a:pt x="7" y="2"/>
                  </a:cubicBezTo>
                  <a:cubicBezTo>
                    <a:pt x="14" y="11"/>
                    <a:pt x="24" y="7"/>
                    <a:pt x="32" y="6"/>
                  </a:cubicBezTo>
                  <a:cubicBezTo>
                    <a:pt x="40" y="5"/>
                    <a:pt x="48" y="4"/>
                    <a:pt x="56" y="3"/>
                  </a:cubicBezTo>
                  <a:cubicBezTo>
                    <a:pt x="68" y="0"/>
                    <a:pt x="66" y="7"/>
                    <a:pt x="63" y="13"/>
                  </a:cubicBezTo>
                  <a:cubicBezTo>
                    <a:pt x="56" y="26"/>
                    <a:pt x="44" y="32"/>
                    <a:pt x="31" y="35"/>
                  </a:cubicBezTo>
                  <a:cubicBezTo>
                    <a:pt x="22" y="37"/>
                    <a:pt x="17" y="41"/>
                    <a:pt x="15" y="49"/>
                  </a:cubicBezTo>
                  <a:cubicBezTo>
                    <a:pt x="13" y="51"/>
                    <a:pt x="11" y="53"/>
                    <a:pt x="7" y="51"/>
                  </a:cubicBezTo>
                  <a:close/>
                </a:path>
              </a:pathLst>
            </a:custGeom>
            <a:solidFill>
              <a:srgbClr val="9A5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EB2D0BA-B5E8-425D-BEFB-B35855AE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5451475"/>
              <a:ext cx="296863" cy="206375"/>
            </a:xfrm>
            <a:custGeom>
              <a:avLst/>
              <a:gdLst>
                <a:gd name="T0" fmla="*/ 0 w 79"/>
                <a:gd name="T1" fmla="*/ 52 h 55"/>
                <a:gd name="T2" fmla="*/ 4 w 79"/>
                <a:gd name="T3" fmla="*/ 43 h 55"/>
                <a:gd name="T4" fmla="*/ 15 w 79"/>
                <a:gd name="T5" fmla="*/ 35 h 55"/>
                <a:gd name="T6" fmla="*/ 15 w 79"/>
                <a:gd name="T7" fmla="*/ 8 h 55"/>
                <a:gd name="T8" fmla="*/ 44 w 79"/>
                <a:gd name="T9" fmla="*/ 15 h 55"/>
                <a:gd name="T10" fmla="*/ 78 w 79"/>
                <a:gd name="T11" fmla="*/ 29 h 55"/>
                <a:gd name="T12" fmla="*/ 48 w 79"/>
                <a:gd name="T13" fmla="*/ 41 h 55"/>
                <a:gd name="T14" fmla="*/ 8 w 79"/>
                <a:gd name="T15" fmla="*/ 55 h 55"/>
                <a:gd name="T16" fmla="*/ 0 w 79"/>
                <a:gd name="T1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55">
                  <a:moveTo>
                    <a:pt x="0" y="52"/>
                  </a:moveTo>
                  <a:cubicBezTo>
                    <a:pt x="1" y="49"/>
                    <a:pt x="2" y="46"/>
                    <a:pt x="4" y="43"/>
                  </a:cubicBezTo>
                  <a:cubicBezTo>
                    <a:pt x="7" y="41"/>
                    <a:pt x="11" y="38"/>
                    <a:pt x="15" y="35"/>
                  </a:cubicBezTo>
                  <a:cubicBezTo>
                    <a:pt x="34" y="23"/>
                    <a:pt x="34" y="23"/>
                    <a:pt x="15" y="8"/>
                  </a:cubicBezTo>
                  <a:cubicBezTo>
                    <a:pt x="27" y="0"/>
                    <a:pt x="34" y="17"/>
                    <a:pt x="44" y="15"/>
                  </a:cubicBezTo>
                  <a:cubicBezTo>
                    <a:pt x="59" y="12"/>
                    <a:pt x="77" y="17"/>
                    <a:pt x="78" y="29"/>
                  </a:cubicBezTo>
                  <a:cubicBezTo>
                    <a:pt x="79" y="43"/>
                    <a:pt x="59" y="39"/>
                    <a:pt x="48" y="41"/>
                  </a:cubicBezTo>
                  <a:cubicBezTo>
                    <a:pt x="34" y="44"/>
                    <a:pt x="22" y="53"/>
                    <a:pt x="8" y="55"/>
                  </a:cubicBezTo>
                  <a:cubicBezTo>
                    <a:pt x="5" y="55"/>
                    <a:pt x="2" y="55"/>
                    <a:pt x="0" y="52"/>
                  </a:cubicBezTo>
                  <a:close/>
                </a:path>
              </a:pathLst>
            </a:custGeom>
            <a:solidFill>
              <a:srgbClr val="352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AD87F36-4BEB-40C8-9516-D26420B60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113" y="1627188"/>
              <a:ext cx="738188" cy="123825"/>
            </a:xfrm>
            <a:custGeom>
              <a:avLst/>
              <a:gdLst>
                <a:gd name="T0" fmla="*/ 196 w 196"/>
                <a:gd name="T1" fmla="*/ 29 h 33"/>
                <a:gd name="T2" fmla="*/ 188 w 196"/>
                <a:gd name="T3" fmla="*/ 33 h 33"/>
                <a:gd name="T4" fmla="*/ 38 w 196"/>
                <a:gd name="T5" fmla="*/ 12 h 33"/>
                <a:gd name="T6" fmla="*/ 0 w 196"/>
                <a:gd name="T7" fmla="*/ 10 h 33"/>
                <a:gd name="T8" fmla="*/ 147 w 196"/>
                <a:gd name="T9" fmla="*/ 12 h 33"/>
                <a:gd name="T10" fmla="*/ 196 w 196"/>
                <a:gd name="T1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">
                  <a:moveTo>
                    <a:pt x="196" y="29"/>
                  </a:moveTo>
                  <a:cubicBezTo>
                    <a:pt x="193" y="29"/>
                    <a:pt x="189" y="30"/>
                    <a:pt x="188" y="33"/>
                  </a:cubicBezTo>
                  <a:cubicBezTo>
                    <a:pt x="140" y="14"/>
                    <a:pt x="90" y="7"/>
                    <a:pt x="38" y="12"/>
                  </a:cubicBezTo>
                  <a:cubicBezTo>
                    <a:pt x="26" y="13"/>
                    <a:pt x="12" y="16"/>
                    <a:pt x="0" y="10"/>
                  </a:cubicBezTo>
                  <a:cubicBezTo>
                    <a:pt x="49" y="5"/>
                    <a:pt x="98" y="0"/>
                    <a:pt x="147" y="12"/>
                  </a:cubicBezTo>
                  <a:cubicBezTo>
                    <a:pt x="164" y="16"/>
                    <a:pt x="181" y="21"/>
                    <a:pt x="196" y="29"/>
                  </a:cubicBezTo>
                  <a:close/>
                </a:path>
              </a:pathLst>
            </a:custGeom>
            <a:solidFill>
              <a:srgbClr val="966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2E0DFA4C-B65B-43C2-8B45-162D31F8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6067425"/>
              <a:ext cx="214313" cy="255588"/>
            </a:xfrm>
            <a:custGeom>
              <a:avLst/>
              <a:gdLst>
                <a:gd name="T0" fmla="*/ 0 w 57"/>
                <a:gd name="T1" fmla="*/ 48 h 68"/>
                <a:gd name="T2" fmla="*/ 5 w 57"/>
                <a:gd name="T3" fmla="*/ 47 h 68"/>
                <a:gd name="T4" fmla="*/ 13 w 57"/>
                <a:gd name="T5" fmla="*/ 45 h 68"/>
                <a:gd name="T6" fmla="*/ 21 w 57"/>
                <a:gd name="T7" fmla="*/ 33 h 68"/>
                <a:gd name="T8" fmla="*/ 16 w 57"/>
                <a:gd name="T9" fmla="*/ 0 h 68"/>
                <a:gd name="T10" fmla="*/ 48 w 57"/>
                <a:gd name="T11" fmla="*/ 60 h 68"/>
                <a:gd name="T12" fmla="*/ 36 w 57"/>
                <a:gd name="T13" fmla="*/ 68 h 68"/>
                <a:gd name="T14" fmla="*/ 0 w 57"/>
                <a:gd name="T1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8">
                  <a:moveTo>
                    <a:pt x="0" y="48"/>
                  </a:moveTo>
                  <a:cubicBezTo>
                    <a:pt x="2" y="48"/>
                    <a:pt x="4" y="47"/>
                    <a:pt x="5" y="47"/>
                  </a:cubicBezTo>
                  <a:cubicBezTo>
                    <a:pt x="8" y="45"/>
                    <a:pt x="10" y="44"/>
                    <a:pt x="13" y="45"/>
                  </a:cubicBezTo>
                  <a:cubicBezTo>
                    <a:pt x="26" y="48"/>
                    <a:pt x="24" y="40"/>
                    <a:pt x="21" y="33"/>
                  </a:cubicBezTo>
                  <a:cubicBezTo>
                    <a:pt x="18" y="22"/>
                    <a:pt x="10" y="12"/>
                    <a:pt x="16" y="0"/>
                  </a:cubicBezTo>
                  <a:cubicBezTo>
                    <a:pt x="39" y="6"/>
                    <a:pt x="57" y="40"/>
                    <a:pt x="48" y="60"/>
                  </a:cubicBezTo>
                  <a:cubicBezTo>
                    <a:pt x="45" y="65"/>
                    <a:pt x="39" y="64"/>
                    <a:pt x="36" y="68"/>
                  </a:cubicBezTo>
                  <a:cubicBezTo>
                    <a:pt x="21" y="67"/>
                    <a:pt x="11" y="57"/>
                    <a:pt x="0" y="48"/>
                  </a:cubicBezTo>
                  <a:close/>
                </a:path>
              </a:pathLst>
            </a:custGeom>
            <a:solidFill>
              <a:srgbClr val="94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C533D55-FA3B-40E2-AF85-64EE26CD8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1" y="2511425"/>
              <a:ext cx="371475" cy="146050"/>
            </a:xfrm>
            <a:custGeom>
              <a:avLst/>
              <a:gdLst>
                <a:gd name="T0" fmla="*/ 42 w 99"/>
                <a:gd name="T1" fmla="*/ 38 h 39"/>
                <a:gd name="T2" fmla="*/ 29 w 99"/>
                <a:gd name="T3" fmla="*/ 34 h 39"/>
                <a:gd name="T4" fmla="*/ 24 w 99"/>
                <a:gd name="T5" fmla="*/ 22 h 39"/>
                <a:gd name="T6" fmla="*/ 0 w 99"/>
                <a:gd name="T7" fmla="*/ 6 h 39"/>
                <a:gd name="T8" fmla="*/ 6 w 99"/>
                <a:gd name="T9" fmla="*/ 5 h 39"/>
                <a:gd name="T10" fmla="*/ 46 w 99"/>
                <a:gd name="T11" fmla="*/ 9 h 39"/>
                <a:gd name="T12" fmla="*/ 71 w 99"/>
                <a:gd name="T13" fmla="*/ 12 h 39"/>
                <a:gd name="T14" fmla="*/ 99 w 99"/>
                <a:gd name="T15" fmla="*/ 22 h 39"/>
                <a:gd name="T16" fmla="*/ 89 w 99"/>
                <a:gd name="T17" fmla="*/ 30 h 39"/>
                <a:gd name="T18" fmla="*/ 42 w 99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9">
                  <a:moveTo>
                    <a:pt x="42" y="38"/>
                  </a:moveTo>
                  <a:cubicBezTo>
                    <a:pt x="37" y="38"/>
                    <a:pt x="32" y="39"/>
                    <a:pt x="29" y="34"/>
                  </a:cubicBezTo>
                  <a:cubicBezTo>
                    <a:pt x="33" y="28"/>
                    <a:pt x="33" y="24"/>
                    <a:pt x="24" y="22"/>
                  </a:cubicBezTo>
                  <a:cubicBezTo>
                    <a:pt x="15" y="19"/>
                    <a:pt x="6" y="15"/>
                    <a:pt x="0" y="6"/>
                  </a:cubicBezTo>
                  <a:cubicBezTo>
                    <a:pt x="2" y="6"/>
                    <a:pt x="4" y="6"/>
                    <a:pt x="6" y="5"/>
                  </a:cubicBezTo>
                  <a:cubicBezTo>
                    <a:pt x="20" y="0"/>
                    <a:pt x="32" y="10"/>
                    <a:pt x="46" y="9"/>
                  </a:cubicBezTo>
                  <a:cubicBezTo>
                    <a:pt x="55" y="9"/>
                    <a:pt x="63" y="11"/>
                    <a:pt x="71" y="12"/>
                  </a:cubicBezTo>
                  <a:cubicBezTo>
                    <a:pt x="81" y="14"/>
                    <a:pt x="91" y="14"/>
                    <a:pt x="99" y="22"/>
                  </a:cubicBezTo>
                  <a:cubicBezTo>
                    <a:pt x="99" y="28"/>
                    <a:pt x="94" y="30"/>
                    <a:pt x="89" y="30"/>
                  </a:cubicBezTo>
                  <a:cubicBezTo>
                    <a:pt x="73" y="30"/>
                    <a:pt x="57" y="35"/>
                    <a:pt x="42" y="38"/>
                  </a:cubicBezTo>
                  <a:close/>
                </a:path>
              </a:pathLst>
            </a:custGeom>
            <a:solidFill>
              <a:srgbClr val="2D1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5F22AF97-DAD6-45DE-808B-7CBE1CF7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688" y="5311775"/>
              <a:ext cx="342900" cy="180975"/>
            </a:xfrm>
            <a:custGeom>
              <a:avLst/>
              <a:gdLst>
                <a:gd name="T0" fmla="*/ 35 w 91"/>
                <a:gd name="T1" fmla="*/ 4 h 48"/>
                <a:gd name="T2" fmla="*/ 48 w 91"/>
                <a:gd name="T3" fmla="*/ 13 h 48"/>
                <a:gd name="T4" fmla="*/ 89 w 91"/>
                <a:gd name="T5" fmla="*/ 39 h 48"/>
                <a:gd name="T6" fmla="*/ 83 w 91"/>
                <a:gd name="T7" fmla="*/ 48 h 48"/>
                <a:gd name="T8" fmla="*/ 32 w 91"/>
                <a:gd name="T9" fmla="*/ 28 h 48"/>
                <a:gd name="T10" fmla="*/ 24 w 91"/>
                <a:gd name="T11" fmla="*/ 24 h 48"/>
                <a:gd name="T12" fmla="*/ 2 w 91"/>
                <a:gd name="T13" fmla="*/ 10 h 48"/>
                <a:gd name="T14" fmla="*/ 27 w 91"/>
                <a:gd name="T15" fmla="*/ 3 h 48"/>
                <a:gd name="T16" fmla="*/ 35 w 91"/>
                <a:gd name="T1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8">
                  <a:moveTo>
                    <a:pt x="35" y="4"/>
                  </a:moveTo>
                  <a:cubicBezTo>
                    <a:pt x="41" y="3"/>
                    <a:pt x="44" y="10"/>
                    <a:pt x="48" y="13"/>
                  </a:cubicBezTo>
                  <a:cubicBezTo>
                    <a:pt x="62" y="21"/>
                    <a:pt x="75" y="30"/>
                    <a:pt x="89" y="39"/>
                  </a:cubicBezTo>
                  <a:cubicBezTo>
                    <a:pt x="91" y="45"/>
                    <a:pt x="87" y="46"/>
                    <a:pt x="83" y="48"/>
                  </a:cubicBezTo>
                  <a:cubicBezTo>
                    <a:pt x="63" y="47"/>
                    <a:pt x="49" y="34"/>
                    <a:pt x="32" y="28"/>
                  </a:cubicBezTo>
                  <a:cubicBezTo>
                    <a:pt x="30" y="27"/>
                    <a:pt x="27" y="25"/>
                    <a:pt x="24" y="24"/>
                  </a:cubicBezTo>
                  <a:cubicBezTo>
                    <a:pt x="16" y="19"/>
                    <a:pt x="0" y="21"/>
                    <a:pt x="2" y="10"/>
                  </a:cubicBezTo>
                  <a:cubicBezTo>
                    <a:pt x="3" y="0"/>
                    <a:pt x="18" y="5"/>
                    <a:pt x="27" y="3"/>
                  </a:cubicBezTo>
                  <a:cubicBezTo>
                    <a:pt x="30" y="2"/>
                    <a:pt x="32" y="3"/>
                    <a:pt x="35" y="4"/>
                  </a:cubicBezTo>
                  <a:close/>
                </a:path>
              </a:pathLst>
            </a:custGeom>
            <a:solidFill>
              <a:srgbClr val="301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AE86DAF-7BBD-403F-9EA4-9BFA38F5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8326" y="5487988"/>
              <a:ext cx="136525" cy="338138"/>
            </a:xfrm>
            <a:custGeom>
              <a:avLst/>
              <a:gdLst>
                <a:gd name="T0" fmla="*/ 20 w 36"/>
                <a:gd name="T1" fmla="*/ 90 h 90"/>
                <a:gd name="T2" fmla="*/ 15 w 36"/>
                <a:gd name="T3" fmla="*/ 82 h 90"/>
                <a:gd name="T4" fmla="*/ 2 w 36"/>
                <a:gd name="T5" fmla="*/ 16 h 90"/>
                <a:gd name="T6" fmla="*/ 5 w 36"/>
                <a:gd name="T7" fmla="*/ 0 h 90"/>
                <a:gd name="T8" fmla="*/ 11 w 36"/>
                <a:gd name="T9" fmla="*/ 0 h 90"/>
                <a:gd name="T10" fmla="*/ 27 w 36"/>
                <a:gd name="T11" fmla="*/ 17 h 90"/>
                <a:gd name="T12" fmla="*/ 35 w 36"/>
                <a:gd name="T13" fmla="*/ 61 h 90"/>
                <a:gd name="T14" fmla="*/ 20 w 36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90">
                  <a:moveTo>
                    <a:pt x="20" y="90"/>
                  </a:moveTo>
                  <a:cubicBezTo>
                    <a:pt x="18" y="87"/>
                    <a:pt x="17" y="84"/>
                    <a:pt x="15" y="82"/>
                  </a:cubicBezTo>
                  <a:cubicBezTo>
                    <a:pt x="21" y="58"/>
                    <a:pt x="18" y="36"/>
                    <a:pt x="2" y="16"/>
                  </a:cubicBezTo>
                  <a:cubicBezTo>
                    <a:pt x="2" y="10"/>
                    <a:pt x="0" y="5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21" y="0"/>
                    <a:pt x="24" y="8"/>
                    <a:pt x="27" y="17"/>
                  </a:cubicBezTo>
                  <a:cubicBezTo>
                    <a:pt x="33" y="31"/>
                    <a:pt x="32" y="47"/>
                    <a:pt x="35" y="61"/>
                  </a:cubicBezTo>
                  <a:cubicBezTo>
                    <a:pt x="36" y="74"/>
                    <a:pt x="31" y="84"/>
                    <a:pt x="20" y="90"/>
                  </a:cubicBezTo>
                  <a:close/>
                </a:path>
              </a:pathLst>
            </a:custGeom>
            <a:solidFill>
              <a:srgbClr val="8D6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9C44E81-5F5D-4BF9-8036-A0344D54A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6" y="4375150"/>
              <a:ext cx="206375" cy="184150"/>
            </a:xfrm>
            <a:custGeom>
              <a:avLst/>
              <a:gdLst>
                <a:gd name="T0" fmla="*/ 54 w 55"/>
                <a:gd name="T1" fmla="*/ 45 h 49"/>
                <a:gd name="T2" fmla="*/ 42 w 55"/>
                <a:gd name="T3" fmla="*/ 45 h 49"/>
                <a:gd name="T4" fmla="*/ 42 w 55"/>
                <a:gd name="T5" fmla="*/ 46 h 49"/>
                <a:gd name="T6" fmla="*/ 13 w 55"/>
                <a:gd name="T7" fmla="*/ 33 h 49"/>
                <a:gd name="T8" fmla="*/ 2 w 55"/>
                <a:gd name="T9" fmla="*/ 23 h 49"/>
                <a:gd name="T10" fmla="*/ 18 w 55"/>
                <a:gd name="T11" fmla="*/ 6 h 49"/>
                <a:gd name="T12" fmla="*/ 22 w 55"/>
                <a:gd name="T13" fmla="*/ 2 h 49"/>
                <a:gd name="T14" fmla="*/ 32 w 55"/>
                <a:gd name="T15" fmla="*/ 5 h 49"/>
                <a:gd name="T16" fmla="*/ 55 w 55"/>
                <a:gd name="T17" fmla="*/ 40 h 49"/>
                <a:gd name="T18" fmla="*/ 54 w 55"/>
                <a:gd name="T19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9">
                  <a:moveTo>
                    <a:pt x="54" y="45"/>
                  </a:moveTo>
                  <a:cubicBezTo>
                    <a:pt x="50" y="49"/>
                    <a:pt x="46" y="45"/>
                    <a:pt x="42" y="45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5" y="35"/>
                    <a:pt x="24" y="35"/>
                    <a:pt x="13" y="33"/>
                  </a:cubicBezTo>
                  <a:cubicBezTo>
                    <a:pt x="6" y="33"/>
                    <a:pt x="0" y="32"/>
                    <a:pt x="2" y="23"/>
                  </a:cubicBezTo>
                  <a:cubicBezTo>
                    <a:pt x="6" y="17"/>
                    <a:pt x="21" y="20"/>
                    <a:pt x="18" y="6"/>
                  </a:cubicBezTo>
                  <a:cubicBezTo>
                    <a:pt x="19" y="5"/>
                    <a:pt x="20" y="3"/>
                    <a:pt x="22" y="2"/>
                  </a:cubicBezTo>
                  <a:cubicBezTo>
                    <a:pt x="26" y="0"/>
                    <a:pt x="29" y="2"/>
                    <a:pt x="32" y="5"/>
                  </a:cubicBezTo>
                  <a:cubicBezTo>
                    <a:pt x="37" y="18"/>
                    <a:pt x="47" y="28"/>
                    <a:pt x="55" y="40"/>
                  </a:cubicBezTo>
                  <a:cubicBezTo>
                    <a:pt x="55" y="41"/>
                    <a:pt x="55" y="43"/>
                    <a:pt x="54" y="45"/>
                  </a:cubicBezTo>
                  <a:close/>
                </a:path>
              </a:pathLst>
            </a:custGeom>
            <a:solidFill>
              <a:srgbClr val="40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5A31FC95-D55D-45B0-9B98-35A2F93E2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1" y="6180138"/>
              <a:ext cx="392113" cy="146050"/>
            </a:xfrm>
            <a:custGeom>
              <a:avLst/>
              <a:gdLst>
                <a:gd name="T0" fmla="*/ 0 w 104"/>
                <a:gd name="T1" fmla="*/ 38 h 39"/>
                <a:gd name="T2" fmla="*/ 8 w 104"/>
                <a:gd name="T3" fmla="*/ 29 h 39"/>
                <a:gd name="T4" fmla="*/ 34 w 104"/>
                <a:gd name="T5" fmla="*/ 12 h 39"/>
                <a:gd name="T6" fmla="*/ 100 w 104"/>
                <a:gd name="T7" fmla="*/ 9 h 39"/>
                <a:gd name="T8" fmla="*/ 104 w 104"/>
                <a:gd name="T9" fmla="*/ 14 h 39"/>
                <a:gd name="T10" fmla="*/ 6 w 104"/>
                <a:gd name="T11" fmla="*/ 38 h 39"/>
                <a:gd name="T12" fmla="*/ 0 w 104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9">
                  <a:moveTo>
                    <a:pt x="0" y="38"/>
                  </a:moveTo>
                  <a:cubicBezTo>
                    <a:pt x="3" y="35"/>
                    <a:pt x="5" y="32"/>
                    <a:pt x="8" y="29"/>
                  </a:cubicBezTo>
                  <a:cubicBezTo>
                    <a:pt x="16" y="23"/>
                    <a:pt x="25" y="17"/>
                    <a:pt x="34" y="12"/>
                  </a:cubicBezTo>
                  <a:cubicBezTo>
                    <a:pt x="55" y="2"/>
                    <a:pt x="77" y="0"/>
                    <a:pt x="100" y="9"/>
                  </a:cubicBezTo>
                  <a:cubicBezTo>
                    <a:pt x="101" y="11"/>
                    <a:pt x="103" y="12"/>
                    <a:pt x="104" y="14"/>
                  </a:cubicBezTo>
                  <a:cubicBezTo>
                    <a:pt x="69" y="12"/>
                    <a:pt x="36" y="19"/>
                    <a:pt x="6" y="38"/>
                  </a:cubicBezTo>
                  <a:cubicBezTo>
                    <a:pt x="5" y="39"/>
                    <a:pt x="2" y="38"/>
                    <a:pt x="0" y="38"/>
                  </a:cubicBezTo>
                  <a:close/>
                </a:path>
              </a:pathLst>
            </a:custGeom>
            <a:solidFill>
              <a:srgbClr val="4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954C3B1A-6B42-4BAD-8D2E-27AC170D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138" y="5457825"/>
              <a:ext cx="115888" cy="260350"/>
            </a:xfrm>
            <a:custGeom>
              <a:avLst/>
              <a:gdLst>
                <a:gd name="T0" fmla="*/ 29 w 31"/>
                <a:gd name="T1" fmla="*/ 69 h 69"/>
                <a:gd name="T2" fmla="*/ 19 w 31"/>
                <a:gd name="T3" fmla="*/ 28 h 69"/>
                <a:gd name="T4" fmla="*/ 2 w 31"/>
                <a:gd name="T5" fmla="*/ 9 h 69"/>
                <a:gd name="T6" fmla="*/ 0 w 31"/>
                <a:gd name="T7" fmla="*/ 7 h 69"/>
                <a:gd name="T8" fmla="*/ 1 w 31"/>
                <a:gd name="T9" fmla="*/ 6 h 69"/>
                <a:gd name="T10" fmla="*/ 10 w 31"/>
                <a:gd name="T11" fmla="*/ 0 h 69"/>
                <a:gd name="T12" fmla="*/ 29 w 31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9">
                  <a:moveTo>
                    <a:pt x="29" y="69"/>
                  </a:moveTo>
                  <a:cubicBezTo>
                    <a:pt x="25" y="56"/>
                    <a:pt x="22" y="42"/>
                    <a:pt x="19" y="28"/>
                  </a:cubicBezTo>
                  <a:cubicBezTo>
                    <a:pt x="16" y="19"/>
                    <a:pt x="13" y="10"/>
                    <a:pt x="2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5" y="5"/>
                    <a:pt x="8" y="4"/>
                    <a:pt x="10" y="0"/>
                  </a:cubicBezTo>
                  <a:cubicBezTo>
                    <a:pt x="30" y="20"/>
                    <a:pt x="31" y="44"/>
                    <a:pt x="29" y="69"/>
                  </a:cubicBezTo>
                  <a:close/>
                </a:path>
              </a:pathLst>
            </a:custGeom>
            <a:solidFill>
              <a:srgbClr val="714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208DAF9C-F125-489C-B438-7305634C1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2901950"/>
              <a:ext cx="90488" cy="142875"/>
            </a:xfrm>
            <a:custGeom>
              <a:avLst/>
              <a:gdLst>
                <a:gd name="T0" fmla="*/ 0 w 24"/>
                <a:gd name="T1" fmla="*/ 6 h 38"/>
                <a:gd name="T2" fmla="*/ 21 w 24"/>
                <a:gd name="T3" fmla="*/ 30 h 38"/>
                <a:gd name="T4" fmla="*/ 21 w 24"/>
                <a:gd name="T5" fmla="*/ 37 h 38"/>
                <a:gd name="T6" fmla="*/ 19 w 24"/>
                <a:gd name="T7" fmla="*/ 38 h 38"/>
                <a:gd name="T8" fmla="*/ 0 w 24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8">
                  <a:moveTo>
                    <a:pt x="0" y="6"/>
                  </a:moveTo>
                  <a:cubicBezTo>
                    <a:pt x="24" y="0"/>
                    <a:pt x="14" y="22"/>
                    <a:pt x="21" y="30"/>
                  </a:cubicBezTo>
                  <a:cubicBezTo>
                    <a:pt x="22" y="32"/>
                    <a:pt x="22" y="35"/>
                    <a:pt x="21" y="37"/>
                  </a:cubicBezTo>
                  <a:cubicBezTo>
                    <a:pt x="21" y="37"/>
                    <a:pt x="20" y="38"/>
                    <a:pt x="19" y="38"/>
                  </a:cubicBezTo>
                  <a:cubicBezTo>
                    <a:pt x="8" y="30"/>
                    <a:pt x="4" y="18"/>
                    <a:pt x="0" y="6"/>
                  </a:cubicBezTo>
                  <a:close/>
                </a:path>
              </a:pathLst>
            </a:custGeom>
            <a:solidFill>
              <a:srgbClr val="A1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DD3EF8E2-E486-4FEC-B98F-8B8322F0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1" y="4654550"/>
              <a:ext cx="44450" cy="300038"/>
            </a:xfrm>
            <a:custGeom>
              <a:avLst/>
              <a:gdLst>
                <a:gd name="T0" fmla="*/ 4 w 12"/>
                <a:gd name="T1" fmla="*/ 0 h 80"/>
                <a:gd name="T2" fmla="*/ 8 w 12"/>
                <a:gd name="T3" fmla="*/ 37 h 80"/>
                <a:gd name="T4" fmla="*/ 12 w 12"/>
                <a:gd name="T5" fmla="*/ 59 h 80"/>
                <a:gd name="T6" fmla="*/ 0 w 12"/>
                <a:gd name="T7" fmla="*/ 80 h 80"/>
                <a:gd name="T8" fmla="*/ 4 w 12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0">
                  <a:moveTo>
                    <a:pt x="4" y="0"/>
                  </a:moveTo>
                  <a:cubicBezTo>
                    <a:pt x="12" y="12"/>
                    <a:pt x="6" y="24"/>
                    <a:pt x="8" y="37"/>
                  </a:cubicBezTo>
                  <a:cubicBezTo>
                    <a:pt x="9" y="44"/>
                    <a:pt x="5" y="53"/>
                    <a:pt x="12" y="59"/>
                  </a:cubicBezTo>
                  <a:cubicBezTo>
                    <a:pt x="4" y="64"/>
                    <a:pt x="6" y="74"/>
                    <a:pt x="0" y="80"/>
                  </a:cubicBezTo>
                  <a:cubicBezTo>
                    <a:pt x="2" y="53"/>
                    <a:pt x="3" y="27"/>
                    <a:pt x="4" y="0"/>
                  </a:cubicBezTo>
                  <a:close/>
                </a:path>
              </a:pathLst>
            </a:custGeom>
            <a:solidFill>
              <a:srgbClr val="A38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CA46526-8872-4FE1-A290-FC058732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926" y="3006725"/>
              <a:ext cx="98425" cy="123825"/>
            </a:xfrm>
            <a:custGeom>
              <a:avLst/>
              <a:gdLst>
                <a:gd name="T0" fmla="*/ 21 w 26"/>
                <a:gd name="T1" fmla="*/ 11 h 33"/>
                <a:gd name="T2" fmla="*/ 1 w 26"/>
                <a:gd name="T3" fmla="*/ 33 h 33"/>
                <a:gd name="T4" fmla="*/ 0 w 26"/>
                <a:gd name="T5" fmla="*/ 10 h 33"/>
                <a:gd name="T6" fmla="*/ 3 w 26"/>
                <a:gd name="T7" fmla="*/ 10 h 33"/>
                <a:gd name="T8" fmla="*/ 25 w 26"/>
                <a:gd name="T9" fmla="*/ 5 h 33"/>
                <a:gd name="T10" fmla="*/ 21 w 26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3">
                  <a:moveTo>
                    <a:pt x="21" y="11"/>
                  </a:moveTo>
                  <a:cubicBezTo>
                    <a:pt x="12" y="16"/>
                    <a:pt x="14" y="32"/>
                    <a:pt x="1" y="33"/>
                  </a:cubicBezTo>
                  <a:cubicBezTo>
                    <a:pt x="2" y="26"/>
                    <a:pt x="7" y="18"/>
                    <a:pt x="0" y="10"/>
                  </a:cubicBezTo>
                  <a:cubicBezTo>
                    <a:pt x="1" y="11"/>
                    <a:pt x="2" y="11"/>
                    <a:pt x="3" y="10"/>
                  </a:cubicBezTo>
                  <a:cubicBezTo>
                    <a:pt x="9" y="4"/>
                    <a:pt x="16" y="0"/>
                    <a:pt x="25" y="5"/>
                  </a:cubicBezTo>
                  <a:cubicBezTo>
                    <a:pt x="26" y="9"/>
                    <a:pt x="25" y="11"/>
                    <a:pt x="21" y="11"/>
                  </a:cubicBezTo>
                  <a:close/>
                </a:path>
              </a:pathLst>
            </a:custGeom>
            <a:solidFill>
              <a:srgbClr val="62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1CA3C22-4F53-4469-B794-7113101D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238" y="3236913"/>
              <a:ext cx="233363" cy="931863"/>
            </a:xfrm>
            <a:custGeom>
              <a:avLst/>
              <a:gdLst>
                <a:gd name="T0" fmla="*/ 59 w 62"/>
                <a:gd name="T1" fmla="*/ 154 h 248"/>
                <a:gd name="T2" fmla="*/ 30 w 62"/>
                <a:gd name="T3" fmla="*/ 241 h 248"/>
                <a:gd name="T4" fmla="*/ 8 w 62"/>
                <a:gd name="T5" fmla="*/ 244 h 248"/>
                <a:gd name="T6" fmla="*/ 0 w 62"/>
                <a:gd name="T7" fmla="*/ 240 h 248"/>
                <a:gd name="T8" fmla="*/ 21 w 62"/>
                <a:gd name="T9" fmla="*/ 184 h 248"/>
                <a:gd name="T10" fmla="*/ 33 w 62"/>
                <a:gd name="T11" fmla="*/ 112 h 248"/>
                <a:gd name="T12" fmla="*/ 34 w 62"/>
                <a:gd name="T13" fmla="*/ 19 h 248"/>
                <a:gd name="T14" fmla="*/ 41 w 62"/>
                <a:gd name="T15" fmla="*/ 2 h 248"/>
                <a:gd name="T16" fmla="*/ 60 w 62"/>
                <a:gd name="T17" fmla="*/ 13 h 248"/>
                <a:gd name="T18" fmla="*/ 59 w 62"/>
                <a:gd name="T19" fmla="*/ 1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48">
                  <a:moveTo>
                    <a:pt x="59" y="154"/>
                  </a:moveTo>
                  <a:cubicBezTo>
                    <a:pt x="55" y="185"/>
                    <a:pt x="43" y="213"/>
                    <a:pt x="30" y="241"/>
                  </a:cubicBezTo>
                  <a:cubicBezTo>
                    <a:pt x="22" y="241"/>
                    <a:pt x="15" y="239"/>
                    <a:pt x="8" y="244"/>
                  </a:cubicBezTo>
                  <a:cubicBezTo>
                    <a:pt x="3" y="248"/>
                    <a:pt x="1" y="245"/>
                    <a:pt x="0" y="240"/>
                  </a:cubicBezTo>
                  <a:cubicBezTo>
                    <a:pt x="1" y="219"/>
                    <a:pt x="14" y="203"/>
                    <a:pt x="21" y="184"/>
                  </a:cubicBezTo>
                  <a:cubicBezTo>
                    <a:pt x="29" y="161"/>
                    <a:pt x="33" y="137"/>
                    <a:pt x="33" y="112"/>
                  </a:cubicBezTo>
                  <a:cubicBezTo>
                    <a:pt x="33" y="81"/>
                    <a:pt x="41" y="50"/>
                    <a:pt x="34" y="19"/>
                  </a:cubicBezTo>
                  <a:cubicBezTo>
                    <a:pt x="32" y="13"/>
                    <a:pt x="34" y="6"/>
                    <a:pt x="41" y="2"/>
                  </a:cubicBezTo>
                  <a:cubicBezTo>
                    <a:pt x="51" y="0"/>
                    <a:pt x="60" y="0"/>
                    <a:pt x="60" y="13"/>
                  </a:cubicBezTo>
                  <a:cubicBezTo>
                    <a:pt x="60" y="60"/>
                    <a:pt x="62" y="107"/>
                    <a:pt x="59" y="154"/>
                  </a:cubicBezTo>
                  <a:close/>
                </a:path>
              </a:pathLst>
            </a:custGeom>
            <a:solidFill>
              <a:srgbClr val="E1B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8F7C225-049B-4695-8EC6-97F2C693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1" y="2244725"/>
              <a:ext cx="346075" cy="742950"/>
            </a:xfrm>
            <a:custGeom>
              <a:avLst/>
              <a:gdLst>
                <a:gd name="T0" fmla="*/ 86 w 92"/>
                <a:gd name="T1" fmla="*/ 62 h 198"/>
                <a:gd name="T2" fmla="*/ 72 w 92"/>
                <a:gd name="T3" fmla="*/ 113 h 198"/>
                <a:gd name="T4" fmla="*/ 41 w 92"/>
                <a:gd name="T5" fmla="*/ 157 h 198"/>
                <a:gd name="T6" fmla="*/ 30 w 92"/>
                <a:gd name="T7" fmla="*/ 171 h 198"/>
                <a:gd name="T8" fmla="*/ 19 w 92"/>
                <a:gd name="T9" fmla="*/ 198 h 198"/>
                <a:gd name="T10" fmla="*/ 4 w 92"/>
                <a:gd name="T11" fmla="*/ 172 h 198"/>
                <a:gd name="T12" fmla="*/ 38 w 92"/>
                <a:gd name="T13" fmla="*/ 124 h 198"/>
                <a:gd name="T14" fmla="*/ 68 w 92"/>
                <a:gd name="T15" fmla="*/ 66 h 198"/>
                <a:gd name="T16" fmla="*/ 72 w 92"/>
                <a:gd name="T17" fmla="*/ 15 h 198"/>
                <a:gd name="T18" fmla="*/ 77 w 92"/>
                <a:gd name="T19" fmla="*/ 0 h 198"/>
                <a:gd name="T20" fmla="*/ 89 w 92"/>
                <a:gd name="T21" fmla="*/ 30 h 198"/>
                <a:gd name="T22" fmla="*/ 89 w 92"/>
                <a:gd name="T23" fmla="*/ 33 h 198"/>
                <a:gd name="T24" fmla="*/ 86 w 92"/>
                <a:gd name="T25" fmla="*/ 6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98">
                  <a:moveTo>
                    <a:pt x="86" y="62"/>
                  </a:moveTo>
                  <a:cubicBezTo>
                    <a:pt x="86" y="80"/>
                    <a:pt x="76" y="96"/>
                    <a:pt x="72" y="113"/>
                  </a:cubicBezTo>
                  <a:cubicBezTo>
                    <a:pt x="63" y="129"/>
                    <a:pt x="56" y="145"/>
                    <a:pt x="41" y="157"/>
                  </a:cubicBezTo>
                  <a:cubicBezTo>
                    <a:pt x="40" y="164"/>
                    <a:pt x="32" y="165"/>
                    <a:pt x="30" y="171"/>
                  </a:cubicBezTo>
                  <a:cubicBezTo>
                    <a:pt x="26" y="180"/>
                    <a:pt x="28" y="191"/>
                    <a:pt x="19" y="198"/>
                  </a:cubicBezTo>
                  <a:cubicBezTo>
                    <a:pt x="3" y="196"/>
                    <a:pt x="0" y="187"/>
                    <a:pt x="4" y="172"/>
                  </a:cubicBezTo>
                  <a:cubicBezTo>
                    <a:pt x="9" y="152"/>
                    <a:pt x="18" y="135"/>
                    <a:pt x="38" y="124"/>
                  </a:cubicBezTo>
                  <a:cubicBezTo>
                    <a:pt x="58" y="111"/>
                    <a:pt x="64" y="89"/>
                    <a:pt x="68" y="66"/>
                  </a:cubicBezTo>
                  <a:cubicBezTo>
                    <a:pt x="70" y="49"/>
                    <a:pt x="73" y="32"/>
                    <a:pt x="72" y="15"/>
                  </a:cubicBezTo>
                  <a:cubicBezTo>
                    <a:pt x="72" y="10"/>
                    <a:pt x="73" y="4"/>
                    <a:pt x="77" y="0"/>
                  </a:cubicBezTo>
                  <a:cubicBezTo>
                    <a:pt x="89" y="7"/>
                    <a:pt x="92" y="17"/>
                    <a:pt x="89" y="30"/>
                  </a:cubicBezTo>
                  <a:cubicBezTo>
                    <a:pt x="90" y="31"/>
                    <a:pt x="90" y="32"/>
                    <a:pt x="89" y="33"/>
                  </a:cubicBezTo>
                  <a:cubicBezTo>
                    <a:pt x="80" y="42"/>
                    <a:pt x="91" y="53"/>
                    <a:pt x="86" y="62"/>
                  </a:cubicBezTo>
                  <a:close/>
                </a:path>
              </a:pathLst>
            </a:custGeom>
            <a:solidFill>
              <a:srgbClr val="DEB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0A31B508-D137-4F6E-AB8E-7A1588747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1" y="2863850"/>
              <a:ext cx="304800" cy="950913"/>
            </a:xfrm>
            <a:custGeom>
              <a:avLst/>
              <a:gdLst>
                <a:gd name="T0" fmla="*/ 6 w 81"/>
                <a:gd name="T1" fmla="*/ 32 h 253"/>
                <a:gd name="T2" fmla="*/ 6 w 81"/>
                <a:gd name="T3" fmla="*/ 4 h 253"/>
                <a:gd name="T4" fmla="*/ 29 w 81"/>
                <a:gd name="T5" fmla="*/ 9 h 253"/>
                <a:gd name="T6" fmla="*/ 58 w 81"/>
                <a:gd name="T7" fmla="*/ 42 h 253"/>
                <a:gd name="T8" fmla="*/ 78 w 81"/>
                <a:gd name="T9" fmla="*/ 120 h 253"/>
                <a:gd name="T10" fmla="*/ 78 w 81"/>
                <a:gd name="T11" fmla="*/ 230 h 253"/>
                <a:gd name="T12" fmla="*/ 75 w 81"/>
                <a:gd name="T13" fmla="*/ 253 h 253"/>
                <a:gd name="T14" fmla="*/ 74 w 81"/>
                <a:gd name="T15" fmla="*/ 124 h 253"/>
                <a:gd name="T16" fmla="*/ 55 w 81"/>
                <a:gd name="T17" fmla="*/ 104 h 253"/>
                <a:gd name="T18" fmla="*/ 45 w 81"/>
                <a:gd name="T19" fmla="*/ 88 h 253"/>
                <a:gd name="T20" fmla="*/ 53 w 81"/>
                <a:gd name="T21" fmla="*/ 63 h 253"/>
                <a:gd name="T22" fmla="*/ 27 w 81"/>
                <a:gd name="T23" fmla="*/ 33 h 253"/>
                <a:gd name="T24" fmla="*/ 11 w 81"/>
                <a:gd name="T25" fmla="*/ 36 h 253"/>
                <a:gd name="T26" fmla="*/ 6 w 81"/>
                <a:gd name="T27" fmla="*/ 3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253">
                  <a:moveTo>
                    <a:pt x="6" y="32"/>
                  </a:moveTo>
                  <a:cubicBezTo>
                    <a:pt x="0" y="23"/>
                    <a:pt x="11" y="13"/>
                    <a:pt x="6" y="4"/>
                  </a:cubicBezTo>
                  <a:cubicBezTo>
                    <a:pt x="15" y="0"/>
                    <a:pt x="23" y="0"/>
                    <a:pt x="29" y="9"/>
                  </a:cubicBezTo>
                  <a:cubicBezTo>
                    <a:pt x="38" y="20"/>
                    <a:pt x="50" y="29"/>
                    <a:pt x="58" y="42"/>
                  </a:cubicBezTo>
                  <a:cubicBezTo>
                    <a:pt x="72" y="66"/>
                    <a:pt x="81" y="91"/>
                    <a:pt x="78" y="120"/>
                  </a:cubicBezTo>
                  <a:cubicBezTo>
                    <a:pt x="76" y="157"/>
                    <a:pt x="78" y="193"/>
                    <a:pt x="78" y="230"/>
                  </a:cubicBezTo>
                  <a:cubicBezTo>
                    <a:pt x="78" y="237"/>
                    <a:pt x="80" y="246"/>
                    <a:pt x="75" y="253"/>
                  </a:cubicBezTo>
                  <a:cubicBezTo>
                    <a:pt x="75" y="210"/>
                    <a:pt x="74" y="167"/>
                    <a:pt x="74" y="124"/>
                  </a:cubicBezTo>
                  <a:cubicBezTo>
                    <a:pt x="75" y="108"/>
                    <a:pt x="70" y="102"/>
                    <a:pt x="55" y="104"/>
                  </a:cubicBezTo>
                  <a:cubicBezTo>
                    <a:pt x="46" y="101"/>
                    <a:pt x="43" y="97"/>
                    <a:pt x="45" y="88"/>
                  </a:cubicBezTo>
                  <a:cubicBezTo>
                    <a:pt x="64" y="83"/>
                    <a:pt x="66" y="78"/>
                    <a:pt x="53" y="63"/>
                  </a:cubicBezTo>
                  <a:cubicBezTo>
                    <a:pt x="45" y="52"/>
                    <a:pt x="36" y="43"/>
                    <a:pt x="27" y="33"/>
                  </a:cubicBezTo>
                  <a:cubicBezTo>
                    <a:pt x="19" y="25"/>
                    <a:pt x="15" y="28"/>
                    <a:pt x="11" y="36"/>
                  </a:cubicBezTo>
                  <a:cubicBezTo>
                    <a:pt x="7" y="37"/>
                    <a:pt x="6" y="36"/>
                    <a:pt x="6" y="32"/>
                  </a:cubicBezTo>
                  <a:close/>
                </a:path>
              </a:pathLst>
            </a:custGeom>
            <a:solidFill>
              <a:srgbClr val="C89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6A20A33D-B196-4AD1-B780-EB5F6795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688" y="4078288"/>
              <a:ext cx="196850" cy="338138"/>
            </a:xfrm>
            <a:custGeom>
              <a:avLst/>
              <a:gdLst>
                <a:gd name="T0" fmla="*/ 24 w 52"/>
                <a:gd name="T1" fmla="*/ 20 h 90"/>
                <a:gd name="T2" fmla="*/ 52 w 52"/>
                <a:gd name="T3" fmla="*/ 17 h 90"/>
                <a:gd name="T4" fmla="*/ 52 w 52"/>
                <a:gd name="T5" fmla="*/ 21 h 90"/>
                <a:gd name="T6" fmla="*/ 27 w 52"/>
                <a:gd name="T7" fmla="*/ 65 h 90"/>
                <a:gd name="T8" fmla="*/ 18 w 52"/>
                <a:gd name="T9" fmla="*/ 90 h 90"/>
                <a:gd name="T10" fmla="*/ 24 w 52"/>
                <a:gd name="T11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0">
                  <a:moveTo>
                    <a:pt x="24" y="20"/>
                  </a:moveTo>
                  <a:cubicBezTo>
                    <a:pt x="33" y="14"/>
                    <a:pt x="40" y="0"/>
                    <a:pt x="52" y="17"/>
                  </a:cubicBezTo>
                  <a:cubicBezTo>
                    <a:pt x="52" y="18"/>
                    <a:pt x="52" y="19"/>
                    <a:pt x="52" y="21"/>
                  </a:cubicBezTo>
                  <a:cubicBezTo>
                    <a:pt x="48" y="38"/>
                    <a:pt x="38" y="52"/>
                    <a:pt x="27" y="65"/>
                  </a:cubicBezTo>
                  <a:cubicBezTo>
                    <a:pt x="23" y="73"/>
                    <a:pt x="29" y="84"/>
                    <a:pt x="18" y="90"/>
                  </a:cubicBezTo>
                  <a:cubicBezTo>
                    <a:pt x="0" y="69"/>
                    <a:pt x="3" y="34"/>
                    <a:pt x="24" y="20"/>
                  </a:cubicBezTo>
                  <a:close/>
                </a:path>
              </a:pathLst>
            </a:custGeom>
            <a:solidFill>
              <a:srgbClr val="D5A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13089140-C41B-4C0F-815E-81C230D4F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938" y="4157663"/>
              <a:ext cx="142875" cy="165100"/>
            </a:xfrm>
            <a:custGeom>
              <a:avLst/>
              <a:gdLst>
                <a:gd name="T0" fmla="*/ 0 w 38"/>
                <a:gd name="T1" fmla="*/ 40 h 44"/>
                <a:gd name="T2" fmla="*/ 27 w 38"/>
                <a:gd name="T3" fmla="*/ 0 h 44"/>
                <a:gd name="T4" fmla="*/ 38 w 38"/>
                <a:gd name="T5" fmla="*/ 20 h 44"/>
                <a:gd name="T6" fmla="*/ 19 w 38"/>
                <a:gd name="T7" fmla="*/ 31 h 44"/>
                <a:gd name="T8" fmla="*/ 0 w 38"/>
                <a:gd name="T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4">
                  <a:moveTo>
                    <a:pt x="0" y="40"/>
                  </a:moveTo>
                  <a:cubicBezTo>
                    <a:pt x="9" y="26"/>
                    <a:pt x="18" y="13"/>
                    <a:pt x="27" y="0"/>
                  </a:cubicBezTo>
                  <a:cubicBezTo>
                    <a:pt x="31" y="7"/>
                    <a:pt x="35" y="13"/>
                    <a:pt x="38" y="20"/>
                  </a:cubicBezTo>
                  <a:cubicBezTo>
                    <a:pt x="36" y="31"/>
                    <a:pt x="24" y="25"/>
                    <a:pt x="19" y="31"/>
                  </a:cubicBezTo>
                  <a:cubicBezTo>
                    <a:pt x="15" y="40"/>
                    <a:pt x="10" y="44"/>
                    <a:pt x="0" y="40"/>
                  </a:cubicBezTo>
                  <a:close/>
                </a:path>
              </a:pathLst>
            </a:custGeom>
            <a:solidFill>
              <a:srgbClr val="2C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B17C25D-FD92-46E4-BC14-AE629CC8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9726" y="2833688"/>
              <a:ext cx="150813" cy="76200"/>
            </a:xfrm>
            <a:custGeom>
              <a:avLst/>
              <a:gdLst>
                <a:gd name="T0" fmla="*/ 23 w 40"/>
                <a:gd name="T1" fmla="*/ 17 h 20"/>
                <a:gd name="T2" fmla="*/ 0 w 40"/>
                <a:gd name="T3" fmla="*/ 12 h 20"/>
                <a:gd name="T4" fmla="*/ 20 w 40"/>
                <a:gd name="T5" fmla="*/ 0 h 20"/>
                <a:gd name="T6" fmla="*/ 26 w 40"/>
                <a:gd name="T7" fmla="*/ 1 h 20"/>
                <a:gd name="T8" fmla="*/ 39 w 40"/>
                <a:gd name="T9" fmla="*/ 10 h 20"/>
                <a:gd name="T10" fmla="*/ 23 w 40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0">
                  <a:moveTo>
                    <a:pt x="23" y="17"/>
                  </a:moveTo>
                  <a:cubicBezTo>
                    <a:pt x="15" y="15"/>
                    <a:pt x="8" y="14"/>
                    <a:pt x="0" y="12"/>
                  </a:cubicBezTo>
                  <a:cubicBezTo>
                    <a:pt x="5" y="5"/>
                    <a:pt x="14" y="5"/>
                    <a:pt x="20" y="0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30" y="4"/>
                    <a:pt x="40" y="2"/>
                    <a:pt x="39" y="10"/>
                  </a:cubicBezTo>
                  <a:cubicBezTo>
                    <a:pt x="38" y="20"/>
                    <a:pt x="28" y="14"/>
                    <a:pt x="23" y="17"/>
                  </a:cubicBezTo>
                  <a:close/>
                </a:path>
              </a:pathLst>
            </a:custGeom>
            <a:solidFill>
              <a:srgbClr val="311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C3D2E42F-4369-45C4-B9F0-B316A2E32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6" y="1758950"/>
              <a:ext cx="1606550" cy="1346200"/>
            </a:xfrm>
            <a:custGeom>
              <a:avLst/>
              <a:gdLst>
                <a:gd name="T0" fmla="*/ 368 w 427"/>
                <a:gd name="T1" fmla="*/ 326 h 358"/>
                <a:gd name="T2" fmla="*/ 373 w 427"/>
                <a:gd name="T3" fmla="*/ 329 h 358"/>
                <a:gd name="T4" fmla="*/ 393 w 427"/>
                <a:gd name="T5" fmla="*/ 358 h 358"/>
                <a:gd name="T6" fmla="*/ 344 w 427"/>
                <a:gd name="T7" fmla="*/ 283 h 358"/>
                <a:gd name="T8" fmla="*/ 372 w 427"/>
                <a:gd name="T9" fmla="*/ 251 h 358"/>
                <a:gd name="T10" fmla="*/ 397 w 427"/>
                <a:gd name="T11" fmla="*/ 221 h 358"/>
                <a:gd name="T12" fmla="*/ 399 w 427"/>
                <a:gd name="T13" fmla="*/ 108 h 358"/>
                <a:gd name="T14" fmla="*/ 397 w 427"/>
                <a:gd name="T15" fmla="*/ 103 h 358"/>
                <a:gd name="T16" fmla="*/ 380 w 427"/>
                <a:gd name="T17" fmla="*/ 74 h 358"/>
                <a:gd name="T18" fmla="*/ 377 w 427"/>
                <a:gd name="T19" fmla="*/ 70 h 358"/>
                <a:gd name="T20" fmla="*/ 355 w 427"/>
                <a:gd name="T21" fmla="*/ 48 h 358"/>
                <a:gd name="T22" fmla="*/ 349 w 427"/>
                <a:gd name="T23" fmla="*/ 42 h 358"/>
                <a:gd name="T24" fmla="*/ 254 w 427"/>
                <a:gd name="T25" fmla="*/ 64 h 358"/>
                <a:gd name="T26" fmla="*/ 242 w 427"/>
                <a:gd name="T27" fmla="*/ 84 h 358"/>
                <a:gd name="T28" fmla="*/ 184 w 427"/>
                <a:gd name="T29" fmla="*/ 86 h 358"/>
                <a:gd name="T30" fmla="*/ 181 w 427"/>
                <a:gd name="T31" fmla="*/ 81 h 358"/>
                <a:gd name="T32" fmla="*/ 118 w 427"/>
                <a:gd name="T33" fmla="*/ 27 h 358"/>
                <a:gd name="T34" fmla="*/ 78 w 427"/>
                <a:gd name="T35" fmla="*/ 23 h 358"/>
                <a:gd name="T36" fmla="*/ 68 w 427"/>
                <a:gd name="T37" fmla="*/ 21 h 358"/>
                <a:gd name="T38" fmla="*/ 63 w 427"/>
                <a:gd name="T39" fmla="*/ 18 h 358"/>
                <a:gd name="T40" fmla="*/ 21 w 427"/>
                <a:gd name="T41" fmla="*/ 16 h 358"/>
                <a:gd name="T42" fmla="*/ 0 w 427"/>
                <a:gd name="T43" fmla="*/ 9 h 358"/>
                <a:gd name="T44" fmla="*/ 17 w 427"/>
                <a:gd name="T45" fmla="*/ 2 h 358"/>
                <a:gd name="T46" fmla="*/ 101 w 427"/>
                <a:gd name="T47" fmla="*/ 10 h 358"/>
                <a:gd name="T48" fmla="*/ 116 w 427"/>
                <a:gd name="T49" fmla="*/ 10 h 358"/>
                <a:gd name="T50" fmla="*/ 152 w 427"/>
                <a:gd name="T51" fmla="*/ 22 h 358"/>
                <a:gd name="T52" fmla="*/ 152 w 427"/>
                <a:gd name="T53" fmla="*/ 22 h 358"/>
                <a:gd name="T54" fmla="*/ 195 w 427"/>
                <a:gd name="T55" fmla="*/ 65 h 358"/>
                <a:gd name="T56" fmla="*/ 229 w 427"/>
                <a:gd name="T57" fmla="*/ 68 h 358"/>
                <a:gd name="T58" fmla="*/ 230 w 427"/>
                <a:gd name="T59" fmla="*/ 66 h 358"/>
                <a:gd name="T60" fmla="*/ 348 w 427"/>
                <a:gd name="T61" fmla="*/ 21 h 358"/>
                <a:gd name="T62" fmla="*/ 366 w 427"/>
                <a:gd name="T63" fmla="*/ 31 h 358"/>
                <a:gd name="T64" fmla="*/ 409 w 427"/>
                <a:gd name="T65" fmla="*/ 79 h 358"/>
                <a:gd name="T66" fmla="*/ 412 w 427"/>
                <a:gd name="T67" fmla="*/ 84 h 358"/>
                <a:gd name="T68" fmla="*/ 424 w 427"/>
                <a:gd name="T69" fmla="*/ 130 h 358"/>
                <a:gd name="T70" fmla="*/ 412 w 427"/>
                <a:gd name="T71" fmla="*/ 228 h 358"/>
                <a:gd name="T72" fmla="*/ 385 w 427"/>
                <a:gd name="T73" fmla="*/ 258 h 358"/>
                <a:gd name="T74" fmla="*/ 353 w 427"/>
                <a:gd name="T75" fmla="*/ 312 h 358"/>
                <a:gd name="T76" fmla="*/ 368 w 427"/>
                <a:gd name="T77" fmla="*/ 32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7" h="358">
                  <a:moveTo>
                    <a:pt x="368" y="326"/>
                  </a:moveTo>
                  <a:cubicBezTo>
                    <a:pt x="370" y="327"/>
                    <a:pt x="371" y="328"/>
                    <a:pt x="373" y="329"/>
                  </a:cubicBezTo>
                  <a:cubicBezTo>
                    <a:pt x="388" y="333"/>
                    <a:pt x="395" y="343"/>
                    <a:pt x="393" y="358"/>
                  </a:cubicBezTo>
                  <a:cubicBezTo>
                    <a:pt x="353" y="348"/>
                    <a:pt x="332" y="316"/>
                    <a:pt x="344" y="283"/>
                  </a:cubicBezTo>
                  <a:cubicBezTo>
                    <a:pt x="349" y="269"/>
                    <a:pt x="361" y="260"/>
                    <a:pt x="372" y="251"/>
                  </a:cubicBezTo>
                  <a:cubicBezTo>
                    <a:pt x="383" y="242"/>
                    <a:pt x="393" y="234"/>
                    <a:pt x="397" y="221"/>
                  </a:cubicBezTo>
                  <a:cubicBezTo>
                    <a:pt x="414" y="184"/>
                    <a:pt x="416" y="146"/>
                    <a:pt x="399" y="108"/>
                  </a:cubicBezTo>
                  <a:cubicBezTo>
                    <a:pt x="398" y="107"/>
                    <a:pt x="398" y="105"/>
                    <a:pt x="397" y="103"/>
                  </a:cubicBezTo>
                  <a:cubicBezTo>
                    <a:pt x="395" y="91"/>
                    <a:pt x="388" y="82"/>
                    <a:pt x="380" y="74"/>
                  </a:cubicBezTo>
                  <a:cubicBezTo>
                    <a:pt x="379" y="73"/>
                    <a:pt x="378" y="71"/>
                    <a:pt x="377" y="70"/>
                  </a:cubicBezTo>
                  <a:cubicBezTo>
                    <a:pt x="372" y="60"/>
                    <a:pt x="364" y="54"/>
                    <a:pt x="355" y="48"/>
                  </a:cubicBezTo>
                  <a:cubicBezTo>
                    <a:pt x="353" y="46"/>
                    <a:pt x="351" y="44"/>
                    <a:pt x="349" y="42"/>
                  </a:cubicBezTo>
                  <a:cubicBezTo>
                    <a:pt x="317" y="21"/>
                    <a:pt x="274" y="31"/>
                    <a:pt x="254" y="64"/>
                  </a:cubicBezTo>
                  <a:cubicBezTo>
                    <a:pt x="250" y="71"/>
                    <a:pt x="247" y="78"/>
                    <a:pt x="242" y="84"/>
                  </a:cubicBezTo>
                  <a:cubicBezTo>
                    <a:pt x="222" y="110"/>
                    <a:pt x="208" y="111"/>
                    <a:pt x="184" y="86"/>
                  </a:cubicBezTo>
                  <a:cubicBezTo>
                    <a:pt x="183" y="85"/>
                    <a:pt x="182" y="83"/>
                    <a:pt x="181" y="81"/>
                  </a:cubicBezTo>
                  <a:cubicBezTo>
                    <a:pt x="171" y="51"/>
                    <a:pt x="152" y="30"/>
                    <a:pt x="118" y="27"/>
                  </a:cubicBezTo>
                  <a:cubicBezTo>
                    <a:pt x="104" y="28"/>
                    <a:pt x="91" y="23"/>
                    <a:pt x="78" y="23"/>
                  </a:cubicBezTo>
                  <a:cubicBezTo>
                    <a:pt x="75" y="23"/>
                    <a:pt x="71" y="22"/>
                    <a:pt x="68" y="21"/>
                  </a:cubicBezTo>
                  <a:cubicBezTo>
                    <a:pt x="66" y="20"/>
                    <a:pt x="64" y="19"/>
                    <a:pt x="63" y="18"/>
                  </a:cubicBezTo>
                  <a:cubicBezTo>
                    <a:pt x="49" y="14"/>
                    <a:pt x="35" y="17"/>
                    <a:pt x="21" y="16"/>
                  </a:cubicBezTo>
                  <a:cubicBezTo>
                    <a:pt x="14" y="15"/>
                    <a:pt x="5" y="17"/>
                    <a:pt x="0" y="9"/>
                  </a:cubicBezTo>
                  <a:cubicBezTo>
                    <a:pt x="3" y="1"/>
                    <a:pt x="10" y="2"/>
                    <a:pt x="17" y="2"/>
                  </a:cubicBezTo>
                  <a:cubicBezTo>
                    <a:pt x="45" y="2"/>
                    <a:pt x="73" y="0"/>
                    <a:pt x="101" y="10"/>
                  </a:cubicBezTo>
                  <a:cubicBezTo>
                    <a:pt x="106" y="10"/>
                    <a:pt x="111" y="10"/>
                    <a:pt x="116" y="10"/>
                  </a:cubicBezTo>
                  <a:cubicBezTo>
                    <a:pt x="128" y="15"/>
                    <a:pt x="142" y="15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71" y="32"/>
                    <a:pt x="186" y="45"/>
                    <a:pt x="195" y="65"/>
                  </a:cubicBezTo>
                  <a:cubicBezTo>
                    <a:pt x="203" y="85"/>
                    <a:pt x="215" y="85"/>
                    <a:pt x="229" y="68"/>
                  </a:cubicBezTo>
                  <a:cubicBezTo>
                    <a:pt x="231" y="66"/>
                    <a:pt x="229" y="68"/>
                    <a:pt x="230" y="66"/>
                  </a:cubicBezTo>
                  <a:cubicBezTo>
                    <a:pt x="257" y="18"/>
                    <a:pt x="298" y="10"/>
                    <a:pt x="348" y="21"/>
                  </a:cubicBezTo>
                  <a:cubicBezTo>
                    <a:pt x="355" y="23"/>
                    <a:pt x="361" y="26"/>
                    <a:pt x="366" y="31"/>
                  </a:cubicBezTo>
                  <a:cubicBezTo>
                    <a:pt x="381" y="46"/>
                    <a:pt x="397" y="61"/>
                    <a:pt x="409" y="79"/>
                  </a:cubicBezTo>
                  <a:cubicBezTo>
                    <a:pt x="410" y="81"/>
                    <a:pt x="411" y="82"/>
                    <a:pt x="412" y="84"/>
                  </a:cubicBezTo>
                  <a:cubicBezTo>
                    <a:pt x="419" y="99"/>
                    <a:pt x="427" y="113"/>
                    <a:pt x="424" y="130"/>
                  </a:cubicBezTo>
                  <a:cubicBezTo>
                    <a:pt x="426" y="163"/>
                    <a:pt x="423" y="196"/>
                    <a:pt x="412" y="228"/>
                  </a:cubicBezTo>
                  <a:cubicBezTo>
                    <a:pt x="407" y="240"/>
                    <a:pt x="398" y="252"/>
                    <a:pt x="385" y="258"/>
                  </a:cubicBezTo>
                  <a:cubicBezTo>
                    <a:pt x="363" y="269"/>
                    <a:pt x="358" y="291"/>
                    <a:pt x="353" y="312"/>
                  </a:cubicBezTo>
                  <a:cubicBezTo>
                    <a:pt x="351" y="321"/>
                    <a:pt x="362" y="322"/>
                    <a:pt x="368" y="326"/>
                  </a:cubicBezTo>
                  <a:close/>
                </a:path>
              </a:pathLst>
            </a:custGeom>
            <a:solidFill>
              <a:srgbClr val="EC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DD074044-22E1-4FA6-BDDD-6A9AAB11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6" y="1690688"/>
              <a:ext cx="741363" cy="436563"/>
            </a:xfrm>
            <a:custGeom>
              <a:avLst/>
              <a:gdLst>
                <a:gd name="T0" fmla="*/ 196 w 197"/>
                <a:gd name="T1" fmla="*/ 44 h 116"/>
                <a:gd name="T2" fmla="*/ 155 w 197"/>
                <a:gd name="T3" fmla="*/ 40 h 116"/>
                <a:gd name="T4" fmla="*/ 86 w 197"/>
                <a:gd name="T5" fmla="*/ 81 h 116"/>
                <a:gd name="T6" fmla="*/ 33 w 197"/>
                <a:gd name="T7" fmla="*/ 74 h 116"/>
                <a:gd name="T8" fmla="*/ 0 w 197"/>
                <a:gd name="T9" fmla="*/ 40 h 116"/>
                <a:gd name="T10" fmla="*/ 4 w 197"/>
                <a:gd name="T11" fmla="*/ 41 h 116"/>
                <a:gd name="T12" fmla="*/ 29 w 197"/>
                <a:gd name="T13" fmla="*/ 27 h 116"/>
                <a:gd name="T14" fmla="*/ 35 w 197"/>
                <a:gd name="T15" fmla="*/ 28 h 116"/>
                <a:gd name="T16" fmla="*/ 55 w 197"/>
                <a:gd name="T17" fmla="*/ 61 h 116"/>
                <a:gd name="T18" fmla="*/ 56 w 197"/>
                <a:gd name="T19" fmla="*/ 61 h 116"/>
                <a:gd name="T20" fmla="*/ 60 w 197"/>
                <a:gd name="T21" fmla="*/ 36 h 116"/>
                <a:gd name="T22" fmla="*/ 132 w 197"/>
                <a:gd name="T23" fmla="*/ 1 h 116"/>
                <a:gd name="T24" fmla="*/ 104 w 197"/>
                <a:gd name="T25" fmla="*/ 18 h 116"/>
                <a:gd name="T26" fmla="*/ 73 w 197"/>
                <a:gd name="T27" fmla="*/ 36 h 116"/>
                <a:gd name="T28" fmla="*/ 131 w 197"/>
                <a:gd name="T29" fmla="*/ 31 h 116"/>
                <a:gd name="T30" fmla="*/ 182 w 197"/>
                <a:gd name="T31" fmla="*/ 31 h 116"/>
                <a:gd name="T32" fmla="*/ 196 w 197"/>
                <a:gd name="T33" fmla="*/ 4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116">
                  <a:moveTo>
                    <a:pt x="196" y="44"/>
                  </a:moveTo>
                  <a:cubicBezTo>
                    <a:pt x="182" y="42"/>
                    <a:pt x="169" y="40"/>
                    <a:pt x="155" y="40"/>
                  </a:cubicBezTo>
                  <a:cubicBezTo>
                    <a:pt x="123" y="39"/>
                    <a:pt x="103" y="56"/>
                    <a:pt x="86" y="81"/>
                  </a:cubicBezTo>
                  <a:cubicBezTo>
                    <a:pt x="62" y="116"/>
                    <a:pt x="50" y="114"/>
                    <a:pt x="33" y="74"/>
                  </a:cubicBezTo>
                  <a:cubicBezTo>
                    <a:pt x="26" y="59"/>
                    <a:pt x="11" y="52"/>
                    <a:pt x="0" y="40"/>
                  </a:cubicBezTo>
                  <a:cubicBezTo>
                    <a:pt x="2" y="41"/>
                    <a:pt x="3" y="40"/>
                    <a:pt x="4" y="41"/>
                  </a:cubicBezTo>
                  <a:cubicBezTo>
                    <a:pt x="21" y="52"/>
                    <a:pt x="29" y="47"/>
                    <a:pt x="29" y="27"/>
                  </a:cubicBezTo>
                  <a:cubicBezTo>
                    <a:pt x="31" y="28"/>
                    <a:pt x="33" y="28"/>
                    <a:pt x="35" y="28"/>
                  </a:cubicBezTo>
                  <a:cubicBezTo>
                    <a:pt x="50" y="34"/>
                    <a:pt x="51" y="49"/>
                    <a:pt x="55" y="61"/>
                  </a:cubicBezTo>
                  <a:cubicBezTo>
                    <a:pt x="56" y="64"/>
                    <a:pt x="58" y="60"/>
                    <a:pt x="56" y="61"/>
                  </a:cubicBezTo>
                  <a:cubicBezTo>
                    <a:pt x="51" y="52"/>
                    <a:pt x="53" y="44"/>
                    <a:pt x="60" y="36"/>
                  </a:cubicBezTo>
                  <a:cubicBezTo>
                    <a:pt x="75" y="6"/>
                    <a:pt x="102" y="0"/>
                    <a:pt x="132" y="1"/>
                  </a:cubicBezTo>
                  <a:cubicBezTo>
                    <a:pt x="129" y="17"/>
                    <a:pt x="115" y="17"/>
                    <a:pt x="104" y="18"/>
                  </a:cubicBezTo>
                  <a:cubicBezTo>
                    <a:pt x="92" y="20"/>
                    <a:pt x="82" y="25"/>
                    <a:pt x="73" y="36"/>
                  </a:cubicBezTo>
                  <a:cubicBezTo>
                    <a:pt x="94" y="48"/>
                    <a:pt x="112" y="33"/>
                    <a:pt x="131" y="31"/>
                  </a:cubicBezTo>
                  <a:cubicBezTo>
                    <a:pt x="148" y="28"/>
                    <a:pt x="165" y="26"/>
                    <a:pt x="182" y="31"/>
                  </a:cubicBezTo>
                  <a:cubicBezTo>
                    <a:pt x="189" y="33"/>
                    <a:pt x="197" y="33"/>
                    <a:pt x="196" y="44"/>
                  </a:cubicBezTo>
                  <a:close/>
                </a:path>
              </a:pathLst>
            </a:custGeom>
            <a:solidFill>
              <a:srgbClr val="DD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42D99DD0-CC4F-495C-9F23-21938789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1744663"/>
              <a:ext cx="1354138" cy="555625"/>
            </a:xfrm>
            <a:custGeom>
              <a:avLst/>
              <a:gdLst>
                <a:gd name="T0" fmla="*/ 360 w 360"/>
                <a:gd name="T1" fmla="*/ 14 h 148"/>
                <a:gd name="T2" fmla="*/ 278 w 360"/>
                <a:gd name="T3" fmla="*/ 10 h 148"/>
                <a:gd name="T4" fmla="*/ 260 w 360"/>
                <a:gd name="T5" fmla="*/ 14 h 148"/>
                <a:gd name="T6" fmla="*/ 251 w 360"/>
                <a:gd name="T7" fmla="*/ 25 h 148"/>
                <a:gd name="T8" fmla="*/ 214 w 360"/>
                <a:gd name="T9" fmla="*/ 69 h 148"/>
                <a:gd name="T10" fmla="*/ 185 w 360"/>
                <a:gd name="T11" fmla="*/ 98 h 148"/>
                <a:gd name="T12" fmla="*/ 102 w 360"/>
                <a:gd name="T13" fmla="*/ 104 h 148"/>
                <a:gd name="T14" fmla="*/ 29 w 360"/>
                <a:gd name="T15" fmla="*/ 137 h 148"/>
                <a:gd name="T16" fmla="*/ 12 w 360"/>
                <a:gd name="T17" fmla="*/ 148 h 148"/>
                <a:gd name="T18" fmla="*/ 6 w 360"/>
                <a:gd name="T19" fmla="*/ 148 h 148"/>
                <a:gd name="T20" fmla="*/ 2 w 360"/>
                <a:gd name="T21" fmla="*/ 132 h 148"/>
                <a:gd name="T22" fmla="*/ 68 w 360"/>
                <a:gd name="T23" fmla="*/ 89 h 148"/>
                <a:gd name="T24" fmla="*/ 123 w 360"/>
                <a:gd name="T25" fmla="*/ 80 h 148"/>
                <a:gd name="T26" fmla="*/ 162 w 360"/>
                <a:gd name="T27" fmla="*/ 78 h 148"/>
                <a:gd name="T28" fmla="*/ 188 w 360"/>
                <a:gd name="T29" fmla="*/ 65 h 148"/>
                <a:gd name="T30" fmla="*/ 216 w 360"/>
                <a:gd name="T31" fmla="*/ 27 h 148"/>
                <a:gd name="T32" fmla="*/ 272 w 360"/>
                <a:gd name="T33" fmla="*/ 2 h 148"/>
                <a:gd name="T34" fmla="*/ 339 w 360"/>
                <a:gd name="T35" fmla="*/ 6 h 148"/>
                <a:gd name="T36" fmla="*/ 360 w 360"/>
                <a:gd name="T37" fmla="*/ 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148">
                  <a:moveTo>
                    <a:pt x="360" y="14"/>
                  </a:moveTo>
                  <a:cubicBezTo>
                    <a:pt x="333" y="12"/>
                    <a:pt x="306" y="8"/>
                    <a:pt x="278" y="10"/>
                  </a:cubicBezTo>
                  <a:cubicBezTo>
                    <a:pt x="272" y="11"/>
                    <a:pt x="265" y="8"/>
                    <a:pt x="260" y="14"/>
                  </a:cubicBezTo>
                  <a:cubicBezTo>
                    <a:pt x="259" y="19"/>
                    <a:pt x="255" y="22"/>
                    <a:pt x="251" y="25"/>
                  </a:cubicBezTo>
                  <a:cubicBezTo>
                    <a:pt x="235" y="36"/>
                    <a:pt x="220" y="47"/>
                    <a:pt x="214" y="69"/>
                  </a:cubicBezTo>
                  <a:cubicBezTo>
                    <a:pt x="210" y="82"/>
                    <a:pt x="198" y="91"/>
                    <a:pt x="185" y="98"/>
                  </a:cubicBezTo>
                  <a:cubicBezTo>
                    <a:pt x="158" y="102"/>
                    <a:pt x="130" y="98"/>
                    <a:pt x="102" y="104"/>
                  </a:cubicBezTo>
                  <a:cubicBezTo>
                    <a:pt x="74" y="110"/>
                    <a:pt x="51" y="122"/>
                    <a:pt x="29" y="137"/>
                  </a:cubicBezTo>
                  <a:cubicBezTo>
                    <a:pt x="23" y="141"/>
                    <a:pt x="18" y="146"/>
                    <a:pt x="12" y="148"/>
                  </a:cubicBezTo>
                  <a:cubicBezTo>
                    <a:pt x="10" y="148"/>
                    <a:pt x="8" y="148"/>
                    <a:pt x="6" y="148"/>
                  </a:cubicBezTo>
                  <a:cubicBezTo>
                    <a:pt x="0" y="144"/>
                    <a:pt x="3" y="138"/>
                    <a:pt x="2" y="132"/>
                  </a:cubicBezTo>
                  <a:cubicBezTo>
                    <a:pt x="19" y="110"/>
                    <a:pt x="44" y="100"/>
                    <a:pt x="68" y="89"/>
                  </a:cubicBezTo>
                  <a:cubicBezTo>
                    <a:pt x="87" y="89"/>
                    <a:pt x="105" y="89"/>
                    <a:pt x="123" y="80"/>
                  </a:cubicBezTo>
                  <a:cubicBezTo>
                    <a:pt x="135" y="74"/>
                    <a:pt x="149" y="77"/>
                    <a:pt x="162" y="78"/>
                  </a:cubicBezTo>
                  <a:cubicBezTo>
                    <a:pt x="174" y="80"/>
                    <a:pt x="183" y="76"/>
                    <a:pt x="188" y="65"/>
                  </a:cubicBezTo>
                  <a:cubicBezTo>
                    <a:pt x="195" y="51"/>
                    <a:pt x="205" y="38"/>
                    <a:pt x="216" y="27"/>
                  </a:cubicBezTo>
                  <a:cubicBezTo>
                    <a:pt x="233" y="13"/>
                    <a:pt x="249" y="0"/>
                    <a:pt x="272" y="2"/>
                  </a:cubicBezTo>
                  <a:cubicBezTo>
                    <a:pt x="294" y="8"/>
                    <a:pt x="317" y="1"/>
                    <a:pt x="339" y="6"/>
                  </a:cubicBezTo>
                  <a:cubicBezTo>
                    <a:pt x="344" y="14"/>
                    <a:pt x="355" y="6"/>
                    <a:pt x="360" y="14"/>
                  </a:cubicBezTo>
                  <a:close/>
                </a:path>
              </a:pathLst>
            </a:custGeom>
            <a:solidFill>
              <a:srgbClr val="E1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580F825-EE29-4542-80C9-44E77C97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1690688"/>
              <a:ext cx="361950" cy="219075"/>
            </a:xfrm>
            <a:custGeom>
              <a:avLst/>
              <a:gdLst>
                <a:gd name="T0" fmla="*/ 88 w 96"/>
                <a:gd name="T1" fmla="*/ 20 h 58"/>
                <a:gd name="T2" fmla="*/ 41 w 96"/>
                <a:gd name="T3" fmla="*/ 44 h 58"/>
                <a:gd name="T4" fmla="*/ 1 w 96"/>
                <a:gd name="T5" fmla="*/ 52 h 58"/>
                <a:gd name="T6" fmla="*/ 16 w 96"/>
                <a:gd name="T7" fmla="*/ 36 h 58"/>
                <a:gd name="T8" fmla="*/ 47 w 96"/>
                <a:gd name="T9" fmla="*/ 19 h 58"/>
                <a:gd name="T10" fmla="*/ 45 w 96"/>
                <a:gd name="T11" fmla="*/ 8 h 58"/>
                <a:gd name="T12" fmla="*/ 87 w 96"/>
                <a:gd name="T13" fmla="*/ 5 h 58"/>
                <a:gd name="T14" fmla="*/ 96 w 96"/>
                <a:gd name="T15" fmla="*/ 16 h 58"/>
                <a:gd name="T16" fmla="*/ 88 w 96"/>
                <a:gd name="T1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58">
                  <a:moveTo>
                    <a:pt x="88" y="20"/>
                  </a:moveTo>
                  <a:cubicBezTo>
                    <a:pt x="69" y="21"/>
                    <a:pt x="55" y="32"/>
                    <a:pt x="41" y="44"/>
                  </a:cubicBezTo>
                  <a:cubicBezTo>
                    <a:pt x="29" y="53"/>
                    <a:pt x="16" y="58"/>
                    <a:pt x="1" y="52"/>
                  </a:cubicBezTo>
                  <a:cubicBezTo>
                    <a:pt x="0" y="42"/>
                    <a:pt x="5" y="37"/>
                    <a:pt x="16" y="36"/>
                  </a:cubicBezTo>
                  <a:cubicBezTo>
                    <a:pt x="28" y="35"/>
                    <a:pt x="39" y="29"/>
                    <a:pt x="47" y="19"/>
                  </a:cubicBezTo>
                  <a:cubicBezTo>
                    <a:pt x="49" y="16"/>
                    <a:pt x="55" y="10"/>
                    <a:pt x="45" y="8"/>
                  </a:cubicBezTo>
                  <a:cubicBezTo>
                    <a:pt x="58" y="0"/>
                    <a:pt x="73" y="5"/>
                    <a:pt x="87" y="5"/>
                  </a:cubicBezTo>
                  <a:cubicBezTo>
                    <a:pt x="93" y="5"/>
                    <a:pt x="96" y="10"/>
                    <a:pt x="96" y="16"/>
                  </a:cubicBezTo>
                  <a:cubicBezTo>
                    <a:pt x="95" y="19"/>
                    <a:pt x="91" y="18"/>
                    <a:pt x="88" y="20"/>
                  </a:cubicBezTo>
                  <a:close/>
                </a:path>
              </a:pathLst>
            </a:custGeom>
            <a:solidFill>
              <a:srgbClr val="BA7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D0F117BC-EF31-4007-BDC0-D203C47BE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1731963"/>
              <a:ext cx="269875" cy="34925"/>
            </a:xfrm>
            <a:custGeom>
              <a:avLst/>
              <a:gdLst>
                <a:gd name="T0" fmla="*/ 0 w 72"/>
                <a:gd name="T1" fmla="*/ 9 h 9"/>
                <a:gd name="T2" fmla="*/ 8 w 72"/>
                <a:gd name="T3" fmla="*/ 5 h 9"/>
                <a:gd name="T4" fmla="*/ 72 w 72"/>
                <a:gd name="T5" fmla="*/ 9 h 9"/>
                <a:gd name="T6" fmla="*/ 0 w 7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">
                  <a:moveTo>
                    <a:pt x="0" y="9"/>
                  </a:moveTo>
                  <a:cubicBezTo>
                    <a:pt x="2" y="6"/>
                    <a:pt x="5" y="5"/>
                    <a:pt x="8" y="5"/>
                  </a:cubicBezTo>
                  <a:cubicBezTo>
                    <a:pt x="30" y="8"/>
                    <a:pt x="52" y="0"/>
                    <a:pt x="72" y="9"/>
                  </a:cubicBezTo>
                  <a:cubicBezTo>
                    <a:pt x="48" y="9"/>
                    <a:pt x="24" y="9"/>
                    <a:pt x="0" y="9"/>
                  </a:cubicBezTo>
                  <a:close/>
                </a:path>
              </a:pathLst>
            </a:custGeom>
            <a:solidFill>
              <a:srgbClr val="DD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B41D190B-153E-4FF9-9B54-AE90F4FED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88" y="1792288"/>
              <a:ext cx="134938" cy="49213"/>
            </a:xfrm>
            <a:custGeom>
              <a:avLst/>
              <a:gdLst>
                <a:gd name="T0" fmla="*/ 36 w 36"/>
                <a:gd name="T1" fmla="*/ 13 h 13"/>
                <a:gd name="T2" fmla="*/ 0 w 36"/>
                <a:gd name="T3" fmla="*/ 1 h 13"/>
                <a:gd name="T4" fmla="*/ 36 w 3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36" y="13"/>
                  </a:moveTo>
                  <a:cubicBezTo>
                    <a:pt x="24" y="11"/>
                    <a:pt x="11" y="11"/>
                    <a:pt x="0" y="1"/>
                  </a:cubicBezTo>
                  <a:cubicBezTo>
                    <a:pt x="14" y="0"/>
                    <a:pt x="27" y="1"/>
                    <a:pt x="36" y="13"/>
                  </a:cubicBezTo>
                  <a:close/>
                </a:path>
              </a:pathLst>
            </a:custGeom>
            <a:solidFill>
              <a:srgbClr val="DDA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BD71A8FC-7CEB-4785-98C9-79B701BF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6" y="4116388"/>
              <a:ext cx="700088" cy="1901825"/>
            </a:xfrm>
            <a:custGeom>
              <a:avLst/>
              <a:gdLst>
                <a:gd name="T0" fmla="*/ 184 w 186"/>
                <a:gd name="T1" fmla="*/ 477 h 506"/>
                <a:gd name="T2" fmla="*/ 179 w 186"/>
                <a:gd name="T3" fmla="*/ 486 h 506"/>
                <a:gd name="T4" fmla="*/ 174 w 186"/>
                <a:gd name="T5" fmla="*/ 489 h 506"/>
                <a:gd name="T6" fmla="*/ 126 w 186"/>
                <a:gd name="T7" fmla="*/ 501 h 506"/>
                <a:gd name="T8" fmla="*/ 66 w 186"/>
                <a:gd name="T9" fmla="*/ 431 h 506"/>
                <a:gd name="T10" fmla="*/ 77 w 186"/>
                <a:gd name="T11" fmla="*/ 402 h 506"/>
                <a:gd name="T12" fmla="*/ 69 w 186"/>
                <a:gd name="T13" fmla="*/ 372 h 506"/>
                <a:gd name="T14" fmla="*/ 16 w 186"/>
                <a:gd name="T15" fmla="*/ 295 h 506"/>
                <a:gd name="T16" fmla="*/ 4 w 186"/>
                <a:gd name="T17" fmla="*/ 222 h 506"/>
                <a:gd name="T18" fmla="*/ 4 w 186"/>
                <a:gd name="T19" fmla="*/ 207 h 506"/>
                <a:gd name="T20" fmla="*/ 36 w 186"/>
                <a:gd name="T21" fmla="*/ 138 h 506"/>
                <a:gd name="T22" fmla="*/ 31 w 186"/>
                <a:gd name="T23" fmla="*/ 72 h 506"/>
                <a:gd name="T24" fmla="*/ 30 w 186"/>
                <a:gd name="T25" fmla="*/ 4 h 506"/>
                <a:gd name="T26" fmla="*/ 40 w 186"/>
                <a:gd name="T27" fmla="*/ 13 h 506"/>
                <a:gd name="T28" fmla="*/ 58 w 186"/>
                <a:gd name="T29" fmla="*/ 103 h 506"/>
                <a:gd name="T30" fmla="*/ 40 w 186"/>
                <a:gd name="T31" fmla="*/ 152 h 506"/>
                <a:gd name="T32" fmla="*/ 19 w 186"/>
                <a:gd name="T33" fmla="*/ 214 h 506"/>
                <a:gd name="T34" fmla="*/ 26 w 186"/>
                <a:gd name="T35" fmla="*/ 264 h 506"/>
                <a:gd name="T36" fmla="*/ 69 w 186"/>
                <a:gd name="T37" fmla="*/ 347 h 506"/>
                <a:gd name="T38" fmla="*/ 86 w 186"/>
                <a:gd name="T39" fmla="*/ 360 h 506"/>
                <a:gd name="T40" fmla="*/ 95 w 186"/>
                <a:gd name="T41" fmla="*/ 414 h 506"/>
                <a:gd name="T42" fmla="*/ 90 w 186"/>
                <a:gd name="T43" fmla="*/ 455 h 506"/>
                <a:gd name="T44" fmla="*/ 126 w 186"/>
                <a:gd name="T45" fmla="*/ 479 h 506"/>
                <a:gd name="T46" fmla="*/ 162 w 186"/>
                <a:gd name="T47" fmla="*/ 470 h 506"/>
                <a:gd name="T48" fmla="*/ 183 w 186"/>
                <a:gd name="T49" fmla="*/ 469 h 506"/>
                <a:gd name="T50" fmla="*/ 184 w 186"/>
                <a:gd name="T51" fmla="*/ 47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506">
                  <a:moveTo>
                    <a:pt x="184" y="477"/>
                  </a:moveTo>
                  <a:cubicBezTo>
                    <a:pt x="182" y="480"/>
                    <a:pt x="181" y="483"/>
                    <a:pt x="179" y="486"/>
                  </a:cubicBezTo>
                  <a:cubicBezTo>
                    <a:pt x="178" y="488"/>
                    <a:pt x="176" y="489"/>
                    <a:pt x="174" y="489"/>
                  </a:cubicBezTo>
                  <a:cubicBezTo>
                    <a:pt x="157" y="491"/>
                    <a:pt x="143" y="499"/>
                    <a:pt x="126" y="501"/>
                  </a:cubicBezTo>
                  <a:cubicBezTo>
                    <a:pt x="83" y="506"/>
                    <a:pt x="54" y="473"/>
                    <a:pt x="66" y="431"/>
                  </a:cubicBezTo>
                  <a:cubicBezTo>
                    <a:pt x="69" y="421"/>
                    <a:pt x="73" y="411"/>
                    <a:pt x="77" y="402"/>
                  </a:cubicBezTo>
                  <a:cubicBezTo>
                    <a:pt x="84" y="389"/>
                    <a:pt x="82" y="379"/>
                    <a:pt x="69" y="372"/>
                  </a:cubicBezTo>
                  <a:cubicBezTo>
                    <a:pt x="39" y="355"/>
                    <a:pt x="22" y="328"/>
                    <a:pt x="16" y="295"/>
                  </a:cubicBezTo>
                  <a:cubicBezTo>
                    <a:pt x="12" y="271"/>
                    <a:pt x="8" y="247"/>
                    <a:pt x="4" y="222"/>
                  </a:cubicBezTo>
                  <a:cubicBezTo>
                    <a:pt x="4" y="217"/>
                    <a:pt x="5" y="212"/>
                    <a:pt x="4" y="207"/>
                  </a:cubicBezTo>
                  <a:cubicBezTo>
                    <a:pt x="0" y="177"/>
                    <a:pt x="11" y="155"/>
                    <a:pt x="36" y="138"/>
                  </a:cubicBezTo>
                  <a:cubicBezTo>
                    <a:pt x="50" y="115"/>
                    <a:pt x="37" y="94"/>
                    <a:pt x="31" y="72"/>
                  </a:cubicBezTo>
                  <a:cubicBezTo>
                    <a:pt x="25" y="49"/>
                    <a:pt x="24" y="26"/>
                    <a:pt x="30" y="4"/>
                  </a:cubicBezTo>
                  <a:cubicBezTo>
                    <a:pt x="40" y="0"/>
                    <a:pt x="40" y="9"/>
                    <a:pt x="40" y="13"/>
                  </a:cubicBezTo>
                  <a:cubicBezTo>
                    <a:pt x="43" y="44"/>
                    <a:pt x="50" y="73"/>
                    <a:pt x="58" y="103"/>
                  </a:cubicBezTo>
                  <a:cubicBezTo>
                    <a:pt x="63" y="123"/>
                    <a:pt x="54" y="139"/>
                    <a:pt x="40" y="152"/>
                  </a:cubicBezTo>
                  <a:cubicBezTo>
                    <a:pt x="22" y="169"/>
                    <a:pt x="11" y="189"/>
                    <a:pt x="19" y="214"/>
                  </a:cubicBezTo>
                  <a:cubicBezTo>
                    <a:pt x="22" y="230"/>
                    <a:pt x="26" y="247"/>
                    <a:pt x="26" y="264"/>
                  </a:cubicBezTo>
                  <a:cubicBezTo>
                    <a:pt x="26" y="299"/>
                    <a:pt x="40" y="326"/>
                    <a:pt x="69" y="347"/>
                  </a:cubicBezTo>
                  <a:cubicBezTo>
                    <a:pt x="75" y="351"/>
                    <a:pt x="80" y="356"/>
                    <a:pt x="86" y="360"/>
                  </a:cubicBezTo>
                  <a:cubicBezTo>
                    <a:pt x="107" y="382"/>
                    <a:pt x="109" y="388"/>
                    <a:pt x="95" y="414"/>
                  </a:cubicBezTo>
                  <a:cubicBezTo>
                    <a:pt x="88" y="427"/>
                    <a:pt x="88" y="441"/>
                    <a:pt x="90" y="455"/>
                  </a:cubicBezTo>
                  <a:cubicBezTo>
                    <a:pt x="93" y="470"/>
                    <a:pt x="109" y="482"/>
                    <a:pt x="126" y="479"/>
                  </a:cubicBezTo>
                  <a:cubicBezTo>
                    <a:pt x="138" y="478"/>
                    <a:pt x="150" y="475"/>
                    <a:pt x="162" y="470"/>
                  </a:cubicBezTo>
                  <a:cubicBezTo>
                    <a:pt x="169" y="468"/>
                    <a:pt x="176" y="465"/>
                    <a:pt x="183" y="469"/>
                  </a:cubicBezTo>
                  <a:cubicBezTo>
                    <a:pt x="186" y="472"/>
                    <a:pt x="186" y="475"/>
                    <a:pt x="184" y="477"/>
                  </a:cubicBezTo>
                  <a:close/>
                </a:path>
              </a:pathLst>
            </a:custGeom>
            <a:solidFill>
              <a:srgbClr val="EF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6D41BA3E-47ED-4AB5-BC9C-419261F7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5226050"/>
              <a:ext cx="604838" cy="860425"/>
            </a:xfrm>
            <a:custGeom>
              <a:avLst/>
              <a:gdLst>
                <a:gd name="T0" fmla="*/ 1 w 161"/>
                <a:gd name="T1" fmla="*/ 0 h 229"/>
                <a:gd name="T2" fmla="*/ 4 w 161"/>
                <a:gd name="T3" fmla="*/ 3 h 229"/>
                <a:gd name="T4" fmla="*/ 60 w 161"/>
                <a:gd name="T5" fmla="*/ 75 h 229"/>
                <a:gd name="T6" fmla="*/ 68 w 161"/>
                <a:gd name="T7" fmla="*/ 107 h 229"/>
                <a:gd name="T8" fmla="*/ 56 w 161"/>
                <a:gd name="T9" fmla="*/ 136 h 229"/>
                <a:gd name="T10" fmla="*/ 111 w 161"/>
                <a:gd name="T11" fmla="*/ 201 h 229"/>
                <a:gd name="T12" fmla="*/ 161 w 161"/>
                <a:gd name="T13" fmla="*/ 191 h 229"/>
                <a:gd name="T14" fmla="*/ 78 w 161"/>
                <a:gd name="T15" fmla="*/ 217 h 229"/>
                <a:gd name="T16" fmla="*/ 58 w 161"/>
                <a:gd name="T17" fmla="*/ 209 h 229"/>
                <a:gd name="T18" fmla="*/ 43 w 161"/>
                <a:gd name="T19" fmla="*/ 122 h 229"/>
                <a:gd name="T20" fmla="*/ 37 w 161"/>
                <a:gd name="T21" fmla="*/ 106 h 229"/>
                <a:gd name="T22" fmla="*/ 25 w 161"/>
                <a:gd name="T23" fmla="*/ 97 h 229"/>
                <a:gd name="T24" fmla="*/ 58 w 161"/>
                <a:gd name="T25" fmla="*/ 92 h 229"/>
                <a:gd name="T26" fmla="*/ 59 w 161"/>
                <a:gd name="T27" fmla="*/ 89 h 229"/>
                <a:gd name="T28" fmla="*/ 25 w 161"/>
                <a:gd name="T29" fmla="*/ 75 h 229"/>
                <a:gd name="T30" fmla="*/ 10 w 161"/>
                <a:gd name="T31" fmla="*/ 36 h 229"/>
                <a:gd name="T32" fmla="*/ 1 w 161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229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11" y="36"/>
                    <a:pt x="32" y="59"/>
                    <a:pt x="60" y="75"/>
                  </a:cubicBezTo>
                  <a:cubicBezTo>
                    <a:pt x="74" y="83"/>
                    <a:pt x="76" y="93"/>
                    <a:pt x="68" y="107"/>
                  </a:cubicBezTo>
                  <a:cubicBezTo>
                    <a:pt x="63" y="116"/>
                    <a:pt x="60" y="126"/>
                    <a:pt x="56" y="136"/>
                  </a:cubicBezTo>
                  <a:cubicBezTo>
                    <a:pt x="43" y="176"/>
                    <a:pt x="69" y="204"/>
                    <a:pt x="111" y="201"/>
                  </a:cubicBezTo>
                  <a:cubicBezTo>
                    <a:pt x="128" y="199"/>
                    <a:pt x="143" y="185"/>
                    <a:pt x="161" y="191"/>
                  </a:cubicBezTo>
                  <a:cubicBezTo>
                    <a:pt x="143" y="217"/>
                    <a:pt x="105" y="229"/>
                    <a:pt x="78" y="217"/>
                  </a:cubicBezTo>
                  <a:cubicBezTo>
                    <a:pt x="71" y="215"/>
                    <a:pt x="64" y="213"/>
                    <a:pt x="58" y="209"/>
                  </a:cubicBezTo>
                  <a:cubicBezTo>
                    <a:pt x="42" y="182"/>
                    <a:pt x="25" y="155"/>
                    <a:pt x="43" y="122"/>
                  </a:cubicBezTo>
                  <a:cubicBezTo>
                    <a:pt x="46" y="116"/>
                    <a:pt x="44" y="110"/>
                    <a:pt x="37" y="106"/>
                  </a:cubicBezTo>
                  <a:cubicBezTo>
                    <a:pt x="32" y="104"/>
                    <a:pt x="26" y="104"/>
                    <a:pt x="25" y="97"/>
                  </a:cubicBezTo>
                  <a:cubicBezTo>
                    <a:pt x="36" y="95"/>
                    <a:pt x="47" y="94"/>
                    <a:pt x="58" y="92"/>
                  </a:cubicBezTo>
                  <a:cubicBezTo>
                    <a:pt x="58" y="91"/>
                    <a:pt x="59" y="90"/>
                    <a:pt x="59" y="89"/>
                  </a:cubicBezTo>
                  <a:cubicBezTo>
                    <a:pt x="48" y="84"/>
                    <a:pt x="37" y="80"/>
                    <a:pt x="25" y="75"/>
                  </a:cubicBezTo>
                  <a:cubicBezTo>
                    <a:pt x="29" y="59"/>
                    <a:pt x="16" y="48"/>
                    <a:pt x="10" y="36"/>
                  </a:cubicBezTo>
                  <a:cubicBezTo>
                    <a:pt x="4" y="24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D9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E4F9E8E8-BC0E-4981-A13E-E46DEFD86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4916488"/>
              <a:ext cx="168275" cy="458788"/>
            </a:xfrm>
            <a:custGeom>
              <a:avLst/>
              <a:gdLst>
                <a:gd name="T0" fmla="*/ 26 w 45"/>
                <a:gd name="T1" fmla="*/ 122 h 122"/>
                <a:gd name="T2" fmla="*/ 14 w 45"/>
                <a:gd name="T3" fmla="*/ 0 h 122"/>
                <a:gd name="T4" fmla="*/ 26 w 45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2">
                  <a:moveTo>
                    <a:pt x="26" y="122"/>
                  </a:moveTo>
                  <a:cubicBezTo>
                    <a:pt x="0" y="83"/>
                    <a:pt x="13" y="41"/>
                    <a:pt x="14" y="0"/>
                  </a:cubicBezTo>
                  <a:cubicBezTo>
                    <a:pt x="28" y="40"/>
                    <a:pt x="45" y="79"/>
                    <a:pt x="26" y="122"/>
                  </a:cubicBezTo>
                  <a:close/>
                </a:path>
              </a:pathLst>
            </a:custGeom>
            <a:solidFill>
              <a:srgbClr val="9C5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CA376838-FA0A-4A05-A766-929D5E63C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638" y="5187950"/>
              <a:ext cx="349250" cy="387350"/>
            </a:xfrm>
            <a:custGeom>
              <a:avLst/>
              <a:gdLst>
                <a:gd name="T0" fmla="*/ 74 w 93"/>
                <a:gd name="T1" fmla="*/ 37 h 103"/>
                <a:gd name="T2" fmla="*/ 44 w 93"/>
                <a:gd name="T3" fmla="*/ 42 h 103"/>
                <a:gd name="T4" fmla="*/ 67 w 93"/>
                <a:gd name="T5" fmla="*/ 54 h 103"/>
                <a:gd name="T6" fmla="*/ 13 w 93"/>
                <a:gd name="T7" fmla="*/ 102 h 103"/>
                <a:gd name="T8" fmla="*/ 7 w 93"/>
                <a:gd name="T9" fmla="*/ 102 h 103"/>
                <a:gd name="T10" fmla="*/ 17 w 93"/>
                <a:gd name="T11" fmla="*/ 62 h 103"/>
                <a:gd name="T12" fmla="*/ 35 w 93"/>
                <a:gd name="T13" fmla="*/ 36 h 103"/>
                <a:gd name="T14" fmla="*/ 43 w 93"/>
                <a:gd name="T15" fmla="*/ 33 h 103"/>
                <a:gd name="T16" fmla="*/ 71 w 93"/>
                <a:gd name="T17" fmla="*/ 13 h 103"/>
                <a:gd name="T18" fmla="*/ 84 w 93"/>
                <a:gd name="T19" fmla="*/ 0 h 103"/>
                <a:gd name="T20" fmla="*/ 92 w 93"/>
                <a:gd name="T21" fmla="*/ 18 h 103"/>
                <a:gd name="T22" fmla="*/ 74 w 93"/>
                <a:gd name="T23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03">
                  <a:moveTo>
                    <a:pt x="74" y="37"/>
                  </a:moveTo>
                  <a:cubicBezTo>
                    <a:pt x="65" y="47"/>
                    <a:pt x="54" y="38"/>
                    <a:pt x="44" y="42"/>
                  </a:cubicBezTo>
                  <a:cubicBezTo>
                    <a:pt x="49" y="51"/>
                    <a:pt x="62" y="46"/>
                    <a:pt x="67" y="54"/>
                  </a:cubicBezTo>
                  <a:cubicBezTo>
                    <a:pt x="43" y="62"/>
                    <a:pt x="27" y="81"/>
                    <a:pt x="13" y="102"/>
                  </a:cubicBezTo>
                  <a:cubicBezTo>
                    <a:pt x="12" y="103"/>
                    <a:pt x="9" y="103"/>
                    <a:pt x="7" y="102"/>
                  </a:cubicBezTo>
                  <a:cubicBezTo>
                    <a:pt x="0" y="86"/>
                    <a:pt x="11" y="74"/>
                    <a:pt x="17" y="62"/>
                  </a:cubicBezTo>
                  <a:cubicBezTo>
                    <a:pt x="21" y="53"/>
                    <a:pt x="27" y="44"/>
                    <a:pt x="35" y="36"/>
                  </a:cubicBezTo>
                  <a:cubicBezTo>
                    <a:pt x="37" y="34"/>
                    <a:pt x="40" y="34"/>
                    <a:pt x="43" y="33"/>
                  </a:cubicBezTo>
                  <a:cubicBezTo>
                    <a:pt x="57" y="33"/>
                    <a:pt x="62" y="21"/>
                    <a:pt x="71" y="13"/>
                  </a:cubicBezTo>
                  <a:cubicBezTo>
                    <a:pt x="75" y="8"/>
                    <a:pt x="76" y="0"/>
                    <a:pt x="84" y="0"/>
                  </a:cubicBezTo>
                  <a:cubicBezTo>
                    <a:pt x="93" y="3"/>
                    <a:pt x="92" y="11"/>
                    <a:pt x="92" y="18"/>
                  </a:cubicBezTo>
                  <a:cubicBezTo>
                    <a:pt x="86" y="24"/>
                    <a:pt x="77" y="28"/>
                    <a:pt x="74" y="37"/>
                  </a:cubicBezTo>
                  <a:close/>
                </a:path>
              </a:pathLst>
            </a:custGeom>
            <a:solidFill>
              <a:srgbClr val="D1A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88911438-F960-4A34-852F-A818A02A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1" y="4699000"/>
              <a:ext cx="114300" cy="466725"/>
            </a:xfrm>
            <a:custGeom>
              <a:avLst/>
              <a:gdLst>
                <a:gd name="T0" fmla="*/ 27 w 30"/>
                <a:gd name="T1" fmla="*/ 0 h 124"/>
                <a:gd name="T2" fmla="*/ 19 w 30"/>
                <a:gd name="T3" fmla="*/ 124 h 124"/>
                <a:gd name="T4" fmla="*/ 0 w 30"/>
                <a:gd name="T5" fmla="*/ 101 h 124"/>
                <a:gd name="T6" fmla="*/ 12 w 30"/>
                <a:gd name="T7" fmla="*/ 67 h 124"/>
                <a:gd name="T8" fmla="*/ 18 w 30"/>
                <a:gd name="T9" fmla="*/ 86 h 124"/>
                <a:gd name="T10" fmla="*/ 16 w 30"/>
                <a:gd name="T11" fmla="*/ 58 h 124"/>
                <a:gd name="T12" fmla="*/ 18 w 30"/>
                <a:gd name="T13" fmla="*/ 19 h 124"/>
                <a:gd name="T14" fmla="*/ 27 w 30"/>
                <a:gd name="T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4">
                  <a:moveTo>
                    <a:pt x="27" y="0"/>
                  </a:moveTo>
                  <a:cubicBezTo>
                    <a:pt x="29" y="42"/>
                    <a:pt x="30" y="83"/>
                    <a:pt x="19" y="124"/>
                  </a:cubicBezTo>
                  <a:cubicBezTo>
                    <a:pt x="4" y="124"/>
                    <a:pt x="2" y="112"/>
                    <a:pt x="0" y="101"/>
                  </a:cubicBezTo>
                  <a:cubicBezTo>
                    <a:pt x="0" y="88"/>
                    <a:pt x="4" y="77"/>
                    <a:pt x="12" y="67"/>
                  </a:cubicBezTo>
                  <a:cubicBezTo>
                    <a:pt x="22" y="70"/>
                    <a:pt x="15" y="79"/>
                    <a:pt x="18" y="86"/>
                  </a:cubicBezTo>
                  <a:cubicBezTo>
                    <a:pt x="18" y="76"/>
                    <a:pt x="16" y="67"/>
                    <a:pt x="16" y="58"/>
                  </a:cubicBezTo>
                  <a:cubicBezTo>
                    <a:pt x="19" y="45"/>
                    <a:pt x="17" y="32"/>
                    <a:pt x="18" y="19"/>
                  </a:cubicBezTo>
                  <a:cubicBezTo>
                    <a:pt x="19" y="12"/>
                    <a:pt x="16" y="3"/>
                    <a:pt x="27" y="0"/>
                  </a:cubicBezTo>
                  <a:close/>
                </a:path>
              </a:pathLst>
            </a:custGeom>
            <a:solidFill>
              <a:srgbClr val="C79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79954899-561E-4975-977F-9CE1037C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4273550"/>
              <a:ext cx="222250" cy="173038"/>
            </a:xfrm>
            <a:custGeom>
              <a:avLst/>
              <a:gdLst>
                <a:gd name="T0" fmla="*/ 9 w 59"/>
                <a:gd name="T1" fmla="*/ 9 h 46"/>
                <a:gd name="T2" fmla="*/ 28 w 59"/>
                <a:gd name="T3" fmla="*/ 0 h 46"/>
                <a:gd name="T4" fmla="*/ 57 w 59"/>
                <a:gd name="T5" fmla="*/ 32 h 46"/>
                <a:gd name="T6" fmla="*/ 54 w 59"/>
                <a:gd name="T7" fmla="*/ 42 h 46"/>
                <a:gd name="T8" fmla="*/ 33 w 59"/>
                <a:gd name="T9" fmla="*/ 18 h 46"/>
                <a:gd name="T10" fmla="*/ 14 w 59"/>
                <a:gd name="T11" fmla="*/ 45 h 46"/>
                <a:gd name="T12" fmla="*/ 8 w 59"/>
                <a:gd name="T13" fmla="*/ 46 h 46"/>
                <a:gd name="T14" fmla="*/ 4 w 59"/>
                <a:gd name="T15" fmla="*/ 36 h 46"/>
                <a:gd name="T16" fmla="*/ 9 w 59"/>
                <a:gd name="T1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6">
                  <a:moveTo>
                    <a:pt x="9" y="9"/>
                  </a:moveTo>
                  <a:cubicBezTo>
                    <a:pt x="17" y="9"/>
                    <a:pt x="21" y="2"/>
                    <a:pt x="28" y="0"/>
                  </a:cubicBezTo>
                  <a:cubicBezTo>
                    <a:pt x="52" y="2"/>
                    <a:pt x="55" y="4"/>
                    <a:pt x="57" y="32"/>
                  </a:cubicBezTo>
                  <a:cubicBezTo>
                    <a:pt x="59" y="36"/>
                    <a:pt x="59" y="39"/>
                    <a:pt x="54" y="42"/>
                  </a:cubicBezTo>
                  <a:cubicBezTo>
                    <a:pt x="42" y="38"/>
                    <a:pt x="49" y="18"/>
                    <a:pt x="33" y="18"/>
                  </a:cubicBezTo>
                  <a:cubicBezTo>
                    <a:pt x="18" y="21"/>
                    <a:pt x="17" y="34"/>
                    <a:pt x="14" y="45"/>
                  </a:cubicBezTo>
                  <a:cubicBezTo>
                    <a:pt x="12" y="46"/>
                    <a:pt x="10" y="46"/>
                    <a:pt x="8" y="46"/>
                  </a:cubicBezTo>
                  <a:cubicBezTo>
                    <a:pt x="5" y="44"/>
                    <a:pt x="2" y="41"/>
                    <a:pt x="4" y="36"/>
                  </a:cubicBezTo>
                  <a:cubicBezTo>
                    <a:pt x="6" y="27"/>
                    <a:pt x="0" y="17"/>
                    <a:pt x="9" y="9"/>
                  </a:cubicBezTo>
                  <a:close/>
                </a:path>
              </a:pathLst>
            </a:custGeom>
            <a:solidFill>
              <a:srgbClr val="BE8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7F15F34A-10CA-47E9-995D-1671ACCF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388" y="5086350"/>
              <a:ext cx="146050" cy="169863"/>
            </a:xfrm>
            <a:custGeom>
              <a:avLst/>
              <a:gdLst>
                <a:gd name="T0" fmla="*/ 24 w 39"/>
                <a:gd name="T1" fmla="*/ 0 h 45"/>
                <a:gd name="T2" fmla="*/ 39 w 39"/>
                <a:gd name="T3" fmla="*/ 21 h 45"/>
                <a:gd name="T4" fmla="*/ 16 w 39"/>
                <a:gd name="T5" fmla="*/ 45 h 45"/>
                <a:gd name="T6" fmla="*/ 7 w 39"/>
                <a:gd name="T7" fmla="*/ 28 h 45"/>
                <a:gd name="T8" fmla="*/ 2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24" y="0"/>
                  </a:moveTo>
                  <a:cubicBezTo>
                    <a:pt x="25" y="10"/>
                    <a:pt x="34" y="14"/>
                    <a:pt x="39" y="21"/>
                  </a:cubicBezTo>
                  <a:cubicBezTo>
                    <a:pt x="37" y="35"/>
                    <a:pt x="24" y="37"/>
                    <a:pt x="16" y="45"/>
                  </a:cubicBezTo>
                  <a:cubicBezTo>
                    <a:pt x="9" y="42"/>
                    <a:pt x="14" y="32"/>
                    <a:pt x="7" y="28"/>
                  </a:cubicBezTo>
                  <a:cubicBezTo>
                    <a:pt x="0" y="12"/>
                    <a:pt x="12" y="6"/>
                    <a:pt x="24" y="0"/>
                  </a:cubicBezTo>
                  <a:close/>
                </a:path>
              </a:pathLst>
            </a:custGeom>
            <a:solidFill>
              <a:srgbClr val="DFB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53BE41C0-8414-4F9C-9F64-B5B77E33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4394200"/>
              <a:ext cx="77788" cy="530225"/>
            </a:xfrm>
            <a:custGeom>
              <a:avLst/>
              <a:gdLst>
                <a:gd name="T0" fmla="*/ 6 w 21"/>
                <a:gd name="T1" fmla="*/ 9 h 141"/>
                <a:gd name="T2" fmla="*/ 10 w 21"/>
                <a:gd name="T3" fmla="*/ 0 h 141"/>
                <a:gd name="T4" fmla="*/ 21 w 21"/>
                <a:gd name="T5" fmla="*/ 81 h 141"/>
                <a:gd name="T6" fmla="*/ 17 w 21"/>
                <a:gd name="T7" fmla="*/ 120 h 141"/>
                <a:gd name="T8" fmla="*/ 14 w 21"/>
                <a:gd name="T9" fmla="*/ 141 h 141"/>
                <a:gd name="T10" fmla="*/ 8 w 21"/>
                <a:gd name="T11" fmla="*/ 102 h 141"/>
                <a:gd name="T12" fmla="*/ 8 w 21"/>
                <a:gd name="T13" fmla="*/ 79 h 141"/>
                <a:gd name="T14" fmla="*/ 4 w 21"/>
                <a:gd name="T15" fmla="*/ 31 h 141"/>
                <a:gd name="T16" fmla="*/ 6 w 21"/>
                <a:gd name="T17" fmla="*/ 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41">
                  <a:moveTo>
                    <a:pt x="6" y="9"/>
                  </a:moveTo>
                  <a:cubicBezTo>
                    <a:pt x="7" y="6"/>
                    <a:pt x="8" y="3"/>
                    <a:pt x="10" y="0"/>
                  </a:cubicBezTo>
                  <a:cubicBezTo>
                    <a:pt x="17" y="27"/>
                    <a:pt x="21" y="54"/>
                    <a:pt x="21" y="81"/>
                  </a:cubicBezTo>
                  <a:cubicBezTo>
                    <a:pt x="14" y="94"/>
                    <a:pt x="19" y="107"/>
                    <a:pt x="17" y="120"/>
                  </a:cubicBezTo>
                  <a:cubicBezTo>
                    <a:pt x="16" y="127"/>
                    <a:pt x="19" y="135"/>
                    <a:pt x="14" y="141"/>
                  </a:cubicBezTo>
                  <a:cubicBezTo>
                    <a:pt x="3" y="129"/>
                    <a:pt x="9" y="115"/>
                    <a:pt x="8" y="102"/>
                  </a:cubicBezTo>
                  <a:cubicBezTo>
                    <a:pt x="7" y="94"/>
                    <a:pt x="8" y="86"/>
                    <a:pt x="8" y="79"/>
                  </a:cubicBezTo>
                  <a:cubicBezTo>
                    <a:pt x="9" y="63"/>
                    <a:pt x="6" y="47"/>
                    <a:pt x="4" y="31"/>
                  </a:cubicBezTo>
                  <a:cubicBezTo>
                    <a:pt x="3" y="24"/>
                    <a:pt x="0" y="16"/>
                    <a:pt x="6" y="9"/>
                  </a:cubicBezTo>
                  <a:close/>
                </a:path>
              </a:pathLst>
            </a:custGeom>
            <a:solidFill>
              <a:srgbClr val="AE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CA0C968D-6186-4504-ACD1-5CC32927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6" y="1679575"/>
              <a:ext cx="527050" cy="323850"/>
            </a:xfrm>
            <a:custGeom>
              <a:avLst/>
              <a:gdLst>
                <a:gd name="T0" fmla="*/ 71 w 140"/>
                <a:gd name="T1" fmla="*/ 47 h 86"/>
                <a:gd name="T2" fmla="*/ 25 w 140"/>
                <a:gd name="T3" fmla="*/ 37 h 86"/>
                <a:gd name="T4" fmla="*/ 3 w 140"/>
                <a:gd name="T5" fmla="*/ 39 h 86"/>
                <a:gd name="T6" fmla="*/ 11 w 140"/>
                <a:gd name="T7" fmla="*/ 4 h 86"/>
                <a:gd name="T8" fmla="*/ 88 w 140"/>
                <a:gd name="T9" fmla="*/ 19 h 86"/>
                <a:gd name="T10" fmla="*/ 140 w 140"/>
                <a:gd name="T11" fmla="*/ 70 h 86"/>
                <a:gd name="T12" fmla="*/ 124 w 140"/>
                <a:gd name="T13" fmla="*/ 86 h 86"/>
                <a:gd name="T14" fmla="*/ 88 w 140"/>
                <a:gd name="T15" fmla="*/ 55 h 86"/>
                <a:gd name="T16" fmla="*/ 71 w 140"/>
                <a:gd name="T17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86">
                  <a:moveTo>
                    <a:pt x="71" y="47"/>
                  </a:moveTo>
                  <a:cubicBezTo>
                    <a:pt x="58" y="35"/>
                    <a:pt x="41" y="36"/>
                    <a:pt x="25" y="37"/>
                  </a:cubicBezTo>
                  <a:cubicBezTo>
                    <a:pt x="18" y="38"/>
                    <a:pt x="11" y="39"/>
                    <a:pt x="3" y="39"/>
                  </a:cubicBezTo>
                  <a:cubicBezTo>
                    <a:pt x="0" y="26"/>
                    <a:pt x="14" y="17"/>
                    <a:pt x="11" y="4"/>
                  </a:cubicBezTo>
                  <a:cubicBezTo>
                    <a:pt x="39" y="0"/>
                    <a:pt x="64" y="7"/>
                    <a:pt x="88" y="19"/>
                  </a:cubicBezTo>
                  <a:cubicBezTo>
                    <a:pt x="111" y="30"/>
                    <a:pt x="127" y="49"/>
                    <a:pt x="140" y="70"/>
                  </a:cubicBezTo>
                  <a:cubicBezTo>
                    <a:pt x="138" y="79"/>
                    <a:pt x="134" y="85"/>
                    <a:pt x="124" y="86"/>
                  </a:cubicBezTo>
                  <a:cubicBezTo>
                    <a:pt x="108" y="81"/>
                    <a:pt x="104" y="61"/>
                    <a:pt x="88" y="55"/>
                  </a:cubicBezTo>
                  <a:cubicBezTo>
                    <a:pt x="82" y="53"/>
                    <a:pt x="78" y="47"/>
                    <a:pt x="71" y="47"/>
                  </a:cubicBezTo>
                  <a:close/>
                </a:path>
              </a:pathLst>
            </a:custGeom>
            <a:solidFill>
              <a:srgbClr val="BC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6F589C8B-40EC-4DCF-B4DF-4AFBE8016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2011363"/>
              <a:ext cx="149225" cy="346075"/>
            </a:xfrm>
            <a:custGeom>
              <a:avLst/>
              <a:gdLst>
                <a:gd name="T0" fmla="*/ 16 w 40"/>
                <a:gd name="T1" fmla="*/ 63 h 92"/>
                <a:gd name="T2" fmla="*/ 0 w 40"/>
                <a:gd name="T3" fmla="*/ 15 h 92"/>
                <a:gd name="T4" fmla="*/ 32 w 40"/>
                <a:gd name="T5" fmla="*/ 7 h 92"/>
                <a:gd name="T6" fmla="*/ 35 w 40"/>
                <a:gd name="T7" fmla="*/ 39 h 92"/>
                <a:gd name="T8" fmla="*/ 28 w 40"/>
                <a:gd name="T9" fmla="*/ 92 h 92"/>
                <a:gd name="T10" fmla="*/ 16 w 40"/>
                <a:gd name="T11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92">
                  <a:moveTo>
                    <a:pt x="16" y="63"/>
                  </a:moveTo>
                  <a:cubicBezTo>
                    <a:pt x="11" y="47"/>
                    <a:pt x="6" y="31"/>
                    <a:pt x="0" y="15"/>
                  </a:cubicBezTo>
                  <a:cubicBezTo>
                    <a:pt x="9" y="6"/>
                    <a:pt x="19" y="0"/>
                    <a:pt x="32" y="7"/>
                  </a:cubicBezTo>
                  <a:cubicBezTo>
                    <a:pt x="40" y="17"/>
                    <a:pt x="37" y="29"/>
                    <a:pt x="35" y="39"/>
                  </a:cubicBezTo>
                  <a:cubicBezTo>
                    <a:pt x="31" y="57"/>
                    <a:pt x="35" y="75"/>
                    <a:pt x="28" y="92"/>
                  </a:cubicBezTo>
                  <a:cubicBezTo>
                    <a:pt x="28" y="81"/>
                    <a:pt x="20" y="73"/>
                    <a:pt x="16" y="63"/>
                  </a:cubicBezTo>
                  <a:close/>
                </a:path>
              </a:pathLst>
            </a:custGeom>
            <a:solidFill>
              <a:srgbClr val="DCA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936376D-41E6-4BAA-B13B-F000AD33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1943100"/>
              <a:ext cx="168275" cy="123825"/>
            </a:xfrm>
            <a:custGeom>
              <a:avLst/>
              <a:gdLst>
                <a:gd name="T0" fmla="*/ 45 w 45"/>
                <a:gd name="T1" fmla="*/ 25 h 33"/>
                <a:gd name="T2" fmla="*/ 13 w 45"/>
                <a:gd name="T3" fmla="*/ 33 h 33"/>
                <a:gd name="T4" fmla="*/ 13 w 45"/>
                <a:gd name="T5" fmla="*/ 33 h 33"/>
                <a:gd name="T6" fmla="*/ 5 w 45"/>
                <a:gd name="T7" fmla="*/ 13 h 33"/>
                <a:gd name="T8" fmla="*/ 22 w 45"/>
                <a:gd name="T9" fmla="*/ 0 h 33"/>
                <a:gd name="T10" fmla="*/ 45 w 45"/>
                <a:gd name="T1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3">
                  <a:moveTo>
                    <a:pt x="45" y="25"/>
                  </a:moveTo>
                  <a:cubicBezTo>
                    <a:pt x="35" y="28"/>
                    <a:pt x="24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1" y="26"/>
                    <a:pt x="0" y="23"/>
                    <a:pt x="5" y="13"/>
                  </a:cubicBezTo>
                  <a:cubicBezTo>
                    <a:pt x="14" y="13"/>
                    <a:pt x="15" y="2"/>
                    <a:pt x="22" y="0"/>
                  </a:cubicBezTo>
                  <a:cubicBezTo>
                    <a:pt x="33" y="6"/>
                    <a:pt x="42" y="13"/>
                    <a:pt x="45" y="25"/>
                  </a:cubicBezTo>
                  <a:close/>
                </a:path>
              </a:pathLst>
            </a:custGeom>
            <a:solidFill>
              <a:srgbClr val="C59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FC3E2B70-5E57-4F4E-AC7E-844F9D05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2368550"/>
              <a:ext cx="71438" cy="107950"/>
            </a:xfrm>
            <a:custGeom>
              <a:avLst/>
              <a:gdLst>
                <a:gd name="T0" fmla="*/ 14 w 19"/>
                <a:gd name="T1" fmla="*/ 29 h 29"/>
                <a:gd name="T2" fmla="*/ 17 w 19"/>
                <a:gd name="T3" fmla="*/ 0 h 29"/>
                <a:gd name="T4" fmla="*/ 14 w 1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9">
                  <a:moveTo>
                    <a:pt x="14" y="29"/>
                  </a:moveTo>
                  <a:cubicBezTo>
                    <a:pt x="17" y="20"/>
                    <a:pt x="0" y="8"/>
                    <a:pt x="17" y="0"/>
                  </a:cubicBezTo>
                  <a:cubicBezTo>
                    <a:pt x="18" y="10"/>
                    <a:pt x="19" y="20"/>
                    <a:pt x="14" y="29"/>
                  </a:cubicBezTo>
                  <a:close/>
                </a:path>
              </a:pathLst>
            </a:custGeom>
            <a:solidFill>
              <a:srgbClr val="DCA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2" name="Freeform 61">
              <a:extLst>
                <a:ext uri="{FF2B5EF4-FFF2-40B4-BE49-F238E27FC236}">
                  <a16:creationId xmlns:a16="http://schemas.microsoft.com/office/drawing/2014/main" id="{00F99FEE-6F66-4E73-ADBC-8063D698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3154363"/>
              <a:ext cx="168275" cy="1206500"/>
            </a:xfrm>
            <a:custGeom>
              <a:avLst/>
              <a:gdLst>
                <a:gd name="T0" fmla="*/ 6 w 45"/>
                <a:gd name="T1" fmla="*/ 287 h 321"/>
                <a:gd name="T2" fmla="*/ 12 w 45"/>
                <a:gd name="T3" fmla="*/ 114 h 321"/>
                <a:gd name="T4" fmla="*/ 14 w 45"/>
                <a:gd name="T5" fmla="*/ 18 h 321"/>
                <a:gd name="T6" fmla="*/ 22 w 45"/>
                <a:gd name="T7" fmla="*/ 0 h 321"/>
                <a:gd name="T8" fmla="*/ 31 w 45"/>
                <a:gd name="T9" fmla="*/ 18 h 321"/>
                <a:gd name="T10" fmla="*/ 34 w 45"/>
                <a:gd name="T11" fmla="*/ 31 h 321"/>
                <a:gd name="T12" fmla="*/ 38 w 45"/>
                <a:gd name="T13" fmla="*/ 82 h 321"/>
                <a:gd name="T14" fmla="*/ 35 w 45"/>
                <a:gd name="T15" fmla="*/ 106 h 321"/>
                <a:gd name="T16" fmla="*/ 28 w 45"/>
                <a:gd name="T17" fmla="*/ 231 h 321"/>
                <a:gd name="T18" fmla="*/ 32 w 45"/>
                <a:gd name="T19" fmla="*/ 304 h 321"/>
                <a:gd name="T20" fmla="*/ 21 w 45"/>
                <a:gd name="T21" fmla="*/ 320 h 321"/>
                <a:gd name="T22" fmla="*/ 10 w 45"/>
                <a:gd name="T23" fmla="*/ 304 h 321"/>
                <a:gd name="T24" fmla="*/ 6 w 45"/>
                <a:gd name="T25" fmla="*/ 28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321">
                  <a:moveTo>
                    <a:pt x="6" y="287"/>
                  </a:moveTo>
                  <a:cubicBezTo>
                    <a:pt x="0" y="229"/>
                    <a:pt x="9" y="171"/>
                    <a:pt x="12" y="114"/>
                  </a:cubicBezTo>
                  <a:cubicBezTo>
                    <a:pt x="13" y="82"/>
                    <a:pt x="12" y="50"/>
                    <a:pt x="14" y="18"/>
                  </a:cubicBezTo>
                  <a:cubicBezTo>
                    <a:pt x="14" y="12"/>
                    <a:pt x="8" y="0"/>
                    <a:pt x="22" y="0"/>
                  </a:cubicBezTo>
                  <a:cubicBezTo>
                    <a:pt x="35" y="0"/>
                    <a:pt x="29" y="11"/>
                    <a:pt x="31" y="18"/>
                  </a:cubicBezTo>
                  <a:cubicBezTo>
                    <a:pt x="32" y="22"/>
                    <a:pt x="29" y="27"/>
                    <a:pt x="34" y="31"/>
                  </a:cubicBezTo>
                  <a:cubicBezTo>
                    <a:pt x="45" y="47"/>
                    <a:pt x="38" y="65"/>
                    <a:pt x="38" y="82"/>
                  </a:cubicBezTo>
                  <a:cubicBezTo>
                    <a:pt x="36" y="90"/>
                    <a:pt x="35" y="98"/>
                    <a:pt x="35" y="106"/>
                  </a:cubicBezTo>
                  <a:cubicBezTo>
                    <a:pt x="36" y="148"/>
                    <a:pt x="36" y="189"/>
                    <a:pt x="28" y="231"/>
                  </a:cubicBezTo>
                  <a:cubicBezTo>
                    <a:pt x="24" y="255"/>
                    <a:pt x="34" y="280"/>
                    <a:pt x="32" y="304"/>
                  </a:cubicBezTo>
                  <a:cubicBezTo>
                    <a:pt x="30" y="311"/>
                    <a:pt x="30" y="321"/>
                    <a:pt x="21" y="320"/>
                  </a:cubicBezTo>
                  <a:cubicBezTo>
                    <a:pt x="12" y="319"/>
                    <a:pt x="10" y="312"/>
                    <a:pt x="10" y="304"/>
                  </a:cubicBezTo>
                  <a:cubicBezTo>
                    <a:pt x="10" y="298"/>
                    <a:pt x="9" y="292"/>
                    <a:pt x="6" y="287"/>
                  </a:cubicBezTo>
                  <a:close/>
                </a:path>
              </a:pathLst>
            </a:custGeom>
            <a:solidFill>
              <a:srgbClr val="62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3" name="Freeform 62">
              <a:extLst>
                <a:ext uri="{FF2B5EF4-FFF2-40B4-BE49-F238E27FC236}">
                  <a16:creationId xmlns:a16="http://schemas.microsoft.com/office/drawing/2014/main" id="{7ACD93D6-F77C-489B-BA8F-895488E5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3105150"/>
              <a:ext cx="138113" cy="1530350"/>
            </a:xfrm>
            <a:custGeom>
              <a:avLst/>
              <a:gdLst>
                <a:gd name="T0" fmla="*/ 8 w 37"/>
                <a:gd name="T1" fmla="*/ 96 h 407"/>
                <a:gd name="T2" fmla="*/ 9 w 37"/>
                <a:gd name="T3" fmla="*/ 44 h 407"/>
                <a:gd name="T4" fmla="*/ 17 w 37"/>
                <a:gd name="T5" fmla="*/ 32 h 407"/>
                <a:gd name="T6" fmla="*/ 21 w 37"/>
                <a:gd name="T7" fmla="*/ 13 h 407"/>
                <a:gd name="T8" fmla="*/ 35 w 37"/>
                <a:gd name="T9" fmla="*/ 5 h 407"/>
                <a:gd name="T10" fmla="*/ 37 w 37"/>
                <a:gd name="T11" fmla="*/ 15 h 407"/>
                <a:gd name="T12" fmla="*/ 25 w 37"/>
                <a:gd name="T13" fmla="*/ 128 h 407"/>
                <a:gd name="T14" fmla="*/ 22 w 37"/>
                <a:gd name="T15" fmla="*/ 261 h 407"/>
                <a:gd name="T16" fmla="*/ 17 w 37"/>
                <a:gd name="T17" fmla="*/ 272 h 407"/>
                <a:gd name="T18" fmla="*/ 30 w 37"/>
                <a:gd name="T19" fmla="*/ 376 h 407"/>
                <a:gd name="T20" fmla="*/ 21 w 37"/>
                <a:gd name="T21" fmla="*/ 407 h 407"/>
                <a:gd name="T22" fmla="*/ 17 w 37"/>
                <a:gd name="T23" fmla="*/ 383 h 407"/>
                <a:gd name="T24" fmla="*/ 17 w 37"/>
                <a:gd name="T25" fmla="*/ 380 h 407"/>
                <a:gd name="T26" fmla="*/ 7 w 37"/>
                <a:gd name="T27" fmla="*/ 326 h 407"/>
                <a:gd name="T28" fmla="*/ 8 w 37"/>
                <a:gd name="T29" fmla="*/ 9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7">
                  <a:moveTo>
                    <a:pt x="8" y="96"/>
                  </a:moveTo>
                  <a:cubicBezTo>
                    <a:pt x="9" y="78"/>
                    <a:pt x="9" y="61"/>
                    <a:pt x="9" y="44"/>
                  </a:cubicBezTo>
                  <a:cubicBezTo>
                    <a:pt x="12" y="40"/>
                    <a:pt x="14" y="36"/>
                    <a:pt x="17" y="32"/>
                  </a:cubicBezTo>
                  <a:cubicBezTo>
                    <a:pt x="20" y="26"/>
                    <a:pt x="19" y="19"/>
                    <a:pt x="21" y="13"/>
                  </a:cubicBezTo>
                  <a:cubicBezTo>
                    <a:pt x="24" y="7"/>
                    <a:pt x="26" y="0"/>
                    <a:pt x="35" y="5"/>
                  </a:cubicBezTo>
                  <a:cubicBezTo>
                    <a:pt x="37" y="8"/>
                    <a:pt x="37" y="12"/>
                    <a:pt x="37" y="15"/>
                  </a:cubicBezTo>
                  <a:cubicBezTo>
                    <a:pt x="23" y="52"/>
                    <a:pt x="21" y="89"/>
                    <a:pt x="25" y="128"/>
                  </a:cubicBezTo>
                  <a:cubicBezTo>
                    <a:pt x="31" y="173"/>
                    <a:pt x="20" y="217"/>
                    <a:pt x="22" y="261"/>
                  </a:cubicBezTo>
                  <a:cubicBezTo>
                    <a:pt x="22" y="265"/>
                    <a:pt x="20" y="269"/>
                    <a:pt x="17" y="272"/>
                  </a:cubicBezTo>
                  <a:cubicBezTo>
                    <a:pt x="12" y="308"/>
                    <a:pt x="22" y="342"/>
                    <a:pt x="30" y="376"/>
                  </a:cubicBezTo>
                  <a:cubicBezTo>
                    <a:pt x="33" y="389"/>
                    <a:pt x="29" y="398"/>
                    <a:pt x="21" y="407"/>
                  </a:cubicBezTo>
                  <a:cubicBezTo>
                    <a:pt x="17" y="400"/>
                    <a:pt x="31" y="389"/>
                    <a:pt x="17" y="383"/>
                  </a:cubicBezTo>
                  <a:cubicBezTo>
                    <a:pt x="17" y="382"/>
                    <a:pt x="17" y="381"/>
                    <a:pt x="17" y="380"/>
                  </a:cubicBezTo>
                  <a:cubicBezTo>
                    <a:pt x="17" y="362"/>
                    <a:pt x="11" y="344"/>
                    <a:pt x="7" y="326"/>
                  </a:cubicBezTo>
                  <a:cubicBezTo>
                    <a:pt x="0" y="249"/>
                    <a:pt x="8" y="172"/>
                    <a:pt x="8" y="96"/>
                  </a:cubicBezTo>
                  <a:close/>
                </a:path>
              </a:pathLst>
            </a:custGeom>
            <a:solidFill>
              <a:srgbClr val="D3B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4" name="Freeform 63">
              <a:extLst>
                <a:ext uri="{FF2B5EF4-FFF2-40B4-BE49-F238E27FC236}">
                  <a16:creationId xmlns:a16="http://schemas.microsoft.com/office/drawing/2014/main" id="{4987960F-3657-4D43-966E-F31C38A6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8" y="4232275"/>
              <a:ext cx="134938" cy="203200"/>
            </a:xfrm>
            <a:custGeom>
              <a:avLst/>
              <a:gdLst>
                <a:gd name="T0" fmla="*/ 5 w 36"/>
                <a:gd name="T1" fmla="*/ 0 h 54"/>
                <a:gd name="T2" fmla="*/ 14 w 36"/>
                <a:gd name="T3" fmla="*/ 23 h 54"/>
                <a:gd name="T4" fmla="*/ 21 w 36"/>
                <a:gd name="T5" fmla="*/ 30 h 54"/>
                <a:gd name="T6" fmla="*/ 25 w 36"/>
                <a:gd name="T7" fmla="*/ 20 h 54"/>
                <a:gd name="T8" fmla="*/ 35 w 36"/>
                <a:gd name="T9" fmla="*/ 34 h 54"/>
                <a:gd name="T10" fmla="*/ 15 w 36"/>
                <a:gd name="T11" fmla="*/ 44 h 54"/>
                <a:gd name="T12" fmla="*/ 9 w 36"/>
                <a:gd name="T13" fmla="*/ 40 h 54"/>
                <a:gd name="T14" fmla="*/ 1 w 36"/>
                <a:gd name="T15" fmla="*/ 19 h 54"/>
                <a:gd name="T16" fmla="*/ 5 w 36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4">
                  <a:moveTo>
                    <a:pt x="5" y="0"/>
                  </a:moveTo>
                  <a:cubicBezTo>
                    <a:pt x="12" y="6"/>
                    <a:pt x="12" y="14"/>
                    <a:pt x="14" y="23"/>
                  </a:cubicBezTo>
                  <a:cubicBezTo>
                    <a:pt x="14" y="26"/>
                    <a:pt x="16" y="31"/>
                    <a:pt x="21" y="30"/>
                  </a:cubicBezTo>
                  <a:cubicBezTo>
                    <a:pt x="26" y="29"/>
                    <a:pt x="24" y="23"/>
                    <a:pt x="25" y="20"/>
                  </a:cubicBezTo>
                  <a:cubicBezTo>
                    <a:pt x="36" y="19"/>
                    <a:pt x="35" y="27"/>
                    <a:pt x="35" y="34"/>
                  </a:cubicBezTo>
                  <a:cubicBezTo>
                    <a:pt x="34" y="53"/>
                    <a:pt x="31" y="54"/>
                    <a:pt x="15" y="44"/>
                  </a:cubicBezTo>
                  <a:cubicBezTo>
                    <a:pt x="13" y="43"/>
                    <a:pt x="11" y="41"/>
                    <a:pt x="9" y="40"/>
                  </a:cubicBezTo>
                  <a:cubicBezTo>
                    <a:pt x="10" y="32"/>
                    <a:pt x="0" y="28"/>
                    <a:pt x="1" y="19"/>
                  </a:cubicBezTo>
                  <a:cubicBezTo>
                    <a:pt x="8" y="14"/>
                    <a:pt x="3" y="6"/>
                    <a:pt x="5" y="0"/>
                  </a:cubicBezTo>
                  <a:close/>
                </a:path>
              </a:pathLst>
            </a:custGeom>
            <a:solidFill>
              <a:srgbClr val="AA7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5" name="Freeform 64">
              <a:extLst>
                <a:ext uri="{FF2B5EF4-FFF2-40B4-BE49-F238E27FC236}">
                  <a16:creationId xmlns:a16="http://schemas.microsoft.com/office/drawing/2014/main" id="{E14D6103-7DE4-4AB0-9096-B2A5B35E3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2995613"/>
              <a:ext cx="120650" cy="123825"/>
            </a:xfrm>
            <a:custGeom>
              <a:avLst/>
              <a:gdLst>
                <a:gd name="T0" fmla="*/ 0 w 32"/>
                <a:gd name="T1" fmla="*/ 14 h 33"/>
                <a:gd name="T2" fmla="*/ 5 w 32"/>
                <a:gd name="T3" fmla="*/ 9 h 33"/>
                <a:gd name="T4" fmla="*/ 24 w 32"/>
                <a:gd name="T5" fmla="*/ 3 h 33"/>
                <a:gd name="T6" fmla="*/ 30 w 32"/>
                <a:gd name="T7" fmla="*/ 10 h 33"/>
                <a:gd name="T8" fmla="*/ 16 w 32"/>
                <a:gd name="T9" fmla="*/ 33 h 33"/>
                <a:gd name="T10" fmla="*/ 0 w 32"/>
                <a:gd name="T1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">
                  <a:moveTo>
                    <a:pt x="0" y="14"/>
                  </a:moveTo>
                  <a:cubicBezTo>
                    <a:pt x="2" y="13"/>
                    <a:pt x="3" y="11"/>
                    <a:pt x="5" y="9"/>
                  </a:cubicBezTo>
                  <a:cubicBezTo>
                    <a:pt x="9" y="2"/>
                    <a:pt x="16" y="0"/>
                    <a:pt x="24" y="3"/>
                  </a:cubicBezTo>
                  <a:cubicBezTo>
                    <a:pt x="26" y="4"/>
                    <a:pt x="28" y="7"/>
                    <a:pt x="30" y="10"/>
                  </a:cubicBezTo>
                  <a:cubicBezTo>
                    <a:pt x="28" y="19"/>
                    <a:pt x="32" y="32"/>
                    <a:pt x="16" y="33"/>
                  </a:cubicBezTo>
                  <a:cubicBezTo>
                    <a:pt x="9" y="28"/>
                    <a:pt x="0" y="25"/>
                    <a:pt x="0" y="14"/>
                  </a:cubicBezTo>
                  <a:close/>
                </a:path>
              </a:pathLst>
            </a:custGeom>
            <a:solidFill>
              <a:srgbClr val="DFA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6" name="Freeform 65">
              <a:extLst>
                <a:ext uri="{FF2B5EF4-FFF2-40B4-BE49-F238E27FC236}">
                  <a16:creationId xmlns:a16="http://schemas.microsoft.com/office/drawing/2014/main" id="{85C6A7FD-7E46-4BE7-985C-7ED54C18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6" y="3028950"/>
              <a:ext cx="98425" cy="196850"/>
            </a:xfrm>
            <a:custGeom>
              <a:avLst/>
              <a:gdLst>
                <a:gd name="T0" fmla="*/ 0 w 26"/>
                <a:gd name="T1" fmla="*/ 24 h 52"/>
                <a:gd name="T2" fmla="*/ 12 w 26"/>
                <a:gd name="T3" fmla="*/ 0 h 52"/>
                <a:gd name="T4" fmla="*/ 15 w 26"/>
                <a:gd name="T5" fmla="*/ 24 h 52"/>
                <a:gd name="T6" fmla="*/ 0 w 26"/>
                <a:gd name="T7" fmla="*/ 52 h 52"/>
                <a:gd name="T8" fmla="*/ 0 w 26"/>
                <a:gd name="T9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0" y="24"/>
                  </a:moveTo>
                  <a:cubicBezTo>
                    <a:pt x="11" y="19"/>
                    <a:pt x="6" y="7"/>
                    <a:pt x="12" y="0"/>
                  </a:cubicBezTo>
                  <a:cubicBezTo>
                    <a:pt x="26" y="6"/>
                    <a:pt x="22" y="15"/>
                    <a:pt x="15" y="24"/>
                  </a:cubicBezTo>
                  <a:cubicBezTo>
                    <a:pt x="4" y="30"/>
                    <a:pt x="8" y="44"/>
                    <a:pt x="0" y="52"/>
                  </a:cubicBezTo>
                  <a:cubicBezTo>
                    <a:pt x="0" y="43"/>
                    <a:pt x="0" y="33"/>
                    <a:pt x="0" y="24"/>
                  </a:cubicBezTo>
                  <a:close/>
                </a:path>
              </a:pathLst>
            </a:custGeom>
            <a:solidFill>
              <a:srgbClr val="D5B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7" name="Freeform 66">
              <a:extLst>
                <a:ext uri="{FF2B5EF4-FFF2-40B4-BE49-F238E27FC236}">
                  <a16:creationId xmlns:a16="http://schemas.microsoft.com/office/drawing/2014/main" id="{3D7D9F4A-E4A1-4C1E-ACAE-74A14F667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1773238"/>
              <a:ext cx="376238" cy="373063"/>
            </a:xfrm>
            <a:custGeom>
              <a:avLst/>
              <a:gdLst>
                <a:gd name="T0" fmla="*/ 73 w 100"/>
                <a:gd name="T1" fmla="*/ 6 h 99"/>
                <a:gd name="T2" fmla="*/ 98 w 100"/>
                <a:gd name="T3" fmla="*/ 45 h 99"/>
                <a:gd name="T4" fmla="*/ 94 w 100"/>
                <a:gd name="T5" fmla="*/ 56 h 99"/>
                <a:gd name="T6" fmla="*/ 38 w 100"/>
                <a:gd name="T7" fmla="*/ 96 h 99"/>
                <a:gd name="T8" fmla="*/ 15 w 100"/>
                <a:gd name="T9" fmla="*/ 96 h 99"/>
                <a:gd name="T10" fmla="*/ 4 w 100"/>
                <a:gd name="T11" fmla="*/ 77 h 99"/>
                <a:gd name="T12" fmla="*/ 62 w 100"/>
                <a:gd name="T13" fmla="*/ 7 h 99"/>
                <a:gd name="T14" fmla="*/ 73 w 100"/>
                <a:gd name="T15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99">
                  <a:moveTo>
                    <a:pt x="73" y="6"/>
                  </a:moveTo>
                  <a:cubicBezTo>
                    <a:pt x="76" y="23"/>
                    <a:pt x="90" y="32"/>
                    <a:pt x="98" y="45"/>
                  </a:cubicBezTo>
                  <a:cubicBezTo>
                    <a:pt x="100" y="50"/>
                    <a:pt x="97" y="53"/>
                    <a:pt x="94" y="56"/>
                  </a:cubicBezTo>
                  <a:cubicBezTo>
                    <a:pt x="75" y="68"/>
                    <a:pt x="58" y="85"/>
                    <a:pt x="38" y="96"/>
                  </a:cubicBezTo>
                  <a:cubicBezTo>
                    <a:pt x="30" y="97"/>
                    <a:pt x="23" y="99"/>
                    <a:pt x="15" y="96"/>
                  </a:cubicBezTo>
                  <a:cubicBezTo>
                    <a:pt x="5" y="93"/>
                    <a:pt x="0" y="88"/>
                    <a:pt x="4" y="77"/>
                  </a:cubicBezTo>
                  <a:cubicBezTo>
                    <a:pt x="25" y="56"/>
                    <a:pt x="47" y="35"/>
                    <a:pt x="62" y="7"/>
                  </a:cubicBezTo>
                  <a:cubicBezTo>
                    <a:pt x="66" y="0"/>
                    <a:pt x="69" y="2"/>
                    <a:pt x="73" y="6"/>
                  </a:cubicBezTo>
                  <a:close/>
                </a:path>
              </a:pathLst>
            </a:custGeom>
            <a:solidFill>
              <a:srgbClr val="DC9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8" name="Freeform 67">
              <a:extLst>
                <a:ext uri="{FF2B5EF4-FFF2-40B4-BE49-F238E27FC236}">
                  <a16:creationId xmlns:a16="http://schemas.microsoft.com/office/drawing/2014/main" id="{95FABBD7-7D99-470B-9C6A-7E4010B5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2063750"/>
              <a:ext cx="365125" cy="296863"/>
            </a:xfrm>
            <a:custGeom>
              <a:avLst/>
              <a:gdLst>
                <a:gd name="T0" fmla="*/ 64 w 97"/>
                <a:gd name="T1" fmla="*/ 0 h 79"/>
                <a:gd name="T2" fmla="*/ 97 w 97"/>
                <a:gd name="T3" fmla="*/ 17 h 79"/>
                <a:gd name="T4" fmla="*/ 77 w 97"/>
                <a:gd name="T5" fmla="*/ 40 h 79"/>
                <a:gd name="T6" fmla="*/ 22 w 97"/>
                <a:gd name="T7" fmla="*/ 79 h 79"/>
                <a:gd name="T8" fmla="*/ 5 w 97"/>
                <a:gd name="T9" fmla="*/ 65 h 79"/>
                <a:gd name="T10" fmla="*/ 12 w 97"/>
                <a:gd name="T11" fmla="*/ 42 h 79"/>
                <a:gd name="T12" fmla="*/ 64 w 97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79">
                  <a:moveTo>
                    <a:pt x="64" y="0"/>
                  </a:moveTo>
                  <a:cubicBezTo>
                    <a:pt x="67" y="21"/>
                    <a:pt x="85" y="13"/>
                    <a:pt x="97" y="17"/>
                  </a:cubicBezTo>
                  <a:cubicBezTo>
                    <a:pt x="94" y="28"/>
                    <a:pt x="86" y="34"/>
                    <a:pt x="77" y="40"/>
                  </a:cubicBezTo>
                  <a:cubicBezTo>
                    <a:pt x="58" y="52"/>
                    <a:pt x="38" y="63"/>
                    <a:pt x="22" y="79"/>
                  </a:cubicBezTo>
                  <a:cubicBezTo>
                    <a:pt x="13" y="79"/>
                    <a:pt x="7" y="74"/>
                    <a:pt x="5" y="65"/>
                  </a:cubicBezTo>
                  <a:cubicBezTo>
                    <a:pt x="1" y="55"/>
                    <a:pt x="0" y="49"/>
                    <a:pt x="12" y="42"/>
                  </a:cubicBezTo>
                  <a:cubicBezTo>
                    <a:pt x="31" y="31"/>
                    <a:pt x="47" y="14"/>
                    <a:pt x="64" y="0"/>
                  </a:cubicBezTo>
                  <a:close/>
                </a:path>
              </a:pathLst>
            </a:custGeom>
            <a:solidFill>
              <a:srgbClr val="E1A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17BAB72F-BECC-4AAE-A595-D2FB1600F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1958975"/>
              <a:ext cx="887413" cy="566738"/>
            </a:xfrm>
            <a:custGeom>
              <a:avLst/>
              <a:gdLst>
                <a:gd name="T0" fmla="*/ 1 w 236"/>
                <a:gd name="T1" fmla="*/ 129 h 151"/>
                <a:gd name="T2" fmla="*/ 1 w 236"/>
                <a:gd name="T3" fmla="*/ 126 h 151"/>
                <a:gd name="T4" fmla="*/ 2 w 236"/>
                <a:gd name="T5" fmla="*/ 124 h 151"/>
                <a:gd name="T6" fmla="*/ 14 w 236"/>
                <a:gd name="T7" fmla="*/ 121 h 151"/>
                <a:gd name="T8" fmla="*/ 22 w 236"/>
                <a:gd name="T9" fmla="*/ 112 h 151"/>
                <a:gd name="T10" fmla="*/ 34 w 236"/>
                <a:gd name="T11" fmla="*/ 122 h 151"/>
                <a:gd name="T12" fmla="*/ 57 w 236"/>
                <a:gd name="T13" fmla="*/ 115 h 151"/>
                <a:gd name="T14" fmla="*/ 174 w 236"/>
                <a:gd name="T15" fmla="*/ 36 h 151"/>
                <a:gd name="T16" fmla="*/ 216 w 236"/>
                <a:gd name="T17" fmla="*/ 9 h 151"/>
                <a:gd name="T18" fmla="*/ 234 w 236"/>
                <a:gd name="T19" fmla="*/ 5 h 151"/>
                <a:gd name="T20" fmla="*/ 236 w 236"/>
                <a:gd name="T21" fmla="*/ 13 h 151"/>
                <a:gd name="T22" fmla="*/ 204 w 236"/>
                <a:gd name="T23" fmla="*/ 38 h 151"/>
                <a:gd name="T24" fmla="*/ 63 w 236"/>
                <a:gd name="T25" fmla="*/ 132 h 151"/>
                <a:gd name="T26" fmla="*/ 56 w 236"/>
                <a:gd name="T27" fmla="*/ 137 h 151"/>
                <a:gd name="T28" fmla="*/ 1 w 236"/>
                <a:gd name="T29" fmla="*/ 1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51">
                  <a:moveTo>
                    <a:pt x="1" y="129"/>
                  </a:moveTo>
                  <a:cubicBezTo>
                    <a:pt x="0" y="128"/>
                    <a:pt x="0" y="127"/>
                    <a:pt x="1" y="126"/>
                  </a:cubicBezTo>
                  <a:cubicBezTo>
                    <a:pt x="1" y="125"/>
                    <a:pt x="2" y="124"/>
                    <a:pt x="2" y="124"/>
                  </a:cubicBezTo>
                  <a:cubicBezTo>
                    <a:pt x="6" y="122"/>
                    <a:pt x="11" y="123"/>
                    <a:pt x="14" y="121"/>
                  </a:cubicBezTo>
                  <a:cubicBezTo>
                    <a:pt x="17" y="118"/>
                    <a:pt x="18" y="113"/>
                    <a:pt x="22" y="112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45" y="130"/>
                    <a:pt x="51" y="120"/>
                    <a:pt x="57" y="115"/>
                  </a:cubicBezTo>
                  <a:cubicBezTo>
                    <a:pt x="93" y="83"/>
                    <a:pt x="134" y="60"/>
                    <a:pt x="174" y="36"/>
                  </a:cubicBezTo>
                  <a:cubicBezTo>
                    <a:pt x="188" y="27"/>
                    <a:pt x="200" y="16"/>
                    <a:pt x="216" y="9"/>
                  </a:cubicBezTo>
                  <a:cubicBezTo>
                    <a:pt x="221" y="6"/>
                    <a:pt x="226" y="0"/>
                    <a:pt x="234" y="5"/>
                  </a:cubicBezTo>
                  <a:cubicBezTo>
                    <a:pt x="235" y="7"/>
                    <a:pt x="236" y="10"/>
                    <a:pt x="236" y="13"/>
                  </a:cubicBezTo>
                  <a:cubicBezTo>
                    <a:pt x="231" y="28"/>
                    <a:pt x="216" y="31"/>
                    <a:pt x="204" y="38"/>
                  </a:cubicBezTo>
                  <a:cubicBezTo>
                    <a:pt x="155" y="66"/>
                    <a:pt x="109" y="99"/>
                    <a:pt x="63" y="132"/>
                  </a:cubicBezTo>
                  <a:cubicBezTo>
                    <a:pt x="61" y="134"/>
                    <a:pt x="59" y="136"/>
                    <a:pt x="56" y="137"/>
                  </a:cubicBezTo>
                  <a:cubicBezTo>
                    <a:pt x="31" y="151"/>
                    <a:pt x="15" y="149"/>
                    <a:pt x="1" y="129"/>
                  </a:cubicBezTo>
                  <a:close/>
                </a:path>
              </a:pathLst>
            </a:custGeom>
            <a:solidFill>
              <a:srgbClr val="471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02B1F41A-2FAF-4EC7-926A-DE56EF7E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443163"/>
              <a:ext cx="252413" cy="128588"/>
            </a:xfrm>
            <a:custGeom>
              <a:avLst/>
              <a:gdLst>
                <a:gd name="T0" fmla="*/ 6 w 67"/>
                <a:gd name="T1" fmla="*/ 0 h 34"/>
                <a:gd name="T2" fmla="*/ 62 w 67"/>
                <a:gd name="T3" fmla="*/ 4 h 34"/>
                <a:gd name="T4" fmla="*/ 58 w 67"/>
                <a:gd name="T5" fmla="*/ 31 h 34"/>
                <a:gd name="T6" fmla="*/ 18 w 67"/>
                <a:gd name="T7" fmla="*/ 23 h 34"/>
                <a:gd name="T8" fmla="*/ 3 w 67"/>
                <a:gd name="T9" fmla="*/ 7 h 34"/>
                <a:gd name="T10" fmla="*/ 6 w 6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4">
                  <a:moveTo>
                    <a:pt x="6" y="0"/>
                  </a:moveTo>
                  <a:cubicBezTo>
                    <a:pt x="23" y="15"/>
                    <a:pt x="42" y="17"/>
                    <a:pt x="62" y="4"/>
                  </a:cubicBezTo>
                  <a:cubicBezTo>
                    <a:pt x="67" y="14"/>
                    <a:pt x="61" y="22"/>
                    <a:pt x="58" y="31"/>
                  </a:cubicBezTo>
                  <a:cubicBezTo>
                    <a:pt x="44" y="34"/>
                    <a:pt x="31" y="26"/>
                    <a:pt x="18" y="23"/>
                  </a:cubicBezTo>
                  <a:cubicBezTo>
                    <a:pt x="17" y="15"/>
                    <a:pt x="7" y="13"/>
                    <a:pt x="3" y="7"/>
                  </a:cubicBezTo>
                  <a:cubicBezTo>
                    <a:pt x="0" y="3"/>
                    <a:pt x="0" y="1"/>
                    <a:pt x="6" y="0"/>
                  </a:cubicBezTo>
                  <a:close/>
                </a:path>
              </a:pathLst>
            </a:custGeom>
            <a:solidFill>
              <a:srgbClr val="AE8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A2443D9F-C3DD-40F8-9EEC-C16D820F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51" y="2278063"/>
              <a:ext cx="155575" cy="153988"/>
            </a:xfrm>
            <a:custGeom>
              <a:avLst/>
              <a:gdLst>
                <a:gd name="T0" fmla="*/ 39 w 41"/>
                <a:gd name="T1" fmla="*/ 27 h 41"/>
                <a:gd name="T2" fmla="*/ 35 w 41"/>
                <a:gd name="T3" fmla="*/ 40 h 41"/>
                <a:gd name="T4" fmla="*/ 18 w 41"/>
                <a:gd name="T5" fmla="*/ 26 h 41"/>
                <a:gd name="T6" fmla="*/ 19 w 41"/>
                <a:gd name="T7" fmla="*/ 40 h 41"/>
                <a:gd name="T8" fmla="*/ 19 w 41"/>
                <a:gd name="T9" fmla="*/ 41 h 41"/>
                <a:gd name="T10" fmla="*/ 5 w 41"/>
                <a:gd name="T11" fmla="*/ 26 h 41"/>
                <a:gd name="T12" fmla="*/ 5 w 41"/>
                <a:gd name="T13" fmla="*/ 6 h 41"/>
                <a:gd name="T14" fmla="*/ 23 w 41"/>
                <a:gd name="T15" fmla="*/ 8 h 41"/>
                <a:gd name="T16" fmla="*/ 39 w 41"/>
                <a:gd name="T17" fmla="*/ 20 h 41"/>
                <a:gd name="T18" fmla="*/ 39 w 41"/>
                <a:gd name="T19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1">
                  <a:moveTo>
                    <a:pt x="39" y="27"/>
                  </a:moveTo>
                  <a:cubicBezTo>
                    <a:pt x="39" y="32"/>
                    <a:pt x="40" y="37"/>
                    <a:pt x="35" y="40"/>
                  </a:cubicBezTo>
                  <a:cubicBezTo>
                    <a:pt x="25" y="41"/>
                    <a:pt x="20" y="35"/>
                    <a:pt x="18" y="26"/>
                  </a:cubicBezTo>
                  <a:cubicBezTo>
                    <a:pt x="16" y="31"/>
                    <a:pt x="22" y="35"/>
                    <a:pt x="19" y="40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10" y="40"/>
                    <a:pt x="7" y="33"/>
                    <a:pt x="5" y="26"/>
                  </a:cubicBezTo>
                  <a:cubicBezTo>
                    <a:pt x="2" y="20"/>
                    <a:pt x="0" y="12"/>
                    <a:pt x="5" y="6"/>
                  </a:cubicBezTo>
                  <a:cubicBezTo>
                    <a:pt x="11" y="0"/>
                    <a:pt x="17" y="7"/>
                    <a:pt x="23" y="8"/>
                  </a:cubicBezTo>
                  <a:cubicBezTo>
                    <a:pt x="28" y="12"/>
                    <a:pt x="34" y="16"/>
                    <a:pt x="39" y="20"/>
                  </a:cubicBezTo>
                  <a:cubicBezTo>
                    <a:pt x="41" y="22"/>
                    <a:pt x="41" y="25"/>
                    <a:pt x="39" y="27"/>
                  </a:cubicBezTo>
                  <a:close/>
                </a:path>
              </a:pathLst>
            </a:custGeom>
            <a:solidFill>
              <a:srgbClr val="45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3" name="Freeform 71">
              <a:extLst>
                <a:ext uri="{FF2B5EF4-FFF2-40B4-BE49-F238E27FC236}">
                  <a16:creationId xmlns:a16="http://schemas.microsoft.com/office/drawing/2014/main" id="{4DFA9917-DF94-48BD-8275-89CF72C9F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9276" y="5630863"/>
              <a:ext cx="942975" cy="422275"/>
            </a:xfrm>
            <a:custGeom>
              <a:avLst/>
              <a:gdLst>
                <a:gd name="T0" fmla="*/ 11 w 251"/>
                <a:gd name="T1" fmla="*/ 112 h 112"/>
                <a:gd name="T2" fmla="*/ 3 w 251"/>
                <a:gd name="T3" fmla="*/ 112 h 112"/>
                <a:gd name="T4" fmla="*/ 25 w 251"/>
                <a:gd name="T5" fmla="*/ 68 h 112"/>
                <a:gd name="T6" fmla="*/ 86 w 251"/>
                <a:gd name="T7" fmla="*/ 47 h 112"/>
                <a:gd name="T8" fmla="*/ 177 w 251"/>
                <a:gd name="T9" fmla="*/ 20 h 112"/>
                <a:gd name="T10" fmla="*/ 208 w 251"/>
                <a:gd name="T11" fmla="*/ 8 h 112"/>
                <a:gd name="T12" fmla="*/ 235 w 251"/>
                <a:gd name="T13" fmla="*/ 0 h 112"/>
                <a:gd name="T14" fmla="*/ 247 w 251"/>
                <a:gd name="T15" fmla="*/ 3 h 112"/>
                <a:gd name="T16" fmla="*/ 228 w 251"/>
                <a:gd name="T17" fmla="*/ 26 h 112"/>
                <a:gd name="T18" fmla="*/ 137 w 251"/>
                <a:gd name="T19" fmla="*/ 51 h 112"/>
                <a:gd name="T20" fmla="*/ 71 w 251"/>
                <a:gd name="T21" fmla="*/ 76 h 112"/>
                <a:gd name="T22" fmla="*/ 61 w 251"/>
                <a:gd name="T23" fmla="*/ 83 h 112"/>
                <a:gd name="T24" fmla="*/ 31 w 251"/>
                <a:gd name="T25" fmla="*/ 102 h 112"/>
                <a:gd name="T26" fmla="*/ 22 w 251"/>
                <a:gd name="T27" fmla="*/ 102 h 112"/>
                <a:gd name="T28" fmla="*/ 11 w 251"/>
                <a:gd name="T2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12">
                  <a:moveTo>
                    <a:pt x="11" y="112"/>
                  </a:moveTo>
                  <a:cubicBezTo>
                    <a:pt x="8" y="112"/>
                    <a:pt x="6" y="112"/>
                    <a:pt x="3" y="112"/>
                  </a:cubicBezTo>
                  <a:cubicBezTo>
                    <a:pt x="0" y="92"/>
                    <a:pt x="9" y="79"/>
                    <a:pt x="25" y="68"/>
                  </a:cubicBezTo>
                  <a:cubicBezTo>
                    <a:pt x="49" y="72"/>
                    <a:pt x="67" y="57"/>
                    <a:pt x="86" y="47"/>
                  </a:cubicBezTo>
                  <a:cubicBezTo>
                    <a:pt x="113" y="29"/>
                    <a:pt x="146" y="29"/>
                    <a:pt x="177" y="20"/>
                  </a:cubicBezTo>
                  <a:cubicBezTo>
                    <a:pt x="188" y="17"/>
                    <a:pt x="198" y="13"/>
                    <a:pt x="208" y="8"/>
                  </a:cubicBezTo>
                  <a:cubicBezTo>
                    <a:pt x="217" y="4"/>
                    <a:pt x="226" y="2"/>
                    <a:pt x="235" y="0"/>
                  </a:cubicBezTo>
                  <a:cubicBezTo>
                    <a:pt x="240" y="0"/>
                    <a:pt x="244" y="0"/>
                    <a:pt x="247" y="3"/>
                  </a:cubicBezTo>
                  <a:cubicBezTo>
                    <a:pt x="251" y="19"/>
                    <a:pt x="238" y="22"/>
                    <a:pt x="228" y="26"/>
                  </a:cubicBezTo>
                  <a:cubicBezTo>
                    <a:pt x="199" y="38"/>
                    <a:pt x="168" y="46"/>
                    <a:pt x="137" y="51"/>
                  </a:cubicBezTo>
                  <a:cubicBezTo>
                    <a:pt x="113" y="56"/>
                    <a:pt x="92" y="65"/>
                    <a:pt x="71" y="76"/>
                  </a:cubicBezTo>
                  <a:cubicBezTo>
                    <a:pt x="67" y="79"/>
                    <a:pt x="64" y="80"/>
                    <a:pt x="61" y="83"/>
                  </a:cubicBezTo>
                  <a:cubicBezTo>
                    <a:pt x="51" y="90"/>
                    <a:pt x="43" y="100"/>
                    <a:pt x="31" y="102"/>
                  </a:cubicBezTo>
                  <a:cubicBezTo>
                    <a:pt x="28" y="104"/>
                    <a:pt x="24" y="88"/>
                    <a:pt x="22" y="102"/>
                  </a:cubicBezTo>
                  <a:cubicBezTo>
                    <a:pt x="21" y="107"/>
                    <a:pt x="18" y="112"/>
                    <a:pt x="11" y="112"/>
                  </a:cubicBezTo>
                  <a:close/>
                </a:path>
              </a:pathLst>
            </a:custGeom>
            <a:solidFill>
              <a:srgbClr val="9D6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" name="Freeform 72">
              <a:extLst>
                <a:ext uri="{FF2B5EF4-FFF2-40B4-BE49-F238E27FC236}">
                  <a16:creationId xmlns:a16="http://schemas.microsoft.com/office/drawing/2014/main" id="{2295DE20-B41C-4F29-8016-945C7AD9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1" y="6003925"/>
              <a:ext cx="873125" cy="225425"/>
            </a:xfrm>
            <a:custGeom>
              <a:avLst/>
              <a:gdLst>
                <a:gd name="T0" fmla="*/ 126 w 232"/>
                <a:gd name="T1" fmla="*/ 60 h 60"/>
                <a:gd name="T2" fmla="*/ 7 w 232"/>
                <a:gd name="T3" fmla="*/ 21 h 60"/>
                <a:gd name="T4" fmla="*/ 7 w 232"/>
                <a:gd name="T5" fmla="*/ 20 h 60"/>
                <a:gd name="T6" fmla="*/ 2 w 232"/>
                <a:gd name="T7" fmla="*/ 10 h 60"/>
                <a:gd name="T8" fmla="*/ 24 w 232"/>
                <a:gd name="T9" fmla="*/ 4 h 60"/>
                <a:gd name="T10" fmla="*/ 45 w 232"/>
                <a:gd name="T11" fmla="*/ 7 h 60"/>
                <a:gd name="T12" fmla="*/ 104 w 232"/>
                <a:gd name="T13" fmla="*/ 19 h 60"/>
                <a:gd name="T14" fmla="*/ 218 w 232"/>
                <a:gd name="T15" fmla="*/ 7 h 60"/>
                <a:gd name="T16" fmla="*/ 224 w 232"/>
                <a:gd name="T17" fmla="*/ 7 h 60"/>
                <a:gd name="T18" fmla="*/ 220 w 232"/>
                <a:gd name="T19" fmla="*/ 22 h 60"/>
                <a:gd name="T20" fmla="*/ 204 w 232"/>
                <a:gd name="T21" fmla="*/ 34 h 60"/>
                <a:gd name="T22" fmla="*/ 178 w 232"/>
                <a:gd name="T23" fmla="*/ 38 h 60"/>
                <a:gd name="T24" fmla="*/ 125 w 232"/>
                <a:gd name="T25" fmla="*/ 38 h 60"/>
                <a:gd name="T26" fmla="*/ 47 w 232"/>
                <a:gd name="T27" fmla="*/ 23 h 60"/>
                <a:gd name="T28" fmla="*/ 102 w 232"/>
                <a:gd name="T29" fmla="*/ 47 h 60"/>
                <a:gd name="T30" fmla="*/ 126 w 232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60">
                  <a:moveTo>
                    <a:pt x="126" y="60"/>
                  </a:moveTo>
                  <a:cubicBezTo>
                    <a:pt x="83" y="58"/>
                    <a:pt x="40" y="54"/>
                    <a:pt x="7" y="21"/>
                  </a:cubicBezTo>
                  <a:cubicBezTo>
                    <a:pt x="7" y="21"/>
                    <a:pt x="7" y="20"/>
                    <a:pt x="7" y="20"/>
                  </a:cubicBezTo>
                  <a:cubicBezTo>
                    <a:pt x="3" y="18"/>
                    <a:pt x="0" y="15"/>
                    <a:pt x="2" y="10"/>
                  </a:cubicBezTo>
                  <a:cubicBezTo>
                    <a:pt x="8" y="2"/>
                    <a:pt x="16" y="0"/>
                    <a:pt x="24" y="4"/>
                  </a:cubicBezTo>
                  <a:cubicBezTo>
                    <a:pt x="31" y="7"/>
                    <a:pt x="38" y="7"/>
                    <a:pt x="45" y="7"/>
                  </a:cubicBezTo>
                  <a:cubicBezTo>
                    <a:pt x="65" y="10"/>
                    <a:pt x="83" y="20"/>
                    <a:pt x="104" y="19"/>
                  </a:cubicBezTo>
                  <a:cubicBezTo>
                    <a:pt x="142" y="18"/>
                    <a:pt x="182" y="26"/>
                    <a:pt x="218" y="7"/>
                  </a:cubicBezTo>
                  <a:cubicBezTo>
                    <a:pt x="220" y="6"/>
                    <a:pt x="222" y="6"/>
                    <a:pt x="224" y="7"/>
                  </a:cubicBezTo>
                  <a:cubicBezTo>
                    <a:pt x="232" y="15"/>
                    <a:pt x="224" y="18"/>
                    <a:pt x="220" y="22"/>
                  </a:cubicBezTo>
                  <a:cubicBezTo>
                    <a:pt x="215" y="27"/>
                    <a:pt x="209" y="30"/>
                    <a:pt x="204" y="34"/>
                  </a:cubicBezTo>
                  <a:cubicBezTo>
                    <a:pt x="196" y="38"/>
                    <a:pt x="187" y="39"/>
                    <a:pt x="178" y="38"/>
                  </a:cubicBezTo>
                  <a:cubicBezTo>
                    <a:pt x="161" y="35"/>
                    <a:pt x="143" y="37"/>
                    <a:pt x="125" y="38"/>
                  </a:cubicBezTo>
                  <a:cubicBezTo>
                    <a:pt x="99" y="37"/>
                    <a:pt x="72" y="35"/>
                    <a:pt x="47" y="23"/>
                  </a:cubicBezTo>
                  <a:cubicBezTo>
                    <a:pt x="62" y="41"/>
                    <a:pt x="82" y="43"/>
                    <a:pt x="102" y="47"/>
                  </a:cubicBezTo>
                  <a:cubicBezTo>
                    <a:pt x="111" y="49"/>
                    <a:pt x="123" y="47"/>
                    <a:pt x="126" y="60"/>
                  </a:cubicBezTo>
                  <a:close/>
                </a:path>
              </a:pathLst>
            </a:custGeom>
            <a:solidFill>
              <a:srgbClr val="D5A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" name="Freeform 73">
              <a:extLst>
                <a:ext uri="{FF2B5EF4-FFF2-40B4-BE49-F238E27FC236}">
                  <a16:creationId xmlns:a16="http://schemas.microsoft.com/office/drawing/2014/main" id="{EC6D28D4-2B62-4861-AC4F-3F75FB02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463" y="6070600"/>
              <a:ext cx="496888" cy="166688"/>
            </a:xfrm>
            <a:custGeom>
              <a:avLst/>
              <a:gdLst>
                <a:gd name="T0" fmla="*/ 12 w 132"/>
                <a:gd name="T1" fmla="*/ 15 h 44"/>
                <a:gd name="T2" fmla="*/ 92 w 132"/>
                <a:gd name="T3" fmla="*/ 10 h 44"/>
                <a:gd name="T4" fmla="*/ 132 w 132"/>
                <a:gd name="T5" fmla="*/ 14 h 44"/>
                <a:gd name="T6" fmla="*/ 47 w 132"/>
                <a:gd name="T7" fmla="*/ 42 h 44"/>
                <a:gd name="T8" fmla="*/ 17 w 132"/>
                <a:gd name="T9" fmla="*/ 33 h 44"/>
                <a:gd name="T10" fmla="*/ 12 w 132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44">
                  <a:moveTo>
                    <a:pt x="12" y="15"/>
                  </a:moveTo>
                  <a:cubicBezTo>
                    <a:pt x="38" y="7"/>
                    <a:pt x="65" y="20"/>
                    <a:pt x="92" y="10"/>
                  </a:cubicBezTo>
                  <a:cubicBezTo>
                    <a:pt x="105" y="6"/>
                    <a:pt x="119" y="0"/>
                    <a:pt x="132" y="14"/>
                  </a:cubicBezTo>
                  <a:cubicBezTo>
                    <a:pt x="110" y="44"/>
                    <a:pt x="79" y="44"/>
                    <a:pt x="47" y="42"/>
                  </a:cubicBezTo>
                  <a:cubicBezTo>
                    <a:pt x="37" y="40"/>
                    <a:pt x="27" y="37"/>
                    <a:pt x="17" y="33"/>
                  </a:cubicBezTo>
                  <a:cubicBezTo>
                    <a:pt x="10" y="30"/>
                    <a:pt x="0" y="25"/>
                    <a:pt x="12" y="15"/>
                  </a:cubicBezTo>
                  <a:close/>
                </a:path>
              </a:pathLst>
            </a:custGeom>
            <a:solidFill>
              <a:srgbClr val="A46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" name="Freeform 74">
              <a:extLst>
                <a:ext uri="{FF2B5EF4-FFF2-40B4-BE49-F238E27FC236}">
                  <a16:creationId xmlns:a16="http://schemas.microsoft.com/office/drawing/2014/main" id="{E2BBBF62-D10A-4BA2-8435-8454FD561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5363" y="6059488"/>
              <a:ext cx="469900" cy="169863"/>
            </a:xfrm>
            <a:custGeom>
              <a:avLst/>
              <a:gdLst>
                <a:gd name="T0" fmla="*/ 90 w 125"/>
                <a:gd name="T1" fmla="*/ 18 h 45"/>
                <a:gd name="T2" fmla="*/ 97 w 125"/>
                <a:gd name="T3" fmla="*/ 32 h 45"/>
                <a:gd name="T4" fmla="*/ 125 w 125"/>
                <a:gd name="T5" fmla="*/ 45 h 45"/>
                <a:gd name="T6" fmla="*/ 93 w 125"/>
                <a:gd name="T7" fmla="*/ 45 h 45"/>
                <a:gd name="T8" fmla="*/ 52 w 125"/>
                <a:gd name="T9" fmla="*/ 34 h 45"/>
                <a:gd name="T10" fmla="*/ 0 w 125"/>
                <a:gd name="T11" fmla="*/ 0 h 45"/>
                <a:gd name="T12" fmla="*/ 90 w 125"/>
                <a:gd name="T13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45">
                  <a:moveTo>
                    <a:pt x="90" y="18"/>
                  </a:moveTo>
                  <a:cubicBezTo>
                    <a:pt x="85" y="26"/>
                    <a:pt x="91" y="32"/>
                    <a:pt x="97" y="32"/>
                  </a:cubicBezTo>
                  <a:cubicBezTo>
                    <a:pt x="108" y="33"/>
                    <a:pt x="116" y="40"/>
                    <a:pt x="125" y="45"/>
                  </a:cubicBezTo>
                  <a:cubicBezTo>
                    <a:pt x="114" y="45"/>
                    <a:pt x="104" y="45"/>
                    <a:pt x="93" y="45"/>
                  </a:cubicBezTo>
                  <a:cubicBezTo>
                    <a:pt x="81" y="35"/>
                    <a:pt x="66" y="37"/>
                    <a:pt x="52" y="34"/>
                  </a:cubicBezTo>
                  <a:cubicBezTo>
                    <a:pt x="31" y="31"/>
                    <a:pt x="17" y="21"/>
                    <a:pt x="0" y="0"/>
                  </a:cubicBezTo>
                  <a:cubicBezTo>
                    <a:pt x="33" y="9"/>
                    <a:pt x="61" y="19"/>
                    <a:pt x="90" y="18"/>
                  </a:cubicBezTo>
                  <a:close/>
                </a:path>
              </a:pathLst>
            </a:custGeom>
            <a:solidFill>
              <a:srgbClr val="C79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" name="Freeform 75">
              <a:extLst>
                <a:ext uri="{FF2B5EF4-FFF2-40B4-BE49-F238E27FC236}">
                  <a16:creationId xmlns:a16="http://schemas.microsoft.com/office/drawing/2014/main" id="{2CABFF10-B843-42B2-8736-E6FCA22A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5842000"/>
              <a:ext cx="328613" cy="282575"/>
            </a:xfrm>
            <a:custGeom>
              <a:avLst/>
              <a:gdLst>
                <a:gd name="T0" fmla="*/ 40 w 87"/>
                <a:gd name="T1" fmla="*/ 75 h 75"/>
                <a:gd name="T2" fmla="*/ 0 w 87"/>
                <a:gd name="T3" fmla="*/ 71 h 75"/>
                <a:gd name="T4" fmla="*/ 24 w 87"/>
                <a:gd name="T5" fmla="*/ 52 h 75"/>
                <a:gd name="T6" fmla="*/ 23 w 87"/>
                <a:gd name="T7" fmla="*/ 48 h 75"/>
                <a:gd name="T8" fmla="*/ 75 w 87"/>
                <a:gd name="T9" fmla="*/ 1 h 75"/>
                <a:gd name="T10" fmla="*/ 83 w 87"/>
                <a:gd name="T11" fmla="*/ 2 h 75"/>
                <a:gd name="T12" fmla="*/ 75 w 87"/>
                <a:gd name="T13" fmla="*/ 15 h 75"/>
                <a:gd name="T14" fmla="*/ 52 w 87"/>
                <a:gd name="T15" fmla="*/ 56 h 75"/>
                <a:gd name="T16" fmla="*/ 40 w 87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5">
                  <a:moveTo>
                    <a:pt x="40" y="75"/>
                  </a:moveTo>
                  <a:cubicBezTo>
                    <a:pt x="27" y="71"/>
                    <a:pt x="13" y="71"/>
                    <a:pt x="0" y="71"/>
                  </a:cubicBezTo>
                  <a:cubicBezTo>
                    <a:pt x="7" y="64"/>
                    <a:pt x="19" y="63"/>
                    <a:pt x="24" y="52"/>
                  </a:cubicBezTo>
                  <a:cubicBezTo>
                    <a:pt x="23" y="50"/>
                    <a:pt x="22" y="49"/>
                    <a:pt x="23" y="48"/>
                  </a:cubicBezTo>
                  <a:cubicBezTo>
                    <a:pt x="39" y="31"/>
                    <a:pt x="57" y="16"/>
                    <a:pt x="75" y="1"/>
                  </a:cubicBezTo>
                  <a:cubicBezTo>
                    <a:pt x="78" y="0"/>
                    <a:pt x="80" y="1"/>
                    <a:pt x="83" y="2"/>
                  </a:cubicBezTo>
                  <a:cubicBezTo>
                    <a:pt x="87" y="11"/>
                    <a:pt x="79" y="12"/>
                    <a:pt x="75" y="15"/>
                  </a:cubicBezTo>
                  <a:cubicBezTo>
                    <a:pt x="61" y="25"/>
                    <a:pt x="58" y="41"/>
                    <a:pt x="52" y="56"/>
                  </a:cubicBezTo>
                  <a:cubicBezTo>
                    <a:pt x="52" y="65"/>
                    <a:pt x="43" y="68"/>
                    <a:pt x="40" y="75"/>
                  </a:cubicBezTo>
                  <a:close/>
                </a:path>
              </a:pathLst>
            </a:custGeom>
            <a:solidFill>
              <a:srgbClr val="D9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8" name="Freeform 76">
              <a:extLst>
                <a:ext uri="{FF2B5EF4-FFF2-40B4-BE49-F238E27FC236}">
                  <a16:creationId xmlns:a16="http://schemas.microsoft.com/office/drawing/2014/main" id="{BCC78A1C-F340-4B31-8C3E-36B6C9D9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401" y="5965825"/>
              <a:ext cx="134938" cy="188913"/>
            </a:xfrm>
            <a:custGeom>
              <a:avLst/>
              <a:gdLst>
                <a:gd name="T0" fmla="*/ 15 w 36"/>
                <a:gd name="T1" fmla="*/ 23 h 50"/>
                <a:gd name="T2" fmla="*/ 23 w 36"/>
                <a:gd name="T3" fmla="*/ 10 h 50"/>
                <a:gd name="T4" fmla="*/ 34 w 36"/>
                <a:gd name="T5" fmla="*/ 11 h 50"/>
                <a:gd name="T6" fmla="*/ 27 w 36"/>
                <a:gd name="T7" fmla="*/ 23 h 50"/>
                <a:gd name="T8" fmla="*/ 22 w 36"/>
                <a:gd name="T9" fmla="*/ 50 h 50"/>
                <a:gd name="T10" fmla="*/ 15 w 36"/>
                <a:gd name="T11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0">
                  <a:moveTo>
                    <a:pt x="15" y="23"/>
                  </a:moveTo>
                  <a:cubicBezTo>
                    <a:pt x="18" y="19"/>
                    <a:pt x="21" y="15"/>
                    <a:pt x="23" y="10"/>
                  </a:cubicBezTo>
                  <a:cubicBezTo>
                    <a:pt x="28" y="0"/>
                    <a:pt x="31" y="8"/>
                    <a:pt x="34" y="11"/>
                  </a:cubicBezTo>
                  <a:cubicBezTo>
                    <a:pt x="36" y="18"/>
                    <a:pt x="30" y="19"/>
                    <a:pt x="27" y="23"/>
                  </a:cubicBezTo>
                  <a:cubicBezTo>
                    <a:pt x="25" y="32"/>
                    <a:pt x="24" y="41"/>
                    <a:pt x="22" y="50"/>
                  </a:cubicBezTo>
                  <a:cubicBezTo>
                    <a:pt x="0" y="47"/>
                    <a:pt x="17" y="32"/>
                    <a:pt x="15" y="23"/>
                  </a:cubicBezTo>
                  <a:close/>
                </a:path>
              </a:pathLst>
            </a:custGeom>
            <a:solidFill>
              <a:srgbClr val="220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9" name="Freeform 77">
              <a:extLst>
                <a:ext uri="{FF2B5EF4-FFF2-40B4-BE49-F238E27FC236}">
                  <a16:creationId xmlns:a16="http://schemas.microsoft.com/office/drawing/2014/main" id="{B9171A09-BEE6-44C6-8AE4-9329D878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2341563"/>
              <a:ext cx="312738" cy="808038"/>
            </a:xfrm>
            <a:custGeom>
              <a:avLst/>
              <a:gdLst>
                <a:gd name="T0" fmla="*/ 7 w 83"/>
                <a:gd name="T1" fmla="*/ 207 h 215"/>
                <a:gd name="T2" fmla="*/ 4 w 83"/>
                <a:gd name="T3" fmla="*/ 183 h 215"/>
                <a:gd name="T4" fmla="*/ 0 w 83"/>
                <a:gd name="T5" fmla="*/ 179 h 215"/>
                <a:gd name="T6" fmla="*/ 8 w 83"/>
                <a:gd name="T7" fmla="*/ 171 h 215"/>
                <a:gd name="T8" fmla="*/ 15 w 83"/>
                <a:gd name="T9" fmla="*/ 134 h 215"/>
                <a:gd name="T10" fmla="*/ 23 w 83"/>
                <a:gd name="T11" fmla="*/ 118 h 215"/>
                <a:gd name="T12" fmla="*/ 42 w 83"/>
                <a:gd name="T13" fmla="*/ 76 h 215"/>
                <a:gd name="T14" fmla="*/ 42 w 83"/>
                <a:gd name="T15" fmla="*/ 63 h 215"/>
                <a:gd name="T16" fmla="*/ 63 w 83"/>
                <a:gd name="T17" fmla="*/ 13 h 215"/>
                <a:gd name="T18" fmla="*/ 81 w 83"/>
                <a:gd name="T19" fmla="*/ 3 h 215"/>
                <a:gd name="T20" fmla="*/ 83 w 83"/>
                <a:gd name="T21" fmla="*/ 9 h 215"/>
                <a:gd name="T22" fmla="*/ 59 w 83"/>
                <a:gd name="T23" fmla="*/ 92 h 215"/>
                <a:gd name="T24" fmla="*/ 37 w 83"/>
                <a:gd name="T25" fmla="*/ 134 h 215"/>
                <a:gd name="T26" fmla="*/ 21 w 83"/>
                <a:gd name="T27" fmla="*/ 198 h 215"/>
                <a:gd name="T28" fmla="*/ 8 w 83"/>
                <a:gd name="T29" fmla="*/ 215 h 215"/>
                <a:gd name="T30" fmla="*/ 7 w 83"/>
                <a:gd name="T31" fmla="*/ 2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215">
                  <a:moveTo>
                    <a:pt x="7" y="207"/>
                  </a:moveTo>
                  <a:cubicBezTo>
                    <a:pt x="7" y="199"/>
                    <a:pt x="11" y="190"/>
                    <a:pt x="4" y="183"/>
                  </a:cubicBezTo>
                  <a:cubicBezTo>
                    <a:pt x="3" y="182"/>
                    <a:pt x="1" y="180"/>
                    <a:pt x="0" y="179"/>
                  </a:cubicBezTo>
                  <a:cubicBezTo>
                    <a:pt x="2" y="175"/>
                    <a:pt x="7" y="175"/>
                    <a:pt x="8" y="171"/>
                  </a:cubicBezTo>
                  <a:cubicBezTo>
                    <a:pt x="2" y="157"/>
                    <a:pt x="10" y="146"/>
                    <a:pt x="15" y="134"/>
                  </a:cubicBezTo>
                  <a:cubicBezTo>
                    <a:pt x="19" y="130"/>
                    <a:pt x="20" y="123"/>
                    <a:pt x="23" y="118"/>
                  </a:cubicBezTo>
                  <a:cubicBezTo>
                    <a:pt x="32" y="105"/>
                    <a:pt x="43" y="93"/>
                    <a:pt x="42" y="76"/>
                  </a:cubicBezTo>
                  <a:cubicBezTo>
                    <a:pt x="43" y="72"/>
                    <a:pt x="44" y="68"/>
                    <a:pt x="42" y="63"/>
                  </a:cubicBezTo>
                  <a:cubicBezTo>
                    <a:pt x="48" y="46"/>
                    <a:pt x="51" y="27"/>
                    <a:pt x="63" y="13"/>
                  </a:cubicBezTo>
                  <a:cubicBezTo>
                    <a:pt x="68" y="8"/>
                    <a:pt x="72" y="0"/>
                    <a:pt x="81" y="3"/>
                  </a:cubicBezTo>
                  <a:cubicBezTo>
                    <a:pt x="82" y="5"/>
                    <a:pt x="83" y="7"/>
                    <a:pt x="83" y="9"/>
                  </a:cubicBezTo>
                  <a:cubicBezTo>
                    <a:pt x="70" y="35"/>
                    <a:pt x="62" y="63"/>
                    <a:pt x="59" y="92"/>
                  </a:cubicBezTo>
                  <a:cubicBezTo>
                    <a:pt x="57" y="107"/>
                    <a:pt x="42" y="119"/>
                    <a:pt x="37" y="134"/>
                  </a:cubicBezTo>
                  <a:cubicBezTo>
                    <a:pt x="30" y="155"/>
                    <a:pt x="25" y="176"/>
                    <a:pt x="21" y="198"/>
                  </a:cubicBezTo>
                  <a:cubicBezTo>
                    <a:pt x="19" y="205"/>
                    <a:pt x="19" y="214"/>
                    <a:pt x="8" y="215"/>
                  </a:cubicBezTo>
                  <a:cubicBezTo>
                    <a:pt x="8" y="212"/>
                    <a:pt x="8" y="210"/>
                    <a:pt x="7" y="207"/>
                  </a:cubicBezTo>
                  <a:close/>
                </a:path>
              </a:pathLst>
            </a:custGeom>
            <a:solidFill>
              <a:srgbClr val="EFD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0" name="Freeform 78">
              <a:extLst>
                <a:ext uri="{FF2B5EF4-FFF2-40B4-BE49-F238E27FC236}">
                  <a16:creationId xmlns:a16="http://schemas.microsoft.com/office/drawing/2014/main" id="{FF25D8AE-E76A-45CD-BD0A-6EB95ABE3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2743200"/>
              <a:ext cx="177800" cy="169863"/>
            </a:xfrm>
            <a:custGeom>
              <a:avLst/>
              <a:gdLst>
                <a:gd name="T0" fmla="*/ 40 w 47"/>
                <a:gd name="T1" fmla="*/ 0 h 45"/>
                <a:gd name="T2" fmla="*/ 47 w 47"/>
                <a:gd name="T3" fmla="*/ 8 h 45"/>
                <a:gd name="T4" fmla="*/ 0 w 47"/>
                <a:gd name="T5" fmla="*/ 40 h 45"/>
                <a:gd name="T6" fmla="*/ 40 w 47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5">
                  <a:moveTo>
                    <a:pt x="40" y="0"/>
                  </a:moveTo>
                  <a:cubicBezTo>
                    <a:pt x="43" y="2"/>
                    <a:pt x="47" y="4"/>
                    <a:pt x="47" y="8"/>
                  </a:cubicBezTo>
                  <a:cubicBezTo>
                    <a:pt x="46" y="25"/>
                    <a:pt x="17" y="45"/>
                    <a:pt x="0" y="40"/>
                  </a:cubicBezTo>
                  <a:cubicBezTo>
                    <a:pt x="2" y="16"/>
                    <a:pt x="24" y="10"/>
                    <a:pt x="40" y="0"/>
                  </a:cubicBezTo>
                  <a:close/>
                </a:path>
              </a:pathLst>
            </a:custGeom>
            <a:solidFill>
              <a:srgbClr val="662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Freeform 79">
              <a:extLst>
                <a:ext uri="{FF2B5EF4-FFF2-40B4-BE49-F238E27FC236}">
                  <a16:creationId xmlns:a16="http://schemas.microsoft.com/office/drawing/2014/main" id="{F60E0625-CB7D-46FF-9157-AA832EFCD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2586038"/>
              <a:ext cx="244475" cy="258763"/>
            </a:xfrm>
            <a:custGeom>
              <a:avLst/>
              <a:gdLst>
                <a:gd name="T0" fmla="*/ 61 w 65"/>
                <a:gd name="T1" fmla="*/ 1 h 69"/>
                <a:gd name="T2" fmla="*/ 61 w 65"/>
                <a:gd name="T3" fmla="*/ 10 h 69"/>
                <a:gd name="T4" fmla="*/ 41 w 65"/>
                <a:gd name="T5" fmla="*/ 54 h 69"/>
                <a:gd name="T6" fmla="*/ 32 w 65"/>
                <a:gd name="T7" fmla="*/ 69 h 69"/>
                <a:gd name="T8" fmla="*/ 37 w 65"/>
                <a:gd name="T9" fmla="*/ 38 h 69"/>
                <a:gd name="T10" fmla="*/ 11 w 65"/>
                <a:gd name="T11" fmla="*/ 21 h 69"/>
                <a:gd name="T12" fmla="*/ 1 w 65"/>
                <a:gd name="T13" fmla="*/ 22 h 69"/>
                <a:gd name="T14" fmla="*/ 0 w 65"/>
                <a:gd name="T15" fmla="*/ 21 h 69"/>
                <a:gd name="T16" fmla="*/ 1 w 65"/>
                <a:gd name="T17" fmla="*/ 18 h 69"/>
                <a:gd name="T18" fmla="*/ 57 w 65"/>
                <a:gd name="T19" fmla="*/ 2 h 69"/>
                <a:gd name="T20" fmla="*/ 61 w 65"/>
                <a:gd name="T2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9">
                  <a:moveTo>
                    <a:pt x="61" y="1"/>
                  </a:moveTo>
                  <a:cubicBezTo>
                    <a:pt x="65" y="4"/>
                    <a:pt x="62" y="7"/>
                    <a:pt x="61" y="10"/>
                  </a:cubicBezTo>
                  <a:cubicBezTo>
                    <a:pt x="59" y="27"/>
                    <a:pt x="49" y="40"/>
                    <a:pt x="41" y="54"/>
                  </a:cubicBezTo>
                  <a:cubicBezTo>
                    <a:pt x="40" y="60"/>
                    <a:pt x="39" y="66"/>
                    <a:pt x="32" y="69"/>
                  </a:cubicBezTo>
                  <a:cubicBezTo>
                    <a:pt x="33" y="59"/>
                    <a:pt x="37" y="49"/>
                    <a:pt x="37" y="38"/>
                  </a:cubicBezTo>
                  <a:cubicBezTo>
                    <a:pt x="36" y="16"/>
                    <a:pt x="32" y="13"/>
                    <a:pt x="11" y="21"/>
                  </a:cubicBezTo>
                  <a:cubicBezTo>
                    <a:pt x="8" y="22"/>
                    <a:pt x="5" y="22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1" y="19"/>
                    <a:pt x="1" y="18"/>
                  </a:cubicBezTo>
                  <a:cubicBezTo>
                    <a:pt x="17" y="5"/>
                    <a:pt x="38" y="8"/>
                    <a:pt x="57" y="2"/>
                  </a:cubicBezTo>
                  <a:cubicBezTo>
                    <a:pt x="58" y="1"/>
                    <a:pt x="60" y="0"/>
                    <a:pt x="61" y="1"/>
                  </a:cubicBezTo>
                  <a:close/>
                </a:path>
              </a:pathLst>
            </a:custGeom>
            <a:solidFill>
              <a:srgbClr val="D6A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Freeform 80">
              <a:extLst>
                <a:ext uri="{FF2B5EF4-FFF2-40B4-BE49-F238E27FC236}">
                  <a16:creationId xmlns:a16="http://schemas.microsoft.com/office/drawing/2014/main" id="{969AD656-81C7-47B5-81A8-A6E5E369F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2981325"/>
              <a:ext cx="200025" cy="66675"/>
            </a:xfrm>
            <a:custGeom>
              <a:avLst/>
              <a:gdLst>
                <a:gd name="T0" fmla="*/ 51 w 53"/>
                <a:gd name="T1" fmla="*/ 1 h 18"/>
                <a:gd name="T2" fmla="*/ 43 w 53"/>
                <a:gd name="T3" fmla="*/ 9 h 18"/>
                <a:gd name="T4" fmla="*/ 24 w 53"/>
                <a:gd name="T5" fmla="*/ 13 h 18"/>
                <a:gd name="T6" fmla="*/ 1 w 53"/>
                <a:gd name="T7" fmla="*/ 17 h 18"/>
                <a:gd name="T8" fmla="*/ 0 w 53"/>
                <a:gd name="T9" fmla="*/ 9 h 18"/>
                <a:gd name="T10" fmla="*/ 27 w 53"/>
                <a:gd name="T11" fmla="*/ 0 h 18"/>
                <a:gd name="T12" fmla="*/ 51 w 5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8">
                  <a:moveTo>
                    <a:pt x="51" y="1"/>
                  </a:moveTo>
                  <a:cubicBezTo>
                    <a:pt x="53" y="7"/>
                    <a:pt x="53" y="7"/>
                    <a:pt x="43" y="9"/>
                  </a:cubicBezTo>
                  <a:cubicBezTo>
                    <a:pt x="36" y="6"/>
                    <a:pt x="31" y="13"/>
                    <a:pt x="24" y="13"/>
                  </a:cubicBezTo>
                  <a:cubicBezTo>
                    <a:pt x="16" y="11"/>
                    <a:pt x="9" y="18"/>
                    <a:pt x="1" y="17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8" y="4"/>
                    <a:pt x="20" y="8"/>
                    <a:pt x="27" y="0"/>
                  </a:cubicBezTo>
                  <a:cubicBezTo>
                    <a:pt x="35" y="1"/>
                    <a:pt x="43" y="1"/>
                    <a:pt x="51" y="1"/>
                  </a:cubicBezTo>
                  <a:close/>
                </a:path>
              </a:pathLst>
            </a:custGeom>
            <a:solidFill>
              <a:srgbClr val="56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Freeform 81">
              <a:extLst>
                <a:ext uri="{FF2B5EF4-FFF2-40B4-BE49-F238E27FC236}">
                  <a16:creationId xmlns:a16="http://schemas.microsoft.com/office/drawing/2014/main" id="{3312627D-3A18-4835-A5B1-0019B5D0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3" y="2665413"/>
              <a:ext cx="184150" cy="142875"/>
            </a:xfrm>
            <a:custGeom>
              <a:avLst/>
              <a:gdLst>
                <a:gd name="T0" fmla="*/ 49 w 49"/>
                <a:gd name="T1" fmla="*/ 1 h 38"/>
                <a:gd name="T2" fmla="*/ 0 w 49"/>
                <a:gd name="T3" fmla="*/ 38 h 38"/>
                <a:gd name="T4" fmla="*/ 48 w 49"/>
                <a:gd name="T5" fmla="*/ 0 h 38"/>
                <a:gd name="T6" fmla="*/ 49 w 49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8">
                  <a:moveTo>
                    <a:pt x="49" y="1"/>
                  </a:moveTo>
                  <a:cubicBezTo>
                    <a:pt x="33" y="14"/>
                    <a:pt x="13" y="22"/>
                    <a:pt x="0" y="38"/>
                  </a:cubicBezTo>
                  <a:cubicBezTo>
                    <a:pt x="7" y="14"/>
                    <a:pt x="28" y="8"/>
                    <a:pt x="48" y="0"/>
                  </a:cubicBezTo>
                  <a:cubicBezTo>
                    <a:pt x="48" y="0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D6A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4" name="Freeform 82">
              <a:extLst>
                <a:ext uri="{FF2B5EF4-FFF2-40B4-BE49-F238E27FC236}">
                  <a16:creationId xmlns:a16="http://schemas.microsoft.com/office/drawing/2014/main" id="{D0397280-2E33-41C2-882B-A0AA522E7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5646738"/>
              <a:ext cx="354013" cy="627063"/>
            </a:xfrm>
            <a:custGeom>
              <a:avLst/>
              <a:gdLst>
                <a:gd name="T0" fmla="*/ 80 w 94"/>
                <a:gd name="T1" fmla="*/ 111 h 167"/>
                <a:gd name="T2" fmla="*/ 94 w 94"/>
                <a:gd name="T3" fmla="*/ 165 h 167"/>
                <a:gd name="T4" fmla="*/ 76 w 94"/>
                <a:gd name="T5" fmla="*/ 159 h 167"/>
                <a:gd name="T6" fmla="*/ 62 w 94"/>
                <a:gd name="T7" fmla="*/ 143 h 167"/>
                <a:gd name="T8" fmla="*/ 50 w 94"/>
                <a:gd name="T9" fmla="*/ 109 h 167"/>
                <a:gd name="T10" fmla="*/ 0 w 94"/>
                <a:gd name="T11" fmla="*/ 11 h 167"/>
                <a:gd name="T12" fmla="*/ 4 w 94"/>
                <a:gd name="T13" fmla="*/ 0 h 167"/>
                <a:gd name="T14" fmla="*/ 12 w 94"/>
                <a:gd name="T15" fmla="*/ 0 h 167"/>
                <a:gd name="T16" fmla="*/ 14 w 94"/>
                <a:gd name="T17" fmla="*/ 4 h 167"/>
                <a:gd name="T18" fmla="*/ 55 w 94"/>
                <a:gd name="T19" fmla="*/ 54 h 167"/>
                <a:gd name="T20" fmla="*/ 60 w 94"/>
                <a:gd name="T21" fmla="*/ 67 h 167"/>
                <a:gd name="T22" fmla="*/ 79 w 94"/>
                <a:gd name="T23" fmla="*/ 109 h 167"/>
                <a:gd name="T24" fmla="*/ 80 w 94"/>
                <a:gd name="T25" fmla="*/ 1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67">
                  <a:moveTo>
                    <a:pt x="80" y="111"/>
                  </a:moveTo>
                  <a:cubicBezTo>
                    <a:pt x="82" y="130"/>
                    <a:pt x="94" y="146"/>
                    <a:pt x="94" y="165"/>
                  </a:cubicBezTo>
                  <a:cubicBezTo>
                    <a:pt x="86" y="167"/>
                    <a:pt x="82" y="161"/>
                    <a:pt x="76" y="159"/>
                  </a:cubicBezTo>
                  <a:cubicBezTo>
                    <a:pt x="70" y="155"/>
                    <a:pt x="63" y="152"/>
                    <a:pt x="62" y="143"/>
                  </a:cubicBezTo>
                  <a:cubicBezTo>
                    <a:pt x="65" y="129"/>
                    <a:pt x="58" y="117"/>
                    <a:pt x="50" y="109"/>
                  </a:cubicBezTo>
                  <a:cubicBezTo>
                    <a:pt x="24" y="81"/>
                    <a:pt x="15" y="45"/>
                    <a:pt x="0" y="11"/>
                  </a:cubicBezTo>
                  <a:cubicBezTo>
                    <a:pt x="1" y="8"/>
                    <a:pt x="2" y="4"/>
                    <a:pt x="4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3" y="1"/>
                    <a:pt x="14" y="2"/>
                    <a:pt x="14" y="4"/>
                  </a:cubicBezTo>
                  <a:cubicBezTo>
                    <a:pt x="37" y="13"/>
                    <a:pt x="44" y="35"/>
                    <a:pt x="55" y="54"/>
                  </a:cubicBezTo>
                  <a:cubicBezTo>
                    <a:pt x="58" y="58"/>
                    <a:pt x="59" y="62"/>
                    <a:pt x="60" y="67"/>
                  </a:cubicBezTo>
                  <a:cubicBezTo>
                    <a:pt x="61" y="83"/>
                    <a:pt x="71" y="96"/>
                    <a:pt x="79" y="109"/>
                  </a:cubicBezTo>
                  <a:cubicBezTo>
                    <a:pt x="80" y="110"/>
                    <a:pt x="80" y="111"/>
                    <a:pt x="80" y="111"/>
                  </a:cubicBezTo>
                  <a:close/>
                </a:path>
              </a:pathLst>
            </a:custGeom>
            <a:solidFill>
              <a:srgbClr val="82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" name="Freeform 83">
              <a:extLst>
                <a:ext uri="{FF2B5EF4-FFF2-40B4-BE49-F238E27FC236}">
                  <a16:creationId xmlns:a16="http://schemas.microsoft.com/office/drawing/2014/main" id="{9FBCC249-E64A-4BA6-822B-69B77B79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5688013"/>
              <a:ext cx="304800" cy="500063"/>
            </a:xfrm>
            <a:custGeom>
              <a:avLst/>
              <a:gdLst>
                <a:gd name="T0" fmla="*/ 8 w 81"/>
                <a:gd name="T1" fmla="*/ 0 h 133"/>
                <a:gd name="T2" fmla="*/ 26 w 81"/>
                <a:gd name="T3" fmla="*/ 30 h 133"/>
                <a:gd name="T4" fmla="*/ 57 w 81"/>
                <a:gd name="T5" fmla="*/ 88 h 133"/>
                <a:gd name="T6" fmla="*/ 77 w 81"/>
                <a:gd name="T7" fmla="*/ 124 h 133"/>
                <a:gd name="T8" fmla="*/ 72 w 81"/>
                <a:gd name="T9" fmla="*/ 133 h 133"/>
                <a:gd name="T10" fmla="*/ 52 w 81"/>
                <a:gd name="T11" fmla="*/ 113 h 133"/>
                <a:gd name="T12" fmla="*/ 10 w 81"/>
                <a:gd name="T13" fmla="*/ 42 h 133"/>
                <a:gd name="T14" fmla="*/ 3 w 81"/>
                <a:gd name="T15" fmla="*/ 5 h 133"/>
                <a:gd name="T16" fmla="*/ 8 w 81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3">
                  <a:moveTo>
                    <a:pt x="8" y="0"/>
                  </a:moveTo>
                  <a:cubicBezTo>
                    <a:pt x="18" y="8"/>
                    <a:pt x="24" y="18"/>
                    <a:pt x="26" y="30"/>
                  </a:cubicBezTo>
                  <a:cubicBezTo>
                    <a:pt x="30" y="53"/>
                    <a:pt x="43" y="70"/>
                    <a:pt x="57" y="88"/>
                  </a:cubicBezTo>
                  <a:cubicBezTo>
                    <a:pt x="66" y="98"/>
                    <a:pt x="71" y="112"/>
                    <a:pt x="77" y="124"/>
                  </a:cubicBezTo>
                  <a:cubicBezTo>
                    <a:pt x="81" y="130"/>
                    <a:pt x="78" y="132"/>
                    <a:pt x="72" y="133"/>
                  </a:cubicBezTo>
                  <a:cubicBezTo>
                    <a:pt x="60" y="132"/>
                    <a:pt x="58" y="120"/>
                    <a:pt x="52" y="113"/>
                  </a:cubicBezTo>
                  <a:cubicBezTo>
                    <a:pt x="39" y="89"/>
                    <a:pt x="21" y="67"/>
                    <a:pt x="10" y="42"/>
                  </a:cubicBezTo>
                  <a:cubicBezTo>
                    <a:pt x="4" y="30"/>
                    <a:pt x="0" y="18"/>
                    <a:pt x="3" y="5"/>
                  </a:cubicBezTo>
                  <a:cubicBezTo>
                    <a:pt x="5" y="3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4A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" name="Freeform 84">
              <a:extLst>
                <a:ext uri="{FF2B5EF4-FFF2-40B4-BE49-F238E27FC236}">
                  <a16:creationId xmlns:a16="http://schemas.microsoft.com/office/drawing/2014/main" id="{D6D21D8E-7E5D-44D7-B22A-3E43B48B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6" y="5732463"/>
              <a:ext cx="382588" cy="511175"/>
            </a:xfrm>
            <a:custGeom>
              <a:avLst/>
              <a:gdLst>
                <a:gd name="T0" fmla="*/ 74 w 102"/>
                <a:gd name="T1" fmla="*/ 101 h 136"/>
                <a:gd name="T2" fmla="*/ 90 w 102"/>
                <a:gd name="T3" fmla="*/ 121 h 136"/>
                <a:gd name="T4" fmla="*/ 102 w 102"/>
                <a:gd name="T5" fmla="*/ 136 h 136"/>
                <a:gd name="T6" fmla="*/ 95 w 102"/>
                <a:gd name="T7" fmla="*/ 136 h 136"/>
                <a:gd name="T8" fmla="*/ 11 w 102"/>
                <a:gd name="T9" fmla="*/ 27 h 136"/>
                <a:gd name="T10" fmla="*/ 14 w 102"/>
                <a:gd name="T11" fmla="*/ 0 h 136"/>
                <a:gd name="T12" fmla="*/ 27 w 102"/>
                <a:gd name="T13" fmla="*/ 27 h 136"/>
                <a:gd name="T14" fmla="*/ 74 w 102"/>
                <a:gd name="T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36">
                  <a:moveTo>
                    <a:pt x="74" y="101"/>
                  </a:moveTo>
                  <a:cubicBezTo>
                    <a:pt x="79" y="107"/>
                    <a:pt x="84" y="114"/>
                    <a:pt x="90" y="121"/>
                  </a:cubicBezTo>
                  <a:cubicBezTo>
                    <a:pt x="94" y="126"/>
                    <a:pt x="98" y="131"/>
                    <a:pt x="102" y="136"/>
                  </a:cubicBezTo>
                  <a:cubicBezTo>
                    <a:pt x="100" y="136"/>
                    <a:pt x="98" y="136"/>
                    <a:pt x="95" y="136"/>
                  </a:cubicBezTo>
                  <a:cubicBezTo>
                    <a:pt x="61" y="104"/>
                    <a:pt x="33" y="68"/>
                    <a:pt x="11" y="27"/>
                  </a:cubicBezTo>
                  <a:cubicBezTo>
                    <a:pt x="6" y="18"/>
                    <a:pt x="0" y="8"/>
                    <a:pt x="14" y="0"/>
                  </a:cubicBezTo>
                  <a:cubicBezTo>
                    <a:pt x="23" y="7"/>
                    <a:pt x="22" y="18"/>
                    <a:pt x="27" y="27"/>
                  </a:cubicBezTo>
                  <a:cubicBezTo>
                    <a:pt x="39" y="54"/>
                    <a:pt x="57" y="77"/>
                    <a:pt x="74" y="101"/>
                  </a:cubicBezTo>
                  <a:close/>
                </a:path>
              </a:pathLst>
            </a:custGeom>
            <a:solidFill>
              <a:srgbClr val="BB8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7" name="Freeform 85">
              <a:extLst>
                <a:ext uri="{FF2B5EF4-FFF2-40B4-BE49-F238E27FC236}">
                  <a16:creationId xmlns:a16="http://schemas.microsoft.com/office/drawing/2014/main" id="{57FEFF1B-2968-479D-B996-CCDAC3A2D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3" y="5707063"/>
              <a:ext cx="225425" cy="404813"/>
            </a:xfrm>
            <a:custGeom>
              <a:avLst/>
              <a:gdLst>
                <a:gd name="T0" fmla="*/ 60 w 60"/>
                <a:gd name="T1" fmla="*/ 108 h 108"/>
                <a:gd name="T2" fmla="*/ 0 w 60"/>
                <a:gd name="T3" fmla="*/ 7 h 108"/>
                <a:gd name="T4" fmla="*/ 7 w 60"/>
                <a:gd name="T5" fmla="*/ 0 h 108"/>
                <a:gd name="T6" fmla="*/ 53 w 60"/>
                <a:gd name="T7" fmla="*/ 92 h 108"/>
                <a:gd name="T8" fmla="*/ 60 w 60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8">
                  <a:moveTo>
                    <a:pt x="60" y="108"/>
                  </a:moveTo>
                  <a:cubicBezTo>
                    <a:pt x="30" y="80"/>
                    <a:pt x="11" y="47"/>
                    <a:pt x="0" y="7"/>
                  </a:cubicBezTo>
                  <a:cubicBezTo>
                    <a:pt x="3" y="5"/>
                    <a:pt x="5" y="2"/>
                    <a:pt x="7" y="0"/>
                  </a:cubicBezTo>
                  <a:cubicBezTo>
                    <a:pt x="14" y="35"/>
                    <a:pt x="32" y="64"/>
                    <a:pt x="53" y="92"/>
                  </a:cubicBezTo>
                  <a:cubicBezTo>
                    <a:pt x="57" y="96"/>
                    <a:pt x="60" y="102"/>
                    <a:pt x="60" y="108"/>
                  </a:cubicBezTo>
                  <a:close/>
                </a:path>
              </a:pathLst>
            </a:custGeom>
            <a:solidFill>
              <a:srgbClr val="824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8" name="Freeform 86">
              <a:extLst>
                <a:ext uri="{FF2B5EF4-FFF2-40B4-BE49-F238E27FC236}">
                  <a16:creationId xmlns:a16="http://schemas.microsoft.com/office/drawing/2014/main" id="{D5EC7CFC-9E17-43ED-BE95-492F95AA5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426" y="5545138"/>
              <a:ext cx="963613" cy="631825"/>
            </a:xfrm>
            <a:custGeom>
              <a:avLst/>
              <a:gdLst>
                <a:gd name="T0" fmla="*/ 252 w 256"/>
                <a:gd name="T1" fmla="*/ 74 h 168"/>
                <a:gd name="T2" fmla="*/ 251 w 256"/>
                <a:gd name="T3" fmla="*/ 78 h 168"/>
                <a:gd name="T4" fmla="*/ 156 w 256"/>
                <a:gd name="T5" fmla="*/ 120 h 168"/>
                <a:gd name="T6" fmla="*/ 104 w 256"/>
                <a:gd name="T7" fmla="*/ 155 h 168"/>
                <a:gd name="T8" fmla="*/ 83 w 256"/>
                <a:gd name="T9" fmla="*/ 162 h 168"/>
                <a:gd name="T10" fmla="*/ 80 w 256"/>
                <a:gd name="T11" fmla="*/ 158 h 168"/>
                <a:gd name="T12" fmla="*/ 62 w 256"/>
                <a:gd name="T13" fmla="*/ 130 h 168"/>
                <a:gd name="T14" fmla="*/ 13 w 256"/>
                <a:gd name="T15" fmla="*/ 109 h 168"/>
                <a:gd name="T16" fmla="*/ 1 w 256"/>
                <a:gd name="T17" fmla="*/ 98 h 168"/>
                <a:gd name="T18" fmla="*/ 35 w 256"/>
                <a:gd name="T19" fmla="*/ 77 h 168"/>
                <a:gd name="T20" fmla="*/ 52 w 256"/>
                <a:gd name="T21" fmla="*/ 87 h 168"/>
                <a:gd name="T22" fmla="*/ 109 w 256"/>
                <a:gd name="T23" fmla="*/ 70 h 168"/>
                <a:gd name="T24" fmla="*/ 117 w 256"/>
                <a:gd name="T25" fmla="*/ 59 h 168"/>
                <a:gd name="T26" fmla="*/ 231 w 256"/>
                <a:gd name="T27" fmla="*/ 0 h 168"/>
                <a:gd name="T28" fmla="*/ 246 w 256"/>
                <a:gd name="T29" fmla="*/ 21 h 168"/>
                <a:gd name="T30" fmla="*/ 245 w 256"/>
                <a:gd name="T31" fmla="*/ 54 h 168"/>
                <a:gd name="T32" fmla="*/ 252 w 256"/>
                <a:gd name="T33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168">
                  <a:moveTo>
                    <a:pt x="252" y="74"/>
                  </a:moveTo>
                  <a:cubicBezTo>
                    <a:pt x="252" y="76"/>
                    <a:pt x="251" y="77"/>
                    <a:pt x="251" y="78"/>
                  </a:cubicBezTo>
                  <a:cubicBezTo>
                    <a:pt x="217" y="87"/>
                    <a:pt x="187" y="105"/>
                    <a:pt x="156" y="120"/>
                  </a:cubicBezTo>
                  <a:cubicBezTo>
                    <a:pt x="135" y="125"/>
                    <a:pt x="122" y="144"/>
                    <a:pt x="104" y="155"/>
                  </a:cubicBezTo>
                  <a:cubicBezTo>
                    <a:pt x="98" y="159"/>
                    <a:pt x="93" y="168"/>
                    <a:pt x="83" y="162"/>
                  </a:cubicBezTo>
                  <a:cubicBezTo>
                    <a:pt x="82" y="161"/>
                    <a:pt x="81" y="159"/>
                    <a:pt x="80" y="158"/>
                  </a:cubicBezTo>
                  <a:cubicBezTo>
                    <a:pt x="69" y="152"/>
                    <a:pt x="67" y="140"/>
                    <a:pt x="62" y="130"/>
                  </a:cubicBezTo>
                  <a:cubicBezTo>
                    <a:pt x="49" y="108"/>
                    <a:pt x="37" y="102"/>
                    <a:pt x="13" y="109"/>
                  </a:cubicBezTo>
                  <a:cubicBezTo>
                    <a:pt x="1" y="112"/>
                    <a:pt x="0" y="108"/>
                    <a:pt x="1" y="98"/>
                  </a:cubicBezTo>
                  <a:cubicBezTo>
                    <a:pt x="9" y="85"/>
                    <a:pt x="21" y="80"/>
                    <a:pt x="35" y="77"/>
                  </a:cubicBezTo>
                  <a:cubicBezTo>
                    <a:pt x="41" y="80"/>
                    <a:pt x="47" y="83"/>
                    <a:pt x="52" y="87"/>
                  </a:cubicBezTo>
                  <a:cubicBezTo>
                    <a:pt x="77" y="107"/>
                    <a:pt x="99" y="101"/>
                    <a:pt x="109" y="70"/>
                  </a:cubicBezTo>
                  <a:cubicBezTo>
                    <a:pt x="111" y="65"/>
                    <a:pt x="113" y="62"/>
                    <a:pt x="117" y="59"/>
                  </a:cubicBezTo>
                  <a:cubicBezTo>
                    <a:pt x="158" y="44"/>
                    <a:pt x="195" y="22"/>
                    <a:pt x="231" y="0"/>
                  </a:cubicBezTo>
                  <a:cubicBezTo>
                    <a:pt x="253" y="0"/>
                    <a:pt x="256" y="3"/>
                    <a:pt x="246" y="21"/>
                  </a:cubicBezTo>
                  <a:cubicBezTo>
                    <a:pt x="240" y="33"/>
                    <a:pt x="241" y="43"/>
                    <a:pt x="245" y="54"/>
                  </a:cubicBezTo>
                  <a:cubicBezTo>
                    <a:pt x="248" y="60"/>
                    <a:pt x="253" y="66"/>
                    <a:pt x="252" y="74"/>
                  </a:cubicBezTo>
                  <a:close/>
                </a:path>
              </a:pathLst>
            </a:custGeom>
            <a:solidFill>
              <a:srgbClr val="BB8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9" name="Freeform 87">
              <a:extLst>
                <a:ext uri="{FF2B5EF4-FFF2-40B4-BE49-F238E27FC236}">
                  <a16:creationId xmlns:a16="http://schemas.microsoft.com/office/drawing/2014/main" id="{BDC0BE53-BCB2-42BB-ABCA-9E136BE7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2151" y="5886450"/>
              <a:ext cx="469900" cy="403225"/>
            </a:xfrm>
            <a:custGeom>
              <a:avLst/>
              <a:gdLst>
                <a:gd name="T0" fmla="*/ 49 w 125"/>
                <a:gd name="T1" fmla="*/ 8 h 107"/>
                <a:gd name="T2" fmla="*/ 52 w 125"/>
                <a:gd name="T3" fmla="*/ 15 h 107"/>
                <a:gd name="T4" fmla="*/ 113 w 125"/>
                <a:gd name="T5" fmla="*/ 40 h 107"/>
                <a:gd name="T6" fmla="*/ 125 w 125"/>
                <a:gd name="T7" fmla="*/ 67 h 107"/>
                <a:gd name="T8" fmla="*/ 124 w 125"/>
                <a:gd name="T9" fmla="*/ 87 h 107"/>
                <a:gd name="T10" fmla="*/ 73 w 125"/>
                <a:gd name="T11" fmla="*/ 83 h 107"/>
                <a:gd name="T12" fmla="*/ 55 w 125"/>
                <a:gd name="T13" fmla="*/ 76 h 107"/>
                <a:gd name="T14" fmla="*/ 25 w 125"/>
                <a:gd name="T15" fmla="*/ 62 h 107"/>
                <a:gd name="T16" fmla="*/ 13 w 125"/>
                <a:gd name="T17" fmla="*/ 25 h 107"/>
                <a:gd name="T18" fmla="*/ 21 w 125"/>
                <a:gd name="T19" fmla="*/ 12 h 107"/>
                <a:gd name="T20" fmla="*/ 28 w 125"/>
                <a:gd name="T21" fmla="*/ 6 h 107"/>
                <a:gd name="T22" fmla="*/ 40 w 125"/>
                <a:gd name="T23" fmla="*/ 3 h 107"/>
                <a:gd name="T24" fmla="*/ 49 w 125"/>
                <a:gd name="T2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07">
                  <a:moveTo>
                    <a:pt x="49" y="8"/>
                  </a:moveTo>
                  <a:cubicBezTo>
                    <a:pt x="51" y="10"/>
                    <a:pt x="45" y="17"/>
                    <a:pt x="52" y="15"/>
                  </a:cubicBezTo>
                  <a:cubicBezTo>
                    <a:pt x="84" y="5"/>
                    <a:pt x="97" y="10"/>
                    <a:pt x="113" y="40"/>
                  </a:cubicBezTo>
                  <a:cubicBezTo>
                    <a:pt x="118" y="49"/>
                    <a:pt x="123" y="57"/>
                    <a:pt x="125" y="67"/>
                  </a:cubicBezTo>
                  <a:cubicBezTo>
                    <a:pt x="125" y="74"/>
                    <a:pt x="125" y="81"/>
                    <a:pt x="124" y="87"/>
                  </a:cubicBezTo>
                  <a:cubicBezTo>
                    <a:pt x="105" y="107"/>
                    <a:pt x="89" y="90"/>
                    <a:pt x="73" y="83"/>
                  </a:cubicBezTo>
                  <a:cubicBezTo>
                    <a:pt x="65" y="86"/>
                    <a:pt x="60" y="81"/>
                    <a:pt x="55" y="76"/>
                  </a:cubicBezTo>
                  <a:cubicBezTo>
                    <a:pt x="48" y="66"/>
                    <a:pt x="36" y="65"/>
                    <a:pt x="25" y="62"/>
                  </a:cubicBezTo>
                  <a:cubicBezTo>
                    <a:pt x="3" y="53"/>
                    <a:pt x="0" y="46"/>
                    <a:pt x="13" y="25"/>
                  </a:cubicBezTo>
                  <a:cubicBezTo>
                    <a:pt x="16" y="21"/>
                    <a:pt x="17" y="16"/>
                    <a:pt x="21" y="12"/>
                  </a:cubicBezTo>
                  <a:cubicBezTo>
                    <a:pt x="23" y="10"/>
                    <a:pt x="26" y="8"/>
                    <a:pt x="28" y="6"/>
                  </a:cubicBezTo>
                  <a:cubicBezTo>
                    <a:pt x="33" y="8"/>
                    <a:pt x="36" y="4"/>
                    <a:pt x="40" y="3"/>
                  </a:cubicBezTo>
                  <a:cubicBezTo>
                    <a:pt x="45" y="1"/>
                    <a:pt x="50" y="0"/>
                    <a:pt x="49" y="8"/>
                  </a:cubicBezTo>
                  <a:close/>
                </a:path>
              </a:pathLst>
            </a:custGeom>
            <a:solidFill>
              <a:srgbClr val="39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0" name="Freeform 88">
              <a:extLst>
                <a:ext uri="{FF2B5EF4-FFF2-40B4-BE49-F238E27FC236}">
                  <a16:creationId xmlns:a16="http://schemas.microsoft.com/office/drawing/2014/main" id="{DBE9E090-E8A9-49D9-B44D-83F52A06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5487988"/>
              <a:ext cx="239713" cy="342900"/>
            </a:xfrm>
            <a:custGeom>
              <a:avLst/>
              <a:gdLst>
                <a:gd name="T0" fmla="*/ 26 w 64"/>
                <a:gd name="T1" fmla="*/ 89 h 91"/>
                <a:gd name="T2" fmla="*/ 23 w 64"/>
                <a:gd name="T3" fmla="*/ 23 h 91"/>
                <a:gd name="T4" fmla="*/ 5 w 64"/>
                <a:gd name="T5" fmla="*/ 18 h 91"/>
                <a:gd name="T6" fmla="*/ 0 w 64"/>
                <a:gd name="T7" fmla="*/ 12 h 91"/>
                <a:gd name="T8" fmla="*/ 3 w 64"/>
                <a:gd name="T9" fmla="*/ 7 h 91"/>
                <a:gd name="T10" fmla="*/ 37 w 64"/>
                <a:gd name="T11" fmla="*/ 14 h 91"/>
                <a:gd name="T12" fmla="*/ 49 w 64"/>
                <a:gd name="T13" fmla="*/ 82 h 91"/>
                <a:gd name="T14" fmla="*/ 26 w 64"/>
                <a:gd name="T15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1">
                  <a:moveTo>
                    <a:pt x="26" y="89"/>
                  </a:moveTo>
                  <a:cubicBezTo>
                    <a:pt x="6" y="65"/>
                    <a:pt x="5" y="47"/>
                    <a:pt x="23" y="23"/>
                  </a:cubicBezTo>
                  <a:cubicBezTo>
                    <a:pt x="19" y="16"/>
                    <a:pt x="12" y="18"/>
                    <a:pt x="5" y="18"/>
                  </a:cubicBezTo>
                  <a:cubicBezTo>
                    <a:pt x="2" y="17"/>
                    <a:pt x="1" y="15"/>
                    <a:pt x="0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16" y="3"/>
                    <a:pt x="28" y="0"/>
                    <a:pt x="37" y="14"/>
                  </a:cubicBezTo>
                  <a:cubicBezTo>
                    <a:pt x="60" y="35"/>
                    <a:pt x="64" y="59"/>
                    <a:pt x="49" y="82"/>
                  </a:cubicBezTo>
                  <a:cubicBezTo>
                    <a:pt x="42" y="85"/>
                    <a:pt x="35" y="91"/>
                    <a:pt x="26" y="89"/>
                  </a:cubicBezTo>
                  <a:close/>
                </a:path>
              </a:pathLst>
            </a:custGeom>
            <a:solidFill>
              <a:srgbClr val="361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1" name="Freeform 89">
              <a:extLst>
                <a:ext uri="{FF2B5EF4-FFF2-40B4-BE49-F238E27FC236}">
                  <a16:creationId xmlns:a16="http://schemas.microsoft.com/office/drawing/2014/main" id="{9C5D186A-7C65-423F-89BC-E9BA1EBED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838825"/>
              <a:ext cx="360363" cy="160338"/>
            </a:xfrm>
            <a:custGeom>
              <a:avLst/>
              <a:gdLst>
                <a:gd name="T0" fmla="*/ 0 w 96"/>
                <a:gd name="T1" fmla="*/ 40 h 43"/>
                <a:gd name="T2" fmla="*/ 96 w 96"/>
                <a:gd name="T3" fmla="*/ 0 h 43"/>
                <a:gd name="T4" fmla="*/ 12 w 96"/>
                <a:gd name="T5" fmla="*/ 40 h 43"/>
                <a:gd name="T6" fmla="*/ 0 w 96"/>
                <a:gd name="T7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43">
                  <a:moveTo>
                    <a:pt x="0" y="40"/>
                  </a:moveTo>
                  <a:cubicBezTo>
                    <a:pt x="29" y="20"/>
                    <a:pt x="60" y="3"/>
                    <a:pt x="96" y="0"/>
                  </a:cubicBezTo>
                  <a:cubicBezTo>
                    <a:pt x="68" y="14"/>
                    <a:pt x="41" y="30"/>
                    <a:pt x="12" y="40"/>
                  </a:cubicBezTo>
                  <a:cubicBezTo>
                    <a:pt x="8" y="43"/>
                    <a:pt x="4" y="43"/>
                    <a:pt x="0" y="40"/>
                  </a:cubicBezTo>
                  <a:close/>
                </a:path>
              </a:pathLst>
            </a:custGeom>
            <a:solidFill>
              <a:srgbClr val="955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2" name="Freeform 90">
              <a:extLst>
                <a:ext uri="{FF2B5EF4-FFF2-40B4-BE49-F238E27FC236}">
                  <a16:creationId xmlns:a16="http://schemas.microsoft.com/office/drawing/2014/main" id="{6B5927BC-1599-47DA-8B94-5616E4C7D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3163" y="5984875"/>
              <a:ext cx="315913" cy="198438"/>
            </a:xfrm>
            <a:custGeom>
              <a:avLst/>
              <a:gdLst>
                <a:gd name="T0" fmla="*/ 72 w 84"/>
                <a:gd name="T1" fmla="*/ 1 h 53"/>
                <a:gd name="T2" fmla="*/ 84 w 84"/>
                <a:gd name="T3" fmla="*/ 1 h 53"/>
                <a:gd name="T4" fmla="*/ 28 w 84"/>
                <a:gd name="T5" fmla="*/ 40 h 53"/>
                <a:gd name="T6" fmla="*/ 0 w 84"/>
                <a:gd name="T7" fmla="*/ 45 h 53"/>
                <a:gd name="T8" fmla="*/ 44 w 84"/>
                <a:gd name="T9" fmla="*/ 14 h 53"/>
                <a:gd name="T10" fmla="*/ 72 w 84"/>
                <a:gd name="T1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3">
                  <a:moveTo>
                    <a:pt x="72" y="1"/>
                  </a:moveTo>
                  <a:cubicBezTo>
                    <a:pt x="76" y="1"/>
                    <a:pt x="80" y="1"/>
                    <a:pt x="84" y="1"/>
                  </a:cubicBezTo>
                  <a:cubicBezTo>
                    <a:pt x="62" y="9"/>
                    <a:pt x="46" y="25"/>
                    <a:pt x="28" y="40"/>
                  </a:cubicBezTo>
                  <a:cubicBezTo>
                    <a:pt x="14" y="51"/>
                    <a:pt x="8" y="53"/>
                    <a:pt x="0" y="45"/>
                  </a:cubicBezTo>
                  <a:cubicBezTo>
                    <a:pt x="17" y="38"/>
                    <a:pt x="31" y="26"/>
                    <a:pt x="44" y="14"/>
                  </a:cubicBezTo>
                  <a:cubicBezTo>
                    <a:pt x="52" y="6"/>
                    <a:pt x="60" y="0"/>
                    <a:pt x="72" y="1"/>
                  </a:cubicBezTo>
                  <a:close/>
                </a:path>
              </a:pathLst>
            </a:custGeom>
            <a:solidFill>
              <a:srgbClr val="965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3" name="Freeform 91">
              <a:extLst>
                <a:ext uri="{FF2B5EF4-FFF2-40B4-BE49-F238E27FC236}">
                  <a16:creationId xmlns:a16="http://schemas.microsoft.com/office/drawing/2014/main" id="{52CC1FB7-DBCC-4F4F-B03C-16DAEB4A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501" y="1635125"/>
              <a:ext cx="887413" cy="835025"/>
            </a:xfrm>
            <a:custGeom>
              <a:avLst/>
              <a:gdLst>
                <a:gd name="T0" fmla="*/ 0 w 236"/>
                <a:gd name="T1" fmla="*/ 215 h 222"/>
                <a:gd name="T2" fmla="*/ 125 w 236"/>
                <a:gd name="T3" fmla="*/ 130 h 222"/>
                <a:gd name="T4" fmla="*/ 172 w 236"/>
                <a:gd name="T5" fmla="*/ 100 h 222"/>
                <a:gd name="T6" fmla="*/ 170 w 236"/>
                <a:gd name="T7" fmla="*/ 32 h 222"/>
                <a:gd name="T8" fmla="*/ 170 w 236"/>
                <a:gd name="T9" fmla="*/ 22 h 222"/>
                <a:gd name="T10" fmla="*/ 155 w 236"/>
                <a:gd name="T11" fmla="*/ 5 h 222"/>
                <a:gd name="T12" fmla="*/ 172 w 236"/>
                <a:gd name="T13" fmla="*/ 3 h 222"/>
                <a:gd name="T14" fmla="*/ 204 w 236"/>
                <a:gd name="T15" fmla="*/ 27 h 222"/>
                <a:gd name="T16" fmla="*/ 232 w 236"/>
                <a:gd name="T17" fmla="*/ 66 h 222"/>
                <a:gd name="T18" fmla="*/ 226 w 236"/>
                <a:gd name="T19" fmla="*/ 82 h 222"/>
                <a:gd name="T20" fmla="*/ 156 w 236"/>
                <a:gd name="T21" fmla="*/ 123 h 222"/>
                <a:gd name="T22" fmla="*/ 92 w 236"/>
                <a:gd name="T23" fmla="*/ 163 h 222"/>
                <a:gd name="T24" fmla="*/ 24 w 236"/>
                <a:gd name="T25" fmla="*/ 211 h 222"/>
                <a:gd name="T26" fmla="*/ 0 w 236"/>
                <a:gd name="T27" fmla="*/ 21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22">
                  <a:moveTo>
                    <a:pt x="0" y="215"/>
                  </a:moveTo>
                  <a:cubicBezTo>
                    <a:pt x="39" y="183"/>
                    <a:pt x="82" y="155"/>
                    <a:pt x="125" y="130"/>
                  </a:cubicBezTo>
                  <a:cubicBezTo>
                    <a:pt x="141" y="121"/>
                    <a:pt x="159" y="113"/>
                    <a:pt x="172" y="100"/>
                  </a:cubicBezTo>
                  <a:cubicBezTo>
                    <a:pt x="190" y="77"/>
                    <a:pt x="178" y="54"/>
                    <a:pt x="170" y="32"/>
                  </a:cubicBezTo>
                  <a:cubicBezTo>
                    <a:pt x="168" y="28"/>
                    <a:pt x="182" y="27"/>
                    <a:pt x="170" y="22"/>
                  </a:cubicBezTo>
                  <a:cubicBezTo>
                    <a:pt x="164" y="18"/>
                    <a:pt x="158" y="12"/>
                    <a:pt x="155" y="5"/>
                  </a:cubicBezTo>
                  <a:cubicBezTo>
                    <a:pt x="161" y="0"/>
                    <a:pt x="166" y="1"/>
                    <a:pt x="172" y="3"/>
                  </a:cubicBezTo>
                  <a:cubicBezTo>
                    <a:pt x="186" y="6"/>
                    <a:pt x="194" y="18"/>
                    <a:pt x="204" y="27"/>
                  </a:cubicBezTo>
                  <a:cubicBezTo>
                    <a:pt x="213" y="40"/>
                    <a:pt x="223" y="53"/>
                    <a:pt x="232" y="66"/>
                  </a:cubicBezTo>
                  <a:cubicBezTo>
                    <a:pt x="236" y="73"/>
                    <a:pt x="231" y="78"/>
                    <a:pt x="226" y="82"/>
                  </a:cubicBezTo>
                  <a:cubicBezTo>
                    <a:pt x="203" y="97"/>
                    <a:pt x="184" y="117"/>
                    <a:pt x="156" y="123"/>
                  </a:cubicBezTo>
                  <a:cubicBezTo>
                    <a:pt x="133" y="134"/>
                    <a:pt x="110" y="145"/>
                    <a:pt x="92" y="163"/>
                  </a:cubicBezTo>
                  <a:cubicBezTo>
                    <a:pt x="68" y="178"/>
                    <a:pt x="47" y="195"/>
                    <a:pt x="24" y="211"/>
                  </a:cubicBezTo>
                  <a:cubicBezTo>
                    <a:pt x="17" y="216"/>
                    <a:pt x="10" y="222"/>
                    <a:pt x="0" y="215"/>
                  </a:cubicBezTo>
                  <a:close/>
                </a:path>
              </a:pathLst>
            </a:custGeom>
            <a:solidFill>
              <a:srgbClr val="AE8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4" name="Freeform 92">
              <a:extLst>
                <a:ext uri="{FF2B5EF4-FFF2-40B4-BE49-F238E27FC236}">
                  <a16:creationId xmlns:a16="http://schemas.microsoft.com/office/drawing/2014/main" id="{23C544D7-F293-4318-869C-1B5CBC21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576" y="1638300"/>
              <a:ext cx="376238" cy="373063"/>
            </a:xfrm>
            <a:custGeom>
              <a:avLst/>
              <a:gdLst>
                <a:gd name="T0" fmla="*/ 80 w 100"/>
                <a:gd name="T1" fmla="*/ 30 h 99"/>
                <a:gd name="T2" fmla="*/ 88 w 100"/>
                <a:gd name="T3" fmla="*/ 46 h 99"/>
                <a:gd name="T4" fmla="*/ 80 w 100"/>
                <a:gd name="T5" fmla="*/ 99 h 99"/>
                <a:gd name="T6" fmla="*/ 79 w 100"/>
                <a:gd name="T7" fmla="*/ 89 h 99"/>
                <a:gd name="T8" fmla="*/ 75 w 100"/>
                <a:gd name="T9" fmla="*/ 78 h 99"/>
                <a:gd name="T10" fmla="*/ 66 w 100"/>
                <a:gd name="T11" fmla="*/ 44 h 99"/>
                <a:gd name="T12" fmla="*/ 58 w 100"/>
                <a:gd name="T13" fmla="*/ 35 h 99"/>
                <a:gd name="T14" fmla="*/ 63 w 100"/>
                <a:gd name="T15" fmla="*/ 44 h 99"/>
                <a:gd name="T16" fmla="*/ 74 w 100"/>
                <a:gd name="T17" fmla="*/ 67 h 99"/>
                <a:gd name="T18" fmla="*/ 68 w 100"/>
                <a:gd name="T19" fmla="*/ 81 h 99"/>
                <a:gd name="T20" fmla="*/ 20 w 100"/>
                <a:gd name="T21" fmla="*/ 82 h 99"/>
                <a:gd name="T22" fmla="*/ 20 w 100"/>
                <a:gd name="T23" fmla="*/ 59 h 99"/>
                <a:gd name="T24" fmla="*/ 5 w 100"/>
                <a:gd name="T25" fmla="*/ 27 h 99"/>
                <a:gd name="T26" fmla="*/ 27 w 100"/>
                <a:gd name="T27" fmla="*/ 14 h 99"/>
                <a:gd name="T28" fmla="*/ 57 w 100"/>
                <a:gd name="T29" fmla="*/ 10 h 99"/>
                <a:gd name="T30" fmla="*/ 80 w 100"/>
                <a:gd name="T31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99">
                  <a:moveTo>
                    <a:pt x="80" y="30"/>
                  </a:moveTo>
                  <a:cubicBezTo>
                    <a:pt x="83" y="35"/>
                    <a:pt x="85" y="41"/>
                    <a:pt x="88" y="46"/>
                  </a:cubicBezTo>
                  <a:cubicBezTo>
                    <a:pt x="100" y="69"/>
                    <a:pt x="99" y="79"/>
                    <a:pt x="80" y="99"/>
                  </a:cubicBezTo>
                  <a:cubicBezTo>
                    <a:pt x="80" y="96"/>
                    <a:pt x="79" y="92"/>
                    <a:pt x="79" y="89"/>
                  </a:cubicBezTo>
                  <a:cubicBezTo>
                    <a:pt x="76" y="86"/>
                    <a:pt x="75" y="82"/>
                    <a:pt x="75" y="78"/>
                  </a:cubicBezTo>
                  <a:cubicBezTo>
                    <a:pt x="77" y="66"/>
                    <a:pt x="74" y="54"/>
                    <a:pt x="66" y="44"/>
                  </a:cubicBezTo>
                  <a:cubicBezTo>
                    <a:pt x="64" y="41"/>
                    <a:pt x="62" y="38"/>
                    <a:pt x="58" y="35"/>
                  </a:cubicBezTo>
                  <a:cubicBezTo>
                    <a:pt x="59" y="39"/>
                    <a:pt x="61" y="42"/>
                    <a:pt x="63" y="44"/>
                  </a:cubicBezTo>
                  <a:cubicBezTo>
                    <a:pt x="68" y="51"/>
                    <a:pt x="76" y="57"/>
                    <a:pt x="74" y="67"/>
                  </a:cubicBezTo>
                  <a:cubicBezTo>
                    <a:pt x="73" y="72"/>
                    <a:pt x="71" y="77"/>
                    <a:pt x="68" y="81"/>
                  </a:cubicBezTo>
                  <a:cubicBezTo>
                    <a:pt x="48" y="95"/>
                    <a:pt x="35" y="95"/>
                    <a:pt x="20" y="82"/>
                  </a:cubicBezTo>
                  <a:cubicBezTo>
                    <a:pt x="15" y="75"/>
                    <a:pt x="29" y="67"/>
                    <a:pt x="20" y="59"/>
                  </a:cubicBezTo>
                  <a:cubicBezTo>
                    <a:pt x="7" y="53"/>
                    <a:pt x="0" y="43"/>
                    <a:pt x="5" y="27"/>
                  </a:cubicBezTo>
                  <a:cubicBezTo>
                    <a:pt x="11" y="20"/>
                    <a:pt x="15" y="10"/>
                    <a:pt x="27" y="14"/>
                  </a:cubicBezTo>
                  <a:cubicBezTo>
                    <a:pt x="35" y="0"/>
                    <a:pt x="46" y="1"/>
                    <a:pt x="57" y="10"/>
                  </a:cubicBezTo>
                  <a:cubicBezTo>
                    <a:pt x="69" y="11"/>
                    <a:pt x="75" y="21"/>
                    <a:pt x="80" y="30"/>
                  </a:cubicBezTo>
                  <a:close/>
                </a:path>
              </a:pathLst>
            </a:custGeom>
            <a:solidFill>
              <a:srgbClr val="1D0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5" name="Freeform 93">
              <a:extLst>
                <a:ext uri="{FF2B5EF4-FFF2-40B4-BE49-F238E27FC236}">
                  <a16:creationId xmlns:a16="http://schemas.microsoft.com/office/drawing/2014/main" id="{EF1F15D3-FA59-4B4B-9651-762912E1D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1943100"/>
              <a:ext cx="568325" cy="481013"/>
            </a:xfrm>
            <a:custGeom>
              <a:avLst/>
              <a:gdLst>
                <a:gd name="T0" fmla="*/ 0 w 151"/>
                <a:gd name="T1" fmla="*/ 116 h 128"/>
                <a:gd name="T2" fmla="*/ 0 w 151"/>
                <a:gd name="T3" fmla="*/ 109 h 128"/>
                <a:gd name="T4" fmla="*/ 39 w 151"/>
                <a:gd name="T5" fmla="*/ 77 h 128"/>
                <a:gd name="T6" fmla="*/ 76 w 151"/>
                <a:gd name="T7" fmla="*/ 49 h 128"/>
                <a:gd name="T8" fmla="*/ 137 w 151"/>
                <a:gd name="T9" fmla="*/ 0 h 128"/>
                <a:gd name="T10" fmla="*/ 144 w 151"/>
                <a:gd name="T11" fmla="*/ 2 h 128"/>
                <a:gd name="T12" fmla="*/ 137 w 151"/>
                <a:gd name="T13" fmla="*/ 21 h 128"/>
                <a:gd name="T14" fmla="*/ 72 w 151"/>
                <a:gd name="T15" fmla="*/ 82 h 128"/>
                <a:gd name="T16" fmla="*/ 62 w 151"/>
                <a:gd name="T17" fmla="*/ 94 h 128"/>
                <a:gd name="T18" fmla="*/ 9 w 151"/>
                <a:gd name="T19" fmla="*/ 128 h 128"/>
                <a:gd name="T20" fmla="*/ 0 w 151"/>
                <a:gd name="T21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28">
                  <a:moveTo>
                    <a:pt x="0" y="116"/>
                  </a:moveTo>
                  <a:cubicBezTo>
                    <a:pt x="0" y="114"/>
                    <a:pt x="0" y="111"/>
                    <a:pt x="0" y="109"/>
                  </a:cubicBezTo>
                  <a:cubicBezTo>
                    <a:pt x="10" y="95"/>
                    <a:pt x="23" y="85"/>
                    <a:pt x="39" y="77"/>
                  </a:cubicBezTo>
                  <a:cubicBezTo>
                    <a:pt x="52" y="69"/>
                    <a:pt x="64" y="58"/>
                    <a:pt x="76" y="49"/>
                  </a:cubicBezTo>
                  <a:cubicBezTo>
                    <a:pt x="96" y="33"/>
                    <a:pt x="116" y="16"/>
                    <a:pt x="137" y="0"/>
                  </a:cubicBezTo>
                  <a:cubicBezTo>
                    <a:pt x="139" y="1"/>
                    <a:pt x="141" y="1"/>
                    <a:pt x="144" y="2"/>
                  </a:cubicBezTo>
                  <a:cubicBezTo>
                    <a:pt x="151" y="11"/>
                    <a:pt x="142" y="16"/>
                    <a:pt x="137" y="21"/>
                  </a:cubicBezTo>
                  <a:cubicBezTo>
                    <a:pt x="116" y="43"/>
                    <a:pt x="98" y="66"/>
                    <a:pt x="72" y="82"/>
                  </a:cubicBezTo>
                  <a:cubicBezTo>
                    <a:pt x="67" y="84"/>
                    <a:pt x="65" y="90"/>
                    <a:pt x="62" y="94"/>
                  </a:cubicBezTo>
                  <a:cubicBezTo>
                    <a:pt x="45" y="108"/>
                    <a:pt x="30" y="123"/>
                    <a:pt x="9" y="128"/>
                  </a:cubicBezTo>
                  <a:cubicBezTo>
                    <a:pt x="8" y="123"/>
                    <a:pt x="5" y="119"/>
                    <a:pt x="0" y="116"/>
                  </a:cubicBezTo>
                  <a:close/>
                </a:path>
              </a:pathLst>
            </a:custGeom>
            <a:solidFill>
              <a:srgbClr val="BA7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6" name="Freeform 94">
              <a:extLst>
                <a:ext uri="{FF2B5EF4-FFF2-40B4-BE49-F238E27FC236}">
                  <a16:creationId xmlns:a16="http://schemas.microsoft.com/office/drawing/2014/main" id="{4D7B9C9B-6E82-47D1-B8F7-B9B76A2B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1928813"/>
              <a:ext cx="546100" cy="379413"/>
            </a:xfrm>
            <a:custGeom>
              <a:avLst/>
              <a:gdLst>
                <a:gd name="T0" fmla="*/ 0 w 145"/>
                <a:gd name="T1" fmla="*/ 97 h 101"/>
                <a:gd name="T2" fmla="*/ 32 w 145"/>
                <a:gd name="T3" fmla="*/ 65 h 101"/>
                <a:gd name="T4" fmla="*/ 84 w 145"/>
                <a:gd name="T5" fmla="*/ 6 h 101"/>
                <a:gd name="T6" fmla="*/ 92 w 145"/>
                <a:gd name="T7" fmla="*/ 5 h 101"/>
                <a:gd name="T8" fmla="*/ 139 w 145"/>
                <a:gd name="T9" fmla="*/ 1 h 101"/>
                <a:gd name="T10" fmla="*/ 143 w 145"/>
                <a:gd name="T11" fmla="*/ 6 h 101"/>
                <a:gd name="T12" fmla="*/ 121 w 145"/>
                <a:gd name="T13" fmla="*/ 21 h 101"/>
                <a:gd name="T14" fmla="*/ 75 w 145"/>
                <a:gd name="T15" fmla="*/ 47 h 101"/>
                <a:gd name="T16" fmla="*/ 21 w 145"/>
                <a:gd name="T17" fmla="*/ 90 h 101"/>
                <a:gd name="T18" fmla="*/ 0 w 145"/>
                <a:gd name="T19" fmla="*/ 9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01">
                  <a:moveTo>
                    <a:pt x="0" y="97"/>
                  </a:moveTo>
                  <a:cubicBezTo>
                    <a:pt x="3" y="79"/>
                    <a:pt x="21" y="75"/>
                    <a:pt x="32" y="65"/>
                  </a:cubicBezTo>
                  <a:cubicBezTo>
                    <a:pt x="51" y="47"/>
                    <a:pt x="70" y="29"/>
                    <a:pt x="84" y="6"/>
                  </a:cubicBezTo>
                  <a:cubicBezTo>
                    <a:pt x="86" y="5"/>
                    <a:pt x="89" y="5"/>
                    <a:pt x="92" y="5"/>
                  </a:cubicBezTo>
                  <a:cubicBezTo>
                    <a:pt x="108" y="12"/>
                    <a:pt x="124" y="11"/>
                    <a:pt x="139" y="1"/>
                  </a:cubicBezTo>
                  <a:cubicBezTo>
                    <a:pt x="144" y="0"/>
                    <a:pt x="145" y="3"/>
                    <a:pt x="143" y="6"/>
                  </a:cubicBezTo>
                  <a:cubicBezTo>
                    <a:pt x="138" y="15"/>
                    <a:pt x="130" y="20"/>
                    <a:pt x="121" y="21"/>
                  </a:cubicBezTo>
                  <a:cubicBezTo>
                    <a:pt x="102" y="24"/>
                    <a:pt x="88" y="35"/>
                    <a:pt x="75" y="47"/>
                  </a:cubicBezTo>
                  <a:cubicBezTo>
                    <a:pt x="58" y="63"/>
                    <a:pt x="40" y="76"/>
                    <a:pt x="21" y="90"/>
                  </a:cubicBezTo>
                  <a:cubicBezTo>
                    <a:pt x="15" y="94"/>
                    <a:pt x="9" y="101"/>
                    <a:pt x="0" y="97"/>
                  </a:cubicBezTo>
                  <a:close/>
                </a:path>
              </a:pathLst>
            </a:custGeom>
            <a:solidFill>
              <a:srgbClr val="B16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7" name="Freeform 95">
              <a:extLst>
                <a:ext uri="{FF2B5EF4-FFF2-40B4-BE49-F238E27FC236}">
                  <a16:creationId xmlns:a16="http://schemas.microsoft.com/office/drawing/2014/main" id="{B841E176-28BC-4512-A3E0-E40059A6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1720850"/>
              <a:ext cx="104775" cy="158750"/>
            </a:xfrm>
            <a:custGeom>
              <a:avLst/>
              <a:gdLst>
                <a:gd name="T0" fmla="*/ 16 w 28"/>
                <a:gd name="T1" fmla="*/ 4 h 42"/>
                <a:gd name="T2" fmla="*/ 28 w 28"/>
                <a:gd name="T3" fmla="*/ 37 h 42"/>
                <a:gd name="T4" fmla="*/ 8 w 28"/>
                <a:gd name="T5" fmla="*/ 28 h 42"/>
                <a:gd name="T6" fmla="*/ 12 w 28"/>
                <a:gd name="T7" fmla="*/ 0 h 42"/>
                <a:gd name="T8" fmla="*/ 16 w 28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2">
                  <a:moveTo>
                    <a:pt x="16" y="4"/>
                  </a:moveTo>
                  <a:cubicBezTo>
                    <a:pt x="12" y="18"/>
                    <a:pt x="22" y="27"/>
                    <a:pt x="28" y="37"/>
                  </a:cubicBezTo>
                  <a:cubicBezTo>
                    <a:pt x="18" y="42"/>
                    <a:pt x="12" y="36"/>
                    <a:pt x="8" y="28"/>
                  </a:cubicBezTo>
                  <a:cubicBezTo>
                    <a:pt x="3" y="18"/>
                    <a:pt x="0" y="8"/>
                    <a:pt x="12" y="0"/>
                  </a:cubicBezTo>
                  <a:cubicBezTo>
                    <a:pt x="14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936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8" name="Freeform 96">
              <a:extLst>
                <a:ext uri="{FF2B5EF4-FFF2-40B4-BE49-F238E27FC236}">
                  <a16:creationId xmlns:a16="http://schemas.microsoft.com/office/drawing/2014/main" id="{56434938-89A6-4148-8C5C-B612EE6AC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888" y="1601788"/>
              <a:ext cx="127000" cy="149225"/>
            </a:xfrm>
            <a:custGeom>
              <a:avLst/>
              <a:gdLst>
                <a:gd name="T0" fmla="*/ 23 w 34"/>
                <a:gd name="T1" fmla="*/ 40 h 40"/>
                <a:gd name="T2" fmla="*/ 0 w 34"/>
                <a:gd name="T3" fmla="*/ 20 h 40"/>
                <a:gd name="T4" fmla="*/ 23 w 34"/>
                <a:gd name="T5" fmla="*/ 12 h 40"/>
                <a:gd name="T6" fmla="*/ 11 w 34"/>
                <a:gd name="T7" fmla="*/ 13 h 40"/>
                <a:gd name="T8" fmla="*/ 27 w 34"/>
                <a:gd name="T9" fmla="*/ 30 h 40"/>
                <a:gd name="T10" fmla="*/ 23 w 34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0">
                  <a:moveTo>
                    <a:pt x="23" y="40"/>
                  </a:moveTo>
                  <a:cubicBezTo>
                    <a:pt x="15" y="33"/>
                    <a:pt x="8" y="27"/>
                    <a:pt x="0" y="20"/>
                  </a:cubicBezTo>
                  <a:cubicBezTo>
                    <a:pt x="2" y="0"/>
                    <a:pt x="13" y="7"/>
                    <a:pt x="23" y="12"/>
                  </a:cubicBezTo>
                  <a:cubicBezTo>
                    <a:pt x="19" y="12"/>
                    <a:pt x="15" y="12"/>
                    <a:pt x="11" y="13"/>
                  </a:cubicBezTo>
                  <a:cubicBezTo>
                    <a:pt x="16" y="19"/>
                    <a:pt x="21" y="25"/>
                    <a:pt x="27" y="30"/>
                  </a:cubicBezTo>
                  <a:cubicBezTo>
                    <a:pt x="34" y="38"/>
                    <a:pt x="26" y="38"/>
                    <a:pt x="23" y="40"/>
                  </a:cubicBezTo>
                  <a:close/>
                </a:path>
              </a:pathLst>
            </a:custGeom>
            <a:solidFill>
              <a:srgbClr val="896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9" name="Freeform 97">
              <a:extLst>
                <a:ext uri="{FF2B5EF4-FFF2-40B4-BE49-F238E27FC236}">
                  <a16:creationId xmlns:a16="http://schemas.microsoft.com/office/drawing/2014/main" id="{278E8BD9-C312-4CB6-8BD1-2C09213D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1657350"/>
              <a:ext cx="87313" cy="79375"/>
            </a:xfrm>
            <a:custGeom>
              <a:avLst/>
              <a:gdLst>
                <a:gd name="T0" fmla="*/ 4 w 23"/>
                <a:gd name="T1" fmla="*/ 21 h 21"/>
                <a:gd name="T2" fmla="*/ 0 w 23"/>
                <a:gd name="T3" fmla="*/ 17 h 21"/>
                <a:gd name="T4" fmla="*/ 23 w 23"/>
                <a:gd name="T5" fmla="*/ 9 h 21"/>
                <a:gd name="T6" fmla="*/ 4 w 2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4" y="21"/>
                  </a:moveTo>
                  <a:cubicBezTo>
                    <a:pt x="2" y="20"/>
                    <a:pt x="1" y="18"/>
                    <a:pt x="0" y="17"/>
                  </a:cubicBezTo>
                  <a:cubicBezTo>
                    <a:pt x="6" y="8"/>
                    <a:pt x="12" y="0"/>
                    <a:pt x="23" y="9"/>
                  </a:cubicBezTo>
                  <a:cubicBezTo>
                    <a:pt x="14" y="9"/>
                    <a:pt x="11" y="18"/>
                    <a:pt x="4" y="21"/>
                  </a:cubicBezTo>
                  <a:close/>
                </a:path>
              </a:pathLst>
            </a:custGeom>
            <a:solidFill>
              <a:srgbClr val="794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0" name="Freeform 98">
              <a:extLst>
                <a:ext uri="{FF2B5EF4-FFF2-40B4-BE49-F238E27FC236}">
                  <a16:creationId xmlns:a16="http://schemas.microsoft.com/office/drawing/2014/main" id="{135C3037-CF12-48DB-AE27-40CDBA6E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4492625"/>
              <a:ext cx="209550" cy="173038"/>
            </a:xfrm>
            <a:custGeom>
              <a:avLst/>
              <a:gdLst>
                <a:gd name="T0" fmla="*/ 41 w 56"/>
                <a:gd name="T1" fmla="*/ 14 h 46"/>
                <a:gd name="T2" fmla="*/ 42 w 56"/>
                <a:gd name="T3" fmla="*/ 40 h 46"/>
                <a:gd name="T4" fmla="*/ 29 w 56"/>
                <a:gd name="T5" fmla="*/ 40 h 46"/>
                <a:gd name="T6" fmla="*/ 8 w 56"/>
                <a:gd name="T7" fmla="*/ 13 h 46"/>
                <a:gd name="T8" fmla="*/ 41 w 56"/>
                <a:gd name="T9" fmla="*/ 15 h 46"/>
                <a:gd name="T10" fmla="*/ 41 w 56"/>
                <a:gd name="T1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6">
                  <a:moveTo>
                    <a:pt x="41" y="14"/>
                  </a:moveTo>
                  <a:cubicBezTo>
                    <a:pt x="49" y="23"/>
                    <a:pt x="56" y="31"/>
                    <a:pt x="42" y="40"/>
                  </a:cubicBezTo>
                  <a:cubicBezTo>
                    <a:pt x="36" y="44"/>
                    <a:pt x="32" y="46"/>
                    <a:pt x="29" y="40"/>
                  </a:cubicBezTo>
                  <a:cubicBezTo>
                    <a:pt x="23" y="29"/>
                    <a:pt x="0" y="28"/>
                    <a:pt x="8" y="13"/>
                  </a:cubicBezTo>
                  <a:cubicBezTo>
                    <a:pt x="14" y="0"/>
                    <a:pt x="30" y="15"/>
                    <a:pt x="41" y="15"/>
                  </a:cubicBezTo>
                  <a:cubicBezTo>
                    <a:pt x="41" y="15"/>
                    <a:pt x="41" y="14"/>
                    <a:pt x="41" y="14"/>
                  </a:cubicBezTo>
                  <a:close/>
                </a:path>
              </a:pathLst>
            </a:custGeom>
            <a:solidFill>
              <a:srgbClr val="C18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1" name="Freeform 99">
              <a:extLst>
                <a:ext uri="{FF2B5EF4-FFF2-40B4-BE49-F238E27FC236}">
                  <a16:creationId xmlns:a16="http://schemas.microsoft.com/office/drawing/2014/main" id="{47D95756-FAF2-4AD9-97B0-8264EFE0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2857500"/>
              <a:ext cx="84138" cy="93663"/>
            </a:xfrm>
            <a:custGeom>
              <a:avLst/>
              <a:gdLst>
                <a:gd name="T0" fmla="*/ 22 w 22"/>
                <a:gd name="T1" fmla="*/ 0 h 25"/>
                <a:gd name="T2" fmla="*/ 0 w 22"/>
                <a:gd name="T3" fmla="*/ 25 h 25"/>
                <a:gd name="T4" fmla="*/ 22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22" y="0"/>
                  </a:moveTo>
                  <a:cubicBezTo>
                    <a:pt x="20" y="13"/>
                    <a:pt x="10" y="18"/>
                    <a:pt x="0" y="25"/>
                  </a:cubicBezTo>
                  <a:cubicBezTo>
                    <a:pt x="2" y="11"/>
                    <a:pt x="12" y="5"/>
                    <a:pt x="22" y="0"/>
                  </a:cubicBezTo>
                  <a:close/>
                </a:path>
              </a:pathLst>
            </a:custGeom>
            <a:solidFill>
              <a:srgbClr val="5E2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2" name="Freeform 100">
              <a:extLst>
                <a:ext uri="{FF2B5EF4-FFF2-40B4-BE49-F238E27FC236}">
                  <a16:creationId xmlns:a16="http://schemas.microsoft.com/office/drawing/2014/main" id="{E52021D9-5937-4F78-847B-0EE895EE0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288" y="1857375"/>
              <a:ext cx="571500" cy="255588"/>
            </a:xfrm>
            <a:custGeom>
              <a:avLst/>
              <a:gdLst>
                <a:gd name="T0" fmla="*/ 0 w 152"/>
                <a:gd name="T1" fmla="*/ 64 h 68"/>
                <a:gd name="T2" fmla="*/ 61 w 152"/>
                <a:gd name="T3" fmla="*/ 23 h 68"/>
                <a:gd name="T4" fmla="*/ 76 w 152"/>
                <a:gd name="T5" fmla="*/ 7 h 68"/>
                <a:gd name="T6" fmla="*/ 110 w 152"/>
                <a:gd name="T7" fmla="*/ 32 h 68"/>
                <a:gd name="T8" fmla="*/ 107 w 152"/>
                <a:gd name="T9" fmla="*/ 12 h 68"/>
                <a:gd name="T10" fmla="*/ 112 w 152"/>
                <a:gd name="T11" fmla="*/ 8 h 68"/>
                <a:gd name="T12" fmla="*/ 152 w 152"/>
                <a:gd name="T13" fmla="*/ 0 h 68"/>
                <a:gd name="T14" fmla="*/ 119 w 152"/>
                <a:gd name="T15" fmla="*/ 47 h 68"/>
                <a:gd name="T16" fmla="*/ 91 w 152"/>
                <a:gd name="T17" fmla="*/ 53 h 68"/>
                <a:gd name="T18" fmla="*/ 43 w 152"/>
                <a:gd name="T19" fmla="*/ 60 h 68"/>
                <a:gd name="T20" fmla="*/ 0 w 152"/>
                <a:gd name="T21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68">
                  <a:moveTo>
                    <a:pt x="0" y="64"/>
                  </a:moveTo>
                  <a:cubicBezTo>
                    <a:pt x="20" y="50"/>
                    <a:pt x="41" y="37"/>
                    <a:pt x="61" y="23"/>
                  </a:cubicBezTo>
                  <a:cubicBezTo>
                    <a:pt x="67" y="19"/>
                    <a:pt x="76" y="17"/>
                    <a:pt x="76" y="7"/>
                  </a:cubicBezTo>
                  <a:cubicBezTo>
                    <a:pt x="88" y="15"/>
                    <a:pt x="95" y="29"/>
                    <a:pt x="110" y="32"/>
                  </a:cubicBezTo>
                  <a:cubicBezTo>
                    <a:pt x="116" y="25"/>
                    <a:pt x="107" y="19"/>
                    <a:pt x="107" y="12"/>
                  </a:cubicBezTo>
                  <a:cubicBezTo>
                    <a:pt x="109" y="11"/>
                    <a:pt x="110" y="10"/>
                    <a:pt x="112" y="8"/>
                  </a:cubicBezTo>
                  <a:cubicBezTo>
                    <a:pt x="125" y="6"/>
                    <a:pt x="138" y="3"/>
                    <a:pt x="152" y="0"/>
                  </a:cubicBezTo>
                  <a:cubicBezTo>
                    <a:pt x="139" y="15"/>
                    <a:pt x="128" y="30"/>
                    <a:pt x="119" y="47"/>
                  </a:cubicBezTo>
                  <a:cubicBezTo>
                    <a:pt x="113" y="59"/>
                    <a:pt x="100" y="54"/>
                    <a:pt x="91" y="53"/>
                  </a:cubicBezTo>
                  <a:cubicBezTo>
                    <a:pt x="74" y="52"/>
                    <a:pt x="58" y="52"/>
                    <a:pt x="43" y="60"/>
                  </a:cubicBezTo>
                  <a:cubicBezTo>
                    <a:pt x="29" y="68"/>
                    <a:pt x="14" y="63"/>
                    <a:pt x="0" y="64"/>
                  </a:cubicBezTo>
                  <a:close/>
                </a:path>
              </a:pathLst>
            </a:custGeom>
            <a:solidFill>
              <a:srgbClr val="D9A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3" name="Freeform 101">
              <a:extLst>
                <a:ext uri="{FF2B5EF4-FFF2-40B4-BE49-F238E27FC236}">
                  <a16:creationId xmlns:a16="http://schemas.microsoft.com/office/drawing/2014/main" id="{EFD1BF75-F6E3-4466-8DA0-63917264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063" y="5932488"/>
              <a:ext cx="279400" cy="244475"/>
            </a:xfrm>
            <a:custGeom>
              <a:avLst/>
              <a:gdLst>
                <a:gd name="T0" fmla="*/ 38 w 74"/>
                <a:gd name="T1" fmla="*/ 0 h 65"/>
                <a:gd name="T2" fmla="*/ 33 w 74"/>
                <a:gd name="T3" fmla="*/ 18 h 65"/>
                <a:gd name="T4" fmla="*/ 41 w 74"/>
                <a:gd name="T5" fmla="*/ 44 h 65"/>
                <a:gd name="T6" fmla="*/ 74 w 74"/>
                <a:gd name="T7" fmla="*/ 63 h 65"/>
                <a:gd name="T8" fmla="*/ 70 w 74"/>
                <a:gd name="T9" fmla="*/ 64 h 65"/>
                <a:gd name="T10" fmla="*/ 18 w 74"/>
                <a:gd name="T11" fmla="*/ 57 h 65"/>
                <a:gd name="T12" fmla="*/ 2 w 74"/>
                <a:gd name="T13" fmla="*/ 32 h 65"/>
                <a:gd name="T14" fmla="*/ 9 w 74"/>
                <a:gd name="T15" fmla="*/ 20 h 65"/>
                <a:gd name="T16" fmla="*/ 38 w 74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5">
                  <a:moveTo>
                    <a:pt x="38" y="0"/>
                  </a:moveTo>
                  <a:cubicBezTo>
                    <a:pt x="37" y="6"/>
                    <a:pt x="37" y="12"/>
                    <a:pt x="33" y="18"/>
                  </a:cubicBezTo>
                  <a:cubicBezTo>
                    <a:pt x="22" y="34"/>
                    <a:pt x="25" y="37"/>
                    <a:pt x="41" y="44"/>
                  </a:cubicBezTo>
                  <a:cubicBezTo>
                    <a:pt x="52" y="49"/>
                    <a:pt x="71" y="43"/>
                    <a:pt x="74" y="63"/>
                  </a:cubicBezTo>
                  <a:cubicBezTo>
                    <a:pt x="73" y="65"/>
                    <a:pt x="71" y="65"/>
                    <a:pt x="70" y="64"/>
                  </a:cubicBezTo>
                  <a:cubicBezTo>
                    <a:pt x="53" y="63"/>
                    <a:pt x="37" y="54"/>
                    <a:pt x="18" y="57"/>
                  </a:cubicBezTo>
                  <a:cubicBezTo>
                    <a:pt x="5" y="60"/>
                    <a:pt x="9" y="40"/>
                    <a:pt x="2" y="32"/>
                  </a:cubicBezTo>
                  <a:cubicBezTo>
                    <a:pt x="0" y="26"/>
                    <a:pt x="7" y="24"/>
                    <a:pt x="9" y="20"/>
                  </a:cubicBezTo>
                  <a:cubicBezTo>
                    <a:pt x="19" y="13"/>
                    <a:pt x="28" y="6"/>
                    <a:pt x="38" y="0"/>
                  </a:cubicBezTo>
                  <a:close/>
                </a:path>
              </a:pathLst>
            </a:custGeom>
            <a:solidFill>
              <a:srgbClr val="592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4" name="Freeform 102">
              <a:extLst>
                <a:ext uri="{FF2B5EF4-FFF2-40B4-BE49-F238E27FC236}">
                  <a16:creationId xmlns:a16="http://schemas.microsoft.com/office/drawing/2014/main" id="{DFE04F51-A643-4E73-9E80-44A73BA4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588" y="6169025"/>
              <a:ext cx="76200" cy="49213"/>
            </a:xfrm>
            <a:custGeom>
              <a:avLst/>
              <a:gdLst>
                <a:gd name="T0" fmla="*/ 0 w 20"/>
                <a:gd name="T1" fmla="*/ 1 h 13"/>
                <a:gd name="T2" fmla="*/ 4 w 20"/>
                <a:gd name="T3" fmla="*/ 0 h 13"/>
                <a:gd name="T4" fmla="*/ 20 w 20"/>
                <a:gd name="T5" fmla="*/ 8 h 13"/>
                <a:gd name="T6" fmla="*/ 0 w 20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0" y="1"/>
                  </a:moveTo>
                  <a:cubicBezTo>
                    <a:pt x="1" y="1"/>
                    <a:pt x="2" y="1"/>
                    <a:pt x="4" y="0"/>
                  </a:cubicBezTo>
                  <a:cubicBezTo>
                    <a:pt x="9" y="3"/>
                    <a:pt x="14" y="6"/>
                    <a:pt x="20" y="8"/>
                  </a:cubicBezTo>
                  <a:cubicBezTo>
                    <a:pt x="8" y="13"/>
                    <a:pt x="2" y="11"/>
                    <a:pt x="0" y="1"/>
                  </a:cubicBezTo>
                  <a:close/>
                </a:path>
              </a:pathLst>
            </a:custGeom>
            <a:solidFill>
              <a:srgbClr val="B88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5" name="Freeform 103">
              <a:extLst>
                <a:ext uri="{FF2B5EF4-FFF2-40B4-BE49-F238E27FC236}">
                  <a16:creationId xmlns:a16="http://schemas.microsoft.com/office/drawing/2014/main" id="{15B6D50D-A79B-443C-B483-D30EB3E0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1695450"/>
              <a:ext cx="315913" cy="192088"/>
            </a:xfrm>
            <a:custGeom>
              <a:avLst/>
              <a:gdLst>
                <a:gd name="T0" fmla="*/ 68 w 84"/>
                <a:gd name="T1" fmla="*/ 0 h 51"/>
                <a:gd name="T2" fmla="*/ 60 w 84"/>
                <a:gd name="T3" fmla="*/ 35 h 51"/>
                <a:gd name="T4" fmla="*/ 17 w 84"/>
                <a:gd name="T5" fmla="*/ 48 h 51"/>
                <a:gd name="T6" fmla="*/ 9 w 84"/>
                <a:gd name="T7" fmla="*/ 47 h 51"/>
                <a:gd name="T8" fmla="*/ 5 w 84"/>
                <a:gd name="T9" fmla="*/ 31 h 51"/>
                <a:gd name="T10" fmla="*/ 28 w 84"/>
                <a:gd name="T11" fmla="*/ 14 h 51"/>
                <a:gd name="T12" fmla="*/ 64 w 84"/>
                <a:gd name="T13" fmla="*/ 0 h 51"/>
                <a:gd name="T14" fmla="*/ 68 w 84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51">
                  <a:moveTo>
                    <a:pt x="68" y="0"/>
                  </a:moveTo>
                  <a:cubicBezTo>
                    <a:pt x="84" y="16"/>
                    <a:pt x="61" y="23"/>
                    <a:pt x="60" y="35"/>
                  </a:cubicBezTo>
                  <a:cubicBezTo>
                    <a:pt x="46" y="39"/>
                    <a:pt x="32" y="44"/>
                    <a:pt x="17" y="48"/>
                  </a:cubicBezTo>
                  <a:cubicBezTo>
                    <a:pt x="14" y="49"/>
                    <a:pt x="11" y="51"/>
                    <a:pt x="9" y="47"/>
                  </a:cubicBezTo>
                  <a:cubicBezTo>
                    <a:pt x="6" y="42"/>
                    <a:pt x="0" y="38"/>
                    <a:pt x="5" y="31"/>
                  </a:cubicBezTo>
                  <a:cubicBezTo>
                    <a:pt x="11" y="23"/>
                    <a:pt x="14" y="14"/>
                    <a:pt x="28" y="14"/>
                  </a:cubicBezTo>
                  <a:cubicBezTo>
                    <a:pt x="40" y="14"/>
                    <a:pt x="54" y="11"/>
                    <a:pt x="64" y="0"/>
                  </a:cubicBezTo>
                  <a:cubicBezTo>
                    <a:pt x="65" y="0"/>
                    <a:pt x="67" y="0"/>
                    <a:pt x="68" y="0"/>
                  </a:cubicBezTo>
                  <a:close/>
                </a:path>
              </a:pathLst>
            </a:custGeom>
            <a:solidFill>
              <a:srgbClr val="D7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6" name="Freeform 104">
              <a:extLst>
                <a:ext uri="{FF2B5EF4-FFF2-40B4-BE49-F238E27FC236}">
                  <a16:creationId xmlns:a16="http://schemas.microsoft.com/office/drawing/2014/main" id="{AF0548F7-9A70-480B-BAC7-1EC3E399E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8688" y="1792288"/>
              <a:ext cx="98425" cy="147638"/>
            </a:xfrm>
            <a:custGeom>
              <a:avLst/>
              <a:gdLst>
                <a:gd name="T0" fmla="*/ 25 w 26"/>
                <a:gd name="T1" fmla="*/ 9 h 39"/>
                <a:gd name="T2" fmla="*/ 21 w 26"/>
                <a:gd name="T3" fmla="*/ 39 h 39"/>
                <a:gd name="T4" fmla="*/ 0 w 26"/>
                <a:gd name="T5" fmla="*/ 1 h 39"/>
                <a:gd name="T6" fmla="*/ 25 w 26"/>
                <a:gd name="T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25" y="9"/>
                  </a:moveTo>
                  <a:cubicBezTo>
                    <a:pt x="26" y="19"/>
                    <a:pt x="19" y="28"/>
                    <a:pt x="21" y="39"/>
                  </a:cubicBezTo>
                  <a:cubicBezTo>
                    <a:pt x="13" y="26"/>
                    <a:pt x="10" y="12"/>
                    <a:pt x="0" y="1"/>
                  </a:cubicBezTo>
                  <a:cubicBezTo>
                    <a:pt x="9" y="0"/>
                    <a:pt x="18" y="3"/>
                    <a:pt x="25" y="9"/>
                  </a:cubicBezTo>
                  <a:close/>
                </a:path>
              </a:pathLst>
            </a:custGeom>
            <a:solidFill>
              <a:srgbClr val="3C1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7" name="Freeform 105">
              <a:extLst>
                <a:ext uri="{FF2B5EF4-FFF2-40B4-BE49-F238E27FC236}">
                  <a16:creationId xmlns:a16="http://schemas.microsoft.com/office/drawing/2014/main" id="{0B44BA88-9D8B-4C8A-953C-59C58CAE5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6" y="5784850"/>
              <a:ext cx="1241425" cy="339725"/>
            </a:xfrm>
            <a:custGeom>
              <a:avLst/>
              <a:gdLst>
                <a:gd name="T0" fmla="*/ 312 w 330"/>
                <a:gd name="T1" fmla="*/ 19 h 90"/>
                <a:gd name="T2" fmla="*/ 260 w 330"/>
                <a:gd name="T3" fmla="*/ 67 h 90"/>
                <a:gd name="T4" fmla="*/ 99 w 330"/>
                <a:gd name="T5" fmla="*/ 75 h 90"/>
                <a:gd name="T6" fmla="*/ 76 w 330"/>
                <a:gd name="T7" fmla="*/ 70 h 90"/>
                <a:gd name="T8" fmla="*/ 15 w 330"/>
                <a:gd name="T9" fmla="*/ 47 h 90"/>
                <a:gd name="T10" fmla="*/ 0 w 330"/>
                <a:gd name="T11" fmla="*/ 33 h 90"/>
                <a:gd name="T12" fmla="*/ 0 w 330"/>
                <a:gd name="T13" fmla="*/ 26 h 90"/>
                <a:gd name="T14" fmla="*/ 15 w 330"/>
                <a:gd name="T15" fmla="*/ 19 h 90"/>
                <a:gd name="T16" fmla="*/ 74 w 330"/>
                <a:gd name="T17" fmla="*/ 50 h 90"/>
                <a:gd name="T18" fmla="*/ 153 w 330"/>
                <a:gd name="T19" fmla="*/ 72 h 90"/>
                <a:gd name="T20" fmla="*/ 224 w 330"/>
                <a:gd name="T21" fmla="*/ 66 h 90"/>
                <a:gd name="T22" fmla="*/ 276 w 330"/>
                <a:gd name="T23" fmla="*/ 32 h 90"/>
                <a:gd name="T24" fmla="*/ 300 w 330"/>
                <a:gd name="T25" fmla="*/ 14 h 90"/>
                <a:gd name="T26" fmla="*/ 327 w 330"/>
                <a:gd name="T27" fmla="*/ 5 h 90"/>
                <a:gd name="T28" fmla="*/ 312 w 330"/>
                <a:gd name="T29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" h="90">
                  <a:moveTo>
                    <a:pt x="312" y="19"/>
                  </a:moveTo>
                  <a:cubicBezTo>
                    <a:pt x="296" y="36"/>
                    <a:pt x="278" y="51"/>
                    <a:pt x="260" y="67"/>
                  </a:cubicBezTo>
                  <a:cubicBezTo>
                    <a:pt x="207" y="90"/>
                    <a:pt x="154" y="89"/>
                    <a:pt x="99" y="75"/>
                  </a:cubicBezTo>
                  <a:cubicBezTo>
                    <a:pt x="91" y="73"/>
                    <a:pt x="84" y="72"/>
                    <a:pt x="76" y="70"/>
                  </a:cubicBezTo>
                  <a:cubicBezTo>
                    <a:pt x="56" y="61"/>
                    <a:pt x="38" y="48"/>
                    <a:pt x="15" y="47"/>
                  </a:cubicBezTo>
                  <a:cubicBezTo>
                    <a:pt x="6" y="47"/>
                    <a:pt x="13" y="29"/>
                    <a:pt x="0" y="33"/>
                  </a:cubicBezTo>
                  <a:cubicBezTo>
                    <a:pt x="0" y="31"/>
                    <a:pt x="0" y="29"/>
                    <a:pt x="0" y="26"/>
                  </a:cubicBezTo>
                  <a:cubicBezTo>
                    <a:pt x="1" y="15"/>
                    <a:pt x="7" y="17"/>
                    <a:pt x="15" y="19"/>
                  </a:cubicBezTo>
                  <a:cubicBezTo>
                    <a:pt x="38" y="22"/>
                    <a:pt x="57" y="36"/>
                    <a:pt x="74" y="50"/>
                  </a:cubicBezTo>
                  <a:cubicBezTo>
                    <a:pt x="98" y="69"/>
                    <a:pt x="126" y="73"/>
                    <a:pt x="153" y="72"/>
                  </a:cubicBezTo>
                  <a:cubicBezTo>
                    <a:pt x="176" y="71"/>
                    <a:pt x="201" y="72"/>
                    <a:pt x="224" y="66"/>
                  </a:cubicBezTo>
                  <a:cubicBezTo>
                    <a:pt x="245" y="60"/>
                    <a:pt x="261" y="46"/>
                    <a:pt x="276" y="32"/>
                  </a:cubicBezTo>
                  <a:cubicBezTo>
                    <a:pt x="286" y="28"/>
                    <a:pt x="292" y="20"/>
                    <a:pt x="300" y="14"/>
                  </a:cubicBezTo>
                  <a:cubicBezTo>
                    <a:pt x="307" y="7"/>
                    <a:pt x="315" y="0"/>
                    <a:pt x="327" y="5"/>
                  </a:cubicBezTo>
                  <a:cubicBezTo>
                    <a:pt x="330" y="19"/>
                    <a:pt x="316" y="13"/>
                    <a:pt x="312" y="19"/>
                  </a:cubicBezTo>
                  <a:close/>
                </a:path>
              </a:pathLst>
            </a:custGeom>
            <a:solidFill>
              <a:srgbClr val="EC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8" name="Freeform 106">
              <a:extLst>
                <a:ext uri="{FF2B5EF4-FFF2-40B4-BE49-F238E27FC236}">
                  <a16:creationId xmlns:a16="http://schemas.microsoft.com/office/drawing/2014/main" id="{0948DEE3-A613-474B-ACA0-4565AF928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943600"/>
              <a:ext cx="463550" cy="319088"/>
            </a:xfrm>
            <a:custGeom>
              <a:avLst/>
              <a:gdLst>
                <a:gd name="T0" fmla="*/ 3 w 123"/>
                <a:gd name="T1" fmla="*/ 16 h 85"/>
                <a:gd name="T2" fmla="*/ 25 w 123"/>
                <a:gd name="T3" fmla="*/ 22 h 85"/>
                <a:gd name="T4" fmla="*/ 75 w 123"/>
                <a:gd name="T5" fmla="*/ 17 h 85"/>
                <a:gd name="T6" fmla="*/ 106 w 123"/>
                <a:gd name="T7" fmla="*/ 0 h 85"/>
                <a:gd name="T8" fmla="*/ 109 w 123"/>
                <a:gd name="T9" fmla="*/ 0 h 85"/>
                <a:gd name="T10" fmla="*/ 114 w 123"/>
                <a:gd name="T11" fmla="*/ 13 h 85"/>
                <a:gd name="T12" fmla="*/ 83 w 123"/>
                <a:gd name="T13" fmla="*/ 26 h 85"/>
                <a:gd name="T14" fmla="*/ 76 w 123"/>
                <a:gd name="T15" fmla="*/ 53 h 85"/>
                <a:gd name="T16" fmla="*/ 93 w 123"/>
                <a:gd name="T17" fmla="*/ 61 h 85"/>
                <a:gd name="T18" fmla="*/ 122 w 123"/>
                <a:gd name="T19" fmla="*/ 67 h 85"/>
                <a:gd name="T20" fmla="*/ 122 w 123"/>
                <a:gd name="T21" fmla="*/ 72 h 85"/>
                <a:gd name="T22" fmla="*/ 122 w 123"/>
                <a:gd name="T23" fmla="*/ 72 h 85"/>
                <a:gd name="T24" fmla="*/ 54 w 123"/>
                <a:gd name="T25" fmla="*/ 80 h 85"/>
                <a:gd name="T26" fmla="*/ 41 w 123"/>
                <a:gd name="T27" fmla="*/ 75 h 85"/>
                <a:gd name="T28" fmla="*/ 2 w 123"/>
                <a:gd name="T29" fmla="*/ 23 h 85"/>
                <a:gd name="T30" fmla="*/ 1 w 123"/>
                <a:gd name="T31" fmla="*/ 18 h 85"/>
                <a:gd name="T32" fmla="*/ 3 w 123"/>
                <a:gd name="T33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85">
                  <a:moveTo>
                    <a:pt x="3" y="16"/>
                  </a:moveTo>
                  <a:cubicBezTo>
                    <a:pt x="11" y="16"/>
                    <a:pt x="18" y="18"/>
                    <a:pt x="25" y="22"/>
                  </a:cubicBezTo>
                  <a:cubicBezTo>
                    <a:pt x="43" y="32"/>
                    <a:pt x="59" y="26"/>
                    <a:pt x="75" y="17"/>
                  </a:cubicBezTo>
                  <a:cubicBezTo>
                    <a:pt x="85" y="12"/>
                    <a:pt x="96" y="6"/>
                    <a:pt x="106" y="0"/>
                  </a:cubicBezTo>
                  <a:cubicBezTo>
                    <a:pt x="107" y="0"/>
                    <a:pt x="108" y="0"/>
                    <a:pt x="109" y="0"/>
                  </a:cubicBezTo>
                  <a:cubicBezTo>
                    <a:pt x="111" y="4"/>
                    <a:pt x="115" y="7"/>
                    <a:pt x="114" y="13"/>
                  </a:cubicBezTo>
                  <a:cubicBezTo>
                    <a:pt x="104" y="18"/>
                    <a:pt x="92" y="18"/>
                    <a:pt x="83" y="26"/>
                  </a:cubicBezTo>
                  <a:cubicBezTo>
                    <a:pt x="75" y="34"/>
                    <a:pt x="74" y="43"/>
                    <a:pt x="76" y="53"/>
                  </a:cubicBezTo>
                  <a:cubicBezTo>
                    <a:pt x="78" y="64"/>
                    <a:pt x="87" y="59"/>
                    <a:pt x="93" y="61"/>
                  </a:cubicBezTo>
                  <a:cubicBezTo>
                    <a:pt x="103" y="63"/>
                    <a:pt x="113" y="62"/>
                    <a:pt x="122" y="67"/>
                  </a:cubicBezTo>
                  <a:cubicBezTo>
                    <a:pt x="123" y="69"/>
                    <a:pt x="123" y="71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99" y="73"/>
                    <a:pt x="75" y="69"/>
                    <a:pt x="54" y="80"/>
                  </a:cubicBezTo>
                  <a:cubicBezTo>
                    <a:pt x="47" y="85"/>
                    <a:pt x="44" y="80"/>
                    <a:pt x="41" y="75"/>
                  </a:cubicBezTo>
                  <a:cubicBezTo>
                    <a:pt x="31" y="56"/>
                    <a:pt x="15" y="40"/>
                    <a:pt x="2" y="23"/>
                  </a:cubicBezTo>
                  <a:cubicBezTo>
                    <a:pt x="1" y="22"/>
                    <a:pt x="0" y="20"/>
                    <a:pt x="1" y="18"/>
                  </a:cubicBezTo>
                  <a:cubicBezTo>
                    <a:pt x="1" y="17"/>
                    <a:pt x="2" y="17"/>
                    <a:pt x="3" y="16"/>
                  </a:cubicBezTo>
                  <a:close/>
                </a:path>
              </a:pathLst>
            </a:custGeom>
            <a:solidFill>
              <a:srgbClr val="CD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9" name="Freeform 107">
              <a:extLst>
                <a:ext uri="{FF2B5EF4-FFF2-40B4-BE49-F238E27FC236}">
                  <a16:creationId xmlns:a16="http://schemas.microsoft.com/office/drawing/2014/main" id="{3DE192DD-F4F3-4941-9A90-584D1547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1" y="5965825"/>
              <a:ext cx="214313" cy="244475"/>
            </a:xfrm>
            <a:custGeom>
              <a:avLst/>
              <a:gdLst>
                <a:gd name="T0" fmla="*/ 57 w 57"/>
                <a:gd name="T1" fmla="*/ 63 h 65"/>
                <a:gd name="T2" fmla="*/ 16 w 57"/>
                <a:gd name="T3" fmla="*/ 60 h 65"/>
                <a:gd name="T4" fmla="*/ 9 w 57"/>
                <a:gd name="T5" fmla="*/ 23 h 65"/>
                <a:gd name="T6" fmla="*/ 50 w 57"/>
                <a:gd name="T7" fmla="*/ 7 h 65"/>
                <a:gd name="T8" fmla="*/ 55 w 57"/>
                <a:gd name="T9" fmla="*/ 19 h 65"/>
                <a:gd name="T10" fmla="*/ 57 w 57"/>
                <a:gd name="T11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5">
                  <a:moveTo>
                    <a:pt x="57" y="63"/>
                  </a:moveTo>
                  <a:cubicBezTo>
                    <a:pt x="43" y="65"/>
                    <a:pt x="30" y="57"/>
                    <a:pt x="16" y="60"/>
                  </a:cubicBezTo>
                  <a:cubicBezTo>
                    <a:pt x="7" y="61"/>
                    <a:pt x="0" y="32"/>
                    <a:pt x="9" y="23"/>
                  </a:cubicBezTo>
                  <a:cubicBezTo>
                    <a:pt x="20" y="13"/>
                    <a:pt x="31" y="0"/>
                    <a:pt x="50" y="7"/>
                  </a:cubicBezTo>
                  <a:cubicBezTo>
                    <a:pt x="51" y="11"/>
                    <a:pt x="53" y="15"/>
                    <a:pt x="55" y="19"/>
                  </a:cubicBezTo>
                  <a:cubicBezTo>
                    <a:pt x="56" y="33"/>
                    <a:pt x="56" y="48"/>
                    <a:pt x="57" y="63"/>
                  </a:cubicBezTo>
                  <a:close/>
                </a:path>
              </a:pathLst>
            </a:custGeom>
            <a:solidFill>
              <a:srgbClr val="C38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0" name="Freeform 108">
              <a:extLst>
                <a:ext uri="{FF2B5EF4-FFF2-40B4-BE49-F238E27FC236}">
                  <a16:creationId xmlns:a16="http://schemas.microsoft.com/office/drawing/2014/main" id="{5F92CBF6-9822-4F26-BD23-565AD476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5932488"/>
              <a:ext cx="228600" cy="120650"/>
            </a:xfrm>
            <a:custGeom>
              <a:avLst/>
              <a:gdLst>
                <a:gd name="T0" fmla="*/ 0 w 61"/>
                <a:gd name="T1" fmla="*/ 8 h 32"/>
                <a:gd name="T2" fmla="*/ 61 w 61"/>
                <a:gd name="T3" fmla="*/ 31 h 32"/>
                <a:gd name="T4" fmla="*/ 44 w 61"/>
                <a:gd name="T5" fmla="*/ 29 h 32"/>
                <a:gd name="T6" fmla="*/ 21 w 61"/>
                <a:gd name="T7" fmla="*/ 31 h 32"/>
                <a:gd name="T8" fmla="*/ 5 w 61"/>
                <a:gd name="T9" fmla="*/ 19 h 32"/>
                <a:gd name="T10" fmla="*/ 0 w 61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0" y="8"/>
                  </a:moveTo>
                  <a:cubicBezTo>
                    <a:pt x="26" y="0"/>
                    <a:pt x="43" y="16"/>
                    <a:pt x="61" y="31"/>
                  </a:cubicBezTo>
                  <a:cubicBezTo>
                    <a:pt x="55" y="32"/>
                    <a:pt x="49" y="32"/>
                    <a:pt x="44" y="29"/>
                  </a:cubicBezTo>
                  <a:cubicBezTo>
                    <a:pt x="35" y="22"/>
                    <a:pt x="28" y="26"/>
                    <a:pt x="21" y="31"/>
                  </a:cubicBezTo>
                  <a:cubicBezTo>
                    <a:pt x="12" y="32"/>
                    <a:pt x="10" y="23"/>
                    <a:pt x="5" y="19"/>
                  </a:cubicBezTo>
                  <a:cubicBezTo>
                    <a:pt x="3" y="15"/>
                    <a:pt x="2" y="12"/>
                    <a:pt x="0" y="8"/>
                  </a:cubicBezTo>
                  <a:close/>
                </a:path>
              </a:pathLst>
            </a:custGeom>
            <a:solidFill>
              <a:srgbClr val="E2B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1" name="Freeform 109">
              <a:extLst>
                <a:ext uri="{FF2B5EF4-FFF2-40B4-BE49-F238E27FC236}">
                  <a16:creationId xmlns:a16="http://schemas.microsoft.com/office/drawing/2014/main" id="{BDAB06B0-2721-4E48-886B-E1FC38E7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6037263"/>
              <a:ext cx="30163" cy="176213"/>
            </a:xfrm>
            <a:custGeom>
              <a:avLst/>
              <a:gdLst>
                <a:gd name="T0" fmla="*/ 4 w 8"/>
                <a:gd name="T1" fmla="*/ 44 h 47"/>
                <a:gd name="T2" fmla="*/ 2 w 8"/>
                <a:gd name="T3" fmla="*/ 0 h 47"/>
                <a:gd name="T4" fmla="*/ 5 w 8"/>
                <a:gd name="T5" fmla="*/ 47 h 47"/>
                <a:gd name="T6" fmla="*/ 4 w 8"/>
                <a:gd name="T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7">
                  <a:moveTo>
                    <a:pt x="4" y="44"/>
                  </a:moveTo>
                  <a:cubicBezTo>
                    <a:pt x="0" y="29"/>
                    <a:pt x="2" y="14"/>
                    <a:pt x="2" y="0"/>
                  </a:cubicBezTo>
                  <a:cubicBezTo>
                    <a:pt x="6" y="15"/>
                    <a:pt x="8" y="31"/>
                    <a:pt x="5" y="47"/>
                  </a:cubicBezTo>
                  <a:cubicBezTo>
                    <a:pt x="4" y="46"/>
                    <a:pt x="4" y="45"/>
                    <a:pt x="4" y="44"/>
                  </a:cubicBezTo>
                  <a:close/>
                </a:path>
              </a:pathLst>
            </a:custGeom>
            <a:solidFill>
              <a:srgbClr val="4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2" name="Freeform 110">
              <a:extLst>
                <a:ext uri="{FF2B5EF4-FFF2-40B4-BE49-F238E27FC236}">
                  <a16:creationId xmlns:a16="http://schemas.microsoft.com/office/drawing/2014/main" id="{82E805EE-DB89-4922-AE05-57BD1100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326" y="6003925"/>
              <a:ext cx="74613" cy="74613"/>
            </a:xfrm>
            <a:custGeom>
              <a:avLst/>
              <a:gdLst>
                <a:gd name="T0" fmla="*/ 0 w 20"/>
                <a:gd name="T1" fmla="*/ 0 h 20"/>
                <a:gd name="T2" fmla="*/ 16 w 20"/>
                <a:gd name="T3" fmla="*/ 12 h 20"/>
                <a:gd name="T4" fmla="*/ 20 w 20"/>
                <a:gd name="T5" fmla="*/ 20 h 20"/>
                <a:gd name="T6" fmla="*/ 0 w 2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8" y="1"/>
                    <a:pt x="10" y="9"/>
                    <a:pt x="16" y="12"/>
                  </a:cubicBezTo>
                  <a:cubicBezTo>
                    <a:pt x="17" y="15"/>
                    <a:pt x="18" y="18"/>
                    <a:pt x="20" y="20"/>
                  </a:cubicBezTo>
                  <a:cubicBezTo>
                    <a:pt x="6" y="20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624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3" name="Freeform 111">
              <a:extLst>
                <a:ext uri="{FF2B5EF4-FFF2-40B4-BE49-F238E27FC236}">
                  <a16:creationId xmlns:a16="http://schemas.microsoft.com/office/drawing/2014/main" id="{DCFD12B9-CA96-460B-AA8B-5E1ABE364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1" y="5589588"/>
              <a:ext cx="258763" cy="417513"/>
            </a:xfrm>
            <a:custGeom>
              <a:avLst/>
              <a:gdLst>
                <a:gd name="T0" fmla="*/ 44 w 69"/>
                <a:gd name="T1" fmla="*/ 82 h 111"/>
                <a:gd name="T2" fmla="*/ 40 w 69"/>
                <a:gd name="T3" fmla="*/ 70 h 111"/>
                <a:gd name="T4" fmla="*/ 37 w 69"/>
                <a:gd name="T5" fmla="*/ 43 h 111"/>
                <a:gd name="T6" fmla="*/ 15 w 69"/>
                <a:gd name="T7" fmla="*/ 21 h 111"/>
                <a:gd name="T8" fmla="*/ 0 w 69"/>
                <a:gd name="T9" fmla="*/ 19 h 111"/>
                <a:gd name="T10" fmla="*/ 0 w 69"/>
                <a:gd name="T11" fmla="*/ 15 h 111"/>
                <a:gd name="T12" fmla="*/ 36 w 69"/>
                <a:gd name="T13" fmla="*/ 0 h 111"/>
                <a:gd name="T14" fmla="*/ 53 w 69"/>
                <a:gd name="T15" fmla="*/ 5 h 111"/>
                <a:gd name="T16" fmla="*/ 60 w 69"/>
                <a:gd name="T17" fmla="*/ 24 h 111"/>
                <a:gd name="T18" fmla="*/ 64 w 69"/>
                <a:gd name="T19" fmla="*/ 97 h 111"/>
                <a:gd name="T20" fmla="*/ 69 w 69"/>
                <a:gd name="T21" fmla="*/ 110 h 111"/>
                <a:gd name="T22" fmla="*/ 68 w 69"/>
                <a:gd name="T23" fmla="*/ 111 h 111"/>
                <a:gd name="T24" fmla="*/ 44 w 69"/>
                <a:gd name="T25" fmla="*/ 8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11">
                  <a:moveTo>
                    <a:pt x="44" y="82"/>
                  </a:moveTo>
                  <a:cubicBezTo>
                    <a:pt x="43" y="78"/>
                    <a:pt x="41" y="74"/>
                    <a:pt x="40" y="70"/>
                  </a:cubicBezTo>
                  <a:cubicBezTo>
                    <a:pt x="36" y="62"/>
                    <a:pt x="37" y="52"/>
                    <a:pt x="37" y="43"/>
                  </a:cubicBezTo>
                  <a:cubicBezTo>
                    <a:pt x="37" y="23"/>
                    <a:pt x="35" y="21"/>
                    <a:pt x="15" y="21"/>
                  </a:cubicBezTo>
                  <a:cubicBezTo>
                    <a:pt x="10" y="21"/>
                    <a:pt x="5" y="22"/>
                    <a:pt x="0" y="19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12" y="10"/>
                    <a:pt x="24" y="5"/>
                    <a:pt x="36" y="0"/>
                  </a:cubicBezTo>
                  <a:cubicBezTo>
                    <a:pt x="42" y="1"/>
                    <a:pt x="48" y="3"/>
                    <a:pt x="53" y="5"/>
                  </a:cubicBezTo>
                  <a:cubicBezTo>
                    <a:pt x="61" y="9"/>
                    <a:pt x="67" y="16"/>
                    <a:pt x="60" y="24"/>
                  </a:cubicBezTo>
                  <a:cubicBezTo>
                    <a:pt x="40" y="50"/>
                    <a:pt x="58" y="73"/>
                    <a:pt x="64" y="97"/>
                  </a:cubicBezTo>
                  <a:cubicBezTo>
                    <a:pt x="65" y="101"/>
                    <a:pt x="67" y="106"/>
                    <a:pt x="69" y="110"/>
                  </a:cubicBezTo>
                  <a:cubicBezTo>
                    <a:pt x="69" y="110"/>
                    <a:pt x="68" y="111"/>
                    <a:pt x="68" y="111"/>
                  </a:cubicBezTo>
                  <a:cubicBezTo>
                    <a:pt x="52" y="107"/>
                    <a:pt x="51" y="92"/>
                    <a:pt x="44" y="82"/>
                  </a:cubicBezTo>
                  <a:close/>
                </a:path>
              </a:pathLst>
            </a:custGeom>
            <a:solidFill>
              <a:srgbClr val="CD9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4" name="Freeform 112">
              <a:extLst>
                <a:ext uri="{FF2B5EF4-FFF2-40B4-BE49-F238E27FC236}">
                  <a16:creationId xmlns:a16="http://schemas.microsoft.com/office/drawing/2014/main" id="{0BC708C9-0957-4B96-94DF-10AFF9D4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6018213"/>
              <a:ext cx="211138" cy="271463"/>
            </a:xfrm>
            <a:custGeom>
              <a:avLst/>
              <a:gdLst>
                <a:gd name="T0" fmla="*/ 4 w 56"/>
                <a:gd name="T1" fmla="*/ 0 h 72"/>
                <a:gd name="T2" fmla="*/ 48 w 56"/>
                <a:gd name="T3" fmla="*/ 55 h 72"/>
                <a:gd name="T4" fmla="*/ 56 w 56"/>
                <a:gd name="T5" fmla="*/ 60 h 72"/>
                <a:gd name="T6" fmla="*/ 32 w 56"/>
                <a:gd name="T7" fmla="*/ 72 h 72"/>
                <a:gd name="T8" fmla="*/ 19 w 56"/>
                <a:gd name="T9" fmla="*/ 27 h 72"/>
                <a:gd name="T10" fmla="*/ 4 w 56"/>
                <a:gd name="T11" fmla="*/ 12 h 72"/>
                <a:gd name="T12" fmla="*/ 4 w 56"/>
                <a:gd name="T13" fmla="*/ 12 h 72"/>
                <a:gd name="T14" fmla="*/ 4 w 5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2">
                  <a:moveTo>
                    <a:pt x="4" y="0"/>
                  </a:moveTo>
                  <a:cubicBezTo>
                    <a:pt x="19" y="18"/>
                    <a:pt x="38" y="33"/>
                    <a:pt x="48" y="55"/>
                  </a:cubicBezTo>
                  <a:cubicBezTo>
                    <a:pt x="50" y="59"/>
                    <a:pt x="52" y="60"/>
                    <a:pt x="56" y="60"/>
                  </a:cubicBezTo>
                  <a:cubicBezTo>
                    <a:pt x="49" y="67"/>
                    <a:pt x="41" y="70"/>
                    <a:pt x="32" y="72"/>
                  </a:cubicBezTo>
                  <a:cubicBezTo>
                    <a:pt x="42" y="54"/>
                    <a:pt x="27" y="41"/>
                    <a:pt x="19" y="27"/>
                  </a:cubicBezTo>
                  <a:cubicBezTo>
                    <a:pt x="16" y="21"/>
                    <a:pt x="11" y="16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8"/>
                    <a:pt x="0" y="4"/>
                    <a:pt x="4" y="0"/>
                  </a:cubicBezTo>
                  <a:close/>
                </a:path>
              </a:pathLst>
            </a:custGeom>
            <a:solidFill>
              <a:srgbClr val="AF7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5" name="Freeform 113">
              <a:extLst>
                <a:ext uri="{FF2B5EF4-FFF2-40B4-BE49-F238E27FC236}">
                  <a16:creationId xmlns:a16="http://schemas.microsoft.com/office/drawing/2014/main" id="{2D13F447-99F0-4C13-A98C-96BA6DE74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6" y="2247900"/>
              <a:ext cx="406400" cy="334963"/>
            </a:xfrm>
            <a:custGeom>
              <a:avLst/>
              <a:gdLst>
                <a:gd name="T0" fmla="*/ 14 w 108"/>
                <a:gd name="T1" fmla="*/ 52 h 89"/>
                <a:gd name="T2" fmla="*/ 68 w 108"/>
                <a:gd name="T3" fmla="*/ 20 h 89"/>
                <a:gd name="T4" fmla="*/ 106 w 108"/>
                <a:gd name="T5" fmla="*/ 0 h 89"/>
                <a:gd name="T6" fmla="*/ 106 w 108"/>
                <a:gd name="T7" fmla="*/ 12 h 89"/>
                <a:gd name="T8" fmla="*/ 60 w 108"/>
                <a:gd name="T9" fmla="*/ 76 h 89"/>
                <a:gd name="T10" fmla="*/ 30 w 108"/>
                <a:gd name="T11" fmla="*/ 87 h 89"/>
                <a:gd name="T12" fmla="*/ 6 w 108"/>
                <a:gd name="T13" fmla="*/ 83 h 89"/>
                <a:gd name="T14" fmla="*/ 10 w 108"/>
                <a:gd name="T15" fmla="*/ 56 h 89"/>
                <a:gd name="T16" fmla="*/ 14 w 108"/>
                <a:gd name="T17" fmla="*/ 5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9">
                  <a:moveTo>
                    <a:pt x="14" y="52"/>
                  </a:moveTo>
                  <a:cubicBezTo>
                    <a:pt x="37" y="49"/>
                    <a:pt x="50" y="31"/>
                    <a:pt x="68" y="20"/>
                  </a:cubicBezTo>
                  <a:cubicBezTo>
                    <a:pt x="80" y="12"/>
                    <a:pt x="90" y="0"/>
                    <a:pt x="106" y="0"/>
                  </a:cubicBezTo>
                  <a:cubicBezTo>
                    <a:pt x="108" y="4"/>
                    <a:pt x="108" y="8"/>
                    <a:pt x="106" y="12"/>
                  </a:cubicBezTo>
                  <a:cubicBezTo>
                    <a:pt x="87" y="31"/>
                    <a:pt x="69" y="49"/>
                    <a:pt x="60" y="76"/>
                  </a:cubicBezTo>
                  <a:cubicBezTo>
                    <a:pt x="55" y="89"/>
                    <a:pt x="41" y="85"/>
                    <a:pt x="30" y="87"/>
                  </a:cubicBezTo>
                  <a:cubicBezTo>
                    <a:pt x="22" y="86"/>
                    <a:pt x="14" y="85"/>
                    <a:pt x="6" y="83"/>
                  </a:cubicBezTo>
                  <a:cubicBezTo>
                    <a:pt x="0" y="73"/>
                    <a:pt x="11" y="65"/>
                    <a:pt x="10" y="56"/>
                  </a:cubicBezTo>
                  <a:cubicBezTo>
                    <a:pt x="11" y="55"/>
                    <a:pt x="13" y="53"/>
                    <a:pt x="14" y="52"/>
                  </a:cubicBezTo>
                  <a:close/>
                </a:path>
              </a:pathLst>
            </a:custGeom>
            <a:solidFill>
              <a:srgbClr val="D9A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6" name="Freeform 114">
              <a:extLst>
                <a:ext uri="{FF2B5EF4-FFF2-40B4-BE49-F238E27FC236}">
                  <a16:creationId xmlns:a16="http://schemas.microsoft.com/office/drawing/2014/main" id="{FFA4FEB7-1B81-439A-AEE3-013D08A3E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2292350"/>
              <a:ext cx="304800" cy="301625"/>
            </a:xfrm>
            <a:custGeom>
              <a:avLst/>
              <a:gdLst>
                <a:gd name="T0" fmla="*/ 0 w 81"/>
                <a:gd name="T1" fmla="*/ 75 h 80"/>
                <a:gd name="T2" fmla="*/ 33 w 81"/>
                <a:gd name="T3" fmla="*/ 46 h 80"/>
                <a:gd name="T4" fmla="*/ 76 w 81"/>
                <a:gd name="T5" fmla="*/ 0 h 80"/>
                <a:gd name="T6" fmla="*/ 80 w 81"/>
                <a:gd name="T7" fmla="*/ 0 h 80"/>
                <a:gd name="T8" fmla="*/ 68 w 81"/>
                <a:gd name="T9" fmla="*/ 16 h 80"/>
                <a:gd name="T10" fmla="*/ 32 w 81"/>
                <a:gd name="T11" fmla="*/ 79 h 80"/>
                <a:gd name="T12" fmla="*/ 28 w 81"/>
                <a:gd name="T13" fmla="*/ 80 h 80"/>
                <a:gd name="T14" fmla="*/ 0 w 81"/>
                <a:gd name="T15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0">
                  <a:moveTo>
                    <a:pt x="0" y="75"/>
                  </a:moveTo>
                  <a:cubicBezTo>
                    <a:pt x="16" y="71"/>
                    <a:pt x="27" y="64"/>
                    <a:pt x="33" y="46"/>
                  </a:cubicBezTo>
                  <a:cubicBezTo>
                    <a:pt x="40" y="27"/>
                    <a:pt x="54" y="9"/>
                    <a:pt x="76" y="0"/>
                  </a:cubicBezTo>
                  <a:cubicBezTo>
                    <a:pt x="77" y="0"/>
                    <a:pt x="79" y="0"/>
                    <a:pt x="80" y="0"/>
                  </a:cubicBezTo>
                  <a:cubicBezTo>
                    <a:pt x="81" y="10"/>
                    <a:pt x="75" y="13"/>
                    <a:pt x="68" y="16"/>
                  </a:cubicBezTo>
                  <a:cubicBezTo>
                    <a:pt x="45" y="31"/>
                    <a:pt x="43" y="58"/>
                    <a:pt x="32" y="79"/>
                  </a:cubicBezTo>
                  <a:cubicBezTo>
                    <a:pt x="31" y="80"/>
                    <a:pt x="29" y="80"/>
                    <a:pt x="28" y="80"/>
                  </a:cubicBezTo>
                  <a:cubicBezTo>
                    <a:pt x="19" y="78"/>
                    <a:pt x="9" y="77"/>
                    <a:pt x="0" y="75"/>
                  </a:cubicBezTo>
                  <a:close/>
                </a:path>
              </a:pathLst>
            </a:custGeom>
            <a:solidFill>
              <a:srgbClr val="E4C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7" name="Freeform 115">
              <a:extLst>
                <a:ext uri="{FF2B5EF4-FFF2-40B4-BE49-F238E27FC236}">
                  <a16:creationId xmlns:a16="http://schemas.microsoft.com/office/drawing/2014/main" id="{0EDA8C6B-A8A3-4D10-9ECC-E0E3EC48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6" y="5391150"/>
              <a:ext cx="376238" cy="285750"/>
            </a:xfrm>
            <a:custGeom>
              <a:avLst/>
              <a:gdLst>
                <a:gd name="T0" fmla="*/ 24 w 100"/>
                <a:gd name="T1" fmla="*/ 68 h 76"/>
                <a:gd name="T2" fmla="*/ 0 w 100"/>
                <a:gd name="T3" fmla="*/ 76 h 76"/>
                <a:gd name="T4" fmla="*/ 27 w 100"/>
                <a:gd name="T5" fmla="*/ 47 h 76"/>
                <a:gd name="T6" fmla="*/ 38 w 100"/>
                <a:gd name="T7" fmla="*/ 37 h 76"/>
                <a:gd name="T8" fmla="*/ 87 w 100"/>
                <a:gd name="T9" fmla="*/ 0 h 76"/>
                <a:gd name="T10" fmla="*/ 92 w 100"/>
                <a:gd name="T11" fmla="*/ 3 h 76"/>
                <a:gd name="T12" fmla="*/ 80 w 100"/>
                <a:gd name="T13" fmla="*/ 32 h 76"/>
                <a:gd name="T14" fmla="*/ 24 w 100"/>
                <a:gd name="T15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6">
                  <a:moveTo>
                    <a:pt x="24" y="68"/>
                  </a:moveTo>
                  <a:cubicBezTo>
                    <a:pt x="16" y="73"/>
                    <a:pt x="8" y="73"/>
                    <a:pt x="0" y="76"/>
                  </a:cubicBezTo>
                  <a:cubicBezTo>
                    <a:pt x="3" y="60"/>
                    <a:pt x="9" y="48"/>
                    <a:pt x="27" y="47"/>
                  </a:cubicBezTo>
                  <a:cubicBezTo>
                    <a:pt x="32" y="45"/>
                    <a:pt x="37" y="42"/>
                    <a:pt x="38" y="37"/>
                  </a:cubicBezTo>
                  <a:cubicBezTo>
                    <a:pt x="44" y="10"/>
                    <a:pt x="64" y="3"/>
                    <a:pt x="87" y="0"/>
                  </a:cubicBezTo>
                  <a:cubicBezTo>
                    <a:pt x="89" y="1"/>
                    <a:pt x="90" y="2"/>
                    <a:pt x="92" y="3"/>
                  </a:cubicBezTo>
                  <a:cubicBezTo>
                    <a:pt x="100" y="18"/>
                    <a:pt x="90" y="26"/>
                    <a:pt x="80" y="32"/>
                  </a:cubicBezTo>
                  <a:cubicBezTo>
                    <a:pt x="61" y="43"/>
                    <a:pt x="42" y="55"/>
                    <a:pt x="24" y="68"/>
                  </a:cubicBezTo>
                  <a:close/>
                </a:path>
              </a:pathLst>
            </a:custGeom>
            <a:solidFill>
              <a:srgbClr val="D69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8" name="Freeform 116">
              <a:extLst>
                <a:ext uri="{FF2B5EF4-FFF2-40B4-BE49-F238E27FC236}">
                  <a16:creationId xmlns:a16="http://schemas.microsoft.com/office/drawing/2014/main" id="{D6CD85F9-B8DB-4A26-844D-8CB1E828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5402263"/>
              <a:ext cx="436563" cy="255588"/>
            </a:xfrm>
            <a:custGeom>
              <a:avLst/>
              <a:gdLst>
                <a:gd name="T0" fmla="*/ 0 w 116"/>
                <a:gd name="T1" fmla="*/ 65 h 68"/>
                <a:gd name="T2" fmla="*/ 50 w 116"/>
                <a:gd name="T3" fmla="*/ 27 h 68"/>
                <a:gd name="T4" fmla="*/ 68 w 116"/>
                <a:gd name="T5" fmla="*/ 0 h 68"/>
                <a:gd name="T6" fmla="*/ 115 w 116"/>
                <a:gd name="T7" fmla="*/ 21 h 68"/>
                <a:gd name="T8" fmla="*/ 116 w 116"/>
                <a:gd name="T9" fmla="*/ 24 h 68"/>
                <a:gd name="T10" fmla="*/ 111 w 116"/>
                <a:gd name="T11" fmla="*/ 25 h 68"/>
                <a:gd name="T12" fmla="*/ 75 w 116"/>
                <a:gd name="T13" fmla="*/ 32 h 68"/>
                <a:gd name="T14" fmla="*/ 75 w 116"/>
                <a:gd name="T15" fmla="*/ 32 h 68"/>
                <a:gd name="T16" fmla="*/ 22 w 116"/>
                <a:gd name="T17" fmla="*/ 66 h 68"/>
                <a:gd name="T18" fmla="*/ 11 w 116"/>
                <a:gd name="T19" fmla="*/ 65 h 68"/>
                <a:gd name="T20" fmla="*/ 0 w 116"/>
                <a:gd name="T21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68">
                  <a:moveTo>
                    <a:pt x="0" y="65"/>
                  </a:moveTo>
                  <a:cubicBezTo>
                    <a:pt x="11" y="45"/>
                    <a:pt x="31" y="37"/>
                    <a:pt x="50" y="27"/>
                  </a:cubicBezTo>
                  <a:cubicBezTo>
                    <a:pt x="60" y="22"/>
                    <a:pt x="69" y="14"/>
                    <a:pt x="68" y="0"/>
                  </a:cubicBezTo>
                  <a:cubicBezTo>
                    <a:pt x="83" y="7"/>
                    <a:pt x="99" y="14"/>
                    <a:pt x="115" y="21"/>
                  </a:cubicBezTo>
                  <a:cubicBezTo>
                    <a:pt x="115" y="22"/>
                    <a:pt x="116" y="23"/>
                    <a:pt x="116" y="24"/>
                  </a:cubicBezTo>
                  <a:cubicBezTo>
                    <a:pt x="114" y="25"/>
                    <a:pt x="112" y="25"/>
                    <a:pt x="111" y="25"/>
                  </a:cubicBezTo>
                  <a:cubicBezTo>
                    <a:pt x="99" y="29"/>
                    <a:pt x="86" y="24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58" y="45"/>
                    <a:pt x="39" y="53"/>
                    <a:pt x="22" y="66"/>
                  </a:cubicBezTo>
                  <a:cubicBezTo>
                    <a:pt x="19" y="68"/>
                    <a:pt x="15" y="68"/>
                    <a:pt x="11" y="65"/>
                  </a:cubicBezTo>
                  <a:cubicBezTo>
                    <a:pt x="7" y="65"/>
                    <a:pt x="4" y="65"/>
                    <a:pt x="0" y="65"/>
                  </a:cubicBezTo>
                  <a:close/>
                </a:path>
              </a:pathLst>
            </a:custGeom>
            <a:solidFill>
              <a:srgbClr val="AD7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9" name="Freeform 117">
              <a:extLst>
                <a:ext uri="{FF2B5EF4-FFF2-40B4-BE49-F238E27FC236}">
                  <a16:creationId xmlns:a16="http://schemas.microsoft.com/office/drawing/2014/main" id="{67A8F163-775D-4B77-80A9-6CC47283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01" y="5470525"/>
              <a:ext cx="147638" cy="71438"/>
            </a:xfrm>
            <a:custGeom>
              <a:avLst/>
              <a:gdLst>
                <a:gd name="T0" fmla="*/ 0 w 39"/>
                <a:gd name="T1" fmla="*/ 14 h 19"/>
                <a:gd name="T2" fmla="*/ 36 w 39"/>
                <a:gd name="T3" fmla="*/ 7 h 19"/>
                <a:gd name="T4" fmla="*/ 36 w 39"/>
                <a:gd name="T5" fmla="*/ 19 h 19"/>
                <a:gd name="T6" fmla="*/ 0 w 39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9">
                  <a:moveTo>
                    <a:pt x="0" y="14"/>
                  </a:moveTo>
                  <a:cubicBezTo>
                    <a:pt x="9" y="0"/>
                    <a:pt x="23" y="3"/>
                    <a:pt x="36" y="7"/>
                  </a:cubicBezTo>
                  <a:cubicBezTo>
                    <a:pt x="39" y="11"/>
                    <a:pt x="39" y="15"/>
                    <a:pt x="36" y="19"/>
                  </a:cubicBezTo>
                  <a:cubicBezTo>
                    <a:pt x="25" y="11"/>
                    <a:pt x="12" y="15"/>
                    <a:pt x="0" y="14"/>
                  </a:cubicBezTo>
                  <a:close/>
                </a:path>
              </a:pathLst>
            </a:custGeom>
            <a:solidFill>
              <a:srgbClr val="491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0" name="Freeform 118">
              <a:extLst>
                <a:ext uri="{FF2B5EF4-FFF2-40B4-BE49-F238E27FC236}">
                  <a16:creationId xmlns:a16="http://schemas.microsoft.com/office/drawing/2014/main" id="{E5BF0D42-379D-46B1-8F71-74CA7193F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4344988"/>
              <a:ext cx="136525" cy="188913"/>
            </a:xfrm>
            <a:custGeom>
              <a:avLst/>
              <a:gdLst>
                <a:gd name="T0" fmla="*/ 0 w 36"/>
                <a:gd name="T1" fmla="*/ 14 h 50"/>
                <a:gd name="T2" fmla="*/ 18 w 36"/>
                <a:gd name="T3" fmla="*/ 2 h 50"/>
                <a:gd name="T4" fmla="*/ 22 w 36"/>
                <a:gd name="T5" fmla="*/ 2 h 50"/>
                <a:gd name="T6" fmla="*/ 26 w 36"/>
                <a:gd name="T7" fmla="*/ 50 h 50"/>
                <a:gd name="T8" fmla="*/ 0 w 3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14"/>
                  </a:moveTo>
                  <a:cubicBezTo>
                    <a:pt x="13" y="20"/>
                    <a:pt x="20" y="17"/>
                    <a:pt x="18" y="2"/>
                  </a:cubicBezTo>
                  <a:cubicBezTo>
                    <a:pt x="19" y="0"/>
                    <a:pt x="20" y="0"/>
                    <a:pt x="22" y="2"/>
                  </a:cubicBezTo>
                  <a:cubicBezTo>
                    <a:pt x="27" y="18"/>
                    <a:pt x="36" y="33"/>
                    <a:pt x="26" y="50"/>
                  </a:cubicBezTo>
                  <a:cubicBezTo>
                    <a:pt x="16" y="39"/>
                    <a:pt x="4" y="29"/>
                    <a:pt x="0" y="14"/>
                  </a:cubicBezTo>
                  <a:close/>
                </a:path>
              </a:pathLst>
            </a:custGeom>
            <a:solidFill>
              <a:srgbClr val="CEA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1" name="Freeform 119">
              <a:extLst>
                <a:ext uri="{FF2B5EF4-FFF2-40B4-BE49-F238E27FC236}">
                  <a16:creationId xmlns:a16="http://schemas.microsoft.com/office/drawing/2014/main" id="{09023307-E29B-4814-B236-48265F6D2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2413" y="3135313"/>
              <a:ext cx="285750" cy="1341438"/>
            </a:xfrm>
            <a:custGeom>
              <a:avLst/>
              <a:gdLst>
                <a:gd name="T0" fmla="*/ 31 w 76"/>
                <a:gd name="T1" fmla="*/ 339 h 357"/>
                <a:gd name="T2" fmla="*/ 35 w 76"/>
                <a:gd name="T3" fmla="*/ 348 h 357"/>
                <a:gd name="T4" fmla="*/ 34 w 76"/>
                <a:gd name="T5" fmla="*/ 357 h 357"/>
                <a:gd name="T6" fmla="*/ 15 w 76"/>
                <a:gd name="T7" fmla="*/ 280 h 357"/>
                <a:gd name="T8" fmla="*/ 62 w 76"/>
                <a:gd name="T9" fmla="*/ 61 h 357"/>
                <a:gd name="T10" fmla="*/ 55 w 76"/>
                <a:gd name="T11" fmla="*/ 29 h 357"/>
                <a:gd name="T12" fmla="*/ 53 w 76"/>
                <a:gd name="T13" fmla="*/ 6 h 357"/>
                <a:gd name="T14" fmla="*/ 64 w 76"/>
                <a:gd name="T15" fmla="*/ 16 h 357"/>
                <a:gd name="T16" fmla="*/ 72 w 76"/>
                <a:gd name="T17" fmla="*/ 32 h 357"/>
                <a:gd name="T18" fmla="*/ 72 w 76"/>
                <a:gd name="T19" fmla="*/ 139 h 357"/>
                <a:gd name="T20" fmla="*/ 48 w 76"/>
                <a:gd name="T21" fmla="*/ 238 h 357"/>
                <a:gd name="T22" fmla="*/ 35 w 76"/>
                <a:gd name="T23" fmla="*/ 271 h 357"/>
                <a:gd name="T24" fmla="*/ 31 w 76"/>
                <a:gd name="T25" fmla="*/ 33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357">
                  <a:moveTo>
                    <a:pt x="31" y="339"/>
                  </a:moveTo>
                  <a:cubicBezTo>
                    <a:pt x="33" y="342"/>
                    <a:pt x="34" y="345"/>
                    <a:pt x="35" y="348"/>
                  </a:cubicBezTo>
                  <a:cubicBezTo>
                    <a:pt x="38" y="351"/>
                    <a:pt x="38" y="354"/>
                    <a:pt x="34" y="357"/>
                  </a:cubicBezTo>
                  <a:cubicBezTo>
                    <a:pt x="10" y="341"/>
                    <a:pt x="0" y="307"/>
                    <a:pt x="15" y="280"/>
                  </a:cubicBezTo>
                  <a:cubicBezTo>
                    <a:pt x="54" y="212"/>
                    <a:pt x="66" y="138"/>
                    <a:pt x="62" y="61"/>
                  </a:cubicBezTo>
                  <a:cubicBezTo>
                    <a:pt x="61" y="50"/>
                    <a:pt x="59" y="39"/>
                    <a:pt x="55" y="29"/>
                  </a:cubicBezTo>
                  <a:cubicBezTo>
                    <a:pt x="51" y="21"/>
                    <a:pt x="49" y="14"/>
                    <a:pt x="53" y="6"/>
                  </a:cubicBezTo>
                  <a:cubicBezTo>
                    <a:pt x="64" y="0"/>
                    <a:pt x="63" y="9"/>
                    <a:pt x="64" y="16"/>
                  </a:cubicBezTo>
                  <a:cubicBezTo>
                    <a:pt x="62" y="23"/>
                    <a:pt x="69" y="26"/>
                    <a:pt x="72" y="32"/>
                  </a:cubicBezTo>
                  <a:cubicBezTo>
                    <a:pt x="76" y="67"/>
                    <a:pt x="74" y="103"/>
                    <a:pt x="72" y="139"/>
                  </a:cubicBezTo>
                  <a:cubicBezTo>
                    <a:pt x="70" y="174"/>
                    <a:pt x="63" y="206"/>
                    <a:pt x="48" y="238"/>
                  </a:cubicBezTo>
                  <a:cubicBezTo>
                    <a:pt x="43" y="249"/>
                    <a:pt x="39" y="260"/>
                    <a:pt x="35" y="271"/>
                  </a:cubicBezTo>
                  <a:cubicBezTo>
                    <a:pt x="21" y="293"/>
                    <a:pt x="18" y="316"/>
                    <a:pt x="31" y="339"/>
                  </a:cubicBezTo>
                  <a:close/>
                </a:path>
              </a:pathLst>
            </a:custGeom>
            <a:solidFill>
              <a:srgbClr val="EBD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2" name="Freeform 120">
              <a:extLst>
                <a:ext uri="{FF2B5EF4-FFF2-40B4-BE49-F238E27FC236}">
                  <a16:creationId xmlns:a16="http://schemas.microsoft.com/office/drawing/2014/main" id="{EF50ACD5-BB8C-432E-A175-D4618635A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776" y="2916238"/>
              <a:ext cx="217488" cy="320675"/>
            </a:xfrm>
            <a:custGeom>
              <a:avLst/>
              <a:gdLst>
                <a:gd name="T0" fmla="*/ 36 w 58"/>
                <a:gd name="T1" fmla="*/ 74 h 85"/>
                <a:gd name="T2" fmla="*/ 28 w 58"/>
                <a:gd name="T3" fmla="*/ 61 h 85"/>
                <a:gd name="T4" fmla="*/ 20 w 58"/>
                <a:gd name="T5" fmla="*/ 50 h 85"/>
                <a:gd name="T6" fmla="*/ 0 w 58"/>
                <a:gd name="T7" fmla="*/ 21 h 85"/>
                <a:gd name="T8" fmla="*/ 0 w 58"/>
                <a:gd name="T9" fmla="*/ 0 h 85"/>
                <a:gd name="T10" fmla="*/ 53 w 58"/>
                <a:gd name="T11" fmla="*/ 56 h 85"/>
                <a:gd name="T12" fmla="*/ 53 w 58"/>
                <a:gd name="T13" fmla="*/ 78 h 85"/>
                <a:gd name="T14" fmla="*/ 36 w 58"/>
                <a:gd name="T15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5">
                  <a:moveTo>
                    <a:pt x="36" y="74"/>
                  </a:moveTo>
                  <a:cubicBezTo>
                    <a:pt x="33" y="70"/>
                    <a:pt x="30" y="65"/>
                    <a:pt x="28" y="61"/>
                  </a:cubicBezTo>
                  <a:cubicBezTo>
                    <a:pt x="21" y="60"/>
                    <a:pt x="19" y="56"/>
                    <a:pt x="20" y="50"/>
                  </a:cubicBezTo>
                  <a:cubicBezTo>
                    <a:pt x="16" y="38"/>
                    <a:pt x="9" y="29"/>
                    <a:pt x="0" y="21"/>
                  </a:cubicBezTo>
                  <a:cubicBezTo>
                    <a:pt x="0" y="16"/>
                    <a:pt x="0" y="10"/>
                    <a:pt x="0" y="0"/>
                  </a:cubicBezTo>
                  <a:cubicBezTo>
                    <a:pt x="24" y="17"/>
                    <a:pt x="39" y="36"/>
                    <a:pt x="53" y="56"/>
                  </a:cubicBezTo>
                  <a:cubicBezTo>
                    <a:pt x="58" y="62"/>
                    <a:pt x="58" y="73"/>
                    <a:pt x="53" y="78"/>
                  </a:cubicBezTo>
                  <a:cubicBezTo>
                    <a:pt x="48" y="85"/>
                    <a:pt x="43" y="72"/>
                    <a:pt x="36" y="74"/>
                  </a:cubicBezTo>
                  <a:close/>
                </a:path>
              </a:pathLst>
            </a:custGeom>
            <a:solidFill>
              <a:srgbClr val="AC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3" name="Freeform 121">
              <a:extLst>
                <a:ext uri="{FF2B5EF4-FFF2-40B4-BE49-F238E27FC236}">
                  <a16:creationId xmlns:a16="http://schemas.microsoft.com/office/drawing/2014/main" id="{C193D581-7DDA-45FF-9B28-1095C4D1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688" y="2593975"/>
              <a:ext cx="346075" cy="1909763"/>
            </a:xfrm>
            <a:custGeom>
              <a:avLst/>
              <a:gdLst>
                <a:gd name="T0" fmla="*/ 58 w 92"/>
                <a:gd name="T1" fmla="*/ 508 h 508"/>
                <a:gd name="T2" fmla="*/ 42 w 92"/>
                <a:gd name="T3" fmla="*/ 409 h 508"/>
                <a:gd name="T4" fmla="*/ 78 w 92"/>
                <a:gd name="T5" fmla="*/ 305 h 508"/>
                <a:gd name="T6" fmla="*/ 85 w 92"/>
                <a:gd name="T7" fmla="*/ 240 h 508"/>
                <a:gd name="T8" fmla="*/ 38 w 92"/>
                <a:gd name="T9" fmla="*/ 123 h 508"/>
                <a:gd name="T10" fmla="*/ 40 w 92"/>
                <a:gd name="T11" fmla="*/ 33 h 508"/>
                <a:gd name="T12" fmla="*/ 62 w 92"/>
                <a:gd name="T13" fmla="*/ 16 h 508"/>
                <a:gd name="T14" fmla="*/ 79 w 92"/>
                <a:gd name="T15" fmla="*/ 0 h 508"/>
                <a:gd name="T16" fmla="*/ 54 w 92"/>
                <a:gd name="T17" fmla="*/ 32 h 508"/>
                <a:gd name="T18" fmla="*/ 28 w 92"/>
                <a:gd name="T19" fmla="*/ 58 h 508"/>
                <a:gd name="T20" fmla="*/ 44 w 92"/>
                <a:gd name="T21" fmla="*/ 116 h 508"/>
                <a:gd name="T22" fmla="*/ 71 w 92"/>
                <a:gd name="T23" fmla="*/ 136 h 508"/>
                <a:gd name="T24" fmla="*/ 79 w 92"/>
                <a:gd name="T25" fmla="*/ 147 h 508"/>
                <a:gd name="T26" fmla="*/ 83 w 92"/>
                <a:gd name="T27" fmla="*/ 172 h 508"/>
                <a:gd name="T28" fmla="*/ 90 w 92"/>
                <a:gd name="T29" fmla="*/ 203 h 508"/>
                <a:gd name="T30" fmla="*/ 81 w 92"/>
                <a:gd name="T31" fmla="*/ 333 h 508"/>
                <a:gd name="T32" fmla="*/ 51 w 92"/>
                <a:gd name="T33" fmla="*/ 410 h 508"/>
                <a:gd name="T34" fmla="*/ 58 w 92"/>
                <a:gd name="T35" fmla="*/ 500 h 508"/>
                <a:gd name="T36" fmla="*/ 60 w 92"/>
                <a:gd name="T37" fmla="*/ 504 h 508"/>
                <a:gd name="T38" fmla="*/ 58 w 92"/>
                <a:gd name="T39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508">
                  <a:moveTo>
                    <a:pt x="58" y="508"/>
                  </a:moveTo>
                  <a:cubicBezTo>
                    <a:pt x="24" y="489"/>
                    <a:pt x="23" y="441"/>
                    <a:pt x="42" y="409"/>
                  </a:cubicBezTo>
                  <a:cubicBezTo>
                    <a:pt x="62" y="377"/>
                    <a:pt x="75" y="342"/>
                    <a:pt x="78" y="305"/>
                  </a:cubicBezTo>
                  <a:cubicBezTo>
                    <a:pt x="80" y="283"/>
                    <a:pt x="85" y="262"/>
                    <a:pt x="85" y="240"/>
                  </a:cubicBezTo>
                  <a:cubicBezTo>
                    <a:pt x="84" y="196"/>
                    <a:pt x="82" y="151"/>
                    <a:pt x="38" y="123"/>
                  </a:cubicBezTo>
                  <a:cubicBezTo>
                    <a:pt x="0" y="99"/>
                    <a:pt x="2" y="65"/>
                    <a:pt x="40" y="33"/>
                  </a:cubicBezTo>
                  <a:cubicBezTo>
                    <a:pt x="47" y="27"/>
                    <a:pt x="55" y="21"/>
                    <a:pt x="62" y="16"/>
                  </a:cubicBezTo>
                  <a:cubicBezTo>
                    <a:pt x="69" y="12"/>
                    <a:pt x="67" y="0"/>
                    <a:pt x="79" y="0"/>
                  </a:cubicBezTo>
                  <a:cubicBezTo>
                    <a:pt x="78" y="17"/>
                    <a:pt x="65" y="23"/>
                    <a:pt x="54" y="32"/>
                  </a:cubicBezTo>
                  <a:cubicBezTo>
                    <a:pt x="45" y="39"/>
                    <a:pt x="34" y="47"/>
                    <a:pt x="28" y="58"/>
                  </a:cubicBezTo>
                  <a:cubicBezTo>
                    <a:pt x="15" y="81"/>
                    <a:pt x="21" y="100"/>
                    <a:pt x="44" y="116"/>
                  </a:cubicBezTo>
                  <a:cubicBezTo>
                    <a:pt x="53" y="122"/>
                    <a:pt x="62" y="129"/>
                    <a:pt x="71" y="136"/>
                  </a:cubicBezTo>
                  <a:cubicBezTo>
                    <a:pt x="73" y="140"/>
                    <a:pt x="76" y="143"/>
                    <a:pt x="79" y="147"/>
                  </a:cubicBezTo>
                  <a:cubicBezTo>
                    <a:pt x="78" y="156"/>
                    <a:pt x="79" y="164"/>
                    <a:pt x="83" y="172"/>
                  </a:cubicBezTo>
                  <a:cubicBezTo>
                    <a:pt x="88" y="181"/>
                    <a:pt x="90" y="192"/>
                    <a:pt x="90" y="203"/>
                  </a:cubicBezTo>
                  <a:cubicBezTo>
                    <a:pt x="92" y="246"/>
                    <a:pt x="92" y="290"/>
                    <a:pt x="81" y="333"/>
                  </a:cubicBezTo>
                  <a:cubicBezTo>
                    <a:pt x="75" y="359"/>
                    <a:pt x="63" y="385"/>
                    <a:pt x="51" y="410"/>
                  </a:cubicBezTo>
                  <a:cubicBezTo>
                    <a:pt x="32" y="446"/>
                    <a:pt x="32" y="467"/>
                    <a:pt x="58" y="500"/>
                  </a:cubicBezTo>
                  <a:cubicBezTo>
                    <a:pt x="59" y="501"/>
                    <a:pt x="60" y="502"/>
                    <a:pt x="60" y="504"/>
                  </a:cubicBezTo>
                  <a:cubicBezTo>
                    <a:pt x="60" y="505"/>
                    <a:pt x="59" y="507"/>
                    <a:pt x="58" y="508"/>
                  </a:cubicBezTo>
                  <a:close/>
                </a:path>
              </a:pathLst>
            </a:custGeom>
            <a:solidFill>
              <a:srgbClr val="F9E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4" name="Freeform 122">
              <a:extLst>
                <a:ext uri="{FF2B5EF4-FFF2-40B4-BE49-F238E27FC236}">
                  <a16:creationId xmlns:a16="http://schemas.microsoft.com/office/drawing/2014/main" id="{1B1EE788-644B-45F7-AAB1-B080403E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1785938"/>
              <a:ext cx="895350" cy="387350"/>
            </a:xfrm>
            <a:custGeom>
              <a:avLst/>
              <a:gdLst>
                <a:gd name="T0" fmla="*/ 238 w 238"/>
                <a:gd name="T1" fmla="*/ 11 h 103"/>
                <a:gd name="T2" fmla="*/ 202 w 238"/>
                <a:gd name="T3" fmla="*/ 11 h 103"/>
                <a:gd name="T4" fmla="*/ 129 w 238"/>
                <a:gd name="T5" fmla="*/ 65 h 103"/>
                <a:gd name="T6" fmla="*/ 71 w 238"/>
                <a:gd name="T7" fmla="*/ 99 h 103"/>
                <a:gd name="T8" fmla="*/ 2 w 238"/>
                <a:gd name="T9" fmla="*/ 103 h 103"/>
                <a:gd name="T10" fmla="*/ 1 w 238"/>
                <a:gd name="T11" fmla="*/ 97 h 103"/>
                <a:gd name="T12" fmla="*/ 46 w 238"/>
                <a:gd name="T13" fmla="*/ 87 h 103"/>
                <a:gd name="T14" fmla="*/ 98 w 238"/>
                <a:gd name="T15" fmla="*/ 83 h 103"/>
                <a:gd name="T16" fmla="*/ 125 w 238"/>
                <a:gd name="T17" fmla="*/ 41 h 103"/>
                <a:gd name="T18" fmla="*/ 161 w 238"/>
                <a:gd name="T19" fmla="*/ 11 h 103"/>
                <a:gd name="T20" fmla="*/ 237 w 238"/>
                <a:gd name="T21" fmla="*/ 7 h 103"/>
                <a:gd name="T22" fmla="*/ 238 w 238"/>
                <a:gd name="T23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103">
                  <a:moveTo>
                    <a:pt x="238" y="11"/>
                  </a:moveTo>
                  <a:cubicBezTo>
                    <a:pt x="226" y="11"/>
                    <a:pt x="214" y="11"/>
                    <a:pt x="202" y="11"/>
                  </a:cubicBezTo>
                  <a:cubicBezTo>
                    <a:pt x="162" y="11"/>
                    <a:pt x="142" y="26"/>
                    <a:pt x="129" y="65"/>
                  </a:cubicBezTo>
                  <a:cubicBezTo>
                    <a:pt x="121" y="85"/>
                    <a:pt x="99" y="98"/>
                    <a:pt x="71" y="99"/>
                  </a:cubicBezTo>
                  <a:cubicBezTo>
                    <a:pt x="48" y="100"/>
                    <a:pt x="24" y="95"/>
                    <a:pt x="2" y="103"/>
                  </a:cubicBezTo>
                  <a:cubicBezTo>
                    <a:pt x="0" y="101"/>
                    <a:pt x="0" y="99"/>
                    <a:pt x="1" y="97"/>
                  </a:cubicBezTo>
                  <a:cubicBezTo>
                    <a:pt x="14" y="87"/>
                    <a:pt x="30" y="88"/>
                    <a:pt x="46" y="87"/>
                  </a:cubicBezTo>
                  <a:cubicBezTo>
                    <a:pt x="63" y="86"/>
                    <a:pt x="81" y="91"/>
                    <a:pt x="98" y="83"/>
                  </a:cubicBezTo>
                  <a:cubicBezTo>
                    <a:pt x="107" y="69"/>
                    <a:pt x="120" y="60"/>
                    <a:pt x="125" y="41"/>
                  </a:cubicBezTo>
                  <a:cubicBezTo>
                    <a:pt x="128" y="27"/>
                    <a:pt x="145" y="16"/>
                    <a:pt x="161" y="11"/>
                  </a:cubicBezTo>
                  <a:cubicBezTo>
                    <a:pt x="186" y="0"/>
                    <a:pt x="212" y="5"/>
                    <a:pt x="237" y="7"/>
                  </a:cubicBezTo>
                  <a:cubicBezTo>
                    <a:pt x="238" y="8"/>
                    <a:pt x="238" y="10"/>
                    <a:pt x="238" y="11"/>
                  </a:cubicBezTo>
                  <a:close/>
                </a:path>
              </a:pathLst>
            </a:custGeom>
            <a:solidFill>
              <a:srgbClr val="F9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5" name="Freeform 123">
              <a:extLst>
                <a:ext uri="{FF2B5EF4-FFF2-40B4-BE49-F238E27FC236}">
                  <a16:creationId xmlns:a16="http://schemas.microsoft.com/office/drawing/2014/main" id="{8BE820A4-EBD5-48CA-B925-7CAFA390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1" y="1830388"/>
              <a:ext cx="628650" cy="376238"/>
            </a:xfrm>
            <a:custGeom>
              <a:avLst/>
              <a:gdLst>
                <a:gd name="T0" fmla="*/ 167 w 167"/>
                <a:gd name="T1" fmla="*/ 23 h 100"/>
                <a:gd name="T2" fmla="*/ 62 w 167"/>
                <a:gd name="T3" fmla="*/ 61 h 100"/>
                <a:gd name="T4" fmla="*/ 52 w 167"/>
                <a:gd name="T5" fmla="*/ 76 h 100"/>
                <a:gd name="T6" fmla="*/ 22 w 167"/>
                <a:gd name="T7" fmla="*/ 95 h 100"/>
                <a:gd name="T8" fmla="*/ 0 w 167"/>
                <a:gd name="T9" fmla="*/ 63 h 100"/>
                <a:gd name="T10" fmla="*/ 63 w 167"/>
                <a:gd name="T11" fmla="*/ 45 h 100"/>
                <a:gd name="T12" fmla="*/ 161 w 167"/>
                <a:gd name="T13" fmla="*/ 14 h 100"/>
                <a:gd name="T14" fmla="*/ 167 w 167"/>
                <a:gd name="T1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00">
                  <a:moveTo>
                    <a:pt x="167" y="23"/>
                  </a:moveTo>
                  <a:cubicBezTo>
                    <a:pt x="126" y="6"/>
                    <a:pt x="83" y="16"/>
                    <a:pt x="62" y="61"/>
                  </a:cubicBezTo>
                  <a:cubicBezTo>
                    <a:pt x="60" y="66"/>
                    <a:pt x="56" y="71"/>
                    <a:pt x="52" y="76"/>
                  </a:cubicBezTo>
                  <a:cubicBezTo>
                    <a:pt x="45" y="87"/>
                    <a:pt x="38" y="100"/>
                    <a:pt x="22" y="95"/>
                  </a:cubicBezTo>
                  <a:cubicBezTo>
                    <a:pt x="7" y="90"/>
                    <a:pt x="0" y="79"/>
                    <a:pt x="0" y="63"/>
                  </a:cubicBezTo>
                  <a:cubicBezTo>
                    <a:pt x="31" y="88"/>
                    <a:pt x="43" y="85"/>
                    <a:pt x="63" y="45"/>
                  </a:cubicBezTo>
                  <a:cubicBezTo>
                    <a:pt x="83" y="6"/>
                    <a:pt x="129" y="0"/>
                    <a:pt x="161" y="14"/>
                  </a:cubicBezTo>
                  <a:cubicBezTo>
                    <a:pt x="165" y="16"/>
                    <a:pt x="167" y="19"/>
                    <a:pt x="167" y="23"/>
                  </a:cubicBezTo>
                  <a:close/>
                </a:path>
              </a:pathLst>
            </a:custGeom>
            <a:solidFill>
              <a:srgbClr val="F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6" name="Freeform 124">
              <a:extLst>
                <a:ext uri="{FF2B5EF4-FFF2-40B4-BE49-F238E27FC236}">
                  <a16:creationId xmlns:a16="http://schemas.microsoft.com/office/drawing/2014/main" id="{DDF4FBAA-C316-4D9F-826B-4A2BB2425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0051" y="2143125"/>
              <a:ext cx="142875" cy="511175"/>
            </a:xfrm>
            <a:custGeom>
              <a:avLst/>
              <a:gdLst>
                <a:gd name="T0" fmla="*/ 17 w 38"/>
                <a:gd name="T1" fmla="*/ 120 h 136"/>
                <a:gd name="T2" fmla="*/ 0 w 38"/>
                <a:gd name="T3" fmla="*/ 136 h 136"/>
                <a:gd name="T4" fmla="*/ 20 w 38"/>
                <a:gd name="T5" fmla="*/ 91 h 136"/>
                <a:gd name="T6" fmla="*/ 19 w 38"/>
                <a:gd name="T7" fmla="*/ 21 h 136"/>
                <a:gd name="T8" fmla="*/ 17 w 38"/>
                <a:gd name="T9" fmla="*/ 0 h 136"/>
                <a:gd name="T10" fmla="*/ 17 w 38"/>
                <a:gd name="T11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6">
                  <a:moveTo>
                    <a:pt x="17" y="120"/>
                  </a:moveTo>
                  <a:cubicBezTo>
                    <a:pt x="10" y="125"/>
                    <a:pt x="8" y="133"/>
                    <a:pt x="0" y="136"/>
                  </a:cubicBezTo>
                  <a:cubicBezTo>
                    <a:pt x="4" y="120"/>
                    <a:pt x="17" y="108"/>
                    <a:pt x="20" y="91"/>
                  </a:cubicBezTo>
                  <a:cubicBezTo>
                    <a:pt x="25" y="68"/>
                    <a:pt x="26" y="44"/>
                    <a:pt x="19" y="21"/>
                  </a:cubicBezTo>
                  <a:cubicBezTo>
                    <a:pt x="16" y="14"/>
                    <a:pt x="16" y="7"/>
                    <a:pt x="17" y="0"/>
                  </a:cubicBezTo>
                  <a:cubicBezTo>
                    <a:pt x="38" y="40"/>
                    <a:pt x="38" y="80"/>
                    <a:pt x="17" y="120"/>
                  </a:cubicBezTo>
                  <a:close/>
                </a:path>
              </a:pathLst>
            </a:custGeom>
            <a:solidFill>
              <a:srgbClr val="F9E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7" name="Freeform 125">
              <a:extLst>
                <a:ext uri="{FF2B5EF4-FFF2-40B4-BE49-F238E27FC236}">
                  <a16:creationId xmlns:a16="http://schemas.microsoft.com/office/drawing/2014/main" id="{DB51D56E-F64C-4E9F-9D58-12DBAB596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1841500"/>
              <a:ext cx="247650" cy="225425"/>
            </a:xfrm>
            <a:custGeom>
              <a:avLst/>
              <a:gdLst>
                <a:gd name="T0" fmla="*/ 66 w 66"/>
                <a:gd name="T1" fmla="*/ 60 h 60"/>
                <a:gd name="T2" fmla="*/ 52 w 66"/>
                <a:gd name="T3" fmla="*/ 44 h 60"/>
                <a:gd name="T4" fmla="*/ 2 w 66"/>
                <a:gd name="T5" fmla="*/ 4 h 60"/>
                <a:gd name="T6" fmla="*/ 0 w 66"/>
                <a:gd name="T7" fmla="*/ 1 h 60"/>
                <a:gd name="T8" fmla="*/ 2 w 66"/>
                <a:gd name="T9" fmla="*/ 0 h 60"/>
                <a:gd name="T10" fmla="*/ 66 w 66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0">
                  <a:moveTo>
                    <a:pt x="66" y="60"/>
                  </a:moveTo>
                  <a:cubicBezTo>
                    <a:pt x="58" y="57"/>
                    <a:pt x="55" y="50"/>
                    <a:pt x="52" y="44"/>
                  </a:cubicBezTo>
                  <a:cubicBezTo>
                    <a:pt x="41" y="23"/>
                    <a:pt x="25" y="9"/>
                    <a:pt x="2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6" y="6"/>
                    <a:pt x="63" y="31"/>
                    <a:pt x="66" y="60"/>
                  </a:cubicBezTo>
                  <a:close/>
                </a:path>
              </a:pathLst>
            </a:custGeom>
            <a:solidFill>
              <a:srgbClr val="F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8" name="Freeform 126">
              <a:extLst>
                <a:ext uri="{FF2B5EF4-FFF2-40B4-BE49-F238E27FC236}">
                  <a16:creationId xmlns:a16="http://schemas.microsoft.com/office/drawing/2014/main" id="{A176731C-1C3F-4FC5-B0AF-40180EE7B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8613" y="1882775"/>
              <a:ext cx="161925" cy="184150"/>
            </a:xfrm>
            <a:custGeom>
              <a:avLst/>
              <a:gdLst>
                <a:gd name="T0" fmla="*/ 35 w 43"/>
                <a:gd name="T1" fmla="*/ 29 h 49"/>
                <a:gd name="T2" fmla="*/ 43 w 43"/>
                <a:gd name="T3" fmla="*/ 49 h 49"/>
                <a:gd name="T4" fmla="*/ 0 w 43"/>
                <a:gd name="T5" fmla="*/ 1 h 49"/>
                <a:gd name="T6" fmla="*/ 20 w 43"/>
                <a:gd name="T7" fmla="*/ 14 h 49"/>
                <a:gd name="T8" fmla="*/ 35 w 43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9">
                  <a:moveTo>
                    <a:pt x="35" y="29"/>
                  </a:moveTo>
                  <a:cubicBezTo>
                    <a:pt x="38" y="36"/>
                    <a:pt x="41" y="42"/>
                    <a:pt x="43" y="49"/>
                  </a:cubicBezTo>
                  <a:cubicBezTo>
                    <a:pt x="29" y="33"/>
                    <a:pt x="14" y="17"/>
                    <a:pt x="0" y="1"/>
                  </a:cubicBezTo>
                  <a:cubicBezTo>
                    <a:pt x="10" y="0"/>
                    <a:pt x="15" y="6"/>
                    <a:pt x="20" y="14"/>
                  </a:cubicBezTo>
                  <a:cubicBezTo>
                    <a:pt x="24" y="20"/>
                    <a:pt x="29" y="26"/>
                    <a:pt x="35" y="29"/>
                  </a:cubicBezTo>
                  <a:close/>
                </a:path>
              </a:pathLst>
            </a:custGeom>
            <a:solidFill>
              <a:srgbClr val="DCA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9" name="Freeform 127">
              <a:extLst>
                <a:ext uri="{FF2B5EF4-FFF2-40B4-BE49-F238E27FC236}">
                  <a16:creationId xmlns:a16="http://schemas.microsoft.com/office/drawing/2014/main" id="{B5B10C9C-FE1B-4C82-9795-9D6D0934E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1778000"/>
              <a:ext cx="285750" cy="49213"/>
            </a:xfrm>
            <a:custGeom>
              <a:avLst/>
              <a:gdLst>
                <a:gd name="T0" fmla="*/ 76 w 76"/>
                <a:gd name="T1" fmla="*/ 9 h 13"/>
                <a:gd name="T2" fmla="*/ 0 w 76"/>
                <a:gd name="T3" fmla="*/ 13 h 13"/>
                <a:gd name="T4" fmla="*/ 9 w 76"/>
                <a:gd name="T5" fmla="*/ 5 h 13"/>
                <a:gd name="T6" fmla="*/ 76 w 76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">
                  <a:moveTo>
                    <a:pt x="76" y="9"/>
                  </a:moveTo>
                  <a:cubicBezTo>
                    <a:pt x="51" y="10"/>
                    <a:pt x="25" y="6"/>
                    <a:pt x="0" y="13"/>
                  </a:cubicBezTo>
                  <a:cubicBezTo>
                    <a:pt x="3" y="10"/>
                    <a:pt x="6" y="8"/>
                    <a:pt x="9" y="5"/>
                  </a:cubicBezTo>
                  <a:cubicBezTo>
                    <a:pt x="31" y="7"/>
                    <a:pt x="54" y="0"/>
                    <a:pt x="76" y="9"/>
                  </a:cubicBezTo>
                  <a:close/>
                </a:path>
              </a:pathLst>
            </a:custGeom>
            <a:solidFill>
              <a:srgbClr val="F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0" name="Freeform 128">
              <a:extLst>
                <a:ext uri="{FF2B5EF4-FFF2-40B4-BE49-F238E27FC236}">
                  <a16:creationId xmlns:a16="http://schemas.microsoft.com/office/drawing/2014/main" id="{F8CACA72-5760-4304-BB9C-27E4BD1E5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2022475"/>
              <a:ext cx="76200" cy="120650"/>
            </a:xfrm>
            <a:custGeom>
              <a:avLst/>
              <a:gdLst>
                <a:gd name="T0" fmla="*/ 20 w 20"/>
                <a:gd name="T1" fmla="*/ 32 h 32"/>
                <a:gd name="T2" fmla="*/ 0 w 20"/>
                <a:gd name="T3" fmla="*/ 0 h 32"/>
                <a:gd name="T4" fmla="*/ 20 w 20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2">
                  <a:moveTo>
                    <a:pt x="20" y="32"/>
                  </a:moveTo>
                  <a:cubicBezTo>
                    <a:pt x="12" y="22"/>
                    <a:pt x="4" y="13"/>
                    <a:pt x="0" y="0"/>
                  </a:cubicBezTo>
                  <a:cubicBezTo>
                    <a:pt x="12" y="7"/>
                    <a:pt x="20" y="17"/>
                    <a:pt x="20" y="32"/>
                  </a:cubicBezTo>
                  <a:close/>
                </a:path>
              </a:pathLst>
            </a:custGeom>
            <a:solidFill>
              <a:srgbClr val="F9E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1" name="Freeform 129">
              <a:extLst>
                <a:ext uri="{FF2B5EF4-FFF2-40B4-BE49-F238E27FC236}">
                  <a16:creationId xmlns:a16="http://schemas.microsoft.com/office/drawing/2014/main" id="{85E6D421-138A-4132-A299-C9A43F933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351" y="1827213"/>
              <a:ext cx="166688" cy="30163"/>
            </a:xfrm>
            <a:custGeom>
              <a:avLst/>
              <a:gdLst>
                <a:gd name="T0" fmla="*/ 44 w 44"/>
                <a:gd name="T1" fmla="*/ 4 h 8"/>
                <a:gd name="T2" fmla="*/ 44 w 44"/>
                <a:gd name="T3" fmla="*/ 8 h 8"/>
                <a:gd name="T4" fmla="*/ 0 w 44"/>
                <a:gd name="T5" fmla="*/ 0 h 8"/>
                <a:gd name="T6" fmla="*/ 44 w 4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">
                  <a:moveTo>
                    <a:pt x="44" y="4"/>
                  </a:moveTo>
                  <a:cubicBezTo>
                    <a:pt x="44" y="5"/>
                    <a:pt x="44" y="7"/>
                    <a:pt x="44" y="8"/>
                  </a:cubicBezTo>
                  <a:cubicBezTo>
                    <a:pt x="28" y="8"/>
                    <a:pt x="13" y="8"/>
                    <a:pt x="0" y="0"/>
                  </a:cubicBezTo>
                  <a:cubicBezTo>
                    <a:pt x="14" y="2"/>
                    <a:pt x="29" y="3"/>
                    <a:pt x="44" y="4"/>
                  </a:cubicBezTo>
                  <a:close/>
                </a:path>
              </a:pathLst>
            </a:custGeom>
            <a:solidFill>
              <a:srgbClr val="F9E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2" name="Freeform 130">
              <a:extLst>
                <a:ext uri="{FF2B5EF4-FFF2-40B4-BE49-F238E27FC236}">
                  <a16:creationId xmlns:a16="http://schemas.microsoft.com/office/drawing/2014/main" id="{DE255C73-DF5D-4870-83F1-C2D78A72E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451" y="1931988"/>
              <a:ext cx="85725" cy="90488"/>
            </a:xfrm>
            <a:custGeom>
              <a:avLst/>
              <a:gdLst>
                <a:gd name="T0" fmla="*/ 23 w 23"/>
                <a:gd name="T1" fmla="*/ 24 h 24"/>
                <a:gd name="T2" fmla="*/ 0 w 23"/>
                <a:gd name="T3" fmla="*/ 0 h 24"/>
                <a:gd name="T4" fmla="*/ 23 w 2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4">
                  <a:moveTo>
                    <a:pt x="23" y="24"/>
                  </a:moveTo>
                  <a:cubicBezTo>
                    <a:pt x="14" y="18"/>
                    <a:pt x="5" y="10"/>
                    <a:pt x="0" y="0"/>
                  </a:cubicBezTo>
                  <a:cubicBezTo>
                    <a:pt x="12" y="4"/>
                    <a:pt x="20" y="11"/>
                    <a:pt x="23" y="24"/>
                  </a:cubicBezTo>
                  <a:close/>
                </a:path>
              </a:pathLst>
            </a:custGeom>
            <a:solidFill>
              <a:srgbClr val="F9E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3" name="Freeform 131">
              <a:extLst>
                <a:ext uri="{FF2B5EF4-FFF2-40B4-BE49-F238E27FC236}">
                  <a16:creationId xmlns:a16="http://schemas.microsoft.com/office/drawing/2014/main" id="{5FCD4E2E-7762-4706-AA31-5D791196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2082800"/>
              <a:ext cx="722313" cy="288925"/>
            </a:xfrm>
            <a:custGeom>
              <a:avLst/>
              <a:gdLst>
                <a:gd name="T0" fmla="*/ 192 w 192"/>
                <a:gd name="T1" fmla="*/ 4 h 77"/>
                <a:gd name="T2" fmla="*/ 169 w 192"/>
                <a:gd name="T3" fmla="*/ 12 h 77"/>
                <a:gd name="T4" fmla="*/ 96 w 192"/>
                <a:gd name="T5" fmla="*/ 20 h 77"/>
                <a:gd name="T6" fmla="*/ 28 w 192"/>
                <a:gd name="T7" fmla="*/ 60 h 77"/>
                <a:gd name="T8" fmla="*/ 0 w 192"/>
                <a:gd name="T9" fmla="*/ 76 h 77"/>
                <a:gd name="T10" fmla="*/ 0 w 192"/>
                <a:gd name="T11" fmla="*/ 72 h 77"/>
                <a:gd name="T12" fmla="*/ 12 w 192"/>
                <a:gd name="T13" fmla="*/ 56 h 77"/>
                <a:gd name="T14" fmla="*/ 192 w 192"/>
                <a:gd name="T15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7">
                  <a:moveTo>
                    <a:pt x="192" y="4"/>
                  </a:moveTo>
                  <a:cubicBezTo>
                    <a:pt x="187" y="14"/>
                    <a:pt x="177" y="11"/>
                    <a:pt x="169" y="12"/>
                  </a:cubicBezTo>
                  <a:cubicBezTo>
                    <a:pt x="145" y="14"/>
                    <a:pt x="119" y="6"/>
                    <a:pt x="96" y="20"/>
                  </a:cubicBezTo>
                  <a:cubicBezTo>
                    <a:pt x="71" y="29"/>
                    <a:pt x="47" y="41"/>
                    <a:pt x="28" y="60"/>
                  </a:cubicBezTo>
                  <a:cubicBezTo>
                    <a:pt x="20" y="67"/>
                    <a:pt x="13" y="77"/>
                    <a:pt x="0" y="76"/>
                  </a:cubicBezTo>
                  <a:cubicBezTo>
                    <a:pt x="0" y="75"/>
                    <a:pt x="0" y="73"/>
                    <a:pt x="0" y="72"/>
                  </a:cubicBezTo>
                  <a:cubicBezTo>
                    <a:pt x="4" y="67"/>
                    <a:pt x="8" y="61"/>
                    <a:pt x="12" y="56"/>
                  </a:cubicBezTo>
                  <a:cubicBezTo>
                    <a:pt x="64" y="10"/>
                    <a:pt x="125" y="0"/>
                    <a:pt x="192" y="4"/>
                  </a:cubicBezTo>
                  <a:close/>
                </a:path>
              </a:pathLst>
            </a:custGeom>
            <a:solidFill>
              <a:srgbClr val="EED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4" name="Freeform 132">
              <a:extLst>
                <a:ext uri="{FF2B5EF4-FFF2-40B4-BE49-F238E27FC236}">
                  <a16:creationId xmlns:a16="http://schemas.microsoft.com/office/drawing/2014/main" id="{0A07AACF-74F7-4E58-BD02-7EB128BE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2157413"/>
              <a:ext cx="790575" cy="2767013"/>
            </a:xfrm>
            <a:custGeom>
              <a:avLst/>
              <a:gdLst>
                <a:gd name="T0" fmla="*/ 114 w 210"/>
                <a:gd name="T1" fmla="*/ 56 h 736"/>
                <a:gd name="T2" fmla="*/ 198 w 210"/>
                <a:gd name="T3" fmla="*/ 2 h 736"/>
                <a:gd name="T4" fmla="*/ 210 w 210"/>
                <a:gd name="T5" fmla="*/ 0 h 736"/>
                <a:gd name="T6" fmla="*/ 210 w 210"/>
                <a:gd name="T7" fmla="*/ 4 h 736"/>
                <a:gd name="T8" fmla="*/ 98 w 210"/>
                <a:gd name="T9" fmla="*/ 131 h 736"/>
                <a:gd name="T10" fmla="*/ 92 w 210"/>
                <a:gd name="T11" fmla="*/ 152 h 736"/>
                <a:gd name="T12" fmla="*/ 49 w 210"/>
                <a:gd name="T13" fmla="*/ 276 h 736"/>
                <a:gd name="T14" fmla="*/ 38 w 210"/>
                <a:gd name="T15" fmla="*/ 358 h 736"/>
                <a:gd name="T16" fmla="*/ 34 w 210"/>
                <a:gd name="T17" fmla="*/ 493 h 736"/>
                <a:gd name="T18" fmla="*/ 45 w 210"/>
                <a:gd name="T19" fmla="*/ 577 h 736"/>
                <a:gd name="T20" fmla="*/ 56 w 210"/>
                <a:gd name="T21" fmla="*/ 632 h 736"/>
                <a:gd name="T22" fmla="*/ 42 w 210"/>
                <a:gd name="T23" fmla="*/ 669 h 736"/>
                <a:gd name="T24" fmla="*/ 10 w 210"/>
                <a:gd name="T25" fmla="*/ 736 h 736"/>
                <a:gd name="T26" fmla="*/ 22 w 210"/>
                <a:gd name="T27" fmla="*/ 679 h 736"/>
                <a:gd name="T28" fmla="*/ 42 w 210"/>
                <a:gd name="T29" fmla="*/ 602 h 736"/>
                <a:gd name="T30" fmla="*/ 26 w 210"/>
                <a:gd name="T31" fmla="*/ 524 h 736"/>
                <a:gd name="T32" fmla="*/ 29 w 210"/>
                <a:gd name="T33" fmla="*/ 426 h 736"/>
                <a:gd name="T34" fmla="*/ 27 w 210"/>
                <a:gd name="T35" fmla="*/ 367 h 736"/>
                <a:gd name="T36" fmla="*/ 42 w 210"/>
                <a:gd name="T37" fmla="*/ 264 h 736"/>
                <a:gd name="T38" fmla="*/ 54 w 210"/>
                <a:gd name="T39" fmla="*/ 227 h 736"/>
                <a:gd name="T40" fmla="*/ 83 w 210"/>
                <a:gd name="T41" fmla="*/ 150 h 736"/>
                <a:gd name="T42" fmla="*/ 90 w 210"/>
                <a:gd name="T43" fmla="*/ 128 h 736"/>
                <a:gd name="T44" fmla="*/ 114 w 210"/>
                <a:gd name="T45" fmla="*/ 5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736">
                  <a:moveTo>
                    <a:pt x="114" y="56"/>
                  </a:moveTo>
                  <a:cubicBezTo>
                    <a:pt x="142" y="38"/>
                    <a:pt x="164" y="11"/>
                    <a:pt x="198" y="2"/>
                  </a:cubicBezTo>
                  <a:cubicBezTo>
                    <a:pt x="202" y="1"/>
                    <a:pt x="206" y="1"/>
                    <a:pt x="210" y="0"/>
                  </a:cubicBezTo>
                  <a:cubicBezTo>
                    <a:pt x="210" y="1"/>
                    <a:pt x="210" y="3"/>
                    <a:pt x="210" y="4"/>
                  </a:cubicBezTo>
                  <a:cubicBezTo>
                    <a:pt x="150" y="27"/>
                    <a:pt x="107" y="64"/>
                    <a:pt x="98" y="131"/>
                  </a:cubicBezTo>
                  <a:cubicBezTo>
                    <a:pt x="97" y="139"/>
                    <a:pt x="96" y="146"/>
                    <a:pt x="92" y="152"/>
                  </a:cubicBezTo>
                  <a:cubicBezTo>
                    <a:pt x="67" y="190"/>
                    <a:pt x="66" y="236"/>
                    <a:pt x="49" y="276"/>
                  </a:cubicBezTo>
                  <a:cubicBezTo>
                    <a:pt x="38" y="303"/>
                    <a:pt x="37" y="330"/>
                    <a:pt x="38" y="358"/>
                  </a:cubicBezTo>
                  <a:cubicBezTo>
                    <a:pt x="40" y="403"/>
                    <a:pt x="34" y="448"/>
                    <a:pt x="34" y="493"/>
                  </a:cubicBezTo>
                  <a:cubicBezTo>
                    <a:pt x="34" y="522"/>
                    <a:pt x="35" y="550"/>
                    <a:pt x="45" y="577"/>
                  </a:cubicBezTo>
                  <a:cubicBezTo>
                    <a:pt x="52" y="595"/>
                    <a:pt x="51" y="614"/>
                    <a:pt x="56" y="632"/>
                  </a:cubicBezTo>
                  <a:cubicBezTo>
                    <a:pt x="60" y="645"/>
                    <a:pt x="53" y="660"/>
                    <a:pt x="42" y="669"/>
                  </a:cubicBezTo>
                  <a:cubicBezTo>
                    <a:pt x="20" y="686"/>
                    <a:pt x="11" y="709"/>
                    <a:pt x="10" y="736"/>
                  </a:cubicBezTo>
                  <a:cubicBezTo>
                    <a:pt x="0" y="714"/>
                    <a:pt x="5" y="693"/>
                    <a:pt x="22" y="679"/>
                  </a:cubicBezTo>
                  <a:cubicBezTo>
                    <a:pt x="48" y="657"/>
                    <a:pt x="54" y="633"/>
                    <a:pt x="42" y="602"/>
                  </a:cubicBezTo>
                  <a:cubicBezTo>
                    <a:pt x="32" y="577"/>
                    <a:pt x="34" y="549"/>
                    <a:pt x="26" y="524"/>
                  </a:cubicBezTo>
                  <a:cubicBezTo>
                    <a:pt x="26" y="491"/>
                    <a:pt x="25" y="459"/>
                    <a:pt x="29" y="426"/>
                  </a:cubicBezTo>
                  <a:cubicBezTo>
                    <a:pt x="32" y="407"/>
                    <a:pt x="30" y="387"/>
                    <a:pt x="27" y="367"/>
                  </a:cubicBezTo>
                  <a:cubicBezTo>
                    <a:pt x="23" y="332"/>
                    <a:pt x="27" y="297"/>
                    <a:pt x="42" y="264"/>
                  </a:cubicBezTo>
                  <a:cubicBezTo>
                    <a:pt x="53" y="254"/>
                    <a:pt x="50" y="240"/>
                    <a:pt x="54" y="227"/>
                  </a:cubicBezTo>
                  <a:cubicBezTo>
                    <a:pt x="60" y="200"/>
                    <a:pt x="66" y="173"/>
                    <a:pt x="83" y="150"/>
                  </a:cubicBezTo>
                  <a:cubicBezTo>
                    <a:pt x="88" y="143"/>
                    <a:pt x="90" y="136"/>
                    <a:pt x="90" y="128"/>
                  </a:cubicBezTo>
                  <a:cubicBezTo>
                    <a:pt x="90" y="102"/>
                    <a:pt x="100" y="78"/>
                    <a:pt x="114" y="56"/>
                  </a:cubicBezTo>
                  <a:close/>
                </a:path>
              </a:pathLst>
            </a:custGeom>
            <a:solidFill>
              <a:srgbClr val="F7E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5" name="Freeform 133">
              <a:extLst>
                <a:ext uri="{FF2B5EF4-FFF2-40B4-BE49-F238E27FC236}">
                  <a16:creationId xmlns:a16="http://schemas.microsoft.com/office/drawing/2014/main" id="{825B7AA0-A6CE-4D47-A13F-4E743045A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1" y="5481638"/>
              <a:ext cx="1485900" cy="654050"/>
            </a:xfrm>
            <a:custGeom>
              <a:avLst/>
              <a:gdLst>
                <a:gd name="T0" fmla="*/ 9 w 395"/>
                <a:gd name="T1" fmla="*/ 0 h 174"/>
                <a:gd name="T2" fmla="*/ 25 w 395"/>
                <a:gd name="T3" fmla="*/ 53 h 174"/>
                <a:gd name="T4" fmla="*/ 28 w 395"/>
                <a:gd name="T5" fmla="*/ 102 h 174"/>
                <a:gd name="T6" fmla="*/ 81 w 395"/>
                <a:gd name="T7" fmla="*/ 104 h 174"/>
                <a:gd name="T8" fmla="*/ 95 w 395"/>
                <a:gd name="T9" fmla="*/ 97 h 174"/>
                <a:gd name="T10" fmla="*/ 163 w 395"/>
                <a:gd name="T11" fmla="*/ 108 h 174"/>
                <a:gd name="T12" fmla="*/ 366 w 395"/>
                <a:gd name="T13" fmla="*/ 127 h 174"/>
                <a:gd name="T14" fmla="*/ 393 w 395"/>
                <a:gd name="T15" fmla="*/ 107 h 174"/>
                <a:gd name="T16" fmla="*/ 389 w 395"/>
                <a:gd name="T17" fmla="*/ 116 h 174"/>
                <a:gd name="T18" fmla="*/ 292 w 395"/>
                <a:gd name="T19" fmla="*/ 157 h 174"/>
                <a:gd name="T20" fmla="*/ 218 w 395"/>
                <a:gd name="T21" fmla="*/ 153 h 174"/>
                <a:gd name="T22" fmla="*/ 168 w 395"/>
                <a:gd name="T23" fmla="*/ 126 h 174"/>
                <a:gd name="T24" fmla="*/ 117 w 395"/>
                <a:gd name="T25" fmla="*/ 101 h 174"/>
                <a:gd name="T26" fmla="*/ 109 w 395"/>
                <a:gd name="T27" fmla="*/ 107 h 174"/>
                <a:gd name="T28" fmla="*/ 63 w 395"/>
                <a:gd name="T29" fmla="*/ 119 h 174"/>
                <a:gd name="T30" fmla="*/ 10 w 395"/>
                <a:gd name="T31" fmla="*/ 62 h 174"/>
                <a:gd name="T32" fmla="*/ 14 w 395"/>
                <a:gd name="T33" fmla="*/ 51 h 174"/>
                <a:gd name="T34" fmla="*/ 9 w 395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174">
                  <a:moveTo>
                    <a:pt x="9" y="0"/>
                  </a:moveTo>
                  <a:cubicBezTo>
                    <a:pt x="35" y="11"/>
                    <a:pt x="41" y="32"/>
                    <a:pt x="25" y="53"/>
                  </a:cubicBezTo>
                  <a:cubicBezTo>
                    <a:pt x="18" y="64"/>
                    <a:pt x="19" y="91"/>
                    <a:pt x="28" y="102"/>
                  </a:cubicBezTo>
                  <a:cubicBezTo>
                    <a:pt x="38" y="114"/>
                    <a:pt x="61" y="115"/>
                    <a:pt x="81" y="104"/>
                  </a:cubicBezTo>
                  <a:cubicBezTo>
                    <a:pt x="86" y="102"/>
                    <a:pt x="91" y="99"/>
                    <a:pt x="95" y="97"/>
                  </a:cubicBezTo>
                  <a:cubicBezTo>
                    <a:pt x="121" y="80"/>
                    <a:pt x="143" y="88"/>
                    <a:pt x="163" y="108"/>
                  </a:cubicBezTo>
                  <a:cubicBezTo>
                    <a:pt x="230" y="174"/>
                    <a:pt x="306" y="155"/>
                    <a:pt x="366" y="127"/>
                  </a:cubicBezTo>
                  <a:cubicBezTo>
                    <a:pt x="376" y="122"/>
                    <a:pt x="380" y="109"/>
                    <a:pt x="393" y="107"/>
                  </a:cubicBezTo>
                  <a:cubicBezTo>
                    <a:pt x="395" y="112"/>
                    <a:pt x="391" y="113"/>
                    <a:pt x="389" y="116"/>
                  </a:cubicBezTo>
                  <a:cubicBezTo>
                    <a:pt x="363" y="145"/>
                    <a:pt x="332" y="157"/>
                    <a:pt x="292" y="157"/>
                  </a:cubicBezTo>
                  <a:cubicBezTo>
                    <a:pt x="267" y="156"/>
                    <a:pt x="243" y="157"/>
                    <a:pt x="218" y="153"/>
                  </a:cubicBezTo>
                  <a:cubicBezTo>
                    <a:pt x="197" y="150"/>
                    <a:pt x="182" y="138"/>
                    <a:pt x="168" y="126"/>
                  </a:cubicBezTo>
                  <a:cubicBezTo>
                    <a:pt x="153" y="113"/>
                    <a:pt x="133" y="111"/>
                    <a:pt x="117" y="101"/>
                  </a:cubicBezTo>
                  <a:cubicBezTo>
                    <a:pt x="114" y="99"/>
                    <a:pt x="111" y="104"/>
                    <a:pt x="109" y="107"/>
                  </a:cubicBezTo>
                  <a:cubicBezTo>
                    <a:pt x="93" y="111"/>
                    <a:pt x="78" y="116"/>
                    <a:pt x="63" y="119"/>
                  </a:cubicBezTo>
                  <a:cubicBezTo>
                    <a:pt x="21" y="127"/>
                    <a:pt x="0" y="104"/>
                    <a:pt x="10" y="62"/>
                  </a:cubicBezTo>
                  <a:cubicBezTo>
                    <a:pt x="11" y="58"/>
                    <a:pt x="11" y="54"/>
                    <a:pt x="14" y="51"/>
                  </a:cubicBezTo>
                  <a:cubicBezTo>
                    <a:pt x="33" y="32"/>
                    <a:pt x="23" y="15"/>
                    <a:pt x="9" y="0"/>
                  </a:cubicBezTo>
                  <a:close/>
                </a:path>
              </a:pathLst>
            </a:custGeom>
            <a:solidFill>
              <a:srgbClr val="F9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" name="Freeform 134">
              <a:extLst>
                <a:ext uri="{FF2B5EF4-FFF2-40B4-BE49-F238E27FC236}">
                  <a16:creationId xmlns:a16="http://schemas.microsoft.com/office/drawing/2014/main" id="{01638E59-7D75-4F44-8FCB-5B434625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0488" y="4481513"/>
              <a:ext cx="463550" cy="1116013"/>
            </a:xfrm>
            <a:custGeom>
              <a:avLst/>
              <a:gdLst>
                <a:gd name="T0" fmla="*/ 78 w 123"/>
                <a:gd name="T1" fmla="*/ 6 h 297"/>
                <a:gd name="T2" fmla="*/ 79 w 123"/>
                <a:gd name="T3" fmla="*/ 1 h 297"/>
                <a:gd name="T4" fmla="*/ 91 w 123"/>
                <a:gd name="T5" fmla="*/ 9 h 297"/>
                <a:gd name="T6" fmla="*/ 121 w 123"/>
                <a:gd name="T7" fmla="*/ 78 h 297"/>
                <a:gd name="T8" fmla="*/ 103 w 123"/>
                <a:gd name="T9" fmla="*/ 168 h 297"/>
                <a:gd name="T10" fmla="*/ 58 w 123"/>
                <a:gd name="T11" fmla="*/ 225 h 297"/>
                <a:gd name="T12" fmla="*/ 50 w 123"/>
                <a:gd name="T13" fmla="*/ 226 h 297"/>
                <a:gd name="T14" fmla="*/ 16 w 123"/>
                <a:gd name="T15" fmla="*/ 282 h 297"/>
                <a:gd name="T16" fmla="*/ 1 w 123"/>
                <a:gd name="T17" fmla="*/ 293 h 297"/>
                <a:gd name="T18" fmla="*/ 2 w 123"/>
                <a:gd name="T19" fmla="*/ 282 h 297"/>
                <a:gd name="T20" fmla="*/ 66 w 123"/>
                <a:gd name="T21" fmla="*/ 196 h 297"/>
                <a:gd name="T22" fmla="*/ 98 w 123"/>
                <a:gd name="T23" fmla="*/ 138 h 297"/>
                <a:gd name="T24" fmla="*/ 78 w 123"/>
                <a:gd name="T25" fmla="*/ 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297">
                  <a:moveTo>
                    <a:pt x="78" y="6"/>
                  </a:moveTo>
                  <a:cubicBezTo>
                    <a:pt x="78" y="4"/>
                    <a:pt x="78" y="3"/>
                    <a:pt x="79" y="1"/>
                  </a:cubicBezTo>
                  <a:cubicBezTo>
                    <a:pt x="85" y="0"/>
                    <a:pt x="88" y="5"/>
                    <a:pt x="91" y="9"/>
                  </a:cubicBezTo>
                  <a:cubicBezTo>
                    <a:pt x="104" y="30"/>
                    <a:pt x="119" y="51"/>
                    <a:pt x="121" y="78"/>
                  </a:cubicBezTo>
                  <a:cubicBezTo>
                    <a:pt x="123" y="110"/>
                    <a:pt x="116" y="140"/>
                    <a:pt x="103" y="168"/>
                  </a:cubicBezTo>
                  <a:cubicBezTo>
                    <a:pt x="93" y="191"/>
                    <a:pt x="80" y="212"/>
                    <a:pt x="58" y="225"/>
                  </a:cubicBezTo>
                  <a:cubicBezTo>
                    <a:pt x="55" y="225"/>
                    <a:pt x="53" y="225"/>
                    <a:pt x="50" y="226"/>
                  </a:cubicBezTo>
                  <a:cubicBezTo>
                    <a:pt x="32" y="240"/>
                    <a:pt x="28" y="263"/>
                    <a:pt x="16" y="282"/>
                  </a:cubicBezTo>
                  <a:cubicBezTo>
                    <a:pt x="13" y="287"/>
                    <a:pt x="12" y="297"/>
                    <a:pt x="1" y="293"/>
                  </a:cubicBezTo>
                  <a:cubicBezTo>
                    <a:pt x="0" y="289"/>
                    <a:pt x="0" y="285"/>
                    <a:pt x="2" y="282"/>
                  </a:cubicBezTo>
                  <a:cubicBezTo>
                    <a:pt x="9" y="242"/>
                    <a:pt x="34" y="217"/>
                    <a:pt x="66" y="196"/>
                  </a:cubicBezTo>
                  <a:cubicBezTo>
                    <a:pt x="86" y="182"/>
                    <a:pt x="95" y="161"/>
                    <a:pt x="98" y="138"/>
                  </a:cubicBezTo>
                  <a:cubicBezTo>
                    <a:pt x="105" y="92"/>
                    <a:pt x="104" y="47"/>
                    <a:pt x="78" y="6"/>
                  </a:cubicBezTo>
                  <a:close/>
                </a:path>
              </a:pathLst>
            </a:custGeom>
            <a:solidFill>
              <a:srgbClr val="F5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7" name="Freeform 135">
              <a:extLst>
                <a:ext uri="{FF2B5EF4-FFF2-40B4-BE49-F238E27FC236}">
                  <a16:creationId xmlns:a16="http://schemas.microsoft.com/office/drawing/2014/main" id="{30B16839-7CF8-434E-8752-A6CCC5DD3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5330825"/>
              <a:ext cx="898525" cy="544513"/>
            </a:xfrm>
            <a:custGeom>
              <a:avLst/>
              <a:gdLst>
                <a:gd name="T0" fmla="*/ 191 w 239"/>
                <a:gd name="T1" fmla="*/ 68 h 145"/>
                <a:gd name="T2" fmla="*/ 212 w 239"/>
                <a:gd name="T3" fmla="*/ 31 h 145"/>
                <a:gd name="T4" fmla="*/ 239 w 239"/>
                <a:gd name="T5" fmla="*/ 0 h 145"/>
                <a:gd name="T6" fmla="*/ 215 w 239"/>
                <a:gd name="T7" fmla="*/ 50 h 145"/>
                <a:gd name="T8" fmla="*/ 211 w 239"/>
                <a:gd name="T9" fmla="*/ 63 h 145"/>
                <a:gd name="T10" fmla="*/ 184 w 239"/>
                <a:gd name="T11" fmla="*/ 92 h 145"/>
                <a:gd name="T12" fmla="*/ 104 w 239"/>
                <a:gd name="T13" fmla="*/ 115 h 145"/>
                <a:gd name="T14" fmla="*/ 59 w 239"/>
                <a:gd name="T15" fmla="*/ 131 h 145"/>
                <a:gd name="T16" fmla="*/ 28 w 239"/>
                <a:gd name="T17" fmla="*/ 140 h 145"/>
                <a:gd name="T18" fmla="*/ 8 w 239"/>
                <a:gd name="T19" fmla="*/ 140 h 145"/>
                <a:gd name="T20" fmla="*/ 0 w 239"/>
                <a:gd name="T21" fmla="*/ 140 h 145"/>
                <a:gd name="T22" fmla="*/ 16 w 239"/>
                <a:gd name="T23" fmla="*/ 128 h 145"/>
                <a:gd name="T24" fmla="*/ 49 w 239"/>
                <a:gd name="T25" fmla="*/ 112 h 145"/>
                <a:gd name="T26" fmla="*/ 147 w 239"/>
                <a:gd name="T27" fmla="*/ 90 h 145"/>
                <a:gd name="T28" fmla="*/ 191 w 239"/>
                <a:gd name="T29" fmla="*/ 6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45">
                  <a:moveTo>
                    <a:pt x="191" y="68"/>
                  </a:moveTo>
                  <a:cubicBezTo>
                    <a:pt x="201" y="57"/>
                    <a:pt x="207" y="44"/>
                    <a:pt x="212" y="31"/>
                  </a:cubicBezTo>
                  <a:cubicBezTo>
                    <a:pt x="218" y="18"/>
                    <a:pt x="222" y="3"/>
                    <a:pt x="239" y="0"/>
                  </a:cubicBezTo>
                  <a:cubicBezTo>
                    <a:pt x="235" y="18"/>
                    <a:pt x="218" y="31"/>
                    <a:pt x="215" y="50"/>
                  </a:cubicBezTo>
                  <a:cubicBezTo>
                    <a:pt x="214" y="55"/>
                    <a:pt x="212" y="59"/>
                    <a:pt x="211" y="63"/>
                  </a:cubicBezTo>
                  <a:cubicBezTo>
                    <a:pt x="200" y="70"/>
                    <a:pt x="192" y="81"/>
                    <a:pt x="184" y="92"/>
                  </a:cubicBezTo>
                  <a:cubicBezTo>
                    <a:pt x="160" y="107"/>
                    <a:pt x="131" y="109"/>
                    <a:pt x="104" y="115"/>
                  </a:cubicBezTo>
                  <a:cubicBezTo>
                    <a:pt x="89" y="119"/>
                    <a:pt x="73" y="123"/>
                    <a:pt x="59" y="131"/>
                  </a:cubicBezTo>
                  <a:cubicBezTo>
                    <a:pt x="48" y="131"/>
                    <a:pt x="39" y="138"/>
                    <a:pt x="28" y="140"/>
                  </a:cubicBezTo>
                  <a:cubicBezTo>
                    <a:pt x="21" y="141"/>
                    <a:pt x="14" y="145"/>
                    <a:pt x="8" y="140"/>
                  </a:cubicBezTo>
                  <a:cubicBezTo>
                    <a:pt x="5" y="140"/>
                    <a:pt x="2" y="140"/>
                    <a:pt x="0" y="140"/>
                  </a:cubicBezTo>
                  <a:cubicBezTo>
                    <a:pt x="5" y="136"/>
                    <a:pt x="10" y="132"/>
                    <a:pt x="16" y="128"/>
                  </a:cubicBezTo>
                  <a:cubicBezTo>
                    <a:pt x="23" y="115"/>
                    <a:pt x="37" y="115"/>
                    <a:pt x="49" y="112"/>
                  </a:cubicBezTo>
                  <a:cubicBezTo>
                    <a:pt x="81" y="104"/>
                    <a:pt x="114" y="94"/>
                    <a:pt x="147" y="90"/>
                  </a:cubicBezTo>
                  <a:cubicBezTo>
                    <a:pt x="164" y="87"/>
                    <a:pt x="177" y="75"/>
                    <a:pt x="191" y="68"/>
                  </a:cubicBezTo>
                  <a:close/>
                </a:path>
              </a:pathLst>
            </a:custGeom>
            <a:solidFill>
              <a:srgbClr val="EAC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8" name="Freeform 136">
              <a:extLst>
                <a:ext uri="{FF2B5EF4-FFF2-40B4-BE49-F238E27FC236}">
                  <a16:creationId xmlns:a16="http://schemas.microsoft.com/office/drawing/2014/main" id="{548ADB2C-9DE2-4F0F-A810-91BF9DF9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9563" y="4498975"/>
              <a:ext cx="266700" cy="831850"/>
            </a:xfrm>
            <a:custGeom>
              <a:avLst/>
              <a:gdLst>
                <a:gd name="T0" fmla="*/ 0 w 71"/>
                <a:gd name="T1" fmla="*/ 220 h 221"/>
                <a:gd name="T2" fmla="*/ 16 w 71"/>
                <a:gd name="T3" fmla="*/ 201 h 221"/>
                <a:gd name="T4" fmla="*/ 55 w 71"/>
                <a:gd name="T5" fmla="*/ 57 h 221"/>
                <a:gd name="T6" fmla="*/ 29 w 71"/>
                <a:gd name="T7" fmla="*/ 5 h 221"/>
                <a:gd name="T8" fmla="*/ 47 w 71"/>
                <a:gd name="T9" fmla="*/ 13 h 221"/>
                <a:gd name="T10" fmla="*/ 61 w 71"/>
                <a:gd name="T11" fmla="*/ 35 h 221"/>
                <a:gd name="T12" fmla="*/ 65 w 71"/>
                <a:gd name="T13" fmla="*/ 120 h 221"/>
                <a:gd name="T14" fmla="*/ 57 w 71"/>
                <a:gd name="T15" fmla="*/ 156 h 221"/>
                <a:gd name="T16" fmla="*/ 40 w 71"/>
                <a:gd name="T17" fmla="*/ 184 h 221"/>
                <a:gd name="T18" fmla="*/ 0 w 71"/>
                <a:gd name="T19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21">
                  <a:moveTo>
                    <a:pt x="0" y="220"/>
                  </a:moveTo>
                  <a:cubicBezTo>
                    <a:pt x="1" y="210"/>
                    <a:pt x="10" y="207"/>
                    <a:pt x="16" y="201"/>
                  </a:cubicBezTo>
                  <a:cubicBezTo>
                    <a:pt x="52" y="159"/>
                    <a:pt x="63" y="110"/>
                    <a:pt x="55" y="57"/>
                  </a:cubicBezTo>
                  <a:cubicBezTo>
                    <a:pt x="53" y="37"/>
                    <a:pt x="38" y="22"/>
                    <a:pt x="29" y="5"/>
                  </a:cubicBezTo>
                  <a:cubicBezTo>
                    <a:pt x="39" y="0"/>
                    <a:pt x="43" y="7"/>
                    <a:pt x="47" y="13"/>
                  </a:cubicBezTo>
                  <a:cubicBezTo>
                    <a:pt x="52" y="20"/>
                    <a:pt x="57" y="28"/>
                    <a:pt x="61" y="35"/>
                  </a:cubicBezTo>
                  <a:cubicBezTo>
                    <a:pt x="71" y="63"/>
                    <a:pt x="71" y="92"/>
                    <a:pt x="65" y="120"/>
                  </a:cubicBezTo>
                  <a:cubicBezTo>
                    <a:pt x="66" y="133"/>
                    <a:pt x="56" y="144"/>
                    <a:pt x="57" y="156"/>
                  </a:cubicBezTo>
                  <a:cubicBezTo>
                    <a:pt x="52" y="166"/>
                    <a:pt x="38" y="171"/>
                    <a:pt x="40" y="184"/>
                  </a:cubicBezTo>
                  <a:cubicBezTo>
                    <a:pt x="29" y="198"/>
                    <a:pt x="24" y="221"/>
                    <a:pt x="0" y="220"/>
                  </a:cubicBezTo>
                  <a:close/>
                </a:path>
              </a:pathLst>
            </a:custGeom>
            <a:solidFill>
              <a:srgbClr val="D6B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9" name="Freeform 137">
              <a:extLst>
                <a:ext uri="{FF2B5EF4-FFF2-40B4-BE49-F238E27FC236}">
                  <a16:creationId xmlns:a16="http://schemas.microsoft.com/office/drawing/2014/main" id="{93814059-4F3C-4497-A5B6-2F73B230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763" y="4594225"/>
              <a:ext cx="71438" cy="447675"/>
            </a:xfrm>
            <a:custGeom>
              <a:avLst/>
              <a:gdLst>
                <a:gd name="T0" fmla="*/ 11 w 19"/>
                <a:gd name="T1" fmla="*/ 95 h 119"/>
                <a:gd name="T2" fmla="*/ 2 w 19"/>
                <a:gd name="T3" fmla="*/ 8 h 119"/>
                <a:gd name="T4" fmla="*/ 2 w 19"/>
                <a:gd name="T5" fmla="*/ 0 h 119"/>
                <a:gd name="T6" fmla="*/ 18 w 19"/>
                <a:gd name="T7" fmla="*/ 23 h 119"/>
                <a:gd name="T8" fmla="*/ 19 w 19"/>
                <a:gd name="T9" fmla="*/ 88 h 119"/>
                <a:gd name="T10" fmla="*/ 19 w 19"/>
                <a:gd name="T11" fmla="*/ 119 h 119"/>
                <a:gd name="T12" fmla="*/ 11 w 19"/>
                <a:gd name="T13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9">
                  <a:moveTo>
                    <a:pt x="11" y="95"/>
                  </a:moveTo>
                  <a:cubicBezTo>
                    <a:pt x="10" y="66"/>
                    <a:pt x="13" y="36"/>
                    <a:pt x="2" y="8"/>
                  </a:cubicBezTo>
                  <a:cubicBezTo>
                    <a:pt x="0" y="5"/>
                    <a:pt x="0" y="2"/>
                    <a:pt x="2" y="0"/>
                  </a:cubicBezTo>
                  <a:cubicBezTo>
                    <a:pt x="18" y="0"/>
                    <a:pt x="11" y="16"/>
                    <a:pt x="18" y="23"/>
                  </a:cubicBezTo>
                  <a:cubicBezTo>
                    <a:pt x="18" y="45"/>
                    <a:pt x="18" y="66"/>
                    <a:pt x="19" y="88"/>
                  </a:cubicBezTo>
                  <a:cubicBezTo>
                    <a:pt x="19" y="97"/>
                    <a:pt x="19" y="106"/>
                    <a:pt x="19" y="119"/>
                  </a:cubicBezTo>
                  <a:cubicBezTo>
                    <a:pt x="12" y="109"/>
                    <a:pt x="16" y="101"/>
                    <a:pt x="11" y="95"/>
                  </a:cubicBezTo>
                  <a:close/>
                </a:path>
              </a:pathLst>
            </a:custGeom>
            <a:solidFill>
              <a:srgbClr val="916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Freeform 138">
              <a:extLst>
                <a:ext uri="{FF2B5EF4-FFF2-40B4-BE49-F238E27FC236}">
                  <a16:creationId xmlns:a16="http://schemas.microsoft.com/office/drawing/2014/main" id="{FC4C40D4-FAC8-4C12-9D29-5C38AB689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4292600"/>
              <a:ext cx="150813" cy="387350"/>
            </a:xfrm>
            <a:custGeom>
              <a:avLst/>
              <a:gdLst>
                <a:gd name="T0" fmla="*/ 38 w 40"/>
                <a:gd name="T1" fmla="*/ 103 h 103"/>
                <a:gd name="T2" fmla="*/ 22 w 40"/>
                <a:gd name="T3" fmla="*/ 80 h 103"/>
                <a:gd name="T4" fmla="*/ 14 w 40"/>
                <a:gd name="T5" fmla="*/ 66 h 103"/>
                <a:gd name="T6" fmla="*/ 10 w 40"/>
                <a:gd name="T7" fmla="*/ 8 h 103"/>
                <a:gd name="T8" fmla="*/ 25 w 40"/>
                <a:gd name="T9" fmla="*/ 15 h 103"/>
                <a:gd name="T10" fmla="*/ 31 w 40"/>
                <a:gd name="T11" fmla="*/ 36 h 103"/>
                <a:gd name="T12" fmla="*/ 38 w 40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3">
                  <a:moveTo>
                    <a:pt x="38" y="103"/>
                  </a:moveTo>
                  <a:cubicBezTo>
                    <a:pt x="27" y="99"/>
                    <a:pt x="31" y="85"/>
                    <a:pt x="22" y="80"/>
                  </a:cubicBezTo>
                  <a:cubicBezTo>
                    <a:pt x="17" y="76"/>
                    <a:pt x="15" y="71"/>
                    <a:pt x="14" y="66"/>
                  </a:cubicBezTo>
                  <a:cubicBezTo>
                    <a:pt x="14" y="46"/>
                    <a:pt x="0" y="28"/>
                    <a:pt x="10" y="8"/>
                  </a:cubicBezTo>
                  <a:cubicBezTo>
                    <a:pt x="19" y="0"/>
                    <a:pt x="22" y="10"/>
                    <a:pt x="25" y="15"/>
                  </a:cubicBezTo>
                  <a:cubicBezTo>
                    <a:pt x="28" y="21"/>
                    <a:pt x="29" y="29"/>
                    <a:pt x="31" y="36"/>
                  </a:cubicBezTo>
                  <a:cubicBezTo>
                    <a:pt x="34" y="58"/>
                    <a:pt x="40" y="80"/>
                    <a:pt x="38" y="103"/>
                  </a:cubicBezTo>
                  <a:close/>
                </a:path>
              </a:pathLst>
            </a:custGeom>
            <a:solidFill>
              <a:srgbClr val="844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Freeform 139">
              <a:extLst>
                <a:ext uri="{FF2B5EF4-FFF2-40B4-BE49-F238E27FC236}">
                  <a16:creationId xmlns:a16="http://schemas.microsoft.com/office/drawing/2014/main" id="{51ABA1EF-9A6F-4D1C-A90F-8A8BA68F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4322763"/>
              <a:ext cx="131763" cy="225425"/>
            </a:xfrm>
            <a:custGeom>
              <a:avLst/>
              <a:gdLst>
                <a:gd name="T0" fmla="*/ 24 w 35"/>
                <a:gd name="T1" fmla="*/ 0 h 60"/>
                <a:gd name="T2" fmla="*/ 32 w 35"/>
                <a:gd name="T3" fmla="*/ 60 h 60"/>
                <a:gd name="T4" fmla="*/ 4 w 35"/>
                <a:gd name="T5" fmla="*/ 32 h 60"/>
                <a:gd name="T6" fmla="*/ 24 w 35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60">
                  <a:moveTo>
                    <a:pt x="24" y="0"/>
                  </a:moveTo>
                  <a:cubicBezTo>
                    <a:pt x="24" y="20"/>
                    <a:pt x="35" y="39"/>
                    <a:pt x="32" y="60"/>
                  </a:cubicBezTo>
                  <a:cubicBezTo>
                    <a:pt x="19" y="54"/>
                    <a:pt x="6" y="48"/>
                    <a:pt x="4" y="32"/>
                  </a:cubicBezTo>
                  <a:cubicBezTo>
                    <a:pt x="0" y="14"/>
                    <a:pt x="9" y="5"/>
                    <a:pt x="24" y="0"/>
                  </a:cubicBezTo>
                  <a:close/>
                </a:path>
              </a:pathLst>
            </a:custGeom>
            <a:solidFill>
              <a:srgbClr val="AA7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Freeform 140">
              <a:extLst>
                <a:ext uri="{FF2B5EF4-FFF2-40B4-BE49-F238E27FC236}">
                  <a16:creationId xmlns:a16="http://schemas.microsoft.com/office/drawing/2014/main" id="{454B218C-75A4-4F2F-861B-C6CFF018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4443413"/>
              <a:ext cx="136525" cy="180975"/>
            </a:xfrm>
            <a:custGeom>
              <a:avLst/>
              <a:gdLst>
                <a:gd name="T0" fmla="*/ 4 w 36"/>
                <a:gd name="T1" fmla="*/ 0 h 48"/>
                <a:gd name="T2" fmla="*/ 32 w 36"/>
                <a:gd name="T3" fmla="*/ 28 h 48"/>
                <a:gd name="T4" fmla="*/ 36 w 36"/>
                <a:gd name="T5" fmla="*/ 40 h 48"/>
                <a:gd name="T6" fmla="*/ 36 w 36"/>
                <a:gd name="T7" fmla="*/ 48 h 48"/>
                <a:gd name="T8" fmla="*/ 9 w 36"/>
                <a:gd name="T9" fmla="*/ 20 h 48"/>
                <a:gd name="T10" fmla="*/ 1 w 36"/>
                <a:gd name="T11" fmla="*/ 11 h 48"/>
                <a:gd name="T12" fmla="*/ 0 w 36"/>
                <a:gd name="T13" fmla="*/ 8 h 48"/>
                <a:gd name="T14" fmla="*/ 0 w 36"/>
                <a:gd name="T15" fmla="*/ 0 h 48"/>
                <a:gd name="T16" fmla="*/ 4 w 3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8">
                  <a:moveTo>
                    <a:pt x="4" y="0"/>
                  </a:moveTo>
                  <a:cubicBezTo>
                    <a:pt x="12" y="11"/>
                    <a:pt x="21" y="20"/>
                    <a:pt x="32" y="28"/>
                  </a:cubicBezTo>
                  <a:cubicBezTo>
                    <a:pt x="34" y="32"/>
                    <a:pt x="35" y="36"/>
                    <a:pt x="36" y="40"/>
                  </a:cubicBezTo>
                  <a:cubicBezTo>
                    <a:pt x="36" y="42"/>
                    <a:pt x="36" y="45"/>
                    <a:pt x="36" y="48"/>
                  </a:cubicBezTo>
                  <a:cubicBezTo>
                    <a:pt x="24" y="41"/>
                    <a:pt x="26" y="22"/>
                    <a:pt x="9" y="20"/>
                  </a:cubicBezTo>
                  <a:cubicBezTo>
                    <a:pt x="6" y="17"/>
                    <a:pt x="3" y="14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BD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Freeform 141">
              <a:extLst>
                <a:ext uri="{FF2B5EF4-FFF2-40B4-BE49-F238E27FC236}">
                  <a16:creationId xmlns:a16="http://schemas.microsoft.com/office/drawing/2014/main" id="{3492C944-7895-49BA-92B4-88F59701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138" y="3465513"/>
              <a:ext cx="76200" cy="887413"/>
            </a:xfrm>
            <a:custGeom>
              <a:avLst/>
              <a:gdLst>
                <a:gd name="T0" fmla="*/ 20 w 20"/>
                <a:gd name="T1" fmla="*/ 236 h 236"/>
                <a:gd name="T2" fmla="*/ 16 w 20"/>
                <a:gd name="T3" fmla="*/ 236 h 236"/>
                <a:gd name="T4" fmla="*/ 8 w 20"/>
                <a:gd name="T5" fmla="*/ 224 h 236"/>
                <a:gd name="T6" fmla="*/ 13 w 20"/>
                <a:gd name="T7" fmla="*/ 7 h 236"/>
                <a:gd name="T8" fmla="*/ 15 w 20"/>
                <a:gd name="T9" fmla="*/ 0 h 236"/>
                <a:gd name="T10" fmla="*/ 16 w 20"/>
                <a:gd name="T11" fmla="*/ 119 h 236"/>
                <a:gd name="T12" fmla="*/ 20 w 20"/>
                <a:gd name="T1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6">
                  <a:moveTo>
                    <a:pt x="20" y="236"/>
                  </a:moveTo>
                  <a:cubicBezTo>
                    <a:pt x="19" y="236"/>
                    <a:pt x="17" y="236"/>
                    <a:pt x="16" y="236"/>
                  </a:cubicBezTo>
                  <a:cubicBezTo>
                    <a:pt x="16" y="230"/>
                    <a:pt x="13" y="226"/>
                    <a:pt x="8" y="224"/>
                  </a:cubicBezTo>
                  <a:cubicBezTo>
                    <a:pt x="0" y="151"/>
                    <a:pt x="17" y="79"/>
                    <a:pt x="13" y="7"/>
                  </a:cubicBezTo>
                  <a:cubicBezTo>
                    <a:pt x="13" y="5"/>
                    <a:pt x="15" y="2"/>
                    <a:pt x="15" y="0"/>
                  </a:cubicBezTo>
                  <a:cubicBezTo>
                    <a:pt x="16" y="39"/>
                    <a:pt x="17" y="79"/>
                    <a:pt x="16" y="119"/>
                  </a:cubicBezTo>
                  <a:cubicBezTo>
                    <a:pt x="14" y="158"/>
                    <a:pt x="19" y="197"/>
                    <a:pt x="20" y="236"/>
                  </a:cubicBezTo>
                  <a:close/>
                </a:path>
              </a:pathLst>
            </a:custGeom>
            <a:solidFill>
              <a:srgbClr val="AF8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4" name="Freeform 142">
              <a:extLst>
                <a:ext uri="{FF2B5EF4-FFF2-40B4-BE49-F238E27FC236}">
                  <a16:creationId xmlns:a16="http://schemas.microsoft.com/office/drawing/2014/main" id="{8F25DBBC-8CC3-491C-ACE3-784AF341A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6" y="1882775"/>
              <a:ext cx="774700" cy="579438"/>
            </a:xfrm>
            <a:custGeom>
              <a:avLst/>
              <a:gdLst>
                <a:gd name="T0" fmla="*/ 51 w 206"/>
                <a:gd name="T1" fmla="*/ 109 h 154"/>
                <a:gd name="T2" fmla="*/ 119 w 206"/>
                <a:gd name="T3" fmla="*/ 59 h 154"/>
                <a:gd name="T4" fmla="*/ 173 w 206"/>
                <a:gd name="T5" fmla="*/ 28 h 154"/>
                <a:gd name="T6" fmla="*/ 190 w 206"/>
                <a:gd name="T7" fmla="*/ 13 h 154"/>
                <a:gd name="T8" fmla="*/ 195 w 206"/>
                <a:gd name="T9" fmla="*/ 1 h 154"/>
                <a:gd name="T10" fmla="*/ 202 w 206"/>
                <a:gd name="T11" fmla="*/ 14 h 154"/>
                <a:gd name="T12" fmla="*/ 202 w 206"/>
                <a:gd name="T13" fmla="*/ 24 h 154"/>
                <a:gd name="T14" fmla="*/ 27 w 206"/>
                <a:gd name="T15" fmla="*/ 142 h 154"/>
                <a:gd name="T16" fmla="*/ 0 w 206"/>
                <a:gd name="T17" fmla="*/ 144 h 154"/>
                <a:gd name="T18" fmla="*/ 51 w 206"/>
                <a:gd name="T19" fmla="*/ 10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54">
                  <a:moveTo>
                    <a:pt x="51" y="109"/>
                  </a:moveTo>
                  <a:cubicBezTo>
                    <a:pt x="78" y="98"/>
                    <a:pt x="97" y="77"/>
                    <a:pt x="119" y="59"/>
                  </a:cubicBezTo>
                  <a:cubicBezTo>
                    <a:pt x="135" y="45"/>
                    <a:pt x="150" y="30"/>
                    <a:pt x="173" y="28"/>
                  </a:cubicBezTo>
                  <a:cubicBezTo>
                    <a:pt x="180" y="28"/>
                    <a:pt x="191" y="25"/>
                    <a:pt x="190" y="13"/>
                  </a:cubicBezTo>
                  <a:cubicBezTo>
                    <a:pt x="191" y="9"/>
                    <a:pt x="191" y="4"/>
                    <a:pt x="195" y="1"/>
                  </a:cubicBezTo>
                  <a:cubicBezTo>
                    <a:pt x="206" y="0"/>
                    <a:pt x="198" y="11"/>
                    <a:pt x="202" y="14"/>
                  </a:cubicBezTo>
                  <a:cubicBezTo>
                    <a:pt x="202" y="17"/>
                    <a:pt x="202" y="21"/>
                    <a:pt x="202" y="24"/>
                  </a:cubicBezTo>
                  <a:cubicBezTo>
                    <a:pt x="144" y="64"/>
                    <a:pt x="80" y="95"/>
                    <a:pt x="27" y="142"/>
                  </a:cubicBezTo>
                  <a:cubicBezTo>
                    <a:pt x="13" y="154"/>
                    <a:pt x="6" y="154"/>
                    <a:pt x="0" y="144"/>
                  </a:cubicBezTo>
                  <a:cubicBezTo>
                    <a:pt x="17" y="133"/>
                    <a:pt x="34" y="121"/>
                    <a:pt x="51" y="109"/>
                  </a:cubicBezTo>
                  <a:close/>
                </a:path>
              </a:pathLst>
            </a:custGeom>
            <a:solidFill>
              <a:srgbClr val="A24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5" name="Freeform 143">
              <a:extLst>
                <a:ext uri="{FF2B5EF4-FFF2-40B4-BE49-F238E27FC236}">
                  <a16:creationId xmlns:a16="http://schemas.microsoft.com/office/drawing/2014/main" id="{256D53AB-EFA4-43C1-BF11-EBD6DF941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1" y="2322513"/>
              <a:ext cx="93663" cy="136525"/>
            </a:xfrm>
            <a:custGeom>
              <a:avLst/>
              <a:gdLst>
                <a:gd name="T0" fmla="*/ 9 w 25"/>
                <a:gd name="T1" fmla="*/ 28 h 36"/>
                <a:gd name="T2" fmla="*/ 4 w 25"/>
                <a:gd name="T3" fmla="*/ 20 h 36"/>
                <a:gd name="T4" fmla="*/ 2 w 25"/>
                <a:gd name="T5" fmla="*/ 3 h 36"/>
                <a:gd name="T6" fmla="*/ 9 w 25"/>
                <a:gd name="T7" fmla="*/ 1 h 36"/>
                <a:gd name="T8" fmla="*/ 13 w 25"/>
                <a:gd name="T9" fmla="*/ 15 h 36"/>
                <a:gd name="T10" fmla="*/ 25 w 25"/>
                <a:gd name="T11" fmla="*/ 28 h 36"/>
                <a:gd name="T12" fmla="*/ 9 w 25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6">
                  <a:moveTo>
                    <a:pt x="9" y="28"/>
                  </a:moveTo>
                  <a:cubicBezTo>
                    <a:pt x="7" y="25"/>
                    <a:pt x="5" y="23"/>
                    <a:pt x="4" y="20"/>
                  </a:cubicBezTo>
                  <a:cubicBezTo>
                    <a:pt x="0" y="15"/>
                    <a:pt x="0" y="9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5" y="4"/>
                    <a:pt x="13" y="10"/>
                    <a:pt x="13" y="15"/>
                  </a:cubicBezTo>
                  <a:cubicBezTo>
                    <a:pt x="13" y="23"/>
                    <a:pt x="19" y="25"/>
                    <a:pt x="25" y="28"/>
                  </a:cubicBezTo>
                  <a:cubicBezTo>
                    <a:pt x="20" y="36"/>
                    <a:pt x="14" y="26"/>
                    <a:pt x="9" y="28"/>
                  </a:cubicBezTo>
                  <a:close/>
                </a:path>
              </a:pathLst>
            </a:custGeom>
            <a:solidFill>
              <a:srgbClr val="7F4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6" name="Freeform 144">
              <a:extLst>
                <a:ext uri="{FF2B5EF4-FFF2-40B4-BE49-F238E27FC236}">
                  <a16:creationId xmlns:a16="http://schemas.microsoft.com/office/drawing/2014/main" id="{14762E33-50C1-46FC-AD9C-C26A999F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926" y="5522913"/>
              <a:ext cx="933450" cy="412750"/>
            </a:xfrm>
            <a:custGeom>
              <a:avLst/>
              <a:gdLst>
                <a:gd name="T0" fmla="*/ 180 w 248"/>
                <a:gd name="T1" fmla="*/ 33 h 110"/>
                <a:gd name="T2" fmla="*/ 244 w 248"/>
                <a:gd name="T3" fmla="*/ 0 h 110"/>
                <a:gd name="T4" fmla="*/ 248 w 248"/>
                <a:gd name="T5" fmla="*/ 9 h 110"/>
                <a:gd name="T6" fmla="*/ 136 w 248"/>
                <a:gd name="T7" fmla="*/ 68 h 110"/>
                <a:gd name="T8" fmla="*/ 73 w 248"/>
                <a:gd name="T9" fmla="*/ 88 h 110"/>
                <a:gd name="T10" fmla="*/ 52 w 248"/>
                <a:gd name="T11" fmla="*/ 85 h 110"/>
                <a:gd name="T12" fmla="*/ 21 w 248"/>
                <a:gd name="T13" fmla="*/ 105 h 110"/>
                <a:gd name="T14" fmla="*/ 11 w 248"/>
                <a:gd name="T15" fmla="*/ 106 h 110"/>
                <a:gd name="T16" fmla="*/ 0 w 248"/>
                <a:gd name="T17" fmla="*/ 103 h 110"/>
                <a:gd name="T18" fmla="*/ 82 w 248"/>
                <a:gd name="T19" fmla="*/ 73 h 110"/>
                <a:gd name="T20" fmla="*/ 159 w 248"/>
                <a:gd name="T21" fmla="*/ 50 h 110"/>
                <a:gd name="T22" fmla="*/ 180 w 248"/>
                <a:gd name="T23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110">
                  <a:moveTo>
                    <a:pt x="180" y="33"/>
                  </a:moveTo>
                  <a:cubicBezTo>
                    <a:pt x="203" y="24"/>
                    <a:pt x="219" y="3"/>
                    <a:pt x="244" y="0"/>
                  </a:cubicBezTo>
                  <a:cubicBezTo>
                    <a:pt x="245" y="3"/>
                    <a:pt x="247" y="6"/>
                    <a:pt x="248" y="9"/>
                  </a:cubicBezTo>
                  <a:cubicBezTo>
                    <a:pt x="216" y="37"/>
                    <a:pt x="175" y="51"/>
                    <a:pt x="136" y="68"/>
                  </a:cubicBezTo>
                  <a:cubicBezTo>
                    <a:pt x="117" y="80"/>
                    <a:pt x="95" y="85"/>
                    <a:pt x="73" y="88"/>
                  </a:cubicBezTo>
                  <a:cubicBezTo>
                    <a:pt x="66" y="89"/>
                    <a:pt x="59" y="89"/>
                    <a:pt x="52" y="85"/>
                  </a:cubicBezTo>
                  <a:cubicBezTo>
                    <a:pt x="39" y="87"/>
                    <a:pt x="30" y="96"/>
                    <a:pt x="21" y="105"/>
                  </a:cubicBezTo>
                  <a:cubicBezTo>
                    <a:pt x="17" y="100"/>
                    <a:pt x="15" y="102"/>
                    <a:pt x="11" y="106"/>
                  </a:cubicBezTo>
                  <a:cubicBezTo>
                    <a:pt x="7" y="110"/>
                    <a:pt x="3" y="108"/>
                    <a:pt x="0" y="103"/>
                  </a:cubicBezTo>
                  <a:cubicBezTo>
                    <a:pt x="25" y="86"/>
                    <a:pt x="53" y="78"/>
                    <a:pt x="82" y="73"/>
                  </a:cubicBezTo>
                  <a:cubicBezTo>
                    <a:pt x="109" y="68"/>
                    <a:pt x="134" y="60"/>
                    <a:pt x="159" y="50"/>
                  </a:cubicBezTo>
                  <a:cubicBezTo>
                    <a:pt x="168" y="47"/>
                    <a:pt x="180" y="46"/>
                    <a:pt x="180" y="33"/>
                  </a:cubicBezTo>
                  <a:close/>
                </a:path>
              </a:pathLst>
            </a:custGeom>
            <a:solidFill>
              <a:srgbClr val="491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7" name="Freeform 145">
              <a:extLst>
                <a:ext uri="{FF2B5EF4-FFF2-40B4-BE49-F238E27FC236}">
                  <a16:creationId xmlns:a16="http://schemas.microsoft.com/office/drawing/2014/main" id="{493DBBF8-9C73-49EA-AF30-1901F81F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113" y="5811838"/>
              <a:ext cx="225425" cy="115888"/>
            </a:xfrm>
            <a:custGeom>
              <a:avLst/>
              <a:gdLst>
                <a:gd name="T0" fmla="*/ 9 w 60"/>
                <a:gd name="T1" fmla="*/ 12 h 31"/>
                <a:gd name="T2" fmla="*/ 60 w 60"/>
                <a:gd name="T3" fmla="*/ 3 h 31"/>
                <a:gd name="T4" fmla="*/ 30 w 60"/>
                <a:gd name="T5" fmla="*/ 23 h 31"/>
                <a:gd name="T6" fmla="*/ 0 w 60"/>
                <a:gd name="T7" fmla="*/ 23 h 31"/>
                <a:gd name="T8" fmla="*/ 9 w 60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1">
                  <a:moveTo>
                    <a:pt x="9" y="12"/>
                  </a:moveTo>
                  <a:cubicBezTo>
                    <a:pt x="26" y="9"/>
                    <a:pt x="42" y="0"/>
                    <a:pt x="60" y="3"/>
                  </a:cubicBezTo>
                  <a:cubicBezTo>
                    <a:pt x="51" y="11"/>
                    <a:pt x="39" y="14"/>
                    <a:pt x="30" y="23"/>
                  </a:cubicBezTo>
                  <a:cubicBezTo>
                    <a:pt x="22" y="31"/>
                    <a:pt x="10" y="21"/>
                    <a:pt x="0" y="23"/>
                  </a:cubicBezTo>
                  <a:cubicBezTo>
                    <a:pt x="3" y="20"/>
                    <a:pt x="6" y="16"/>
                    <a:pt x="9" y="12"/>
                  </a:cubicBezTo>
                  <a:close/>
                </a:path>
              </a:pathLst>
            </a:custGeom>
            <a:solidFill>
              <a:srgbClr val="BF8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8" name="Freeform 146">
              <a:extLst>
                <a:ext uri="{FF2B5EF4-FFF2-40B4-BE49-F238E27FC236}">
                  <a16:creationId xmlns:a16="http://schemas.microsoft.com/office/drawing/2014/main" id="{6F1981ED-4B8C-443C-ADD0-1DDD82AFF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2624138"/>
              <a:ext cx="93663" cy="165100"/>
            </a:xfrm>
            <a:custGeom>
              <a:avLst/>
              <a:gdLst>
                <a:gd name="T0" fmla="*/ 0 w 25"/>
                <a:gd name="T1" fmla="*/ 44 h 44"/>
                <a:gd name="T2" fmla="*/ 20 w 25"/>
                <a:gd name="T3" fmla="*/ 0 h 44"/>
                <a:gd name="T4" fmla="*/ 0 w 2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4">
                  <a:moveTo>
                    <a:pt x="0" y="44"/>
                  </a:moveTo>
                  <a:cubicBezTo>
                    <a:pt x="1" y="27"/>
                    <a:pt x="13" y="15"/>
                    <a:pt x="20" y="0"/>
                  </a:cubicBezTo>
                  <a:cubicBezTo>
                    <a:pt x="25" y="20"/>
                    <a:pt x="14" y="33"/>
                    <a:pt x="0" y="44"/>
                  </a:cubicBezTo>
                  <a:close/>
                </a:path>
              </a:pathLst>
            </a:custGeom>
            <a:solidFill>
              <a:srgbClr val="E5C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9" name="Freeform 147">
              <a:extLst>
                <a:ext uri="{FF2B5EF4-FFF2-40B4-BE49-F238E27FC236}">
                  <a16:creationId xmlns:a16="http://schemas.microsoft.com/office/drawing/2014/main" id="{2763B4FA-93C2-4DE0-8A20-9E15147D0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5635625"/>
              <a:ext cx="184150" cy="217488"/>
            </a:xfrm>
            <a:custGeom>
              <a:avLst/>
              <a:gdLst>
                <a:gd name="T0" fmla="*/ 1 w 49"/>
                <a:gd name="T1" fmla="*/ 7 h 58"/>
                <a:gd name="T2" fmla="*/ 42 w 49"/>
                <a:gd name="T3" fmla="*/ 50 h 58"/>
                <a:gd name="T4" fmla="*/ 41 w 49"/>
                <a:gd name="T5" fmla="*/ 58 h 58"/>
                <a:gd name="T6" fmla="*/ 1 w 49"/>
                <a:gd name="T7" fmla="*/ 10 h 58"/>
                <a:gd name="T8" fmla="*/ 0 w 49"/>
                <a:gd name="T9" fmla="*/ 8 h 58"/>
                <a:gd name="T10" fmla="*/ 1 w 49"/>
                <a:gd name="T11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">
                  <a:moveTo>
                    <a:pt x="1" y="7"/>
                  </a:moveTo>
                  <a:cubicBezTo>
                    <a:pt x="44" y="0"/>
                    <a:pt x="49" y="5"/>
                    <a:pt x="42" y="50"/>
                  </a:cubicBezTo>
                  <a:cubicBezTo>
                    <a:pt x="41" y="53"/>
                    <a:pt x="41" y="56"/>
                    <a:pt x="41" y="58"/>
                  </a:cubicBezTo>
                  <a:cubicBezTo>
                    <a:pt x="28" y="42"/>
                    <a:pt x="23" y="18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B88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0" name="Freeform 148">
              <a:extLst>
                <a:ext uri="{FF2B5EF4-FFF2-40B4-BE49-F238E27FC236}">
                  <a16:creationId xmlns:a16="http://schemas.microsoft.com/office/drawing/2014/main" id="{725952AF-16B1-40BA-ADDB-1381ED8D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1" y="5897563"/>
              <a:ext cx="90488" cy="166688"/>
            </a:xfrm>
            <a:custGeom>
              <a:avLst/>
              <a:gdLst>
                <a:gd name="T0" fmla="*/ 24 w 24"/>
                <a:gd name="T1" fmla="*/ 32 h 44"/>
                <a:gd name="T2" fmla="*/ 24 w 24"/>
                <a:gd name="T3" fmla="*/ 44 h 44"/>
                <a:gd name="T4" fmla="*/ 0 w 24"/>
                <a:gd name="T5" fmla="*/ 0 h 44"/>
                <a:gd name="T6" fmla="*/ 24 w 24"/>
                <a:gd name="T7" fmla="*/ 29 h 44"/>
                <a:gd name="T8" fmla="*/ 24 w 24"/>
                <a:gd name="T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32"/>
                  </a:moveTo>
                  <a:cubicBezTo>
                    <a:pt x="24" y="36"/>
                    <a:pt x="24" y="40"/>
                    <a:pt x="24" y="44"/>
                  </a:cubicBezTo>
                  <a:cubicBezTo>
                    <a:pt x="8" y="34"/>
                    <a:pt x="1" y="19"/>
                    <a:pt x="0" y="0"/>
                  </a:cubicBezTo>
                  <a:cubicBezTo>
                    <a:pt x="12" y="6"/>
                    <a:pt x="14" y="20"/>
                    <a:pt x="24" y="29"/>
                  </a:cubicBezTo>
                  <a:cubicBezTo>
                    <a:pt x="24" y="30"/>
                    <a:pt x="24" y="31"/>
                    <a:pt x="24" y="32"/>
                  </a:cubicBezTo>
                  <a:close/>
                </a:path>
              </a:pathLst>
            </a:custGeom>
            <a:solidFill>
              <a:srgbClr val="985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1" name="Freeform 149">
              <a:extLst>
                <a:ext uri="{FF2B5EF4-FFF2-40B4-BE49-F238E27FC236}">
                  <a16:creationId xmlns:a16="http://schemas.microsoft.com/office/drawing/2014/main" id="{EA0529E5-22ED-44CD-9A32-2458BC1C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5778500"/>
              <a:ext cx="315913" cy="161925"/>
            </a:xfrm>
            <a:custGeom>
              <a:avLst/>
              <a:gdLst>
                <a:gd name="T0" fmla="*/ 0 w 84"/>
                <a:gd name="T1" fmla="*/ 17 h 43"/>
                <a:gd name="T2" fmla="*/ 84 w 84"/>
                <a:gd name="T3" fmla="*/ 0 h 43"/>
                <a:gd name="T4" fmla="*/ 78 w 84"/>
                <a:gd name="T5" fmla="*/ 11 h 43"/>
                <a:gd name="T6" fmla="*/ 50 w 84"/>
                <a:gd name="T7" fmla="*/ 40 h 43"/>
                <a:gd name="T8" fmla="*/ 29 w 84"/>
                <a:gd name="T9" fmla="*/ 43 h 43"/>
                <a:gd name="T10" fmla="*/ 20 w 84"/>
                <a:gd name="T11" fmla="*/ 41 h 43"/>
                <a:gd name="T12" fmla="*/ 0 w 8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3">
                  <a:moveTo>
                    <a:pt x="0" y="17"/>
                  </a:moveTo>
                  <a:cubicBezTo>
                    <a:pt x="29" y="15"/>
                    <a:pt x="56" y="6"/>
                    <a:pt x="84" y="0"/>
                  </a:cubicBezTo>
                  <a:cubicBezTo>
                    <a:pt x="83" y="4"/>
                    <a:pt x="77" y="5"/>
                    <a:pt x="78" y="11"/>
                  </a:cubicBezTo>
                  <a:cubicBezTo>
                    <a:pt x="79" y="31"/>
                    <a:pt x="66" y="38"/>
                    <a:pt x="50" y="40"/>
                  </a:cubicBezTo>
                  <a:cubicBezTo>
                    <a:pt x="43" y="42"/>
                    <a:pt x="36" y="41"/>
                    <a:pt x="29" y="43"/>
                  </a:cubicBezTo>
                  <a:cubicBezTo>
                    <a:pt x="25" y="43"/>
                    <a:pt x="20" y="43"/>
                    <a:pt x="20" y="41"/>
                  </a:cubicBezTo>
                  <a:cubicBezTo>
                    <a:pt x="23" y="25"/>
                    <a:pt x="3" y="28"/>
                    <a:pt x="0" y="17"/>
                  </a:cubicBezTo>
                  <a:close/>
                </a:path>
              </a:pathLst>
            </a:custGeom>
            <a:solidFill>
              <a:srgbClr val="AB6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2" name="Freeform 150">
              <a:extLst>
                <a:ext uri="{FF2B5EF4-FFF2-40B4-BE49-F238E27FC236}">
                  <a16:creationId xmlns:a16="http://schemas.microsoft.com/office/drawing/2014/main" id="{547759E9-D7B2-4092-86A9-9406D744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5654675"/>
              <a:ext cx="301625" cy="217488"/>
            </a:xfrm>
            <a:custGeom>
              <a:avLst/>
              <a:gdLst>
                <a:gd name="T0" fmla="*/ 79 w 80"/>
                <a:gd name="T1" fmla="*/ 5 h 58"/>
                <a:gd name="T2" fmla="*/ 50 w 80"/>
                <a:gd name="T3" fmla="*/ 47 h 58"/>
                <a:gd name="T4" fmla="*/ 35 w 80"/>
                <a:gd name="T5" fmla="*/ 53 h 58"/>
                <a:gd name="T6" fmla="*/ 10 w 80"/>
                <a:gd name="T7" fmla="*/ 55 h 58"/>
                <a:gd name="T8" fmla="*/ 1 w 80"/>
                <a:gd name="T9" fmla="*/ 50 h 58"/>
                <a:gd name="T10" fmla="*/ 5 w 80"/>
                <a:gd name="T11" fmla="*/ 39 h 58"/>
                <a:gd name="T12" fmla="*/ 65 w 80"/>
                <a:gd name="T13" fmla="*/ 2 h 58"/>
                <a:gd name="T14" fmla="*/ 79 w 80"/>
                <a:gd name="T1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58">
                  <a:moveTo>
                    <a:pt x="79" y="5"/>
                  </a:moveTo>
                  <a:cubicBezTo>
                    <a:pt x="80" y="36"/>
                    <a:pt x="80" y="36"/>
                    <a:pt x="50" y="47"/>
                  </a:cubicBezTo>
                  <a:cubicBezTo>
                    <a:pt x="45" y="49"/>
                    <a:pt x="40" y="51"/>
                    <a:pt x="35" y="53"/>
                  </a:cubicBezTo>
                  <a:cubicBezTo>
                    <a:pt x="27" y="58"/>
                    <a:pt x="18" y="55"/>
                    <a:pt x="10" y="55"/>
                  </a:cubicBezTo>
                  <a:cubicBezTo>
                    <a:pt x="6" y="56"/>
                    <a:pt x="2" y="54"/>
                    <a:pt x="1" y="50"/>
                  </a:cubicBezTo>
                  <a:cubicBezTo>
                    <a:pt x="0" y="46"/>
                    <a:pt x="1" y="41"/>
                    <a:pt x="5" y="39"/>
                  </a:cubicBezTo>
                  <a:cubicBezTo>
                    <a:pt x="25" y="28"/>
                    <a:pt x="45" y="15"/>
                    <a:pt x="65" y="2"/>
                  </a:cubicBezTo>
                  <a:cubicBezTo>
                    <a:pt x="69" y="0"/>
                    <a:pt x="75" y="2"/>
                    <a:pt x="79" y="5"/>
                  </a:cubicBezTo>
                  <a:close/>
                </a:path>
              </a:pathLst>
            </a:custGeom>
            <a:solidFill>
              <a:srgbClr val="E2B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3" name="Freeform 151">
              <a:extLst>
                <a:ext uri="{FF2B5EF4-FFF2-40B4-BE49-F238E27FC236}">
                  <a16:creationId xmlns:a16="http://schemas.microsoft.com/office/drawing/2014/main" id="{BE99314F-3CCE-4EDF-97AE-42A52CAC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6" y="5630863"/>
              <a:ext cx="368300" cy="255588"/>
            </a:xfrm>
            <a:custGeom>
              <a:avLst/>
              <a:gdLst>
                <a:gd name="T0" fmla="*/ 96 w 98"/>
                <a:gd name="T1" fmla="*/ 11 h 68"/>
                <a:gd name="T2" fmla="*/ 66 w 98"/>
                <a:gd name="T3" fmla="*/ 26 h 68"/>
                <a:gd name="T4" fmla="*/ 34 w 98"/>
                <a:gd name="T5" fmla="*/ 43 h 68"/>
                <a:gd name="T6" fmla="*/ 22 w 98"/>
                <a:gd name="T7" fmla="*/ 54 h 68"/>
                <a:gd name="T8" fmla="*/ 36 w 98"/>
                <a:gd name="T9" fmla="*/ 59 h 68"/>
                <a:gd name="T10" fmla="*/ 52 w 98"/>
                <a:gd name="T11" fmla="*/ 59 h 68"/>
                <a:gd name="T12" fmla="*/ 10 w 98"/>
                <a:gd name="T13" fmla="*/ 63 h 68"/>
                <a:gd name="T14" fmla="*/ 5 w 98"/>
                <a:gd name="T15" fmla="*/ 54 h 68"/>
                <a:gd name="T16" fmla="*/ 45 w 98"/>
                <a:gd name="T17" fmla="*/ 18 h 68"/>
                <a:gd name="T18" fmla="*/ 84 w 98"/>
                <a:gd name="T19" fmla="*/ 4 h 68"/>
                <a:gd name="T20" fmla="*/ 96 w 98"/>
                <a:gd name="T21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68">
                  <a:moveTo>
                    <a:pt x="96" y="11"/>
                  </a:moveTo>
                  <a:cubicBezTo>
                    <a:pt x="84" y="10"/>
                    <a:pt x="74" y="13"/>
                    <a:pt x="66" y="26"/>
                  </a:cubicBezTo>
                  <a:cubicBezTo>
                    <a:pt x="60" y="37"/>
                    <a:pt x="45" y="37"/>
                    <a:pt x="34" y="43"/>
                  </a:cubicBezTo>
                  <a:cubicBezTo>
                    <a:pt x="29" y="46"/>
                    <a:pt x="21" y="47"/>
                    <a:pt x="22" y="54"/>
                  </a:cubicBezTo>
                  <a:cubicBezTo>
                    <a:pt x="23" y="62"/>
                    <a:pt x="31" y="59"/>
                    <a:pt x="36" y="59"/>
                  </a:cubicBezTo>
                  <a:cubicBezTo>
                    <a:pt x="42" y="60"/>
                    <a:pt x="47" y="59"/>
                    <a:pt x="52" y="59"/>
                  </a:cubicBezTo>
                  <a:cubicBezTo>
                    <a:pt x="39" y="68"/>
                    <a:pt x="24" y="62"/>
                    <a:pt x="10" y="63"/>
                  </a:cubicBezTo>
                  <a:cubicBezTo>
                    <a:pt x="5" y="63"/>
                    <a:pt x="0" y="60"/>
                    <a:pt x="5" y="54"/>
                  </a:cubicBezTo>
                  <a:cubicBezTo>
                    <a:pt x="16" y="40"/>
                    <a:pt x="26" y="24"/>
                    <a:pt x="45" y="18"/>
                  </a:cubicBezTo>
                  <a:cubicBezTo>
                    <a:pt x="58" y="13"/>
                    <a:pt x="71" y="8"/>
                    <a:pt x="84" y="4"/>
                  </a:cubicBezTo>
                  <a:cubicBezTo>
                    <a:pt x="90" y="2"/>
                    <a:pt x="98" y="0"/>
                    <a:pt x="96" y="11"/>
                  </a:cubicBezTo>
                  <a:close/>
                </a:path>
              </a:pathLst>
            </a:custGeom>
            <a:solidFill>
              <a:srgbClr val="D79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4" name="Freeform 152">
              <a:extLst>
                <a:ext uri="{FF2B5EF4-FFF2-40B4-BE49-F238E27FC236}">
                  <a16:creationId xmlns:a16="http://schemas.microsoft.com/office/drawing/2014/main" id="{26DE22F6-3988-4521-AEE2-7A60D470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26" y="5984875"/>
              <a:ext cx="176213" cy="241300"/>
            </a:xfrm>
            <a:custGeom>
              <a:avLst/>
              <a:gdLst>
                <a:gd name="T0" fmla="*/ 4 w 47"/>
                <a:gd name="T1" fmla="*/ 25 h 64"/>
                <a:gd name="T2" fmla="*/ 23 w 47"/>
                <a:gd name="T3" fmla="*/ 48 h 64"/>
                <a:gd name="T4" fmla="*/ 35 w 47"/>
                <a:gd name="T5" fmla="*/ 43 h 64"/>
                <a:gd name="T6" fmla="*/ 28 w 47"/>
                <a:gd name="T7" fmla="*/ 15 h 64"/>
                <a:gd name="T8" fmla="*/ 27 w 47"/>
                <a:gd name="T9" fmla="*/ 3 h 64"/>
                <a:gd name="T10" fmla="*/ 36 w 47"/>
                <a:gd name="T11" fmla="*/ 7 h 64"/>
                <a:gd name="T12" fmla="*/ 37 w 47"/>
                <a:gd name="T13" fmla="*/ 58 h 64"/>
                <a:gd name="T14" fmla="*/ 3 w 47"/>
                <a:gd name="T15" fmla="*/ 46 h 64"/>
                <a:gd name="T16" fmla="*/ 4 w 47"/>
                <a:gd name="T17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4">
                  <a:moveTo>
                    <a:pt x="4" y="25"/>
                  </a:moveTo>
                  <a:cubicBezTo>
                    <a:pt x="14" y="29"/>
                    <a:pt x="13" y="43"/>
                    <a:pt x="23" y="48"/>
                  </a:cubicBezTo>
                  <a:cubicBezTo>
                    <a:pt x="32" y="53"/>
                    <a:pt x="35" y="53"/>
                    <a:pt x="35" y="43"/>
                  </a:cubicBezTo>
                  <a:cubicBezTo>
                    <a:pt x="36" y="32"/>
                    <a:pt x="35" y="22"/>
                    <a:pt x="28" y="15"/>
                  </a:cubicBezTo>
                  <a:cubicBezTo>
                    <a:pt x="24" y="10"/>
                    <a:pt x="22" y="7"/>
                    <a:pt x="27" y="3"/>
                  </a:cubicBezTo>
                  <a:cubicBezTo>
                    <a:pt x="31" y="0"/>
                    <a:pt x="34" y="4"/>
                    <a:pt x="36" y="7"/>
                  </a:cubicBezTo>
                  <a:cubicBezTo>
                    <a:pt x="45" y="18"/>
                    <a:pt x="47" y="53"/>
                    <a:pt x="37" y="58"/>
                  </a:cubicBezTo>
                  <a:cubicBezTo>
                    <a:pt x="25" y="64"/>
                    <a:pt x="12" y="57"/>
                    <a:pt x="3" y="46"/>
                  </a:cubicBezTo>
                  <a:cubicBezTo>
                    <a:pt x="1" y="39"/>
                    <a:pt x="0" y="32"/>
                    <a:pt x="4" y="25"/>
                  </a:cubicBezTo>
                  <a:close/>
                </a:path>
              </a:pathLst>
            </a:custGeom>
            <a:solidFill>
              <a:srgbClr val="6F4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5" name="Freeform 153">
              <a:extLst>
                <a:ext uri="{FF2B5EF4-FFF2-40B4-BE49-F238E27FC236}">
                  <a16:creationId xmlns:a16="http://schemas.microsoft.com/office/drawing/2014/main" id="{570FAB68-5FD4-499E-AEFF-189A1302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701" y="6075363"/>
              <a:ext cx="68263" cy="82550"/>
            </a:xfrm>
            <a:custGeom>
              <a:avLst/>
              <a:gdLst>
                <a:gd name="T0" fmla="*/ 13 w 18"/>
                <a:gd name="T1" fmla="*/ 1 h 22"/>
                <a:gd name="T2" fmla="*/ 12 w 18"/>
                <a:gd name="T3" fmla="*/ 22 h 22"/>
                <a:gd name="T4" fmla="*/ 2 w 18"/>
                <a:gd name="T5" fmla="*/ 4 h 22"/>
                <a:gd name="T6" fmla="*/ 13 w 18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13" y="1"/>
                  </a:moveTo>
                  <a:cubicBezTo>
                    <a:pt x="18" y="8"/>
                    <a:pt x="17" y="15"/>
                    <a:pt x="12" y="22"/>
                  </a:cubicBezTo>
                  <a:cubicBezTo>
                    <a:pt x="6" y="18"/>
                    <a:pt x="0" y="13"/>
                    <a:pt x="2" y="4"/>
                  </a:cubicBezTo>
                  <a:cubicBezTo>
                    <a:pt x="3" y="0"/>
                    <a:pt x="9" y="1"/>
                    <a:pt x="13" y="1"/>
                  </a:cubicBezTo>
                  <a:close/>
                </a:path>
              </a:pathLst>
            </a:custGeom>
            <a:solidFill>
              <a:srgbClr val="977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6" name="Freeform 154">
              <a:extLst>
                <a:ext uri="{FF2B5EF4-FFF2-40B4-BE49-F238E27FC236}">
                  <a16:creationId xmlns:a16="http://schemas.microsoft.com/office/drawing/2014/main" id="{89B1A319-01B4-4366-BE98-3857ECB46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1" y="5665788"/>
              <a:ext cx="128588" cy="104775"/>
            </a:xfrm>
            <a:custGeom>
              <a:avLst/>
              <a:gdLst>
                <a:gd name="T0" fmla="*/ 8 w 34"/>
                <a:gd name="T1" fmla="*/ 4 h 28"/>
                <a:gd name="T2" fmla="*/ 20 w 34"/>
                <a:gd name="T3" fmla="*/ 21 h 28"/>
                <a:gd name="T4" fmla="*/ 30 w 34"/>
                <a:gd name="T5" fmla="*/ 0 h 28"/>
                <a:gd name="T6" fmla="*/ 26 w 34"/>
                <a:gd name="T7" fmla="*/ 24 h 28"/>
                <a:gd name="T8" fmla="*/ 12 w 34"/>
                <a:gd name="T9" fmla="*/ 24 h 28"/>
                <a:gd name="T10" fmla="*/ 8 w 34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8">
                  <a:moveTo>
                    <a:pt x="8" y="4"/>
                  </a:moveTo>
                  <a:cubicBezTo>
                    <a:pt x="13" y="10"/>
                    <a:pt x="10" y="22"/>
                    <a:pt x="20" y="21"/>
                  </a:cubicBezTo>
                  <a:cubicBezTo>
                    <a:pt x="30" y="19"/>
                    <a:pt x="25" y="8"/>
                    <a:pt x="30" y="0"/>
                  </a:cubicBezTo>
                  <a:cubicBezTo>
                    <a:pt x="32" y="10"/>
                    <a:pt x="34" y="18"/>
                    <a:pt x="26" y="24"/>
                  </a:cubicBezTo>
                  <a:cubicBezTo>
                    <a:pt x="22" y="28"/>
                    <a:pt x="16" y="28"/>
                    <a:pt x="12" y="24"/>
                  </a:cubicBezTo>
                  <a:cubicBezTo>
                    <a:pt x="6" y="20"/>
                    <a:pt x="0" y="14"/>
                    <a:pt x="8" y="4"/>
                  </a:cubicBezTo>
                  <a:close/>
                </a:path>
              </a:pathLst>
            </a:custGeom>
            <a:solidFill>
              <a:srgbClr val="69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7" name="Freeform 155">
              <a:extLst>
                <a:ext uri="{FF2B5EF4-FFF2-40B4-BE49-F238E27FC236}">
                  <a16:creationId xmlns:a16="http://schemas.microsoft.com/office/drawing/2014/main" id="{CDABC7E4-EF60-4CD4-BD0C-98034EBC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1" y="1789113"/>
              <a:ext cx="74613" cy="146050"/>
            </a:xfrm>
            <a:custGeom>
              <a:avLst/>
              <a:gdLst>
                <a:gd name="T0" fmla="*/ 19 w 20"/>
                <a:gd name="T1" fmla="*/ 39 h 39"/>
                <a:gd name="T2" fmla="*/ 12 w 20"/>
                <a:gd name="T3" fmla="*/ 26 h 39"/>
                <a:gd name="T4" fmla="*/ 0 w 20"/>
                <a:gd name="T5" fmla="*/ 7 h 39"/>
                <a:gd name="T6" fmla="*/ 8 w 20"/>
                <a:gd name="T7" fmla="*/ 2 h 39"/>
                <a:gd name="T8" fmla="*/ 19 w 2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9">
                  <a:moveTo>
                    <a:pt x="19" y="39"/>
                  </a:moveTo>
                  <a:cubicBezTo>
                    <a:pt x="17" y="34"/>
                    <a:pt x="14" y="30"/>
                    <a:pt x="12" y="26"/>
                  </a:cubicBezTo>
                  <a:cubicBezTo>
                    <a:pt x="12" y="17"/>
                    <a:pt x="3" y="14"/>
                    <a:pt x="0" y="7"/>
                  </a:cubicBezTo>
                  <a:cubicBezTo>
                    <a:pt x="1" y="3"/>
                    <a:pt x="3" y="0"/>
                    <a:pt x="8" y="2"/>
                  </a:cubicBezTo>
                  <a:cubicBezTo>
                    <a:pt x="20" y="12"/>
                    <a:pt x="20" y="25"/>
                    <a:pt x="19" y="39"/>
                  </a:cubicBezTo>
                  <a:close/>
                </a:path>
              </a:pathLst>
            </a:custGeom>
            <a:solidFill>
              <a:srgbClr val="471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Freeform 156">
              <a:extLst>
                <a:ext uri="{FF2B5EF4-FFF2-40B4-BE49-F238E27FC236}">
                  <a16:creationId xmlns:a16="http://schemas.microsoft.com/office/drawing/2014/main" id="{BFC6B454-FFEF-41FC-8339-AD5CE03F2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726" y="1736725"/>
              <a:ext cx="71438" cy="79375"/>
            </a:xfrm>
            <a:custGeom>
              <a:avLst/>
              <a:gdLst>
                <a:gd name="T0" fmla="*/ 19 w 19"/>
                <a:gd name="T1" fmla="*/ 16 h 21"/>
                <a:gd name="T2" fmla="*/ 11 w 19"/>
                <a:gd name="T3" fmla="*/ 21 h 21"/>
                <a:gd name="T4" fmla="*/ 9 w 19"/>
                <a:gd name="T5" fmla="*/ 20 h 21"/>
                <a:gd name="T6" fmla="*/ 1 w 19"/>
                <a:gd name="T7" fmla="*/ 3 h 21"/>
                <a:gd name="T8" fmla="*/ 6 w 19"/>
                <a:gd name="T9" fmla="*/ 1 h 21"/>
                <a:gd name="T10" fmla="*/ 19 w 19"/>
                <a:gd name="T1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9" y="16"/>
                  </a:moveTo>
                  <a:cubicBezTo>
                    <a:pt x="16" y="18"/>
                    <a:pt x="13" y="19"/>
                    <a:pt x="11" y="21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6" y="14"/>
                    <a:pt x="0" y="10"/>
                    <a:pt x="1" y="3"/>
                  </a:cubicBezTo>
                  <a:cubicBezTo>
                    <a:pt x="1" y="2"/>
                    <a:pt x="5" y="0"/>
                    <a:pt x="6" y="1"/>
                  </a:cubicBezTo>
                  <a:cubicBezTo>
                    <a:pt x="14" y="3"/>
                    <a:pt x="18" y="8"/>
                    <a:pt x="19" y="16"/>
                  </a:cubicBezTo>
                  <a:close/>
                </a:path>
              </a:pathLst>
            </a:custGeom>
            <a:solidFill>
              <a:srgbClr val="65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9" name="Freeform 157">
              <a:extLst>
                <a:ext uri="{FF2B5EF4-FFF2-40B4-BE49-F238E27FC236}">
                  <a16:creationId xmlns:a16="http://schemas.microsoft.com/office/drawing/2014/main" id="{2F040014-8A26-4A2F-A342-EB69F1767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6" y="5541963"/>
              <a:ext cx="838200" cy="374650"/>
            </a:xfrm>
            <a:custGeom>
              <a:avLst/>
              <a:gdLst>
                <a:gd name="T0" fmla="*/ 223 w 223"/>
                <a:gd name="T1" fmla="*/ 12 h 100"/>
                <a:gd name="T2" fmla="*/ 152 w 223"/>
                <a:gd name="T3" fmla="*/ 44 h 100"/>
                <a:gd name="T4" fmla="*/ 48 w 223"/>
                <a:gd name="T5" fmla="*/ 72 h 100"/>
                <a:gd name="T6" fmla="*/ 19 w 223"/>
                <a:gd name="T7" fmla="*/ 86 h 100"/>
                <a:gd name="T8" fmla="*/ 0 w 223"/>
                <a:gd name="T9" fmla="*/ 100 h 100"/>
                <a:gd name="T10" fmla="*/ 4 w 223"/>
                <a:gd name="T11" fmla="*/ 91 h 100"/>
                <a:gd name="T12" fmla="*/ 90 w 223"/>
                <a:gd name="T13" fmla="*/ 48 h 100"/>
                <a:gd name="T14" fmla="*/ 190 w 223"/>
                <a:gd name="T15" fmla="*/ 26 h 100"/>
                <a:gd name="T16" fmla="*/ 223 w 223"/>
                <a:gd name="T17" fmla="*/ 0 h 100"/>
                <a:gd name="T18" fmla="*/ 223 w 223"/>
                <a:gd name="T19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00">
                  <a:moveTo>
                    <a:pt x="223" y="12"/>
                  </a:moveTo>
                  <a:cubicBezTo>
                    <a:pt x="206" y="36"/>
                    <a:pt x="178" y="37"/>
                    <a:pt x="152" y="44"/>
                  </a:cubicBezTo>
                  <a:cubicBezTo>
                    <a:pt x="117" y="52"/>
                    <a:pt x="82" y="62"/>
                    <a:pt x="48" y="72"/>
                  </a:cubicBezTo>
                  <a:cubicBezTo>
                    <a:pt x="35" y="71"/>
                    <a:pt x="27" y="78"/>
                    <a:pt x="19" y="86"/>
                  </a:cubicBezTo>
                  <a:cubicBezTo>
                    <a:pt x="13" y="92"/>
                    <a:pt x="9" y="99"/>
                    <a:pt x="0" y="100"/>
                  </a:cubicBezTo>
                  <a:cubicBezTo>
                    <a:pt x="1" y="97"/>
                    <a:pt x="2" y="94"/>
                    <a:pt x="4" y="91"/>
                  </a:cubicBezTo>
                  <a:cubicBezTo>
                    <a:pt x="26" y="64"/>
                    <a:pt x="58" y="55"/>
                    <a:pt x="90" y="48"/>
                  </a:cubicBezTo>
                  <a:cubicBezTo>
                    <a:pt x="123" y="40"/>
                    <a:pt x="157" y="34"/>
                    <a:pt x="190" y="26"/>
                  </a:cubicBezTo>
                  <a:cubicBezTo>
                    <a:pt x="204" y="22"/>
                    <a:pt x="215" y="12"/>
                    <a:pt x="223" y="0"/>
                  </a:cubicBezTo>
                  <a:cubicBezTo>
                    <a:pt x="223" y="4"/>
                    <a:pt x="223" y="8"/>
                    <a:pt x="223" y="12"/>
                  </a:cubicBezTo>
                  <a:close/>
                </a:path>
              </a:pathLst>
            </a:custGeom>
            <a:solidFill>
              <a:srgbClr val="FBE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1" name="Rectángulo 290">
            <a:extLst>
              <a:ext uri="{FF2B5EF4-FFF2-40B4-BE49-F238E27FC236}">
                <a16:creationId xmlns:a16="http://schemas.microsoft.com/office/drawing/2014/main" id="{CBC14A24-52C6-40E8-98F7-784004F700F3}"/>
              </a:ext>
            </a:extLst>
          </p:cNvPr>
          <p:cNvSpPr/>
          <p:nvPr/>
        </p:nvSpPr>
        <p:spPr>
          <a:xfrm>
            <a:off x="211015" y="211015"/>
            <a:ext cx="11732456" cy="6471139"/>
          </a:xfrm>
          <a:prstGeom prst="rect">
            <a:avLst/>
          </a:prstGeom>
          <a:noFill/>
          <a:ln w="57150">
            <a:solidFill>
              <a:srgbClr val="1D3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TextBox 41">
            <a:extLst>
              <a:ext uri="{FF2B5EF4-FFF2-40B4-BE49-F238E27FC236}">
                <a16:creationId xmlns:a16="http://schemas.microsoft.com/office/drawing/2014/main" id="{A7D0FE09-5B55-44E6-999D-6911CD2EBEF1}"/>
              </a:ext>
            </a:extLst>
          </p:cNvPr>
          <p:cNvSpPr txBox="1"/>
          <p:nvPr/>
        </p:nvSpPr>
        <p:spPr>
          <a:xfrm>
            <a:off x="7956797" y="2335158"/>
            <a:ext cx="24522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pPr algn="ctr"/>
            <a:endParaRPr lang="en-US" altLang="ko-KR" sz="105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05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22422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ángulo 142">
            <a:extLst>
              <a:ext uri="{FF2B5EF4-FFF2-40B4-BE49-F238E27FC236}">
                <a16:creationId xmlns:a16="http://schemas.microsoft.com/office/drawing/2014/main" id="{3DD1D0A4-1533-4755-A896-3D0BCF757787}"/>
              </a:ext>
            </a:extLst>
          </p:cNvPr>
          <p:cNvSpPr/>
          <p:nvPr/>
        </p:nvSpPr>
        <p:spPr>
          <a:xfrm>
            <a:off x="5771435" y="68506"/>
            <a:ext cx="6420566" cy="6585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441E121-AEA9-4B6D-AD13-FBD5A555F72F}"/>
              </a:ext>
            </a:extLst>
          </p:cNvPr>
          <p:cNvGrpSpPr/>
          <p:nvPr/>
        </p:nvGrpSpPr>
        <p:grpSpPr>
          <a:xfrm>
            <a:off x="1897434" y="1989208"/>
            <a:ext cx="1878950" cy="1878950"/>
            <a:chOff x="4660030" y="3593698"/>
            <a:chExt cx="1142850" cy="1142850"/>
          </a:xfrm>
          <a:solidFill>
            <a:srgbClr val="C81517"/>
          </a:solidFill>
          <a:effectLst>
            <a:outerShdw blurRad="152400" dist="317500" dir="5400000" sx="90000" sy="-19000" rotWithShape="0">
              <a:srgbClr val="344193">
                <a:alpha val="15000"/>
              </a:srgbClr>
            </a:outerShdw>
          </a:effectLst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46BD096-9CA3-4428-927A-E4F0FA70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786" y="4129410"/>
              <a:ext cx="238094" cy="41668"/>
            </a:xfrm>
            <a:custGeom>
              <a:avLst/>
              <a:gdLst>
                <a:gd name="T0" fmla="*/ 56 w 111"/>
                <a:gd name="T1" fmla="*/ 1 h 17"/>
                <a:gd name="T2" fmla="*/ 101 w 111"/>
                <a:gd name="T3" fmla="*/ 1 h 17"/>
                <a:gd name="T4" fmla="*/ 111 w 111"/>
                <a:gd name="T5" fmla="*/ 8 h 17"/>
                <a:gd name="T6" fmla="*/ 101 w 111"/>
                <a:gd name="T7" fmla="*/ 17 h 17"/>
                <a:gd name="T8" fmla="*/ 11 w 111"/>
                <a:gd name="T9" fmla="*/ 17 h 17"/>
                <a:gd name="T10" fmla="*/ 0 w 111"/>
                <a:gd name="T11" fmla="*/ 9 h 17"/>
                <a:gd name="T12" fmla="*/ 10 w 111"/>
                <a:gd name="T13" fmla="*/ 1 h 17"/>
                <a:gd name="T14" fmla="*/ 56 w 1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7">
                  <a:moveTo>
                    <a:pt x="56" y="1"/>
                  </a:moveTo>
                  <a:cubicBezTo>
                    <a:pt x="71" y="1"/>
                    <a:pt x="86" y="1"/>
                    <a:pt x="101" y="1"/>
                  </a:cubicBezTo>
                  <a:cubicBezTo>
                    <a:pt x="107" y="0"/>
                    <a:pt x="111" y="2"/>
                    <a:pt x="111" y="8"/>
                  </a:cubicBezTo>
                  <a:cubicBezTo>
                    <a:pt x="111" y="14"/>
                    <a:pt x="107" y="17"/>
                    <a:pt x="101" y="17"/>
                  </a:cubicBezTo>
                  <a:cubicBezTo>
                    <a:pt x="71" y="17"/>
                    <a:pt x="41" y="17"/>
                    <a:pt x="11" y="17"/>
                  </a:cubicBezTo>
                  <a:cubicBezTo>
                    <a:pt x="5" y="17"/>
                    <a:pt x="0" y="15"/>
                    <a:pt x="0" y="9"/>
                  </a:cubicBezTo>
                  <a:cubicBezTo>
                    <a:pt x="0" y="2"/>
                    <a:pt x="5" y="1"/>
                    <a:pt x="10" y="1"/>
                  </a:cubicBezTo>
                  <a:cubicBezTo>
                    <a:pt x="26" y="1"/>
                    <a:pt x="41" y="1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3318A71-4962-47C8-982F-63C1DE3C7C0B}"/>
                </a:ext>
              </a:extLst>
            </p:cNvPr>
            <p:cNvGrpSpPr/>
            <p:nvPr/>
          </p:nvGrpSpPr>
          <p:grpSpPr>
            <a:xfrm>
              <a:off x="4660030" y="3593698"/>
              <a:ext cx="999994" cy="1142850"/>
              <a:chOff x="4660030" y="3593698"/>
              <a:chExt cx="999994" cy="1142850"/>
            </a:xfrm>
            <a:grpFill/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501C36F-8E70-4B49-B22A-64CFA161F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7647" y="3867506"/>
                <a:ext cx="553570" cy="869042"/>
              </a:xfrm>
              <a:custGeom>
                <a:avLst/>
                <a:gdLst>
                  <a:gd name="T0" fmla="*/ 56 w 261"/>
                  <a:gd name="T1" fmla="*/ 291 h 408"/>
                  <a:gd name="T2" fmla="*/ 27 w 261"/>
                  <a:gd name="T3" fmla="*/ 217 h 408"/>
                  <a:gd name="T4" fmla="*/ 135 w 261"/>
                  <a:gd name="T5" fmla="*/ 2 h 408"/>
                  <a:gd name="T6" fmla="*/ 241 w 261"/>
                  <a:gd name="T7" fmla="*/ 196 h 408"/>
                  <a:gd name="T8" fmla="*/ 203 w 261"/>
                  <a:gd name="T9" fmla="*/ 281 h 408"/>
                  <a:gd name="T10" fmla="*/ 196 w 261"/>
                  <a:gd name="T11" fmla="*/ 340 h 408"/>
                  <a:gd name="T12" fmla="*/ 170 w 261"/>
                  <a:gd name="T13" fmla="*/ 400 h 408"/>
                  <a:gd name="T14" fmla="*/ 70 w 261"/>
                  <a:gd name="T15" fmla="*/ 386 h 408"/>
                  <a:gd name="T16" fmla="*/ 61 w 261"/>
                  <a:gd name="T17" fmla="*/ 324 h 408"/>
                  <a:gd name="T18" fmla="*/ 141 w 261"/>
                  <a:gd name="T19" fmla="*/ 299 h 408"/>
                  <a:gd name="T20" fmla="*/ 174 w 261"/>
                  <a:gd name="T21" fmla="*/ 278 h 408"/>
                  <a:gd name="T22" fmla="*/ 220 w 261"/>
                  <a:gd name="T23" fmla="*/ 169 h 408"/>
                  <a:gd name="T24" fmla="*/ 53 w 261"/>
                  <a:gd name="T25" fmla="*/ 68 h 408"/>
                  <a:gd name="T26" fmla="*/ 63 w 261"/>
                  <a:gd name="T27" fmla="*/ 220 h 408"/>
                  <a:gd name="T28" fmla="*/ 88 w 261"/>
                  <a:gd name="T29" fmla="*/ 290 h 408"/>
                  <a:gd name="T30" fmla="*/ 117 w 261"/>
                  <a:gd name="T31" fmla="*/ 289 h 408"/>
                  <a:gd name="T32" fmla="*/ 112 w 261"/>
                  <a:gd name="T33" fmla="*/ 213 h 408"/>
                  <a:gd name="T34" fmla="*/ 74 w 261"/>
                  <a:gd name="T35" fmla="*/ 120 h 408"/>
                  <a:gd name="T36" fmla="*/ 92 w 261"/>
                  <a:gd name="T37" fmla="*/ 106 h 408"/>
                  <a:gd name="T38" fmla="*/ 114 w 261"/>
                  <a:gd name="T39" fmla="*/ 101 h 408"/>
                  <a:gd name="T40" fmla="*/ 141 w 261"/>
                  <a:gd name="T41" fmla="*/ 100 h 408"/>
                  <a:gd name="T42" fmla="*/ 162 w 261"/>
                  <a:gd name="T43" fmla="*/ 103 h 408"/>
                  <a:gd name="T44" fmla="*/ 141 w 261"/>
                  <a:gd name="T45" fmla="*/ 218 h 408"/>
                  <a:gd name="T46" fmla="*/ 141 w 261"/>
                  <a:gd name="T47" fmla="*/ 261 h 408"/>
                  <a:gd name="T48" fmla="*/ 91 w 261"/>
                  <a:gd name="T49" fmla="*/ 126 h 408"/>
                  <a:gd name="T50" fmla="*/ 127 w 261"/>
                  <a:gd name="T51" fmla="*/ 218 h 408"/>
                  <a:gd name="T52" fmla="*/ 159 w 261"/>
                  <a:gd name="T53" fmla="*/ 128 h 408"/>
                  <a:gd name="T54" fmla="*/ 143 w 261"/>
                  <a:gd name="T55" fmla="*/ 121 h 408"/>
                  <a:gd name="T56" fmla="*/ 130 w 261"/>
                  <a:gd name="T57" fmla="*/ 111 h 408"/>
                  <a:gd name="T58" fmla="*/ 126 w 261"/>
                  <a:gd name="T59" fmla="*/ 108 h 408"/>
                  <a:gd name="T60" fmla="*/ 121 w 261"/>
                  <a:gd name="T61" fmla="*/ 121 h 408"/>
                  <a:gd name="T62" fmla="*/ 104 w 261"/>
                  <a:gd name="T63" fmla="*/ 122 h 408"/>
                  <a:gd name="T64" fmla="*/ 91 w 261"/>
                  <a:gd name="T65" fmla="*/ 12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1" h="408">
                    <a:moveTo>
                      <a:pt x="62" y="324"/>
                    </a:moveTo>
                    <a:cubicBezTo>
                      <a:pt x="60" y="313"/>
                      <a:pt x="58" y="302"/>
                      <a:pt x="56" y="291"/>
                    </a:cubicBezTo>
                    <a:cubicBezTo>
                      <a:pt x="54" y="281"/>
                      <a:pt x="54" y="270"/>
                      <a:pt x="50" y="260"/>
                    </a:cubicBezTo>
                    <a:cubicBezTo>
                      <a:pt x="44" y="245"/>
                      <a:pt x="35" y="232"/>
                      <a:pt x="27" y="217"/>
                    </a:cubicBezTo>
                    <a:cubicBezTo>
                      <a:pt x="12" y="189"/>
                      <a:pt x="0" y="159"/>
                      <a:pt x="1" y="126"/>
                    </a:cubicBezTo>
                    <a:cubicBezTo>
                      <a:pt x="4" y="54"/>
                      <a:pt x="63" y="0"/>
                      <a:pt x="135" y="2"/>
                    </a:cubicBezTo>
                    <a:cubicBezTo>
                      <a:pt x="206" y="5"/>
                      <a:pt x="245" y="59"/>
                      <a:pt x="255" y="113"/>
                    </a:cubicBezTo>
                    <a:cubicBezTo>
                      <a:pt x="261" y="142"/>
                      <a:pt x="253" y="169"/>
                      <a:pt x="241" y="196"/>
                    </a:cubicBezTo>
                    <a:cubicBezTo>
                      <a:pt x="234" y="210"/>
                      <a:pt x="226" y="224"/>
                      <a:pt x="218" y="237"/>
                    </a:cubicBezTo>
                    <a:cubicBezTo>
                      <a:pt x="209" y="251"/>
                      <a:pt x="204" y="265"/>
                      <a:pt x="203" y="281"/>
                    </a:cubicBezTo>
                    <a:cubicBezTo>
                      <a:pt x="202" y="283"/>
                      <a:pt x="203" y="286"/>
                      <a:pt x="202" y="288"/>
                    </a:cubicBezTo>
                    <a:cubicBezTo>
                      <a:pt x="194" y="305"/>
                      <a:pt x="198" y="323"/>
                      <a:pt x="196" y="340"/>
                    </a:cubicBezTo>
                    <a:cubicBezTo>
                      <a:pt x="195" y="354"/>
                      <a:pt x="192" y="368"/>
                      <a:pt x="189" y="382"/>
                    </a:cubicBezTo>
                    <a:cubicBezTo>
                      <a:pt x="187" y="391"/>
                      <a:pt x="181" y="397"/>
                      <a:pt x="170" y="400"/>
                    </a:cubicBezTo>
                    <a:cubicBezTo>
                      <a:pt x="141" y="406"/>
                      <a:pt x="112" y="408"/>
                      <a:pt x="83" y="399"/>
                    </a:cubicBezTo>
                    <a:cubicBezTo>
                      <a:pt x="76" y="396"/>
                      <a:pt x="71" y="393"/>
                      <a:pt x="70" y="386"/>
                    </a:cubicBezTo>
                    <a:cubicBezTo>
                      <a:pt x="66" y="371"/>
                      <a:pt x="63" y="355"/>
                      <a:pt x="61" y="339"/>
                    </a:cubicBezTo>
                    <a:cubicBezTo>
                      <a:pt x="60" y="334"/>
                      <a:pt x="61" y="329"/>
                      <a:pt x="61" y="324"/>
                    </a:cubicBezTo>
                    <a:cubicBezTo>
                      <a:pt x="61" y="324"/>
                      <a:pt x="62" y="324"/>
                      <a:pt x="62" y="324"/>
                    </a:cubicBezTo>
                    <a:close/>
                    <a:moveTo>
                      <a:pt x="141" y="299"/>
                    </a:moveTo>
                    <a:cubicBezTo>
                      <a:pt x="148" y="297"/>
                      <a:pt x="154" y="296"/>
                      <a:pt x="160" y="295"/>
                    </a:cubicBezTo>
                    <a:cubicBezTo>
                      <a:pt x="169" y="293"/>
                      <a:pt x="173" y="288"/>
                      <a:pt x="174" y="278"/>
                    </a:cubicBezTo>
                    <a:cubicBezTo>
                      <a:pt x="175" y="257"/>
                      <a:pt x="182" y="239"/>
                      <a:pt x="192" y="222"/>
                    </a:cubicBezTo>
                    <a:cubicBezTo>
                      <a:pt x="203" y="205"/>
                      <a:pt x="212" y="187"/>
                      <a:pt x="220" y="169"/>
                    </a:cubicBezTo>
                    <a:cubicBezTo>
                      <a:pt x="245" y="110"/>
                      <a:pt x="201" y="35"/>
                      <a:pt x="140" y="32"/>
                    </a:cubicBezTo>
                    <a:cubicBezTo>
                      <a:pt x="105" y="30"/>
                      <a:pt x="75" y="38"/>
                      <a:pt x="53" y="68"/>
                    </a:cubicBezTo>
                    <a:cubicBezTo>
                      <a:pt x="33" y="96"/>
                      <a:pt x="24" y="127"/>
                      <a:pt x="35" y="161"/>
                    </a:cubicBezTo>
                    <a:cubicBezTo>
                      <a:pt x="42" y="182"/>
                      <a:pt x="51" y="202"/>
                      <a:pt x="63" y="220"/>
                    </a:cubicBezTo>
                    <a:cubicBezTo>
                      <a:pt x="76" y="237"/>
                      <a:pt x="82" y="256"/>
                      <a:pt x="84" y="277"/>
                    </a:cubicBezTo>
                    <a:cubicBezTo>
                      <a:pt x="84" y="281"/>
                      <a:pt x="86" y="286"/>
                      <a:pt x="88" y="290"/>
                    </a:cubicBezTo>
                    <a:cubicBezTo>
                      <a:pt x="94" y="301"/>
                      <a:pt x="106" y="297"/>
                      <a:pt x="117" y="299"/>
                    </a:cubicBezTo>
                    <a:cubicBezTo>
                      <a:pt x="117" y="295"/>
                      <a:pt x="117" y="292"/>
                      <a:pt x="117" y="289"/>
                    </a:cubicBezTo>
                    <a:cubicBezTo>
                      <a:pt x="116" y="271"/>
                      <a:pt x="116" y="252"/>
                      <a:pt x="116" y="233"/>
                    </a:cubicBezTo>
                    <a:cubicBezTo>
                      <a:pt x="117" y="226"/>
                      <a:pt x="115" y="219"/>
                      <a:pt x="112" y="213"/>
                    </a:cubicBezTo>
                    <a:cubicBezTo>
                      <a:pt x="100" y="183"/>
                      <a:pt x="87" y="154"/>
                      <a:pt x="75" y="125"/>
                    </a:cubicBezTo>
                    <a:cubicBezTo>
                      <a:pt x="75" y="123"/>
                      <a:pt x="73" y="121"/>
                      <a:pt x="74" y="120"/>
                    </a:cubicBezTo>
                    <a:cubicBezTo>
                      <a:pt x="76" y="115"/>
                      <a:pt x="79" y="110"/>
                      <a:pt x="83" y="106"/>
                    </a:cubicBezTo>
                    <a:cubicBezTo>
                      <a:pt x="84" y="104"/>
                      <a:pt x="89" y="106"/>
                      <a:pt x="92" y="106"/>
                    </a:cubicBezTo>
                    <a:cubicBezTo>
                      <a:pt x="93" y="106"/>
                      <a:pt x="94" y="105"/>
                      <a:pt x="95" y="105"/>
                    </a:cubicBezTo>
                    <a:cubicBezTo>
                      <a:pt x="101" y="104"/>
                      <a:pt x="108" y="106"/>
                      <a:pt x="114" y="101"/>
                    </a:cubicBezTo>
                    <a:cubicBezTo>
                      <a:pt x="115" y="100"/>
                      <a:pt x="117" y="101"/>
                      <a:pt x="118" y="101"/>
                    </a:cubicBezTo>
                    <a:cubicBezTo>
                      <a:pt x="126" y="104"/>
                      <a:pt x="133" y="104"/>
                      <a:pt x="141" y="100"/>
                    </a:cubicBezTo>
                    <a:cubicBezTo>
                      <a:pt x="144" y="98"/>
                      <a:pt x="148" y="99"/>
                      <a:pt x="152" y="100"/>
                    </a:cubicBezTo>
                    <a:cubicBezTo>
                      <a:pt x="155" y="100"/>
                      <a:pt x="158" y="102"/>
                      <a:pt x="162" y="103"/>
                    </a:cubicBezTo>
                    <a:cubicBezTo>
                      <a:pt x="172" y="105"/>
                      <a:pt x="177" y="113"/>
                      <a:pt x="174" y="122"/>
                    </a:cubicBezTo>
                    <a:cubicBezTo>
                      <a:pt x="163" y="154"/>
                      <a:pt x="152" y="186"/>
                      <a:pt x="141" y="218"/>
                    </a:cubicBezTo>
                    <a:cubicBezTo>
                      <a:pt x="140" y="220"/>
                      <a:pt x="139" y="223"/>
                      <a:pt x="139" y="225"/>
                    </a:cubicBezTo>
                    <a:cubicBezTo>
                      <a:pt x="140" y="237"/>
                      <a:pt x="141" y="249"/>
                      <a:pt x="141" y="261"/>
                    </a:cubicBezTo>
                    <a:cubicBezTo>
                      <a:pt x="141" y="273"/>
                      <a:pt x="141" y="285"/>
                      <a:pt x="141" y="299"/>
                    </a:cubicBezTo>
                    <a:close/>
                    <a:moveTo>
                      <a:pt x="91" y="126"/>
                    </a:moveTo>
                    <a:cubicBezTo>
                      <a:pt x="90" y="126"/>
                      <a:pt x="89" y="126"/>
                      <a:pt x="89" y="126"/>
                    </a:cubicBezTo>
                    <a:cubicBezTo>
                      <a:pt x="102" y="156"/>
                      <a:pt x="114" y="187"/>
                      <a:pt x="127" y="218"/>
                    </a:cubicBezTo>
                    <a:cubicBezTo>
                      <a:pt x="128" y="216"/>
                      <a:pt x="129" y="215"/>
                      <a:pt x="129" y="214"/>
                    </a:cubicBezTo>
                    <a:cubicBezTo>
                      <a:pt x="139" y="185"/>
                      <a:pt x="149" y="157"/>
                      <a:pt x="159" y="128"/>
                    </a:cubicBezTo>
                    <a:cubicBezTo>
                      <a:pt x="159" y="125"/>
                      <a:pt x="158" y="121"/>
                      <a:pt x="157" y="116"/>
                    </a:cubicBezTo>
                    <a:cubicBezTo>
                      <a:pt x="150" y="123"/>
                      <a:pt x="150" y="123"/>
                      <a:pt x="143" y="121"/>
                    </a:cubicBezTo>
                    <a:cubicBezTo>
                      <a:pt x="142" y="121"/>
                      <a:pt x="141" y="121"/>
                      <a:pt x="140" y="121"/>
                    </a:cubicBezTo>
                    <a:cubicBezTo>
                      <a:pt x="130" y="124"/>
                      <a:pt x="128" y="121"/>
                      <a:pt x="130" y="111"/>
                    </a:cubicBezTo>
                    <a:cubicBezTo>
                      <a:pt x="131" y="110"/>
                      <a:pt x="131" y="109"/>
                      <a:pt x="131" y="108"/>
                    </a:cubicBezTo>
                    <a:cubicBezTo>
                      <a:pt x="129" y="108"/>
                      <a:pt x="127" y="108"/>
                      <a:pt x="126" y="108"/>
                    </a:cubicBezTo>
                    <a:cubicBezTo>
                      <a:pt x="126" y="109"/>
                      <a:pt x="127" y="110"/>
                      <a:pt x="128" y="110"/>
                    </a:cubicBezTo>
                    <a:cubicBezTo>
                      <a:pt x="125" y="114"/>
                      <a:pt x="123" y="117"/>
                      <a:pt x="121" y="121"/>
                    </a:cubicBezTo>
                    <a:cubicBezTo>
                      <a:pt x="117" y="118"/>
                      <a:pt x="113" y="116"/>
                      <a:pt x="110" y="113"/>
                    </a:cubicBezTo>
                    <a:cubicBezTo>
                      <a:pt x="109" y="115"/>
                      <a:pt x="106" y="118"/>
                      <a:pt x="104" y="122"/>
                    </a:cubicBezTo>
                    <a:cubicBezTo>
                      <a:pt x="101" y="119"/>
                      <a:pt x="99" y="117"/>
                      <a:pt x="96" y="114"/>
                    </a:cubicBezTo>
                    <a:cubicBezTo>
                      <a:pt x="95" y="118"/>
                      <a:pt x="93" y="122"/>
                      <a:pt x="9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FCE767D2-58D0-4F14-A40C-BD3766AC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95" y="3736555"/>
                <a:ext cx="178570" cy="184525"/>
              </a:xfrm>
              <a:custGeom>
                <a:avLst/>
                <a:gdLst>
                  <a:gd name="T0" fmla="*/ 7 w 85"/>
                  <a:gd name="T1" fmla="*/ 87 h 87"/>
                  <a:gd name="T2" fmla="*/ 0 w 85"/>
                  <a:gd name="T3" fmla="*/ 81 h 87"/>
                  <a:gd name="T4" fmla="*/ 2 w 85"/>
                  <a:gd name="T5" fmla="*/ 72 h 87"/>
                  <a:gd name="T6" fmla="*/ 19 w 85"/>
                  <a:gd name="T7" fmla="*/ 54 h 87"/>
                  <a:gd name="T8" fmla="*/ 66 w 85"/>
                  <a:gd name="T9" fmla="*/ 6 h 87"/>
                  <a:gd name="T10" fmla="*/ 80 w 85"/>
                  <a:gd name="T11" fmla="*/ 5 h 87"/>
                  <a:gd name="T12" fmla="*/ 78 w 85"/>
                  <a:gd name="T13" fmla="*/ 18 h 87"/>
                  <a:gd name="T14" fmla="*/ 34 w 85"/>
                  <a:gd name="T15" fmla="*/ 62 h 87"/>
                  <a:gd name="T16" fmla="*/ 14 w 85"/>
                  <a:gd name="T17" fmla="*/ 82 h 87"/>
                  <a:gd name="T18" fmla="*/ 7 w 85"/>
                  <a:gd name="T1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87">
                    <a:moveTo>
                      <a:pt x="7" y="87"/>
                    </a:moveTo>
                    <a:cubicBezTo>
                      <a:pt x="4" y="85"/>
                      <a:pt x="1" y="83"/>
                      <a:pt x="0" y="81"/>
                    </a:cubicBezTo>
                    <a:cubicBezTo>
                      <a:pt x="0" y="78"/>
                      <a:pt x="0" y="74"/>
                      <a:pt x="2" y="72"/>
                    </a:cubicBezTo>
                    <a:cubicBezTo>
                      <a:pt x="7" y="65"/>
                      <a:pt x="13" y="60"/>
                      <a:pt x="19" y="54"/>
                    </a:cubicBezTo>
                    <a:cubicBezTo>
                      <a:pt x="34" y="38"/>
                      <a:pt x="50" y="22"/>
                      <a:pt x="66" y="6"/>
                    </a:cubicBezTo>
                    <a:cubicBezTo>
                      <a:pt x="70" y="2"/>
                      <a:pt x="75" y="0"/>
                      <a:pt x="80" y="5"/>
                    </a:cubicBezTo>
                    <a:cubicBezTo>
                      <a:pt x="85" y="10"/>
                      <a:pt x="82" y="14"/>
                      <a:pt x="78" y="18"/>
                    </a:cubicBezTo>
                    <a:cubicBezTo>
                      <a:pt x="63" y="33"/>
                      <a:pt x="49" y="48"/>
                      <a:pt x="34" y="62"/>
                    </a:cubicBezTo>
                    <a:cubicBezTo>
                      <a:pt x="27" y="69"/>
                      <a:pt x="21" y="76"/>
                      <a:pt x="14" y="82"/>
                    </a:cubicBezTo>
                    <a:cubicBezTo>
                      <a:pt x="13" y="84"/>
                      <a:pt x="10" y="85"/>
                      <a:pt x="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23E3557D-D579-4988-8DDF-4239590D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886" y="3754414"/>
                <a:ext cx="190475" cy="172620"/>
              </a:xfrm>
              <a:custGeom>
                <a:avLst/>
                <a:gdLst>
                  <a:gd name="T0" fmla="*/ 89 w 89"/>
                  <a:gd name="T1" fmla="*/ 74 h 81"/>
                  <a:gd name="T2" fmla="*/ 83 w 89"/>
                  <a:gd name="T3" fmla="*/ 81 h 81"/>
                  <a:gd name="T4" fmla="*/ 73 w 89"/>
                  <a:gd name="T5" fmla="*/ 79 h 81"/>
                  <a:gd name="T6" fmla="*/ 37 w 89"/>
                  <a:gd name="T7" fmla="*/ 47 h 81"/>
                  <a:gd name="T8" fmla="*/ 6 w 89"/>
                  <a:gd name="T9" fmla="*/ 18 h 81"/>
                  <a:gd name="T10" fmla="*/ 4 w 89"/>
                  <a:gd name="T11" fmla="*/ 4 h 81"/>
                  <a:gd name="T12" fmla="*/ 17 w 89"/>
                  <a:gd name="T13" fmla="*/ 5 h 81"/>
                  <a:gd name="T14" fmla="*/ 83 w 89"/>
                  <a:gd name="T15" fmla="*/ 66 h 81"/>
                  <a:gd name="T16" fmla="*/ 89 w 89"/>
                  <a:gd name="T17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1">
                    <a:moveTo>
                      <a:pt x="89" y="74"/>
                    </a:moveTo>
                    <a:cubicBezTo>
                      <a:pt x="87" y="77"/>
                      <a:pt x="85" y="80"/>
                      <a:pt x="83" y="81"/>
                    </a:cubicBezTo>
                    <a:cubicBezTo>
                      <a:pt x="80" y="81"/>
                      <a:pt x="75" y="81"/>
                      <a:pt x="73" y="79"/>
                    </a:cubicBezTo>
                    <a:cubicBezTo>
                      <a:pt x="61" y="68"/>
                      <a:pt x="49" y="57"/>
                      <a:pt x="37" y="47"/>
                    </a:cubicBezTo>
                    <a:cubicBezTo>
                      <a:pt x="27" y="37"/>
                      <a:pt x="16" y="28"/>
                      <a:pt x="6" y="18"/>
                    </a:cubicBezTo>
                    <a:cubicBezTo>
                      <a:pt x="1" y="13"/>
                      <a:pt x="0" y="8"/>
                      <a:pt x="4" y="4"/>
                    </a:cubicBezTo>
                    <a:cubicBezTo>
                      <a:pt x="9" y="0"/>
                      <a:pt x="13" y="2"/>
                      <a:pt x="17" y="5"/>
                    </a:cubicBezTo>
                    <a:cubicBezTo>
                      <a:pt x="39" y="26"/>
                      <a:pt x="61" y="46"/>
                      <a:pt x="83" y="66"/>
                    </a:cubicBezTo>
                    <a:cubicBezTo>
                      <a:pt x="85" y="68"/>
                      <a:pt x="87" y="71"/>
                      <a:pt x="8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C7A2C7B7-49E7-4293-9BFD-537F94BEE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741" y="4385362"/>
                <a:ext cx="184525" cy="178570"/>
              </a:xfrm>
              <a:custGeom>
                <a:avLst/>
                <a:gdLst>
                  <a:gd name="T0" fmla="*/ 86 w 86"/>
                  <a:gd name="T1" fmla="*/ 7 h 85"/>
                  <a:gd name="T2" fmla="*/ 81 w 86"/>
                  <a:gd name="T3" fmla="*/ 14 h 85"/>
                  <a:gd name="T4" fmla="*/ 17 w 86"/>
                  <a:gd name="T5" fmla="*/ 79 h 85"/>
                  <a:gd name="T6" fmla="*/ 4 w 86"/>
                  <a:gd name="T7" fmla="*/ 80 h 85"/>
                  <a:gd name="T8" fmla="*/ 5 w 86"/>
                  <a:gd name="T9" fmla="*/ 68 h 85"/>
                  <a:gd name="T10" fmla="*/ 69 w 86"/>
                  <a:gd name="T11" fmla="*/ 3 h 85"/>
                  <a:gd name="T12" fmla="*/ 80 w 86"/>
                  <a:gd name="T13" fmla="*/ 0 h 85"/>
                  <a:gd name="T14" fmla="*/ 86 w 86"/>
                  <a:gd name="T15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85">
                    <a:moveTo>
                      <a:pt x="86" y="7"/>
                    </a:moveTo>
                    <a:cubicBezTo>
                      <a:pt x="84" y="10"/>
                      <a:pt x="83" y="13"/>
                      <a:pt x="81" y="14"/>
                    </a:cubicBezTo>
                    <a:cubicBezTo>
                      <a:pt x="60" y="36"/>
                      <a:pt x="39" y="58"/>
                      <a:pt x="17" y="79"/>
                    </a:cubicBezTo>
                    <a:cubicBezTo>
                      <a:pt x="13" y="83"/>
                      <a:pt x="9" y="85"/>
                      <a:pt x="4" y="80"/>
                    </a:cubicBezTo>
                    <a:cubicBezTo>
                      <a:pt x="0" y="76"/>
                      <a:pt x="1" y="72"/>
                      <a:pt x="5" y="68"/>
                    </a:cubicBezTo>
                    <a:cubicBezTo>
                      <a:pt x="27" y="46"/>
                      <a:pt x="48" y="25"/>
                      <a:pt x="69" y="3"/>
                    </a:cubicBezTo>
                    <a:cubicBezTo>
                      <a:pt x="71" y="1"/>
                      <a:pt x="76" y="0"/>
                      <a:pt x="80" y="0"/>
                    </a:cubicBezTo>
                    <a:cubicBezTo>
                      <a:pt x="82" y="1"/>
                      <a:pt x="84" y="5"/>
                      <a:pt x="8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69769F3B-6F73-4362-AB39-615C30CA3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49" y="4361553"/>
                <a:ext cx="190475" cy="178570"/>
              </a:xfrm>
              <a:custGeom>
                <a:avLst/>
                <a:gdLst>
                  <a:gd name="T0" fmla="*/ 89 w 89"/>
                  <a:gd name="T1" fmla="*/ 74 h 82"/>
                  <a:gd name="T2" fmla="*/ 83 w 89"/>
                  <a:gd name="T3" fmla="*/ 81 h 82"/>
                  <a:gd name="T4" fmla="*/ 73 w 89"/>
                  <a:gd name="T5" fmla="*/ 80 h 82"/>
                  <a:gd name="T6" fmla="*/ 54 w 89"/>
                  <a:gd name="T7" fmla="*/ 63 h 82"/>
                  <a:gd name="T8" fmla="*/ 5 w 89"/>
                  <a:gd name="T9" fmla="*/ 18 h 82"/>
                  <a:gd name="T10" fmla="*/ 3 w 89"/>
                  <a:gd name="T11" fmla="*/ 5 h 82"/>
                  <a:gd name="T12" fmla="*/ 16 w 89"/>
                  <a:gd name="T13" fmla="*/ 6 h 82"/>
                  <a:gd name="T14" fmla="*/ 17 w 89"/>
                  <a:gd name="T15" fmla="*/ 6 h 82"/>
                  <a:gd name="T16" fmla="*/ 82 w 89"/>
                  <a:gd name="T17" fmla="*/ 66 h 82"/>
                  <a:gd name="T18" fmla="*/ 89 w 89"/>
                  <a:gd name="T19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2">
                    <a:moveTo>
                      <a:pt x="89" y="74"/>
                    </a:moveTo>
                    <a:cubicBezTo>
                      <a:pt x="86" y="77"/>
                      <a:pt x="85" y="81"/>
                      <a:pt x="83" y="81"/>
                    </a:cubicBezTo>
                    <a:cubicBezTo>
                      <a:pt x="80" y="82"/>
                      <a:pt x="75" y="81"/>
                      <a:pt x="73" y="80"/>
                    </a:cubicBezTo>
                    <a:cubicBezTo>
                      <a:pt x="66" y="74"/>
                      <a:pt x="61" y="69"/>
                      <a:pt x="54" y="63"/>
                    </a:cubicBezTo>
                    <a:cubicBezTo>
                      <a:pt x="38" y="48"/>
                      <a:pt x="21" y="33"/>
                      <a:pt x="5" y="18"/>
                    </a:cubicBezTo>
                    <a:cubicBezTo>
                      <a:pt x="1" y="14"/>
                      <a:pt x="0" y="9"/>
                      <a:pt x="3" y="5"/>
                    </a:cubicBezTo>
                    <a:cubicBezTo>
                      <a:pt x="7" y="0"/>
                      <a:pt x="12" y="2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39" y="26"/>
                      <a:pt x="60" y="46"/>
                      <a:pt x="82" y="66"/>
                    </a:cubicBezTo>
                    <a:cubicBezTo>
                      <a:pt x="84" y="68"/>
                      <a:pt x="86" y="71"/>
                      <a:pt x="8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1102F06-978E-47F7-960B-4D4D87F85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030" y="4129410"/>
                <a:ext cx="238094" cy="41668"/>
              </a:xfrm>
              <a:custGeom>
                <a:avLst/>
                <a:gdLst>
                  <a:gd name="T0" fmla="*/ 55 w 111"/>
                  <a:gd name="T1" fmla="*/ 1 h 17"/>
                  <a:gd name="T2" fmla="*/ 101 w 111"/>
                  <a:gd name="T3" fmla="*/ 1 h 17"/>
                  <a:gd name="T4" fmla="*/ 111 w 111"/>
                  <a:gd name="T5" fmla="*/ 9 h 17"/>
                  <a:gd name="T6" fmla="*/ 101 w 111"/>
                  <a:gd name="T7" fmla="*/ 17 h 17"/>
                  <a:gd name="T8" fmla="*/ 10 w 111"/>
                  <a:gd name="T9" fmla="*/ 17 h 17"/>
                  <a:gd name="T10" fmla="*/ 0 w 111"/>
                  <a:gd name="T11" fmla="*/ 9 h 17"/>
                  <a:gd name="T12" fmla="*/ 10 w 111"/>
                  <a:gd name="T13" fmla="*/ 1 h 17"/>
                  <a:gd name="T14" fmla="*/ 55 w 111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7">
                    <a:moveTo>
                      <a:pt x="55" y="1"/>
                    </a:moveTo>
                    <a:cubicBezTo>
                      <a:pt x="71" y="1"/>
                      <a:pt x="86" y="1"/>
                      <a:pt x="101" y="1"/>
                    </a:cubicBezTo>
                    <a:cubicBezTo>
                      <a:pt x="107" y="0"/>
                      <a:pt x="111" y="3"/>
                      <a:pt x="111" y="9"/>
                    </a:cubicBezTo>
                    <a:cubicBezTo>
                      <a:pt x="111" y="15"/>
                      <a:pt x="106" y="17"/>
                      <a:pt x="101" y="17"/>
                    </a:cubicBezTo>
                    <a:cubicBezTo>
                      <a:pt x="71" y="17"/>
                      <a:pt x="40" y="17"/>
                      <a:pt x="10" y="17"/>
                    </a:cubicBezTo>
                    <a:cubicBezTo>
                      <a:pt x="5" y="17"/>
                      <a:pt x="0" y="15"/>
                      <a:pt x="0" y="9"/>
                    </a:cubicBezTo>
                    <a:cubicBezTo>
                      <a:pt x="0" y="2"/>
                      <a:pt x="4" y="1"/>
                      <a:pt x="10" y="1"/>
                    </a:cubicBezTo>
                    <a:cubicBezTo>
                      <a:pt x="25" y="1"/>
                      <a:pt x="40" y="1"/>
                      <a:pt x="5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CC48F75-EB71-44E0-A8C0-2B4C8273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596" y="3593698"/>
                <a:ext cx="35714" cy="238094"/>
              </a:xfrm>
              <a:custGeom>
                <a:avLst/>
                <a:gdLst>
                  <a:gd name="T0" fmla="*/ 17 w 17"/>
                  <a:gd name="T1" fmla="*/ 55 h 111"/>
                  <a:gd name="T2" fmla="*/ 17 w 17"/>
                  <a:gd name="T3" fmla="*/ 100 h 111"/>
                  <a:gd name="T4" fmla="*/ 9 w 17"/>
                  <a:gd name="T5" fmla="*/ 111 h 111"/>
                  <a:gd name="T6" fmla="*/ 0 w 17"/>
                  <a:gd name="T7" fmla="*/ 100 h 111"/>
                  <a:gd name="T8" fmla="*/ 0 w 17"/>
                  <a:gd name="T9" fmla="*/ 11 h 111"/>
                  <a:gd name="T10" fmla="*/ 9 w 17"/>
                  <a:gd name="T11" fmla="*/ 0 h 111"/>
                  <a:gd name="T12" fmla="*/ 17 w 17"/>
                  <a:gd name="T13" fmla="*/ 11 h 111"/>
                  <a:gd name="T14" fmla="*/ 17 w 17"/>
                  <a:gd name="T1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11">
                    <a:moveTo>
                      <a:pt x="17" y="55"/>
                    </a:moveTo>
                    <a:cubicBezTo>
                      <a:pt x="17" y="70"/>
                      <a:pt x="17" y="85"/>
                      <a:pt x="17" y="100"/>
                    </a:cubicBezTo>
                    <a:cubicBezTo>
                      <a:pt x="17" y="106"/>
                      <a:pt x="15" y="110"/>
                      <a:pt x="9" y="111"/>
                    </a:cubicBezTo>
                    <a:cubicBezTo>
                      <a:pt x="4" y="111"/>
                      <a:pt x="0" y="107"/>
                      <a:pt x="0" y="100"/>
                    </a:cubicBezTo>
                    <a:cubicBezTo>
                      <a:pt x="0" y="70"/>
                      <a:pt x="0" y="41"/>
                      <a:pt x="0" y="11"/>
                    </a:cubicBezTo>
                    <a:cubicBezTo>
                      <a:pt x="0" y="5"/>
                      <a:pt x="2" y="0"/>
                      <a:pt x="9" y="0"/>
                    </a:cubicBezTo>
                    <a:cubicBezTo>
                      <a:pt x="16" y="0"/>
                      <a:pt x="17" y="5"/>
                      <a:pt x="17" y="11"/>
                    </a:cubicBezTo>
                    <a:cubicBezTo>
                      <a:pt x="17" y="26"/>
                      <a:pt x="17" y="41"/>
                      <a:pt x="1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7" name="TextBox 36">
            <a:extLst>
              <a:ext uri="{FF2B5EF4-FFF2-40B4-BE49-F238E27FC236}">
                <a16:creationId xmlns:a16="http://schemas.microsoft.com/office/drawing/2014/main" id="{FD83F6CC-A4CA-404C-8A45-93E6C65521E4}"/>
              </a:ext>
            </a:extLst>
          </p:cNvPr>
          <p:cNvSpPr txBox="1"/>
          <p:nvPr/>
        </p:nvSpPr>
        <p:spPr>
          <a:xfrm>
            <a:off x="7530867" y="4598947"/>
            <a:ext cx="4071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2486717C-B8AC-4088-BC82-047A9AEFB068}"/>
              </a:ext>
            </a:extLst>
          </p:cNvPr>
          <p:cNvSpPr txBox="1"/>
          <p:nvPr/>
        </p:nvSpPr>
        <p:spPr>
          <a:xfrm>
            <a:off x="777669" y="5604413"/>
            <a:ext cx="42700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777669" y="4248752"/>
            <a:ext cx="55494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40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4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00F06D6-0516-4560-93A8-AECD96ECE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149" y="246500"/>
            <a:ext cx="6303134" cy="925113"/>
          </a:xfrm>
          <a:solidFill>
            <a:srgbClr val="1D3E86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es-ES" sz="5400" dirty="0">
                <a:solidFill>
                  <a:schemeClr val="bg1"/>
                </a:solidFill>
              </a:rPr>
              <a:t>Free Template</a:t>
            </a:r>
          </a:p>
        </p:txBody>
      </p:sp>
      <p:sp>
        <p:nvSpPr>
          <p:cNvPr id="141" name="Freeform 124">
            <a:extLst>
              <a:ext uri="{FF2B5EF4-FFF2-40B4-BE49-F238E27FC236}">
                <a16:creationId xmlns:a16="http://schemas.microsoft.com/office/drawing/2014/main" id="{5B1289A3-18B9-4C36-8156-47779A1037AB}"/>
              </a:ext>
            </a:extLst>
          </p:cNvPr>
          <p:cNvSpPr>
            <a:spLocks noEditPoints="1"/>
          </p:cNvSpPr>
          <p:nvPr/>
        </p:nvSpPr>
        <p:spPr bwMode="auto">
          <a:xfrm>
            <a:off x="9761538" y="947738"/>
            <a:ext cx="1647825" cy="3381375"/>
          </a:xfrm>
          <a:custGeom>
            <a:avLst/>
            <a:gdLst>
              <a:gd name="T0" fmla="*/ 609 w 634"/>
              <a:gd name="T1" fmla="*/ 48 h 1302"/>
              <a:gd name="T2" fmla="*/ 612 w 634"/>
              <a:gd name="T3" fmla="*/ 1 h 1302"/>
              <a:gd name="T4" fmla="*/ 493 w 634"/>
              <a:gd name="T5" fmla="*/ 49 h 1302"/>
              <a:gd name="T6" fmla="*/ 473 w 634"/>
              <a:gd name="T7" fmla="*/ 186 h 1302"/>
              <a:gd name="T8" fmla="*/ 467 w 634"/>
              <a:gd name="T9" fmla="*/ 322 h 1302"/>
              <a:gd name="T10" fmla="*/ 431 w 634"/>
              <a:gd name="T11" fmla="*/ 333 h 1302"/>
              <a:gd name="T12" fmla="*/ 311 w 634"/>
              <a:gd name="T13" fmla="*/ 89 h 1302"/>
              <a:gd name="T14" fmla="*/ 156 w 634"/>
              <a:gd name="T15" fmla="*/ 281 h 1302"/>
              <a:gd name="T16" fmla="*/ 175 w 634"/>
              <a:gd name="T17" fmla="*/ 334 h 1302"/>
              <a:gd name="T18" fmla="*/ 171 w 634"/>
              <a:gd name="T19" fmla="*/ 403 h 1302"/>
              <a:gd name="T20" fmla="*/ 66 w 634"/>
              <a:gd name="T21" fmla="*/ 547 h 1302"/>
              <a:gd name="T22" fmla="*/ 43 w 634"/>
              <a:gd name="T23" fmla="*/ 680 h 1302"/>
              <a:gd name="T24" fmla="*/ 54 w 634"/>
              <a:gd name="T25" fmla="*/ 764 h 1302"/>
              <a:gd name="T26" fmla="*/ 29 w 634"/>
              <a:gd name="T27" fmla="*/ 860 h 1302"/>
              <a:gd name="T28" fmla="*/ 113 w 634"/>
              <a:gd name="T29" fmla="*/ 935 h 1302"/>
              <a:gd name="T30" fmla="*/ 253 w 634"/>
              <a:gd name="T31" fmla="*/ 1043 h 1302"/>
              <a:gd name="T32" fmla="*/ 250 w 634"/>
              <a:gd name="T33" fmla="*/ 1210 h 1302"/>
              <a:gd name="T34" fmla="*/ 253 w 634"/>
              <a:gd name="T35" fmla="*/ 1301 h 1302"/>
              <a:gd name="T36" fmla="*/ 332 w 634"/>
              <a:gd name="T37" fmla="*/ 1185 h 1302"/>
              <a:gd name="T38" fmla="*/ 362 w 634"/>
              <a:gd name="T39" fmla="*/ 1065 h 1302"/>
              <a:gd name="T40" fmla="*/ 368 w 634"/>
              <a:gd name="T41" fmla="*/ 963 h 1302"/>
              <a:gd name="T42" fmla="*/ 471 w 634"/>
              <a:gd name="T43" fmla="*/ 962 h 1302"/>
              <a:gd name="T44" fmla="*/ 560 w 634"/>
              <a:gd name="T45" fmla="*/ 925 h 1302"/>
              <a:gd name="T46" fmla="*/ 534 w 634"/>
              <a:gd name="T47" fmla="*/ 833 h 1302"/>
              <a:gd name="T48" fmla="*/ 357 w 634"/>
              <a:gd name="T49" fmla="*/ 572 h 1302"/>
              <a:gd name="T50" fmla="*/ 353 w 634"/>
              <a:gd name="T51" fmla="*/ 485 h 1302"/>
              <a:gd name="T52" fmla="*/ 431 w 634"/>
              <a:gd name="T53" fmla="*/ 462 h 1302"/>
              <a:gd name="T54" fmla="*/ 498 w 634"/>
              <a:gd name="T55" fmla="*/ 399 h 1302"/>
              <a:gd name="T56" fmla="*/ 536 w 634"/>
              <a:gd name="T57" fmla="*/ 328 h 1302"/>
              <a:gd name="T58" fmla="*/ 562 w 634"/>
              <a:gd name="T59" fmla="*/ 171 h 1302"/>
              <a:gd name="T60" fmla="*/ 522 w 634"/>
              <a:gd name="T61" fmla="*/ 144 h 1302"/>
              <a:gd name="T62" fmla="*/ 538 w 634"/>
              <a:gd name="T63" fmla="*/ 127 h 1302"/>
              <a:gd name="T64" fmla="*/ 632 w 634"/>
              <a:gd name="T65" fmla="*/ 61 h 1302"/>
              <a:gd name="T66" fmla="*/ 333 w 634"/>
              <a:gd name="T67" fmla="*/ 179 h 1302"/>
              <a:gd name="T68" fmla="*/ 322 w 634"/>
              <a:gd name="T69" fmla="*/ 182 h 1302"/>
              <a:gd name="T70" fmla="*/ 322 w 634"/>
              <a:gd name="T71" fmla="*/ 182 h 1302"/>
              <a:gd name="T72" fmla="*/ 201 w 634"/>
              <a:gd name="T73" fmla="*/ 625 h 1302"/>
              <a:gd name="T74" fmla="*/ 159 w 634"/>
              <a:gd name="T75" fmla="*/ 669 h 1302"/>
              <a:gd name="T76" fmla="*/ 104 w 634"/>
              <a:gd name="T77" fmla="*/ 714 h 1302"/>
              <a:gd name="T78" fmla="*/ 112 w 634"/>
              <a:gd name="T79" fmla="*/ 632 h 1302"/>
              <a:gd name="T80" fmla="*/ 129 w 634"/>
              <a:gd name="T81" fmla="*/ 591 h 1302"/>
              <a:gd name="T82" fmla="*/ 151 w 634"/>
              <a:gd name="T83" fmla="*/ 550 h 1302"/>
              <a:gd name="T84" fmla="*/ 205 w 634"/>
              <a:gd name="T85" fmla="*/ 625 h 1302"/>
              <a:gd name="T86" fmla="*/ 225 w 634"/>
              <a:gd name="T87" fmla="*/ 617 h 1302"/>
              <a:gd name="T88" fmla="*/ 225 w 634"/>
              <a:gd name="T89" fmla="*/ 618 h 1302"/>
              <a:gd name="T90" fmla="*/ 344 w 634"/>
              <a:gd name="T91" fmla="*/ 578 h 1302"/>
              <a:gd name="T92" fmla="*/ 71 w 634"/>
              <a:gd name="T93" fmla="*/ 761 h 1302"/>
              <a:gd name="T94" fmla="*/ 70 w 634"/>
              <a:gd name="T95" fmla="*/ 762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1302">
                <a:moveTo>
                  <a:pt x="632" y="61"/>
                </a:moveTo>
                <a:cubicBezTo>
                  <a:pt x="631" y="57"/>
                  <a:pt x="631" y="51"/>
                  <a:pt x="625" y="54"/>
                </a:cubicBezTo>
                <a:cubicBezTo>
                  <a:pt x="618" y="56"/>
                  <a:pt x="613" y="52"/>
                  <a:pt x="609" y="48"/>
                </a:cubicBezTo>
                <a:cubicBezTo>
                  <a:pt x="606" y="43"/>
                  <a:pt x="609" y="38"/>
                  <a:pt x="613" y="35"/>
                </a:cubicBezTo>
                <a:cubicBezTo>
                  <a:pt x="619" y="26"/>
                  <a:pt x="621" y="18"/>
                  <a:pt x="618" y="9"/>
                </a:cubicBezTo>
                <a:cubicBezTo>
                  <a:pt x="618" y="6"/>
                  <a:pt x="615" y="3"/>
                  <a:pt x="612" y="1"/>
                </a:cubicBezTo>
                <a:cubicBezTo>
                  <a:pt x="608" y="0"/>
                  <a:pt x="606" y="4"/>
                  <a:pt x="605" y="6"/>
                </a:cubicBezTo>
                <a:cubicBezTo>
                  <a:pt x="588" y="26"/>
                  <a:pt x="567" y="37"/>
                  <a:pt x="541" y="39"/>
                </a:cubicBezTo>
                <a:cubicBezTo>
                  <a:pt x="524" y="41"/>
                  <a:pt x="509" y="43"/>
                  <a:pt x="493" y="49"/>
                </a:cubicBezTo>
                <a:cubicBezTo>
                  <a:pt x="452" y="67"/>
                  <a:pt x="438" y="115"/>
                  <a:pt x="466" y="149"/>
                </a:cubicBezTo>
                <a:cubicBezTo>
                  <a:pt x="473" y="158"/>
                  <a:pt x="476" y="165"/>
                  <a:pt x="474" y="176"/>
                </a:cubicBezTo>
                <a:cubicBezTo>
                  <a:pt x="474" y="179"/>
                  <a:pt x="474" y="183"/>
                  <a:pt x="473" y="186"/>
                </a:cubicBezTo>
                <a:cubicBezTo>
                  <a:pt x="472" y="200"/>
                  <a:pt x="476" y="212"/>
                  <a:pt x="485" y="223"/>
                </a:cubicBezTo>
                <a:cubicBezTo>
                  <a:pt x="489" y="226"/>
                  <a:pt x="490" y="231"/>
                  <a:pt x="489" y="237"/>
                </a:cubicBezTo>
                <a:cubicBezTo>
                  <a:pt x="485" y="266"/>
                  <a:pt x="479" y="295"/>
                  <a:pt x="467" y="322"/>
                </a:cubicBezTo>
                <a:cubicBezTo>
                  <a:pt x="465" y="328"/>
                  <a:pt x="464" y="338"/>
                  <a:pt x="452" y="335"/>
                </a:cubicBezTo>
                <a:cubicBezTo>
                  <a:pt x="451" y="335"/>
                  <a:pt x="448" y="338"/>
                  <a:pt x="446" y="339"/>
                </a:cubicBezTo>
                <a:cubicBezTo>
                  <a:pt x="435" y="345"/>
                  <a:pt x="435" y="345"/>
                  <a:pt x="431" y="333"/>
                </a:cubicBezTo>
                <a:cubicBezTo>
                  <a:pt x="422" y="311"/>
                  <a:pt x="419" y="287"/>
                  <a:pt x="415" y="263"/>
                </a:cubicBezTo>
                <a:cubicBezTo>
                  <a:pt x="412" y="234"/>
                  <a:pt x="409" y="204"/>
                  <a:pt x="402" y="174"/>
                </a:cubicBezTo>
                <a:cubicBezTo>
                  <a:pt x="389" y="127"/>
                  <a:pt x="361" y="96"/>
                  <a:pt x="311" y="89"/>
                </a:cubicBezTo>
                <a:cubicBezTo>
                  <a:pt x="289" y="84"/>
                  <a:pt x="266" y="86"/>
                  <a:pt x="244" y="88"/>
                </a:cubicBezTo>
                <a:cubicBezTo>
                  <a:pt x="158" y="94"/>
                  <a:pt x="115" y="178"/>
                  <a:pt x="149" y="253"/>
                </a:cubicBezTo>
                <a:cubicBezTo>
                  <a:pt x="154" y="262"/>
                  <a:pt x="155" y="271"/>
                  <a:pt x="156" y="281"/>
                </a:cubicBezTo>
                <a:cubicBezTo>
                  <a:pt x="158" y="300"/>
                  <a:pt x="163" y="318"/>
                  <a:pt x="175" y="334"/>
                </a:cubicBezTo>
                <a:cubicBezTo>
                  <a:pt x="175" y="334"/>
                  <a:pt x="175" y="334"/>
                  <a:pt x="175" y="334"/>
                </a:cubicBezTo>
                <a:cubicBezTo>
                  <a:pt x="175" y="334"/>
                  <a:pt x="175" y="334"/>
                  <a:pt x="175" y="334"/>
                </a:cubicBezTo>
                <a:cubicBezTo>
                  <a:pt x="181" y="339"/>
                  <a:pt x="182" y="345"/>
                  <a:pt x="178" y="352"/>
                </a:cubicBezTo>
                <a:cubicBezTo>
                  <a:pt x="174" y="365"/>
                  <a:pt x="172" y="378"/>
                  <a:pt x="176" y="391"/>
                </a:cubicBezTo>
                <a:cubicBezTo>
                  <a:pt x="178" y="397"/>
                  <a:pt x="176" y="400"/>
                  <a:pt x="171" y="403"/>
                </a:cubicBezTo>
                <a:cubicBezTo>
                  <a:pt x="132" y="427"/>
                  <a:pt x="100" y="456"/>
                  <a:pt x="86" y="500"/>
                </a:cubicBezTo>
                <a:cubicBezTo>
                  <a:pt x="82" y="512"/>
                  <a:pt x="78" y="523"/>
                  <a:pt x="67" y="529"/>
                </a:cubicBezTo>
                <a:cubicBezTo>
                  <a:pt x="59" y="535"/>
                  <a:pt x="60" y="541"/>
                  <a:pt x="66" y="547"/>
                </a:cubicBezTo>
                <a:cubicBezTo>
                  <a:pt x="69" y="551"/>
                  <a:pt x="69" y="554"/>
                  <a:pt x="67" y="558"/>
                </a:cubicBezTo>
                <a:cubicBezTo>
                  <a:pt x="64" y="574"/>
                  <a:pt x="59" y="589"/>
                  <a:pt x="55" y="605"/>
                </a:cubicBezTo>
                <a:cubicBezTo>
                  <a:pt x="51" y="629"/>
                  <a:pt x="45" y="654"/>
                  <a:pt x="43" y="680"/>
                </a:cubicBezTo>
                <a:cubicBezTo>
                  <a:pt x="43" y="680"/>
                  <a:pt x="43" y="680"/>
                  <a:pt x="43" y="680"/>
                </a:cubicBezTo>
                <a:cubicBezTo>
                  <a:pt x="40" y="695"/>
                  <a:pt x="41" y="709"/>
                  <a:pt x="42" y="723"/>
                </a:cubicBezTo>
                <a:cubicBezTo>
                  <a:pt x="44" y="737"/>
                  <a:pt x="49" y="750"/>
                  <a:pt x="54" y="764"/>
                </a:cubicBezTo>
                <a:cubicBezTo>
                  <a:pt x="57" y="773"/>
                  <a:pt x="54" y="777"/>
                  <a:pt x="47" y="780"/>
                </a:cubicBezTo>
                <a:cubicBezTo>
                  <a:pt x="42" y="782"/>
                  <a:pt x="38" y="784"/>
                  <a:pt x="33" y="788"/>
                </a:cubicBezTo>
                <a:cubicBezTo>
                  <a:pt x="1" y="806"/>
                  <a:pt x="0" y="839"/>
                  <a:pt x="29" y="860"/>
                </a:cubicBezTo>
                <a:cubicBezTo>
                  <a:pt x="38" y="866"/>
                  <a:pt x="47" y="871"/>
                  <a:pt x="55" y="876"/>
                </a:cubicBezTo>
                <a:cubicBezTo>
                  <a:pt x="68" y="883"/>
                  <a:pt x="78" y="892"/>
                  <a:pt x="84" y="906"/>
                </a:cubicBezTo>
                <a:cubicBezTo>
                  <a:pt x="90" y="919"/>
                  <a:pt x="100" y="929"/>
                  <a:pt x="113" y="935"/>
                </a:cubicBezTo>
                <a:cubicBezTo>
                  <a:pt x="133" y="944"/>
                  <a:pt x="155" y="943"/>
                  <a:pt x="176" y="940"/>
                </a:cubicBezTo>
                <a:cubicBezTo>
                  <a:pt x="180" y="940"/>
                  <a:pt x="182" y="938"/>
                  <a:pt x="184" y="943"/>
                </a:cubicBezTo>
                <a:cubicBezTo>
                  <a:pt x="208" y="975"/>
                  <a:pt x="232" y="1008"/>
                  <a:pt x="253" y="1043"/>
                </a:cubicBezTo>
                <a:cubicBezTo>
                  <a:pt x="255" y="1046"/>
                  <a:pt x="258" y="1051"/>
                  <a:pt x="258" y="1056"/>
                </a:cubicBezTo>
                <a:cubicBezTo>
                  <a:pt x="259" y="1090"/>
                  <a:pt x="261" y="1123"/>
                  <a:pt x="261" y="1157"/>
                </a:cubicBezTo>
                <a:cubicBezTo>
                  <a:pt x="263" y="1176"/>
                  <a:pt x="258" y="1193"/>
                  <a:pt x="250" y="1210"/>
                </a:cubicBezTo>
                <a:cubicBezTo>
                  <a:pt x="239" y="1229"/>
                  <a:pt x="229" y="1249"/>
                  <a:pt x="220" y="1268"/>
                </a:cubicBezTo>
                <a:cubicBezTo>
                  <a:pt x="213" y="1285"/>
                  <a:pt x="222" y="1300"/>
                  <a:pt x="241" y="1301"/>
                </a:cubicBezTo>
                <a:cubicBezTo>
                  <a:pt x="245" y="1302"/>
                  <a:pt x="250" y="1302"/>
                  <a:pt x="253" y="1301"/>
                </a:cubicBezTo>
                <a:cubicBezTo>
                  <a:pt x="284" y="1295"/>
                  <a:pt x="299" y="1271"/>
                  <a:pt x="319" y="1252"/>
                </a:cubicBezTo>
                <a:cubicBezTo>
                  <a:pt x="324" y="1233"/>
                  <a:pt x="330" y="1216"/>
                  <a:pt x="326" y="1197"/>
                </a:cubicBezTo>
                <a:cubicBezTo>
                  <a:pt x="325" y="1189"/>
                  <a:pt x="328" y="1188"/>
                  <a:pt x="332" y="1185"/>
                </a:cubicBezTo>
                <a:cubicBezTo>
                  <a:pt x="351" y="1173"/>
                  <a:pt x="367" y="1157"/>
                  <a:pt x="368" y="1133"/>
                </a:cubicBezTo>
                <a:cubicBezTo>
                  <a:pt x="376" y="1136"/>
                  <a:pt x="383" y="1133"/>
                  <a:pt x="382" y="1122"/>
                </a:cubicBezTo>
                <a:cubicBezTo>
                  <a:pt x="382" y="1101"/>
                  <a:pt x="376" y="1082"/>
                  <a:pt x="362" y="1065"/>
                </a:cubicBezTo>
                <a:cubicBezTo>
                  <a:pt x="349" y="1049"/>
                  <a:pt x="337" y="1033"/>
                  <a:pt x="343" y="1009"/>
                </a:cubicBezTo>
                <a:cubicBezTo>
                  <a:pt x="345" y="1001"/>
                  <a:pt x="345" y="992"/>
                  <a:pt x="345" y="983"/>
                </a:cubicBezTo>
                <a:cubicBezTo>
                  <a:pt x="347" y="964"/>
                  <a:pt x="349" y="963"/>
                  <a:pt x="368" y="963"/>
                </a:cubicBezTo>
                <a:cubicBezTo>
                  <a:pt x="374" y="963"/>
                  <a:pt x="380" y="964"/>
                  <a:pt x="384" y="967"/>
                </a:cubicBezTo>
                <a:cubicBezTo>
                  <a:pt x="388" y="968"/>
                  <a:pt x="392" y="969"/>
                  <a:pt x="394" y="970"/>
                </a:cubicBezTo>
                <a:cubicBezTo>
                  <a:pt x="421" y="982"/>
                  <a:pt x="447" y="985"/>
                  <a:pt x="471" y="962"/>
                </a:cubicBezTo>
                <a:cubicBezTo>
                  <a:pt x="479" y="954"/>
                  <a:pt x="490" y="950"/>
                  <a:pt x="502" y="951"/>
                </a:cubicBezTo>
                <a:cubicBezTo>
                  <a:pt x="506" y="951"/>
                  <a:pt x="511" y="951"/>
                  <a:pt x="515" y="951"/>
                </a:cubicBezTo>
                <a:cubicBezTo>
                  <a:pt x="535" y="951"/>
                  <a:pt x="550" y="944"/>
                  <a:pt x="560" y="925"/>
                </a:cubicBezTo>
                <a:cubicBezTo>
                  <a:pt x="568" y="908"/>
                  <a:pt x="563" y="892"/>
                  <a:pt x="551" y="877"/>
                </a:cubicBezTo>
                <a:cubicBezTo>
                  <a:pt x="547" y="871"/>
                  <a:pt x="544" y="865"/>
                  <a:pt x="542" y="858"/>
                </a:cubicBezTo>
                <a:cubicBezTo>
                  <a:pt x="540" y="850"/>
                  <a:pt x="537" y="841"/>
                  <a:pt x="534" y="833"/>
                </a:cubicBezTo>
                <a:cubicBezTo>
                  <a:pt x="499" y="742"/>
                  <a:pt x="440" y="668"/>
                  <a:pt x="364" y="607"/>
                </a:cubicBezTo>
                <a:cubicBezTo>
                  <a:pt x="358" y="602"/>
                  <a:pt x="356" y="597"/>
                  <a:pt x="357" y="590"/>
                </a:cubicBezTo>
                <a:cubicBezTo>
                  <a:pt x="358" y="584"/>
                  <a:pt x="361" y="577"/>
                  <a:pt x="357" y="572"/>
                </a:cubicBezTo>
                <a:cubicBezTo>
                  <a:pt x="353" y="568"/>
                  <a:pt x="354" y="562"/>
                  <a:pt x="353" y="557"/>
                </a:cubicBezTo>
                <a:cubicBezTo>
                  <a:pt x="353" y="546"/>
                  <a:pt x="353" y="537"/>
                  <a:pt x="353" y="526"/>
                </a:cubicBezTo>
                <a:cubicBezTo>
                  <a:pt x="351" y="512"/>
                  <a:pt x="353" y="499"/>
                  <a:pt x="353" y="485"/>
                </a:cubicBezTo>
                <a:cubicBezTo>
                  <a:pt x="356" y="486"/>
                  <a:pt x="360" y="487"/>
                  <a:pt x="363" y="487"/>
                </a:cubicBezTo>
                <a:cubicBezTo>
                  <a:pt x="382" y="488"/>
                  <a:pt x="400" y="486"/>
                  <a:pt x="414" y="470"/>
                </a:cubicBezTo>
                <a:cubicBezTo>
                  <a:pt x="419" y="465"/>
                  <a:pt x="424" y="462"/>
                  <a:pt x="431" y="462"/>
                </a:cubicBezTo>
                <a:cubicBezTo>
                  <a:pt x="454" y="462"/>
                  <a:pt x="477" y="450"/>
                  <a:pt x="472" y="420"/>
                </a:cubicBezTo>
                <a:cubicBezTo>
                  <a:pt x="471" y="414"/>
                  <a:pt x="473" y="412"/>
                  <a:pt x="479" y="411"/>
                </a:cubicBezTo>
                <a:cubicBezTo>
                  <a:pt x="487" y="410"/>
                  <a:pt x="495" y="409"/>
                  <a:pt x="498" y="399"/>
                </a:cubicBezTo>
                <a:cubicBezTo>
                  <a:pt x="499" y="398"/>
                  <a:pt x="502" y="396"/>
                  <a:pt x="503" y="396"/>
                </a:cubicBezTo>
                <a:cubicBezTo>
                  <a:pt x="515" y="389"/>
                  <a:pt x="522" y="379"/>
                  <a:pt x="527" y="367"/>
                </a:cubicBezTo>
                <a:cubicBezTo>
                  <a:pt x="531" y="354"/>
                  <a:pt x="534" y="341"/>
                  <a:pt x="536" y="328"/>
                </a:cubicBezTo>
                <a:cubicBezTo>
                  <a:pt x="544" y="288"/>
                  <a:pt x="549" y="245"/>
                  <a:pt x="569" y="209"/>
                </a:cubicBezTo>
                <a:cubicBezTo>
                  <a:pt x="573" y="202"/>
                  <a:pt x="574" y="193"/>
                  <a:pt x="574" y="186"/>
                </a:cubicBezTo>
                <a:cubicBezTo>
                  <a:pt x="573" y="178"/>
                  <a:pt x="570" y="172"/>
                  <a:pt x="562" y="171"/>
                </a:cubicBezTo>
                <a:cubicBezTo>
                  <a:pt x="559" y="171"/>
                  <a:pt x="556" y="170"/>
                  <a:pt x="555" y="166"/>
                </a:cubicBezTo>
                <a:cubicBezTo>
                  <a:pt x="549" y="155"/>
                  <a:pt x="534" y="155"/>
                  <a:pt x="528" y="145"/>
                </a:cubicBezTo>
                <a:cubicBezTo>
                  <a:pt x="527" y="144"/>
                  <a:pt x="523" y="144"/>
                  <a:pt x="522" y="144"/>
                </a:cubicBezTo>
                <a:cubicBezTo>
                  <a:pt x="519" y="142"/>
                  <a:pt x="516" y="146"/>
                  <a:pt x="515" y="141"/>
                </a:cubicBezTo>
                <a:cubicBezTo>
                  <a:pt x="514" y="138"/>
                  <a:pt x="516" y="134"/>
                  <a:pt x="519" y="132"/>
                </a:cubicBezTo>
                <a:cubicBezTo>
                  <a:pt x="524" y="128"/>
                  <a:pt x="531" y="127"/>
                  <a:pt x="538" y="127"/>
                </a:cubicBezTo>
                <a:cubicBezTo>
                  <a:pt x="548" y="127"/>
                  <a:pt x="557" y="127"/>
                  <a:pt x="568" y="127"/>
                </a:cubicBezTo>
                <a:cubicBezTo>
                  <a:pt x="590" y="126"/>
                  <a:pt x="609" y="116"/>
                  <a:pt x="622" y="97"/>
                </a:cubicBezTo>
                <a:cubicBezTo>
                  <a:pt x="631" y="87"/>
                  <a:pt x="634" y="74"/>
                  <a:pt x="632" y="61"/>
                </a:cubicBezTo>
                <a:close/>
                <a:moveTo>
                  <a:pt x="334" y="179"/>
                </a:moveTo>
                <a:cubicBezTo>
                  <a:pt x="333" y="179"/>
                  <a:pt x="333" y="179"/>
                  <a:pt x="333" y="179"/>
                </a:cubicBezTo>
                <a:cubicBezTo>
                  <a:pt x="333" y="179"/>
                  <a:pt x="333" y="179"/>
                  <a:pt x="333" y="179"/>
                </a:cubicBezTo>
                <a:cubicBezTo>
                  <a:pt x="333" y="179"/>
                  <a:pt x="334" y="179"/>
                  <a:pt x="334" y="179"/>
                </a:cubicBezTo>
                <a:cubicBezTo>
                  <a:pt x="334" y="179"/>
                  <a:pt x="334" y="179"/>
                  <a:pt x="334" y="179"/>
                </a:cubicBezTo>
                <a:close/>
                <a:moveTo>
                  <a:pt x="322" y="182"/>
                </a:moveTo>
                <a:cubicBezTo>
                  <a:pt x="322" y="182"/>
                  <a:pt x="322" y="182"/>
                  <a:pt x="322" y="182"/>
                </a:cubicBezTo>
                <a:cubicBezTo>
                  <a:pt x="322" y="182"/>
                  <a:pt x="322" y="182"/>
                  <a:pt x="322" y="182"/>
                </a:cubicBezTo>
                <a:cubicBezTo>
                  <a:pt x="322" y="182"/>
                  <a:pt x="322" y="182"/>
                  <a:pt x="322" y="182"/>
                </a:cubicBezTo>
                <a:close/>
                <a:moveTo>
                  <a:pt x="205" y="625"/>
                </a:moveTo>
                <a:cubicBezTo>
                  <a:pt x="205" y="625"/>
                  <a:pt x="205" y="625"/>
                  <a:pt x="205" y="625"/>
                </a:cubicBezTo>
                <a:cubicBezTo>
                  <a:pt x="203" y="625"/>
                  <a:pt x="202" y="624"/>
                  <a:pt x="201" y="625"/>
                </a:cubicBezTo>
                <a:cubicBezTo>
                  <a:pt x="184" y="635"/>
                  <a:pt x="171" y="649"/>
                  <a:pt x="160" y="663"/>
                </a:cubicBezTo>
                <a:cubicBezTo>
                  <a:pt x="159" y="665"/>
                  <a:pt x="159" y="667"/>
                  <a:pt x="159" y="668"/>
                </a:cubicBezTo>
                <a:cubicBezTo>
                  <a:pt x="159" y="669"/>
                  <a:pt x="159" y="669"/>
                  <a:pt x="159" y="669"/>
                </a:cubicBezTo>
                <a:cubicBezTo>
                  <a:pt x="155" y="668"/>
                  <a:pt x="152" y="673"/>
                  <a:pt x="150" y="677"/>
                </a:cubicBezTo>
                <a:cubicBezTo>
                  <a:pt x="140" y="691"/>
                  <a:pt x="126" y="703"/>
                  <a:pt x="115" y="715"/>
                </a:cubicBezTo>
                <a:cubicBezTo>
                  <a:pt x="110" y="720"/>
                  <a:pt x="106" y="720"/>
                  <a:pt x="104" y="714"/>
                </a:cubicBezTo>
                <a:cubicBezTo>
                  <a:pt x="100" y="709"/>
                  <a:pt x="99" y="703"/>
                  <a:pt x="99" y="696"/>
                </a:cubicBezTo>
                <a:cubicBezTo>
                  <a:pt x="100" y="686"/>
                  <a:pt x="103" y="674"/>
                  <a:pt x="104" y="663"/>
                </a:cubicBezTo>
                <a:cubicBezTo>
                  <a:pt x="111" y="654"/>
                  <a:pt x="113" y="643"/>
                  <a:pt x="112" y="632"/>
                </a:cubicBezTo>
                <a:cubicBezTo>
                  <a:pt x="113" y="632"/>
                  <a:pt x="113" y="632"/>
                  <a:pt x="113" y="632"/>
                </a:cubicBezTo>
                <a:cubicBezTo>
                  <a:pt x="116" y="629"/>
                  <a:pt x="117" y="626"/>
                  <a:pt x="118" y="623"/>
                </a:cubicBezTo>
                <a:cubicBezTo>
                  <a:pt x="120" y="613"/>
                  <a:pt x="125" y="602"/>
                  <a:pt x="129" y="591"/>
                </a:cubicBezTo>
                <a:cubicBezTo>
                  <a:pt x="130" y="587"/>
                  <a:pt x="131" y="583"/>
                  <a:pt x="135" y="581"/>
                </a:cubicBezTo>
                <a:cubicBezTo>
                  <a:pt x="142" y="577"/>
                  <a:pt x="144" y="571"/>
                  <a:pt x="145" y="564"/>
                </a:cubicBezTo>
                <a:cubicBezTo>
                  <a:pt x="146" y="559"/>
                  <a:pt x="146" y="553"/>
                  <a:pt x="151" y="550"/>
                </a:cubicBezTo>
                <a:cubicBezTo>
                  <a:pt x="167" y="537"/>
                  <a:pt x="182" y="524"/>
                  <a:pt x="191" y="505"/>
                </a:cubicBezTo>
                <a:cubicBezTo>
                  <a:pt x="197" y="536"/>
                  <a:pt x="209" y="565"/>
                  <a:pt x="212" y="597"/>
                </a:cubicBezTo>
                <a:cubicBezTo>
                  <a:pt x="212" y="608"/>
                  <a:pt x="214" y="617"/>
                  <a:pt x="205" y="625"/>
                </a:cubicBezTo>
                <a:close/>
                <a:moveTo>
                  <a:pt x="225" y="618"/>
                </a:moveTo>
                <a:cubicBezTo>
                  <a:pt x="225" y="618"/>
                  <a:pt x="225" y="618"/>
                  <a:pt x="224" y="618"/>
                </a:cubicBezTo>
                <a:cubicBezTo>
                  <a:pt x="225" y="618"/>
                  <a:pt x="225" y="617"/>
                  <a:pt x="225" y="617"/>
                </a:cubicBezTo>
                <a:cubicBezTo>
                  <a:pt x="225" y="617"/>
                  <a:pt x="224" y="617"/>
                  <a:pt x="224" y="617"/>
                </a:cubicBezTo>
                <a:cubicBezTo>
                  <a:pt x="225" y="617"/>
                  <a:pt x="225" y="617"/>
                  <a:pt x="225" y="617"/>
                </a:cubicBezTo>
                <a:cubicBezTo>
                  <a:pt x="225" y="617"/>
                  <a:pt x="225" y="618"/>
                  <a:pt x="225" y="618"/>
                </a:cubicBezTo>
                <a:cubicBezTo>
                  <a:pt x="225" y="618"/>
                  <a:pt x="225" y="618"/>
                  <a:pt x="225" y="618"/>
                </a:cubicBezTo>
                <a:close/>
                <a:moveTo>
                  <a:pt x="344" y="578"/>
                </a:moveTo>
                <a:cubicBezTo>
                  <a:pt x="344" y="578"/>
                  <a:pt x="344" y="578"/>
                  <a:pt x="344" y="578"/>
                </a:cubicBezTo>
                <a:cubicBezTo>
                  <a:pt x="344" y="578"/>
                  <a:pt x="344" y="578"/>
                  <a:pt x="344" y="578"/>
                </a:cubicBezTo>
                <a:cubicBezTo>
                  <a:pt x="344" y="578"/>
                  <a:pt x="344" y="578"/>
                  <a:pt x="344" y="578"/>
                </a:cubicBezTo>
                <a:close/>
                <a:moveTo>
                  <a:pt x="71" y="761"/>
                </a:moveTo>
                <a:cubicBezTo>
                  <a:pt x="71" y="761"/>
                  <a:pt x="71" y="761"/>
                  <a:pt x="71" y="761"/>
                </a:cubicBezTo>
                <a:cubicBezTo>
                  <a:pt x="71" y="761"/>
                  <a:pt x="71" y="761"/>
                  <a:pt x="71" y="761"/>
                </a:cubicBezTo>
                <a:cubicBezTo>
                  <a:pt x="71" y="761"/>
                  <a:pt x="70" y="761"/>
                  <a:pt x="70" y="762"/>
                </a:cubicBezTo>
                <a:cubicBezTo>
                  <a:pt x="70" y="761"/>
                  <a:pt x="70" y="761"/>
                  <a:pt x="71" y="7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2" name="Freeform 125">
            <a:extLst>
              <a:ext uri="{FF2B5EF4-FFF2-40B4-BE49-F238E27FC236}">
                <a16:creationId xmlns:a16="http://schemas.microsoft.com/office/drawing/2014/main" id="{F5DBB6C9-321D-4B1F-9A1E-E9EB0B133B32}"/>
              </a:ext>
            </a:extLst>
          </p:cNvPr>
          <p:cNvSpPr>
            <a:spLocks noEditPoints="1"/>
          </p:cNvSpPr>
          <p:nvPr/>
        </p:nvSpPr>
        <p:spPr bwMode="auto">
          <a:xfrm>
            <a:off x="8251826" y="963613"/>
            <a:ext cx="1547813" cy="3354388"/>
          </a:xfrm>
          <a:custGeom>
            <a:avLst/>
            <a:gdLst>
              <a:gd name="T0" fmla="*/ 561 w 596"/>
              <a:gd name="T1" fmla="*/ 88 h 1292"/>
              <a:gd name="T2" fmla="*/ 515 w 596"/>
              <a:gd name="T3" fmla="*/ 73 h 1292"/>
              <a:gd name="T4" fmla="*/ 462 w 596"/>
              <a:gd name="T5" fmla="*/ 73 h 1292"/>
              <a:gd name="T6" fmla="*/ 409 w 596"/>
              <a:gd name="T7" fmla="*/ 32 h 1292"/>
              <a:gd name="T8" fmla="*/ 204 w 596"/>
              <a:gd name="T9" fmla="*/ 30 h 1292"/>
              <a:gd name="T10" fmla="*/ 138 w 596"/>
              <a:gd name="T11" fmla="*/ 19 h 1292"/>
              <a:gd name="T12" fmla="*/ 86 w 596"/>
              <a:gd name="T13" fmla="*/ 14 h 1292"/>
              <a:gd name="T14" fmla="*/ 29 w 596"/>
              <a:gd name="T15" fmla="*/ 10 h 1292"/>
              <a:gd name="T16" fmla="*/ 49 w 596"/>
              <a:gd name="T17" fmla="*/ 95 h 1292"/>
              <a:gd name="T18" fmla="*/ 2 w 596"/>
              <a:gd name="T19" fmla="*/ 267 h 1292"/>
              <a:gd name="T20" fmla="*/ 89 w 596"/>
              <a:gd name="T21" fmla="*/ 368 h 1292"/>
              <a:gd name="T22" fmla="*/ 28 w 596"/>
              <a:gd name="T23" fmla="*/ 613 h 1292"/>
              <a:gd name="T24" fmla="*/ 65 w 596"/>
              <a:gd name="T25" fmla="*/ 706 h 1292"/>
              <a:gd name="T26" fmla="*/ 76 w 596"/>
              <a:gd name="T27" fmla="*/ 717 h 1292"/>
              <a:gd name="T28" fmla="*/ 151 w 596"/>
              <a:gd name="T29" fmla="*/ 742 h 1292"/>
              <a:gd name="T30" fmla="*/ 156 w 596"/>
              <a:gd name="T31" fmla="*/ 974 h 1292"/>
              <a:gd name="T32" fmla="*/ 130 w 596"/>
              <a:gd name="T33" fmla="*/ 1158 h 1292"/>
              <a:gd name="T34" fmla="*/ 115 w 596"/>
              <a:gd name="T35" fmla="*/ 1225 h 1292"/>
              <a:gd name="T36" fmla="*/ 225 w 596"/>
              <a:gd name="T37" fmla="*/ 1287 h 1292"/>
              <a:gd name="T38" fmla="*/ 273 w 596"/>
              <a:gd name="T39" fmla="*/ 1252 h 1292"/>
              <a:gd name="T40" fmla="*/ 268 w 596"/>
              <a:gd name="T41" fmla="*/ 1040 h 1292"/>
              <a:gd name="T42" fmla="*/ 280 w 596"/>
              <a:gd name="T43" fmla="*/ 967 h 1292"/>
              <a:gd name="T44" fmla="*/ 276 w 596"/>
              <a:gd name="T45" fmla="*/ 769 h 1292"/>
              <a:gd name="T46" fmla="*/ 375 w 596"/>
              <a:gd name="T47" fmla="*/ 925 h 1292"/>
              <a:gd name="T48" fmla="*/ 320 w 596"/>
              <a:gd name="T49" fmla="*/ 1045 h 1292"/>
              <a:gd name="T50" fmla="*/ 292 w 596"/>
              <a:gd name="T51" fmla="*/ 1100 h 1292"/>
              <a:gd name="T52" fmla="*/ 439 w 596"/>
              <a:gd name="T53" fmla="*/ 1216 h 1292"/>
              <a:gd name="T54" fmla="*/ 417 w 596"/>
              <a:gd name="T55" fmla="*/ 1106 h 1292"/>
              <a:gd name="T56" fmla="*/ 480 w 596"/>
              <a:gd name="T57" fmla="*/ 975 h 1292"/>
              <a:gd name="T58" fmla="*/ 481 w 596"/>
              <a:gd name="T59" fmla="*/ 911 h 1292"/>
              <a:gd name="T60" fmla="*/ 398 w 596"/>
              <a:gd name="T61" fmla="*/ 751 h 1292"/>
              <a:gd name="T62" fmla="*/ 471 w 596"/>
              <a:gd name="T63" fmla="*/ 677 h 1292"/>
              <a:gd name="T64" fmla="*/ 465 w 596"/>
              <a:gd name="T65" fmla="*/ 641 h 1292"/>
              <a:gd name="T66" fmla="*/ 463 w 596"/>
              <a:gd name="T67" fmla="*/ 628 h 1292"/>
              <a:gd name="T68" fmla="*/ 528 w 596"/>
              <a:gd name="T69" fmla="*/ 368 h 1292"/>
              <a:gd name="T70" fmla="*/ 554 w 596"/>
              <a:gd name="T71" fmla="*/ 158 h 1292"/>
              <a:gd name="T72" fmla="*/ 568 w 596"/>
              <a:gd name="T73" fmla="*/ 121 h 1292"/>
              <a:gd name="T74" fmla="*/ 344 w 596"/>
              <a:gd name="T75" fmla="*/ 349 h 1292"/>
              <a:gd name="T76" fmla="*/ 377 w 596"/>
              <a:gd name="T77" fmla="*/ 314 h 1292"/>
              <a:gd name="T78" fmla="*/ 424 w 596"/>
              <a:gd name="T79" fmla="*/ 201 h 1292"/>
              <a:gd name="T80" fmla="*/ 480 w 596"/>
              <a:gd name="T81" fmla="*/ 172 h 1292"/>
              <a:gd name="T82" fmla="*/ 480 w 596"/>
              <a:gd name="T83" fmla="*/ 191 h 1292"/>
              <a:gd name="T84" fmla="*/ 110 w 596"/>
              <a:gd name="T85" fmla="*/ 157 h 1292"/>
              <a:gd name="T86" fmla="*/ 112 w 596"/>
              <a:gd name="T87" fmla="*/ 117 h 1292"/>
              <a:gd name="T88" fmla="*/ 176 w 596"/>
              <a:gd name="T89" fmla="*/ 77 h 1292"/>
              <a:gd name="T90" fmla="*/ 197 w 596"/>
              <a:gd name="T91" fmla="*/ 77 h 1292"/>
              <a:gd name="T92" fmla="*/ 141 w 596"/>
              <a:gd name="T93" fmla="*/ 115 h 1292"/>
              <a:gd name="T94" fmla="*/ 177 w 596"/>
              <a:gd name="T95" fmla="*/ 157 h 1292"/>
              <a:gd name="T96" fmla="*/ 185 w 596"/>
              <a:gd name="T97" fmla="*/ 208 h 1292"/>
              <a:gd name="T98" fmla="*/ 241 w 596"/>
              <a:gd name="T99" fmla="*/ 291 h 1292"/>
              <a:gd name="T100" fmla="*/ 225 w 596"/>
              <a:gd name="T101" fmla="*/ 319 h 1292"/>
              <a:gd name="T102" fmla="*/ 95 w 596"/>
              <a:gd name="T103" fmla="*/ 233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6" h="1292">
                <a:moveTo>
                  <a:pt x="593" y="79"/>
                </a:moveTo>
                <a:cubicBezTo>
                  <a:pt x="592" y="74"/>
                  <a:pt x="591" y="72"/>
                  <a:pt x="586" y="75"/>
                </a:cubicBezTo>
                <a:cubicBezTo>
                  <a:pt x="579" y="82"/>
                  <a:pt x="570" y="83"/>
                  <a:pt x="561" y="88"/>
                </a:cubicBezTo>
                <a:cubicBezTo>
                  <a:pt x="559" y="88"/>
                  <a:pt x="557" y="89"/>
                  <a:pt x="553" y="87"/>
                </a:cubicBezTo>
                <a:cubicBezTo>
                  <a:pt x="542" y="81"/>
                  <a:pt x="529" y="81"/>
                  <a:pt x="520" y="73"/>
                </a:cubicBezTo>
                <a:cubicBezTo>
                  <a:pt x="519" y="72"/>
                  <a:pt x="516" y="73"/>
                  <a:pt x="515" y="73"/>
                </a:cubicBezTo>
                <a:cubicBezTo>
                  <a:pt x="509" y="74"/>
                  <a:pt x="503" y="73"/>
                  <a:pt x="497" y="69"/>
                </a:cubicBezTo>
                <a:cubicBezTo>
                  <a:pt x="495" y="67"/>
                  <a:pt x="489" y="67"/>
                  <a:pt x="486" y="70"/>
                </a:cubicBezTo>
                <a:cubicBezTo>
                  <a:pt x="478" y="77"/>
                  <a:pt x="470" y="74"/>
                  <a:pt x="462" y="73"/>
                </a:cubicBezTo>
                <a:cubicBezTo>
                  <a:pt x="456" y="70"/>
                  <a:pt x="449" y="68"/>
                  <a:pt x="442" y="67"/>
                </a:cubicBezTo>
                <a:cubicBezTo>
                  <a:pt x="435" y="66"/>
                  <a:pt x="431" y="63"/>
                  <a:pt x="431" y="56"/>
                </a:cubicBezTo>
                <a:cubicBezTo>
                  <a:pt x="430" y="42"/>
                  <a:pt x="422" y="36"/>
                  <a:pt x="409" y="32"/>
                </a:cubicBezTo>
                <a:cubicBezTo>
                  <a:pt x="347" y="18"/>
                  <a:pt x="286" y="18"/>
                  <a:pt x="224" y="21"/>
                </a:cubicBezTo>
                <a:cubicBezTo>
                  <a:pt x="218" y="21"/>
                  <a:pt x="213" y="22"/>
                  <a:pt x="211" y="28"/>
                </a:cubicBezTo>
                <a:cubicBezTo>
                  <a:pt x="210" y="31"/>
                  <a:pt x="206" y="30"/>
                  <a:pt x="204" y="30"/>
                </a:cubicBezTo>
                <a:cubicBezTo>
                  <a:pt x="190" y="29"/>
                  <a:pt x="177" y="29"/>
                  <a:pt x="163" y="29"/>
                </a:cubicBezTo>
                <a:cubicBezTo>
                  <a:pt x="159" y="29"/>
                  <a:pt x="157" y="27"/>
                  <a:pt x="155" y="24"/>
                </a:cubicBezTo>
                <a:cubicBezTo>
                  <a:pt x="151" y="18"/>
                  <a:pt x="145" y="17"/>
                  <a:pt x="138" y="19"/>
                </a:cubicBezTo>
                <a:cubicBezTo>
                  <a:pt x="135" y="21"/>
                  <a:pt x="134" y="23"/>
                  <a:pt x="131" y="19"/>
                </a:cubicBezTo>
                <a:cubicBezTo>
                  <a:pt x="127" y="16"/>
                  <a:pt x="96" y="10"/>
                  <a:pt x="92" y="11"/>
                </a:cubicBezTo>
                <a:cubicBezTo>
                  <a:pt x="89" y="11"/>
                  <a:pt x="88" y="12"/>
                  <a:pt x="86" y="14"/>
                </a:cubicBezTo>
                <a:cubicBezTo>
                  <a:pt x="83" y="16"/>
                  <a:pt x="81" y="15"/>
                  <a:pt x="77" y="12"/>
                </a:cubicBezTo>
                <a:cubicBezTo>
                  <a:pt x="65" y="3"/>
                  <a:pt x="50" y="0"/>
                  <a:pt x="35" y="2"/>
                </a:cubicBezTo>
                <a:cubicBezTo>
                  <a:pt x="29" y="2"/>
                  <a:pt x="28" y="4"/>
                  <a:pt x="29" y="10"/>
                </a:cubicBezTo>
                <a:cubicBezTo>
                  <a:pt x="32" y="27"/>
                  <a:pt x="42" y="37"/>
                  <a:pt x="56" y="42"/>
                </a:cubicBezTo>
                <a:cubicBezTo>
                  <a:pt x="61" y="44"/>
                  <a:pt x="63" y="45"/>
                  <a:pt x="61" y="51"/>
                </a:cubicBezTo>
                <a:cubicBezTo>
                  <a:pt x="56" y="66"/>
                  <a:pt x="52" y="81"/>
                  <a:pt x="49" y="95"/>
                </a:cubicBezTo>
                <a:cubicBezTo>
                  <a:pt x="48" y="99"/>
                  <a:pt x="48" y="104"/>
                  <a:pt x="45" y="106"/>
                </a:cubicBezTo>
                <a:cubicBezTo>
                  <a:pt x="37" y="119"/>
                  <a:pt x="30" y="132"/>
                  <a:pt x="26" y="146"/>
                </a:cubicBezTo>
                <a:cubicBezTo>
                  <a:pt x="17" y="186"/>
                  <a:pt x="9" y="227"/>
                  <a:pt x="2" y="267"/>
                </a:cubicBezTo>
                <a:cubicBezTo>
                  <a:pt x="0" y="275"/>
                  <a:pt x="2" y="282"/>
                  <a:pt x="6" y="290"/>
                </a:cubicBezTo>
                <a:cubicBezTo>
                  <a:pt x="10" y="297"/>
                  <a:pt x="16" y="303"/>
                  <a:pt x="21" y="308"/>
                </a:cubicBezTo>
                <a:cubicBezTo>
                  <a:pt x="42" y="331"/>
                  <a:pt x="65" y="350"/>
                  <a:pt x="89" y="368"/>
                </a:cubicBezTo>
                <a:cubicBezTo>
                  <a:pt x="93" y="370"/>
                  <a:pt x="96" y="372"/>
                  <a:pt x="95" y="378"/>
                </a:cubicBezTo>
                <a:cubicBezTo>
                  <a:pt x="87" y="421"/>
                  <a:pt x="75" y="462"/>
                  <a:pt x="56" y="503"/>
                </a:cubicBezTo>
                <a:cubicBezTo>
                  <a:pt x="39" y="537"/>
                  <a:pt x="29" y="574"/>
                  <a:pt x="28" y="613"/>
                </a:cubicBezTo>
                <a:cubicBezTo>
                  <a:pt x="25" y="652"/>
                  <a:pt x="22" y="647"/>
                  <a:pt x="58" y="660"/>
                </a:cubicBezTo>
                <a:cubicBezTo>
                  <a:pt x="64" y="661"/>
                  <a:pt x="64" y="664"/>
                  <a:pt x="64" y="669"/>
                </a:cubicBezTo>
                <a:cubicBezTo>
                  <a:pt x="64" y="682"/>
                  <a:pt x="64" y="693"/>
                  <a:pt x="65" y="706"/>
                </a:cubicBezTo>
                <a:cubicBezTo>
                  <a:pt x="65" y="711"/>
                  <a:pt x="68" y="716"/>
                  <a:pt x="74" y="717"/>
                </a:cubicBezTo>
                <a:cubicBezTo>
                  <a:pt x="74" y="717"/>
                  <a:pt x="74" y="717"/>
                  <a:pt x="74" y="717"/>
                </a:cubicBezTo>
                <a:cubicBezTo>
                  <a:pt x="75" y="717"/>
                  <a:pt x="75" y="718"/>
                  <a:pt x="76" y="717"/>
                </a:cubicBezTo>
                <a:cubicBezTo>
                  <a:pt x="76" y="717"/>
                  <a:pt x="76" y="717"/>
                  <a:pt x="76" y="717"/>
                </a:cubicBezTo>
                <a:cubicBezTo>
                  <a:pt x="76" y="717"/>
                  <a:pt x="76" y="717"/>
                  <a:pt x="76" y="717"/>
                </a:cubicBezTo>
                <a:cubicBezTo>
                  <a:pt x="100" y="729"/>
                  <a:pt x="125" y="736"/>
                  <a:pt x="151" y="742"/>
                </a:cubicBezTo>
                <a:cubicBezTo>
                  <a:pt x="157" y="743"/>
                  <a:pt x="159" y="744"/>
                  <a:pt x="159" y="751"/>
                </a:cubicBezTo>
                <a:cubicBezTo>
                  <a:pt x="160" y="822"/>
                  <a:pt x="161" y="893"/>
                  <a:pt x="163" y="964"/>
                </a:cubicBezTo>
                <a:cubicBezTo>
                  <a:pt x="163" y="970"/>
                  <a:pt x="161" y="973"/>
                  <a:pt x="156" y="974"/>
                </a:cubicBezTo>
                <a:cubicBezTo>
                  <a:pt x="148" y="974"/>
                  <a:pt x="147" y="977"/>
                  <a:pt x="147" y="985"/>
                </a:cubicBezTo>
                <a:cubicBezTo>
                  <a:pt x="148" y="996"/>
                  <a:pt x="152" y="1007"/>
                  <a:pt x="151" y="1019"/>
                </a:cubicBezTo>
                <a:cubicBezTo>
                  <a:pt x="144" y="1065"/>
                  <a:pt x="137" y="1111"/>
                  <a:pt x="130" y="1158"/>
                </a:cubicBezTo>
                <a:cubicBezTo>
                  <a:pt x="130" y="1163"/>
                  <a:pt x="127" y="1164"/>
                  <a:pt x="122" y="1166"/>
                </a:cubicBezTo>
                <a:cubicBezTo>
                  <a:pt x="107" y="1167"/>
                  <a:pt x="99" y="1176"/>
                  <a:pt x="96" y="1192"/>
                </a:cubicBezTo>
                <a:cubicBezTo>
                  <a:pt x="94" y="1207"/>
                  <a:pt x="101" y="1220"/>
                  <a:pt x="115" y="1225"/>
                </a:cubicBezTo>
                <a:cubicBezTo>
                  <a:pt x="119" y="1226"/>
                  <a:pt x="119" y="1227"/>
                  <a:pt x="119" y="1231"/>
                </a:cubicBezTo>
                <a:cubicBezTo>
                  <a:pt x="117" y="1253"/>
                  <a:pt x="120" y="1258"/>
                  <a:pt x="141" y="1266"/>
                </a:cubicBezTo>
                <a:cubicBezTo>
                  <a:pt x="169" y="1276"/>
                  <a:pt x="197" y="1282"/>
                  <a:pt x="225" y="1287"/>
                </a:cubicBezTo>
                <a:cubicBezTo>
                  <a:pt x="241" y="1290"/>
                  <a:pt x="256" y="1292"/>
                  <a:pt x="273" y="1292"/>
                </a:cubicBezTo>
                <a:cubicBezTo>
                  <a:pt x="286" y="1292"/>
                  <a:pt x="291" y="1285"/>
                  <a:pt x="286" y="1272"/>
                </a:cubicBezTo>
                <a:cubicBezTo>
                  <a:pt x="282" y="1265"/>
                  <a:pt x="279" y="1258"/>
                  <a:pt x="273" y="1252"/>
                </a:cubicBezTo>
                <a:cubicBezTo>
                  <a:pt x="265" y="1241"/>
                  <a:pt x="255" y="1229"/>
                  <a:pt x="246" y="1219"/>
                </a:cubicBezTo>
                <a:cubicBezTo>
                  <a:pt x="240" y="1213"/>
                  <a:pt x="240" y="1207"/>
                  <a:pt x="241" y="1199"/>
                </a:cubicBezTo>
                <a:cubicBezTo>
                  <a:pt x="249" y="1145"/>
                  <a:pt x="259" y="1093"/>
                  <a:pt x="268" y="1040"/>
                </a:cubicBezTo>
                <a:cubicBezTo>
                  <a:pt x="268" y="1037"/>
                  <a:pt x="269" y="1032"/>
                  <a:pt x="272" y="1028"/>
                </a:cubicBezTo>
                <a:cubicBezTo>
                  <a:pt x="283" y="1015"/>
                  <a:pt x="288" y="998"/>
                  <a:pt x="291" y="981"/>
                </a:cubicBezTo>
                <a:cubicBezTo>
                  <a:pt x="292" y="972"/>
                  <a:pt x="291" y="967"/>
                  <a:pt x="280" y="967"/>
                </a:cubicBezTo>
                <a:cubicBezTo>
                  <a:pt x="275" y="967"/>
                  <a:pt x="272" y="966"/>
                  <a:pt x="272" y="959"/>
                </a:cubicBezTo>
                <a:cubicBezTo>
                  <a:pt x="273" y="898"/>
                  <a:pt x="272" y="838"/>
                  <a:pt x="272" y="778"/>
                </a:cubicBezTo>
                <a:cubicBezTo>
                  <a:pt x="272" y="775"/>
                  <a:pt x="270" y="770"/>
                  <a:pt x="276" y="769"/>
                </a:cubicBezTo>
                <a:cubicBezTo>
                  <a:pt x="281" y="768"/>
                  <a:pt x="283" y="770"/>
                  <a:pt x="286" y="774"/>
                </a:cubicBezTo>
                <a:cubicBezTo>
                  <a:pt x="317" y="819"/>
                  <a:pt x="349" y="865"/>
                  <a:pt x="379" y="911"/>
                </a:cubicBezTo>
                <a:cubicBezTo>
                  <a:pt x="384" y="918"/>
                  <a:pt x="383" y="923"/>
                  <a:pt x="375" y="925"/>
                </a:cubicBezTo>
                <a:cubicBezTo>
                  <a:pt x="369" y="927"/>
                  <a:pt x="366" y="929"/>
                  <a:pt x="366" y="935"/>
                </a:cubicBezTo>
                <a:cubicBezTo>
                  <a:pt x="365" y="943"/>
                  <a:pt x="364" y="951"/>
                  <a:pt x="362" y="959"/>
                </a:cubicBezTo>
                <a:cubicBezTo>
                  <a:pt x="349" y="988"/>
                  <a:pt x="334" y="1016"/>
                  <a:pt x="320" y="1045"/>
                </a:cubicBezTo>
                <a:cubicBezTo>
                  <a:pt x="306" y="1037"/>
                  <a:pt x="292" y="1040"/>
                  <a:pt x="282" y="1052"/>
                </a:cubicBezTo>
                <a:cubicBezTo>
                  <a:pt x="274" y="1066"/>
                  <a:pt x="276" y="1085"/>
                  <a:pt x="288" y="1095"/>
                </a:cubicBezTo>
                <a:cubicBezTo>
                  <a:pt x="291" y="1096"/>
                  <a:pt x="294" y="1096"/>
                  <a:pt x="292" y="1100"/>
                </a:cubicBezTo>
                <a:cubicBezTo>
                  <a:pt x="286" y="1118"/>
                  <a:pt x="294" y="1130"/>
                  <a:pt x="306" y="1142"/>
                </a:cubicBezTo>
                <a:cubicBezTo>
                  <a:pt x="338" y="1175"/>
                  <a:pt x="378" y="1195"/>
                  <a:pt x="421" y="1214"/>
                </a:cubicBezTo>
                <a:cubicBezTo>
                  <a:pt x="426" y="1216"/>
                  <a:pt x="433" y="1218"/>
                  <a:pt x="439" y="1216"/>
                </a:cubicBezTo>
                <a:cubicBezTo>
                  <a:pt x="449" y="1215"/>
                  <a:pt x="452" y="1212"/>
                  <a:pt x="450" y="1201"/>
                </a:cubicBezTo>
                <a:cubicBezTo>
                  <a:pt x="450" y="1194"/>
                  <a:pt x="447" y="1186"/>
                  <a:pt x="445" y="1179"/>
                </a:cubicBezTo>
                <a:cubicBezTo>
                  <a:pt x="435" y="1155"/>
                  <a:pt x="423" y="1131"/>
                  <a:pt x="417" y="1106"/>
                </a:cubicBezTo>
                <a:cubicBezTo>
                  <a:pt x="416" y="1102"/>
                  <a:pt x="416" y="1097"/>
                  <a:pt x="418" y="1093"/>
                </a:cubicBezTo>
                <a:cubicBezTo>
                  <a:pt x="435" y="1060"/>
                  <a:pt x="450" y="1026"/>
                  <a:pt x="467" y="993"/>
                </a:cubicBezTo>
                <a:cubicBezTo>
                  <a:pt x="471" y="986"/>
                  <a:pt x="474" y="980"/>
                  <a:pt x="480" y="975"/>
                </a:cubicBezTo>
                <a:cubicBezTo>
                  <a:pt x="490" y="966"/>
                  <a:pt x="497" y="955"/>
                  <a:pt x="500" y="942"/>
                </a:cubicBezTo>
                <a:cubicBezTo>
                  <a:pt x="507" y="922"/>
                  <a:pt x="505" y="919"/>
                  <a:pt x="486" y="917"/>
                </a:cubicBezTo>
                <a:cubicBezTo>
                  <a:pt x="481" y="916"/>
                  <a:pt x="480" y="916"/>
                  <a:pt x="481" y="911"/>
                </a:cubicBezTo>
                <a:cubicBezTo>
                  <a:pt x="486" y="897"/>
                  <a:pt x="482" y="884"/>
                  <a:pt x="475" y="871"/>
                </a:cubicBezTo>
                <a:cubicBezTo>
                  <a:pt x="453" y="832"/>
                  <a:pt x="428" y="794"/>
                  <a:pt x="402" y="759"/>
                </a:cubicBezTo>
                <a:cubicBezTo>
                  <a:pt x="401" y="756"/>
                  <a:pt x="397" y="755"/>
                  <a:pt x="398" y="751"/>
                </a:cubicBezTo>
                <a:cubicBezTo>
                  <a:pt x="423" y="748"/>
                  <a:pt x="448" y="743"/>
                  <a:pt x="472" y="737"/>
                </a:cubicBezTo>
                <a:cubicBezTo>
                  <a:pt x="479" y="736"/>
                  <a:pt x="480" y="734"/>
                  <a:pt x="479" y="727"/>
                </a:cubicBezTo>
                <a:cubicBezTo>
                  <a:pt x="475" y="710"/>
                  <a:pt x="473" y="694"/>
                  <a:pt x="471" y="677"/>
                </a:cubicBezTo>
                <a:cubicBezTo>
                  <a:pt x="470" y="677"/>
                  <a:pt x="470" y="677"/>
                  <a:pt x="470" y="676"/>
                </a:cubicBezTo>
                <a:cubicBezTo>
                  <a:pt x="470" y="676"/>
                  <a:pt x="470" y="676"/>
                  <a:pt x="470" y="676"/>
                </a:cubicBezTo>
                <a:cubicBezTo>
                  <a:pt x="469" y="664"/>
                  <a:pt x="467" y="653"/>
                  <a:pt x="465" y="641"/>
                </a:cubicBezTo>
                <a:cubicBezTo>
                  <a:pt x="465" y="641"/>
                  <a:pt x="465" y="642"/>
                  <a:pt x="465" y="642"/>
                </a:cubicBezTo>
                <a:cubicBezTo>
                  <a:pt x="464" y="642"/>
                  <a:pt x="464" y="642"/>
                  <a:pt x="464" y="641"/>
                </a:cubicBezTo>
                <a:cubicBezTo>
                  <a:pt x="464" y="637"/>
                  <a:pt x="464" y="632"/>
                  <a:pt x="463" y="628"/>
                </a:cubicBezTo>
                <a:cubicBezTo>
                  <a:pt x="455" y="561"/>
                  <a:pt x="451" y="493"/>
                  <a:pt x="450" y="426"/>
                </a:cubicBezTo>
                <a:cubicBezTo>
                  <a:pt x="450" y="420"/>
                  <a:pt x="452" y="417"/>
                  <a:pt x="457" y="415"/>
                </a:cubicBezTo>
                <a:cubicBezTo>
                  <a:pt x="483" y="403"/>
                  <a:pt x="507" y="387"/>
                  <a:pt x="528" y="368"/>
                </a:cubicBezTo>
                <a:cubicBezTo>
                  <a:pt x="539" y="358"/>
                  <a:pt x="547" y="346"/>
                  <a:pt x="548" y="331"/>
                </a:cubicBezTo>
                <a:cubicBezTo>
                  <a:pt x="554" y="290"/>
                  <a:pt x="561" y="248"/>
                  <a:pt x="557" y="204"/>
                </a:cubicBezTo>
                <a:cubicBezTo>
                  <a:pt x="555" y="190"/>
                  <a:pt x="552" y="175"/>
                  <a:pt x="554" y="158"/>
                </a:cubicBezTo>
                <a:cubicBezTo>
                  <a:pt x="554" y="153"/>
                  <a:pt x="554" y="149"/>
                  <a:pt x="553" y="144"/>
                </a:cubicBezTo>
                <a:cubicBezTo>
                  <a:pt x="548" y="136"/>
                  <a:pt x="553" y="130"/>
                  <a:pt x="559" y="125"/>
                </a:cubicBezTo>
                <a:cubicBezTo>
                  <a:pt x="562" y="124"/>
                  <a:pt x="565" y="122"/>
                  <a:pt x="568" y="121"/>
                </a:cubicBezTo>
                <a:cubicBezTo>
                  <a:pt x="585" y="114"/>
                  <a:pt x="596" y="98"/>
                  <a:pt x="593" y="79"/>
                </a:cubicBezTo>
                <a:close/>
                <a:moveTo>
                  <a:pt x="431" y="324"/>
                </a:moveTo>
                <a:cubicBezTo>
                  <a:pt x="403" y="333"/>
                  <a:pt x="373" y="342"/>
                  <a:pt x="344" y="349"/>
                </a:cubicBezTo>
                <a:cubicBezTo>
                  <a:pt x="341" y="350"/>
                  <a:pt x="338" y="350"/>
                  <a:pt x="335" y="346"/>
                </a:cubicBezTo>
                <a:cubicBezTo>
                  <a:pt x="332" y="342"/>
                  <a:pt x="328" y="339"/>
                  <a:pt x="321" y="337"/>
                </a:cubicBezTo>
                <a:cubicBezTo>
                  <a:pt x="344" y="337"/>
                  <a:pt x="362" y="330"/>
                  <a:pt x="377" y="314"/>
                </a:cubicBezTo>
                <a:cubicBezTo>
                  <a:pt x="396" y="295"/>
                  <a:pt x="405" y="271"/>
                  <a:pt x="411" y="244"/>
                </a:cubicBezTo>
                <a:cubicBezTo>
                  <a:pt x="413" y="236"/>
                  <a:pt x="415" y="228"/>
                  <a:pt x="416" y="220"/>
                </a:cubicBezTo>
                <a:cubicBezTo>
                  <a:pt x="417" y="213"/>
                  <a:pt x="418" y="205"/>
                  <a:pt x="424" y="201"/>
                </a:cubicBezTo>
                <a:cubicBezTo>
                  <a:pt x="428" y="197"/>
                  <a:pt x="431" y="192"/>
                  <a:pt x="432" y="188"/>
                </a:cubicBezTo>
                <a:cubicBezTo>
                  <a:pt x="433" y="178"/>
                  <a:pt x="438" y="176"/>
                  <a:pt x="448" y="176"/>
                </a:cubicBezTo>
                <a:cubicBezTo>
                  <a:pt x="458" y="176"/>
                  <a:pt x="469" y="173"/>
                  <a:pt x="480" y="172"/>
                </a:cubicBezTo>
                <a:cubicBezTo>
                  <a:pt x="483" y="172"/>
                  <a:pt x="488" y="166"/>
                  <a:pt x="489" y="172"/>
                </a:cubicBezTo>
                <a:cubicBezTo>
                  <a:pt x="489" y="177"/>
                  <a:pt x="491" y="184"/>
                  <a:pt x="484" y="185"/>
                </a:cubicBezTo>
                <a:cubicBezTo>
                  <a:pt x="481" y="185"/>
                  <a:pt x="480" y="188"/>
                  <a:pt x="480" y="191"/>
                </a:cubicBezTo>
                <a:cubicBezTo>
                  <a:pt x="475" y="218"/>
                  <a:pt x="471" y="246"/>
                  <a:pt x="470" y="273"/>
                </a:cubicBezTo>
                <a:cubicBezTo>
                  <a:pt x="470" y="300"/>
                  <a:pt x="458" y="316"/>
                  <a:pt x="431" y="324"/>
                </a:cubicBezTo>
                <a:close/>
                <a:moveTo>
                  <a:pt x="110" y="157"/>
                </a:moveTo>
                <a:cubicBezTo>
                  <a:pt x="110" y="150"/>
                  <a:pt x="114" y="145"/>
                  <a:pt x="115" y="139"/>
                </a:cubicBezTo>
                <a:cubicBezTo>
                  <a:pt x="116" y="136"/>
                  <a:pt x="118" y="132"/>
                  <a:pt x="114" y="131"/>
                </a:cubicBezTo>
                <a:cubicBezTo>
                  <a:pt x="106" y="127"/>
                  <a:pt x="110" y="121"/>
                  <a:pt x="112" y="117"/>
                </a:cubicBezTo>
                <a:cubicBezTo>
                  <a:pt x="113" y="112"/>
                  <a:pt x="115" y="109"/>
                  <a:pt x="121" y="109"/>
                </a:cubicBezTo>
                <a:cubicBezTo>
                  <a:pt x="132" y="108"/>
                  <a:pt x="140" y="105"/>
                  <a:pt x="147" y="96"/>
                </a:cubicBezTo>
                <a:cubicBezTo>
                  <a:pt x="155" y="88"/>
                  <a:pt x="165" y="82"/>
                  <a:pt x="176" y="77"/>
                </a:cubicBezTo>
                <a:cubicBezTo>
                  <a:pt x="179" y="76"/>
                  <a:pt x="184" y="75"/>
                  <a:pt x="185" y="72"/>
                </a:cubicBezTo>
                <a:cubicBezTo>
                  <a:pt x="187" y="67"/>
                  <a:pt x="190" y="68"/>
                  <a:pt x="193" y="69"/>
                </a:cubicBezTo>
                <a:cubicBezTo>
                  <a:pt x="198" y="70"/>
                  <a:pt x="198" y="73"/>
                  <a:pt x="197" y="77"/>
                </a:cubicBezTo>
                <a:cubicBezTo>
                  <a:pt x="196" y="86"/>
                  <a:pt x="193" y="95"/>
                  <a:pt x="192" y="104"/>
                </a:cubicBezTo>
                <a:cubicBezTo>
                  <a:pt x="191" y="109"/>
                  <a:pt x="189" y="112"/>
                  <a:pt x="184" y="112"/>
                </a:cubicBezTo>
                <a:cubicBezTo>
                  <a:pt x="170" y="111"/>
                  <a:pt x="155" y="112"/>
                  <a:pt x="141" y="115"/>
                </a:cubicBezTo>
                <a:cubicBezTo>
                  <a:pt x="133" y="118"/>
                  <a:pt x="122" y="120"/>
                  <a:pt x="122" y="131"/>
                </a:cubicBezTo>
                <a:cubicBezTo>
                  <a:pt x="121" y="140"/>
                  <a:pt x="129" y="144"/>
                  <a:pt x="138" y="147"/>
                </a:cubicBezTo>
                <a:cubicBezTo>
                  <a:pt x="151" y="153"/>
                  <a:pt x="164" y="156"/>
                  <a:pt x="177" y="157"/>
                </a:cubicBezTo>
                <a:cubicBezTo>
                  <a:pt x="184" y="157"/>
                  <a:pt x="185" y="159"/>
                  <a:pt x="185" y="166"/>
                </a:cubicBezTo>
                <a:cubicBezTo>
                  <a:pt x="184" y="177"/>
                  <a:pt x="185" y="188"/>
                  <a:pt x="186" y="198"/>
                </a:cubicBezTo>
                <a:cubicBezTo>
                  <a:pt x="187" y="202"/>
                  <a:pt x="186" y="205"/>
                  <a:pt x="185" y="208"/>
                </a:cubicBezTo>
                <a:cubicBezTo>
                  <a:pt x="176" y="233"/>
                  <a:pt x="186" y="254"/>
                  <a:pt x="212" y="260"/>
                </a:cubicBezTo>
                <a:cubicBezTo>
                  <a:pt x="216" y="260"/>
                  <a:pt x="217" y="262"/>
                  <a:pt x="218" y="263"/>
                </a:cubicBezTo>
                <a:cubicBezTo>
                  <a:pt x="225" y="274"/>
                  <a:pt x="231" y="284"/>
                  <a:pt x="241" y="291"/>
                </a:cubicBezTo>
                <a:cubicBezTo>
                  <a:pt x="245" y="297"/>
                  <a:pt x="243" y="301"/>
                  <a:pt x="243" y="306"/>
                </a:cubicBezTo>
                <a:cubicBezTo>
                  <a:pt x="243" y="313"/>
                  <a:pt x="239" y="314"/>
                  <a:pt x="234" y="316"/>
                </a:cubicBezTo>
                <a:cubicBezTo>
                  <a:pt x="231" y="317"/>
                  <a:pt x="228" y="317"/>
                  <a:pt x="225" y="319"/>
                </a:cubicBezTo>
                <a:cubicBezTo>
                  <a:pt x="218" y="327"/>
                  <a:pt x="211" y="325"/>
                  <a:pt x="202" y="319"/>
                </a:cubicBezTo>
                <a:cubicBezTo>
                  <a:pt x="168" y="300"/>
                  <a:pt x="134" y="282"/>
                  <a:pt x="103" y="259"/>
                </a:cubicBezTo>
                <a:cubicBezTo>
                  <a:pt x="95" y="252"/>
                  <a:pt x="93" y="244"/>
                  <a:pt x="95" y="233"/>
                </a:cubicBezTo>
                <a:cubicBezTo>
                  <a:pt x="100" y="210"/>
                  <a:pt x="105" y="186"/>
                  <a:pt x="109" y="164"/>
                </a:cubicBezTo>
                <a:cubicBezTo>
                  <a:pt x="110" y="162"/>
                  <a:pt x="113" y="159"/>
                  <a:pt x="110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94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/>
          <p:cNvSpPr/>
          <p:nvPr/>
        </p:nvSpPr>
        <p:spPr>
          <a:xfrm rot="10800000">
            <a:off x="0" y="1676400"/>
            <a:ext cx="5181600" cy="5181600"/>
          </a:xfrm>
          <a:prstGeom prst="teardrop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394062" y="328370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2829634"/>
            <a:ext cx="3811749" cy="1437566"/>
            <a:chOff x="395534" y="3496541"/>
            <a:chExt cx="3972999" cy="1989465"/>
          </a:xfrm>
          <a:noFill/>
        </p:grpSpPr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4935203"/>
            <a:ext cx="3811749" cy="1437566"/>
            <a:chOff x="395534" y="3496541"/>
            <a:chExt cx="3972999" cy="1989465"/>
          </a:xfrm>
          <a:noFill/>
        </p:grpSpPr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6355507" y="629800"/>
            <a:ext cx="3811749" cy="1437566"/>
            <a:chOff x="395534" y="3496541"/>
            <a:chExt cx="3972999" cy="1989465"/>
          </a:xfrm>
          <a:noFill/>
        </p:grpSpPr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40" name="Lágrima 39">
            <a:extLst>
              <a:ext uri="{FF2B5EF4-FFF2-40B4-BE49-F238E27FC236}">
                <a16:creationId xmlns:a16="http://schemas.microsoft.com/office/drawing/2014/main" id="{7F66F3E9-4899-4264-B845-334ACBAA6DF4}"/>
              </a:ext>
            </a:extLst>
          </p:cNvPr>
          <p:cNvSpPr/>
          <p:nvPr/>
        </p:nvSpPr>
        <p:spPr>
          <a:xfrm rot="10800000">
            <a:off x="338796" y="1971759"/>
            <a:ext cx="4504006" cy="4504006"/>
          </a:xfrm>
          <a:prstGeom prst="teardrop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7121E90-09EC-4B55-A57E-1EB688E5C7CC}"/>
              </a:ext>
            </a:extLst>
          </p:cNvPr>
          <p:cNvSpPr/>
          <p:nvPr/>
        </p:nvSpPr>
        <p:spPr>
          <a:xfrm>
            <a:off x="10916529" y="0"/>
            <a:ext cx="1275471" cy="6858000"/>
          </a:xfrm>
          <a:prstGeom prst="rect">
            <a:avLst/>
          </a:prstGeom>
          <a:solidFill>
            <a:srgbClr val="DC353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8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84">
            <a:extLst>
              <a:ext uri="{FF2B5EF4-FFF2-40B4-BE49-F238E27FC236}">
                <a16:creationId xmlns:a16="http://schemas.microsoft.com/office/drawing/2014/main" id="{D2E32E58-89FA-481D-8272-D97B75A26686}"/>
              </a:ext>
            </a:extLst>
          </p:cNvPr>
          <p:cNvSpPr>
            <a:spLocks/>
          </p:cNvSpPr>
          <p:nvPr/>
        </p:nvSpPr>
        <p:spPr bwMode="auto">
          <a:xfrm>
            <a:off x="10383811" y="5850670"/>
            <a:ext cx="586745" cy="895559"/>
          </a:xfrm>
          <a:custGeom>
            <a:avLst/>
            <a:gdLst>
              <a:gd name="T0" fmla="*/ 64 w 76"/>
              <a:gd name="T1" fmla="*/ 116 h 116"/>
              <a:gd name="T2" fmla="*/ 76 w 76"/>
              <a:gd name="T3" fmla="*/ 109 h 116"/>
              <a:gd name="T4" fmla="*/ 12 w 76"/>
              <a:gd name="T5" fmla="*/ 0 h 116"/>
              <a:gd name="T6" fmla="*/ 0 w 76"/>
              <a:gd name="T7" fmla="*/ 8 h 116"/>
              <a:gd name="T8" fmla="*/ 64 w 76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16">
                <a:moveTo>
                  <a:pt x="64" y="116"/>
                </a:moveTo>
                <a:lnTo>
                  <a:pt x="76" y="109"/>
                </a:lnTo>
                <a:lnTo>
                  <a:pt x="12" y="0"/>
                </a:lnTo>
                <a:lnTo>
                  <a:pt x="0" y="8"/>
                </a:lnTo>
                <a:lnTo>
                  <a:pt x="64" y="1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2697">
            <a:extLst>
              <a:ext uri="{FF2B5EF4-FFF2-40B4-BE49-F238E27FC236}">
                <a16:creationId xmlns:a16="http://schemas.microsoft.com/office/drawing/2014/main" id="{C4651CDF-5F12-452D-BA84-EB5BBD28F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342" y="2397348"/>
            <a:ext cx="2261176" cy="3234525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2698">
            <a:extLst>
              <a:ext uri="{FF2B5EF4-FFF2-40B4-BE49-F238E27FC236}">
                <a16:creationId xmlns:a16="http://schemas.microsoft.com/office/drawing/2014/main" id="{5684148A-7C11-4C01-8680-BAE8ABC0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04" y="2397348"/>
            <a:ext cx="2261176" cy="37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2699">
            <a:extLst>
              <a:ext uri="{FF2B5EF4-FFF2-40B4-BE49-F238E27FC236}">
                <a16:creationId xmlns:a16="http://schemas.microsoft.com/office/drawing/2014/main" id="{C6C13376-1088-4EEB-855E-EC2DC56D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824" y="2421879"/>
            <a:ext cx="2261176" cy="3234525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00">
            <a:extLst>
              <a:ext uri="{FF2B5EF4-FFF2-40B4-BE49-F238E27FC236}">
                <a16:creationId xmlns:a16="http://schemas.microsoft.com/office/drawing/2014/main" id="{D9E29AAB-BF08-43ED-AC2E-DF2271FE0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284" y="2397348"/>
            <a:ext cx="2261176" cy="37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D76C2780-F8F9-4097-A700-FE607BA2FD3C}"/>
              </a:ext>
            </a:extLst>
          </p:cNvPr>
          <p:cNvSpPr txBox="1"/>
          <p:nvPr/>
        </p:nvSpPr>
        <p:spPr>
          <a:xfrm>
            <a:off x="1444048" y="2569068"/>
            <a:ext cx="19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34CCAC7B-DBA2-486D-BE94-B377E39FCF8D}"/>
              </a:ext>
            </a:extLst>
          </p:cNvPr>
          <p:cNvSpPr txBox="1"/>
          <p:nvPr/>
        </p:nvSpPr>
        <p:spPr>
          <a:xfrm>
            <a:off x="3986759" y="2583450"/>
            <a:ext cx="19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89D4153-F0AA-4E83-9C8E-1893DD27D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348" y="530376"/>
            <a:ext cx="5674010" cy="724247"/>
          </a:xfrm>
        </p:spPr>
        <p:txBody>
          <a:bodyPr/>
          <a:lstStyle/>
          <a:p>
            <a:pPr algn="l"/>
            <a:r>
              <a:rPr lang="es-ES" sz="6000" b="1" dirty="0">
                <a:solidFill>
                  <a:srgbClr val="1D3E86"/>
                </a:solidFill>
              </a:rPr>
              <a:t>Free Template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FADAD7A-573F-3415-EF8C-D1A1D8A6618A}"/>
              </a:ext>
            </a:extLst>
          </p:cNvPr>
          <p:cNvGrpSpPr/>
          <p:nvPr/>
        </p:nvGrpSpPr>
        <p:grpSpPr>
          <a:xfrm>
            <a:off x="6905625" y="900112"/>
            <a:ext cx="4465638" cy="5015106"/>
            <a:chOff x="6905625" y="900112"/>
            <a:chExt cx="4465638" cy="5015106"/>
          </a:xfrm>
        </p:grpSpPr>
        <p:sp>
          <p:nvSpPr>
            <p:cNvPr id="13" name="Trapecio 12">
              <a:extLst>
                <a:ext uri="{FF2B5EF4-FFF2-40B4-BE49-F238E27FC236}">
                  <a16:creationId xmlns:a16="http://schemas.microsoft.com/office/drawing/2014/main" id="{05C95E62-60C5-4C64-9A56-C1982A27E88B}"/>
                </a:ext>
              </a:extLst>
            </p:cNvPr>
            <p:cNvSpPr/>
            <p:nvPr/>
          </p:nvSpPr>
          <p:spPr>
            <a:xfrm rot="1800000">
              <a:off x="7415311" y="4258914"/>
              <a:ext cx="1245340" cy="1656304"/>
            </a:xfrm>
            <a:prstGeom prst="trapezoid">
              <a:avLst/>
            </a:prstGeom>
            <a:solidFill>
              <a:srgbClr val="1D3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1D3E86"/>
                </a:solidFill>
              </a:endParaRPr>
            </a:p>
          </p:txBody>
        </p:sp>
        <p:sp>
          <p:nvSpPr>
            <p:cNvPr id="14" name="Trapecio 13">
              <a:extLst>
                <a:ext uri="{FF2B5EF4-FFF2-40B4-BE49-F238E27FC236}">
                  <a16:creationId xmlns:a16="http://schemas.microsoft.com/office/drawing/2014/main" id="{4150E3A8-4F99-45E9-97AC-525CB06CD1E5}"/>
                </a:ext>
              </a:extLst>
            </p:cNvPr>
            <p:cNvSpPr/>
            <p:nvPr/>
          </p:nvSpPr>
          <p:spPr>
            <a:xfrm rot="19800000">
              <a:off x="9838291" y="4201499"/>
              <a:ext cx="1245340" cy="1656304"/>
            </a:xfrm>
            <a:prstGeom prst="trapezoid">
              <a:avLst/>
            </a:prstGeom>
            <a:solidFill>
              <a:srgbClr val="1D3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1D3E86"/>
                </a:solidFill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F949F27-A3E7-453D-99FD-28665BC614C0}"/>
                </a:ext>
              </a:extLst>
            </p:cNvPr>
            <p:cNvSpPr/>
            <p:nvPr/>
          </p:nvSpPr>
          <p:spPr>
            <a:xfrm>
              <a:off x="7442605" y="1436380"/>
              <a:ext cx="3392030" cy="3392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5CAAACA-5623-4416-185D-7FD2815A7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5625" y="900112"/>
              <a:ext cx="4465638" cy="4465638"/>
            </a:xfrm>
            <a:custGeom>
              <a:avLst/>
              <a:gdLst>
                <a:gd name="T0" fmla="*/ 26 w 417"/>
                <a:gd name="T1" fmla="*/ 281 h 417"/>
                <a:gd name="T2" fmla="*/ 14 w 417"/>
                <a:gd name="T3" fmla="*/ 236 h 417"/>
                <a:gd name="T4" fmla="*/ 13 w 417"/>
                <a:gd name="T5" fmla="*/ 181 h 417"/>
                <a:gd name="T6" fmla="*/ 26 w 417"/>
                <a:gd name="T7" fmla="*/ 133 h 417"/>
                <a:gd name="T8" fmla="*/ 53 w 417"/>
                <a:gd name="T9" fmla="*/ 87 h 417"/>
                <a:gd name="T10" fmla="*/ 88 w 417"/>
                <a:gd name="T11" fmla="*/ 52 h 417"/>
                <a:gd name="T12" fmla="*/ 133 w 417"/>
                <a:gd name="T13" fmla="*/ 26 h 417"/>
                <a:gd name="T14" fmla="*/ 184 w 417"/>
                <a:gd name="T15" fmla="*/ 12 h 417"/>
                <a:gd name="T16" fmla="*/ 233 w 417"/>
                <a:gd name="T17" fmla="*/ 12 h 417"/>
                <a:gd name="T18" fmla="*/ 287 w 417"/>
                <a:gd name="T19" fmla="*/ 26 h 417"/>
                <a:gd name="T20" fmla="*/ 328 w 417"/>
                <a:gd name="T21" fmla="*/ 49 h 417"/>
                <a:gd name="T22" fmla="*/ 368 w 417"/>
                <a:gd name="T23" fmla="*/ 89 h 417"/>
                <a:gd name="T24" fmla="*/ 391 w 417"/>
                <a:gd name="T25" fmla="*/ 131 h 417"/>
                <a:gd name="T26" fmla="*/ 405 w 417"/>
                <a:gd name="T27" fmla="*/ 183 h 417"/>
                <a:gd name="T28" fmla="*/ 405 w 417"/>
                <a:gd name="T29" fmla="*/ 233 h 417"/>
                <a:gd name="T30" fmla="*/ 391 w 417"/>
                <a:gd name="T31" fmla="*/ 286 h 417"/>
                <a:gd name="T32" fmla="*/ 368 w 417"/>
                <a:gd name="T33" fmla="*/ 327 h 417"/>
                <a:gd name="T34" fmla="*/ 327 w 417"/>
                <a:gd name="T35" fmla="*/ 368 h 417"/>
                <a:gd name="T36" fmla="*/ 287 w 417"/>
                <a:gd name="T37" fmla="*/ 391 h 417"/>
                <a:gd name="T38" fmla="*/ 233 w 417"/>
                <a:gd name="T39" fmla="*/ 405 h 417"/>
                <a:gd name="T40" fmla="*/ 184 w 417"/>
                <a:gd name="T41" fmla="*/ 405 h 417"/>
                <a:gd name="T42" fmla="*/ 131 w 417"/>
                <a:gd name="T43" fmla="*/ 391 h 417"/>
                <a:gd name="T44" fmla="*/ 89 w 417"/>
                <a:gd name="T45" fmla="*/ 367 h 417"/>
                <a:gd name="T46" fmla="*/ 51 w 417"/>
                <a:gd name="T47" fmla="*/ 328 h 417"/>
                <a:gd name="T48" fmla="*/ 26 w 417"/>
                <a:gd name="T49" fmla="*/ 281 h 417"/>
                <a:gd name="T50" fmla="*/ 266 w 417"/>
                <a:gd name="T51" fmla="*/ 346 h 417"/>
                <a:gd name="T52" fmla="*/ 298 w 417"/>
                <a:gd name="T53" fmla="*/ 329 h 417"/>
                <a:gd name="T54" fmla="*/ 329 w 417"/>
                <a:gd name="T55" fmla="*/ 297 h 417"/>
                <a:gd name="T56" fmla="*/ 346 w 417"/>
                <a:gd name="T57" fmla="*/ 268 h 417"/>
                <a:gd name="T58" fmla="*/ 358 w 417"/>
                <a:gd name="T59" fmla="*/ 225 h 417"/>
                <a:gd name="T60" fmla="*/ 358 w 417"/>
                <a:gd name="T61" fmla="*/ 192 h 417"/>
                <a:gd name="T62" fmla="*/ 346 w 417"/>
                <a:gd name="T63" fmla="*/ 148 h 417"/>
                <a:gd name="T64" fmla="*/ 329 w 417"/>
                <a:gd name="T65" fmla="*/ 119 h 417"/>
                <a:gd name="T66" fmla="*/ 298 w 417"/>
                <a:gd name="T67" fmla="*/ 89 h 417"/>
                <a:gd name="T68" fmla="*/ 268 w 417"/>
                <a:gd name="T69" fmla="*/ 71 h 417"/>
                <a:gd name="T70" fmla="*/ 228 w 417"/>
                <a:gd name="T71" fmla="*/ 61 h 417"/>
                <a:gd name="T72" fmla="*/ 190 w 417"/>
                <a:gd name="T73" fmla="*/ 61 h 417"/>
                <a:gd name="T74" fmla="*/ 151 w 417"/>
                <a:gd name="T75" fmla="*/ 71 h 417"/>
                <a:gd name="T76" fmla="*/ 118 w 417"/>
                <a:gd name="T77" fmla="*/ 90 h 417"/>
                <a:gd name="T78" fmla="*/ 92 w 417"/>
                <a:gd name="T79" fmla="*/ 118 h 417"/>
                <a:gd name="T80" fmla="*/ 72 w 417"/>
                <a:gd name="T81" fmla="*/ 153 h 417"/>
                <a:gd name="T82" fmla="*/ 63 w 417"/>
                <a:gd name="T83" fmla="*/ 186 h 417"/>
                <a:gd name="T84" fmla="*/ 63 w 417"/>
                <a:gd name="T85" fmla="*/ 230 h 417"/>
                <a:gd name="T86" fmla="*/ 72 w 417"/>
                <a:gd name="T87" fmla="*/ 263 h 417"/>
                <a:gd name="T88" fmla="*/ 71 w 417"/>
                <a:gd name="T89" fmla="*/ 272 h 417"/>
                <a:gd name="T90" fmla="*/ 85 w 417"/>
                <a:gd name="T91" fmla="*/ 296 h 417"/>
                <a:gd name="T92" fmla="*/ 121 w 417"/>
                <a:gd name="T93" fmla="*/ 332 h 417"/>
                <a:gd name="T94" fmla="*/ 147 w 417"/>
                <a:gd name="T95" fmla="*/ 346 h 417"/>
                <a:gd name="T96" fmla="*/ 193 w 417"/>
                <a:gd name="T97" fmla="*/ 358 h 417"/>
                <a:gd name="T98" fmla="*/ 225 w 417"/>
                <a:gd name="T99" fmla="*/ 358 h 417"/>
                <a:gd name="T100" fmla="*/ 266 w 417"/>
                <a:gd name="T101" fmla="*/ 34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7" h="417">
                  <a:moveTo>
                    <a:pt x="26" y="281"/>
                  </a:moveTo>
                  <a:cubicBezTo>
                    <a:pt x="28" y="264"/>
                    <a:pt x="23" y="250"/>
                    <a:pt x="14" y="236"/>
                  </a:cubicBezTo>
                  <a:cubicBezTo>
                    <a:pt x="1" y="218"/>
                    <a:pt x="0" y="200"/>
                    <a:pt x="13" y="181"/>
                  </a:cubicBezTo>
                  <a:cubicBezTo>
                    <a:pt x="24" y="167"/>
                    <a:pt x="28" y="151"/>
                    <a:pt x="26" y="133"/>
                  </a:cubicBezTo>
                  <a:cubicBezTo>
                    <a:pt x="24" y="111"/>
                    <a:pt x="33" y="96"/>
                    <a:pt x="53" y="87"/>
                  </a:cubicBezTo>
                  <a:cubicBezTo>
                    <a:pt x="69" y="80"/>
                    <a:pt x="81" y="68"/>
                    <a:pt x="88" y="52"/>
                  </a:cubicBezTo>
                  <a:cubicBezTo>
                    <a:pt x="97" y="33"/>
                    <a:pt x="112" y="24"/>
                    <a:pt x="133" y="26"/>
                  </a:cubicBezTo>
                  <a:cubicBezTo>
                    <a:pt x="152" y="27"/>
                    <a:pt x="168" y="23"/>
                    <a:pt x="184" y="12"/>
                  </a:cubicBezTo>
                  <a:cubicBezTo>
                    <a:pt x="200" y="0"/>
                    <a:pt x="217" y="0"/>
                    <a:pt x="233" y="12"/>
                  </a:cubicBezTo>
                  <a:cubicBezTo>
                    <a:pt x="250" y="23"/>
                    <a:pt x="267" y="27"/>
                    <a:pt x="287" y="26"/>
                  </a:cubicBezTo>
                  <a:cubicBezTo>
                    <a:pt x="306" y="24"/>
                    <a:pt x="320" y="32"/>
                    <a:pt x="328" y="49"/>
                  </a:cubicBezTo>
                  <a:cubicBezTo>
                    <a:pt x="336" y="68"/>
                    <a:pt x="349" y="81"/>
                    <a:pt x="368" y="89"/>
                  </a:cubicBezTo>
                  <a:cubicBezTo>
                    <a:pt x="385" y="97"/>
                    <a:pt x="393" y="111"/>
                    <a:pt x="391" y="131"/>
                  </a:cubicBezTo>
                  <a:cubicBezTo>
                    <a:pt x="389" y="150"/>
                    <a:pt x="394" y="167"/>
                    <a:pt x="405" y="183"/>
                  </a:cubicBezTo>
                  <a:cubicBezTo>
                    <a:pt x="417" y="200"/>
                    <a:pt x="417" y="217"/>
                    <a:pt x="405" y="233"/>
                  </a:cubicBezTo>
                  <a:cubicBezTo>
                    <a:pt x="394" y="249"/>
                    <a:pt x="389" y="266"/>
                    <a:pt x="391" y="286"/>
                  </a:cubicBezTo>
                  <a:cubicBezTo>
                    <a:pt x="393" y="305"/>
                    <a:pt x="385" y="319"/>
                    <a:pt x="368" y="327"/>
                  </a:cubicBezTo>
                  <a:cubicBezTo>
                    <a:pt x="349" y="336"/>
                    <a:pt x="336" y="350"/>
                    <a:pt x="327" y="368"/>
                  </a:cubicBezTo>
                  <a:cubicBezTo>
                    <a:pt x="320" y="385"/>
                    <a:pt x="305" y="392"/>
                    <a:pt x="287" y="391"/>
                  </a:cubicBezTo>
                  <a:cubicBezTo>
                    <a:pt x="267" y="389"/>
                    <a:pt x="249" y="394"/>
                    <a:pt x="233" y="405"/>
                  </a:cubicBezTo>
                  <a:cubicBezTo>
                    <a:pt x="217" y="417"/>
                    <a:pt x="200" y="416"/>
                    <a:pt x="184" y="405"/>
                  </a:cubicBezTo>
                  <a:cubicBezTo>
                    <a:pt x="168" y="394"/>
                    <a:pt x="151" y="389"/>
                    <a:pt x="131" y="391"/>
                  </a:cubicBezTo>
                  <a:cubicBezTo>
                    <a:pt x="112" y="392"/>
                    <a:pt x="98" y="384"/>
                    <a:pt x="89" y="367"/>
                  </a:cubicBezTo>
                  <a:cubicBezTo>
                    <a:pt x="81" y="349"/>
                    <a:pt x="69" y="336"/>
                    <a:pt x="51" y="328"/>
                  </a:cubicBezTo>
                  <a:cubicBezTo>
                    <a:pt x="31" y="319"/>
                    <a:pt x="23" y="303"/>
                    <a:pt x="26" y="281"/>
                  </a:cubicBezTo>
                  <a:close/>
                  <a:moveTo>
                    <a:pt x="266" y="346"/>
                  </a:moveTo>
                  <a:cubicBezTo>
                    <a:pt x="286" y="347"/>
                    <a:pt x="292" y="345"/>
                    <a:pt x="298" y="329"/>
                  </a:cubicBezTo>
                  <a:cubicBezTo>
                    <a:pt x="304" y="313"/>
                    <a:pt x="314" y="303"/>
                    <a:pt x="329" y="297"/>
                  </a:cubicBezTo>
                  <a:cubicBezTo>
                    <a:pt x="345" y="291"/>
                    <a:pt x="349" y="285"/>
                    <a:pt x="346" y="268"/>
                  </a:cubicBezTo>
                  <a:cubicBezTo>
                    <a:pt x="343" y="251"/>
                    <a:pt x="347" y="238"/>
                    <a:pt x="358" y="225"/>
                  </a:cubicBezTo>
                  <a:cubicBezTo>
                    <a:pt x="368" y="213"/>
                    <a:pt x="368" y="203"/>
                    <a:pt x="358" y="192"/>
                  </a:cubicBezTo>
                  <a:cubicBezTo>
                    <a:pt x="347" y="179"/>
                    <a:pt x="343" y="165"/>
                    <a:pt x="346" y="148"/>
                  </a:cubicBezTo>
                  <a:cubicBezTo>
                    <a:pt x="349" y="132"/>
                    <a:pt x="345" y="125"/>
                    <a:pt x="329" y="119"/>
                  </a:cubicBezTo>
                  <a:cubicBezTo>
                    <a:pt x="314" y="114"/>
                    <a:pt x="304" y="104"/>
                    <a:pt x="298" y="89"/>
                  </a:cubicBezTo>
                  <a:cubicBezTo>
                    <a:pt x="292" y="71"/>
                    <a:pt x="286" y="68"/>
                    <a:pt x="268" y="71"/>
                  </a:cubicBezTo>
                  <a:cubicBezTo>
                    <a:pt x="253" y="73"/>
                    <a:pt x="240" y="71"/>
                    <a:pt x="228" y="61"/>
                  </a:cubicBezTo>
                  <a:cubicBezTo>
                    <a:pt x="212" y="48"/>
                    <a:pt x="205" y="48"/>
                    <a:pt x="190" y="61"/>
                  </a:cubicBezTo>
                  <a:cubicBezTo>
                    <a:pt x="178" y="70"/>
                    <a:pt x="166" y="73"/>
                    <a:pt x="151" y="71"/>
                  </a:cubicBezTo>
                  <a:cubicBezTo>
                    <a:pt x="131" y="68"/>
                    <a:pt x="126" y="71"/>
                    <a:pt x="118" y="90"/>
                  </a:cubicBezTo>
                  <a:cubicBezTo>
                    <a:pt x="113" y="104"/>
                    <a:pt x="105" y="112"/>
                    <a:pt x="92" y="118"/>
                  </a:cubicBezTo>
                  <a:cubicBezTo>
                    <a:pt x="71" y="126"/>
                    <a:pt x="68" y="132"/>
                    <a:pt x="72" y="153"/>
                  </a:cubicBezTo>
                  <a:cubicBezTo>
                    <a:pt x="74" y="166"/>
                    <a:pt x="71" y="176"/>
                    <a:pt x="63" y="186"/>
                  </a:cubicBezTo>
                  <a:cubicBezTo>
                    <a:pt x="48" y="206"/>
                    <a:pt x="48" y="211"/>
                    <a:pt x="63" y="230"/>
                  </a:cubicBezTo>
                  <a:cubicBezTo>
                    <a:pt x="71" y="240"/>
                    <a:pt x="75" y="251"/>
                    <a:pt x="72" y="263"/>
                  </a:cubicBezTo>
                  <a:cubicBezTo>
                    <a:pt x="71" y="266"/>
                    <a:pt x="71" y="269"/>
                    <a:pt x="71" y="272"/>
                  </a:cubicBezTo>
                  <a:cubicBezTo>
                    <a:pt x="69" y="284"/>
                    <a:pt x="74" y="293"/>
                    <a:pt x="85" y="296"/>
                  </a:cubicBezTo>
                  <a:cubicBezTo>
                    <a:pt x="104" y="302"/>
                    <a:pt x="115" y="314"/>
                    <a:pt x="121" y="332"/>
                  </a:cubicBezTo>
                  <a:cubicBezTo>
                    <a:pt x="126" y="344"/>
                    <a:pt x="133" y="348"/>
                    <a:pt x="147" y="346"/>
                  </a:cubicBezTo>
                  <a:cubicBezTo>
                    <a:pt x="164" y="343"/>
                    <a:pt x="179" y="346"/>
                    <a:pt x="193" y="358"/>
                  </a:cubicBezTo>
                  <a:cubicBezTo>
                    <a:pt x="205" y="368"/>
                    <a:pt x="213" y="368"/>
                    <a:pt x="225" y="358"/>
                  </a:cubicBezTo>
                  <a:cubicBezTo>
                    <a:pt x="238" y="347"/>
                    <a:pt x="252" y="341"/>
                    <a:pt x="266" y="346"/>
                  </a:cubicBezTo>
                  <a:close/>
                </a:path>
              </a:pathLst>
            </a:custGeom>
            <a:solidFill>
              <a:srgbClr val="E5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3D1D8CE-1609-4024-AD90-A332C5A87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7188" y="1960563"/>
              <a:ext cx="2333625" cy="2335213"/>
            </a:xfrm>
            <a:custGeom>
              <a:avLst/>
              <a:gdLst>
                <a:gd name="T0" fmla="*/ 202 w 218"/>
                <a:gd name="T1" fmla="*/ 63 h 218"/>
                <a:gd name="T2" fmla="*/ 198 w 218"/>
                <a:gd name="T3" fmla="*/ 74 h 218"/>
                <a:gd name="T4" fmla="*/ 204 w 218"/>
                <a:gd name="T5" fmla="*/ 95 h 218"/>
                <a:gd name="T6" fmla="*/ 204 w 218"/>
                <a:gd name="T7" fmla="*/ 123 h 218"/>
                <a:gd name="T8" fmla="*/ 198 w 218"/>
                <a:gd name="T9" fmla="*/ 145 h 218"/>
                <a:gd name="T10" fmla="*/ 185 w 218"/>
                <a:gd name="T11" fmla="*/ 169 h 218"/>
                <a:gd name="T12" fmla="*/ 168 w 218"/>
                <a:gd name="T13" fmla="*/ 188 h 218"/>
                <a:gd name="T14" fmla="*/ 148 w 218"/>
                <a:gd name="T15" fmla="*/ 200 h 218"/>
                <a:gd name="T16" fmla="*/ 120 w 218"/>
                <a:gd name="T17" fmla="*/ 208 h 218"/>
                <a:gd name="T18" fmla="*/ 98 w 218"/>
                <a:gd name="T19" fmla="*/ 208 h 218"/>
                <a:gd name="T20" fmla="*/ 69 w 218"/>
                <a:gd name="T21" fmla="*/ 200 h 218"/>
                <a:gd name="T22" fmla="*/ 50 w 218"/>
                <a:gd name="T23" fmla="*/ 189 h 218"/>
                <a:gd name="T24" fmla="*/ 29 w 218"/>
                <a:gd name="T25" fmla="*/ 168 h 218"/>
                <a:gd name="T26" fmla="*/ 18 w 218"/>
                <a:gd name="T27" fmla="*/ 148 h 218"/>
                <a:gd name="T28" fmla="*/ 11 w 218"/>
                <a:gd name="T29" fmla="*/ 121 h 218"/>
                <a:gd name="T30" fmla="*/ 11 w 218"/>
                <a:gd name="T31" fmla="*/ 98 h 218"/>
                <a:gd name="T32" fmla="*/ 18 w 218"/>
                <a:gd name="T33" fmla="*/ 69 h 218"/>
                <a:gd name="T34" fmla="*/ 29 w 218"/>
                <a:gd name="T35" fmla="*/ 50 h 218"/>
                <a:gd name="T36" fmla="*/ 50 w 218"/>
                <a:gd name="T37" fmla="*/ 29 h 218"/>
                <a:gd name="T38" fmla="*/ 69 w 218"/>
                <a:gd name="T39" fmla="*/ 18 h 218"/>
                <a:gd name="T40" fmla="*/ 98 w 218"/>
                <a:gd name="T41" fmla="*/ 11 h 218"/>
                <a:gd name="T42" fmla="*/ 120 w 218"/>
                <a:gd name="T43" fmla="*/ 11 h 218"/>
                <a:gd name="T44" fmla="*/ 149 w 218"/>
                <a:gd name="T45" fmla="*/ 19 h 218"/>
                <a:gd name="T46" fmla="*/ 167 w 218"/>
                <a:gd name="T47" fmla="*/ 29 h 218"/>
                <a:gd name="T48" fmla="*/ 189 w 218"/>
                <a:gd name="T49" fmla="*/ 51 h 218"/>
                <a:gd name="T50" fmla="*/ 202 w 218"/>
                <a:gd name="T51" fmla="*/ 63 h 218"/>
                <a:gd name="T52" fmla="*/ 76 w 218"/>
                <a:gd name="T53" fmla="*/ 149 h 218"/>
                <a:gd name="T54" fmla="*/ 87 w 218"/>
                <a:gd name="T55" fmla="*/ 156 h 218"/>
                <a:gd name="T56" fmla="*/ 130 w 218"/>
                <a:gd name="T57" fmla="*/ 156 h 218"/>
                <a:gd name="T58" fmla="*/ 139 w 218"/>
                <a:gd name="T59" fmla="*/ 159 h 218"/>
                <a:gd name="T60" fmla="*/ 141 w 218"/>
                <a:gd name="T61" fmla="*/ 149 h 218"/>
                <a:gd name="T62" fmla="*/ 154 w 218"/>
                <a:gd name="T63" fmla="*/ 106 h 218"/>
                <a:gd name="T64" fmla="*/ 155 w 218"/>
                <a:gd name="T65" fmla="*/ 105 h 218"/>
                <a:gd name="T66" fmla="*/ 151 w 218"/>
                <a:gd name="T67" fmla="*/ 93 h 218"/>
                <a:gd name="T68" fmla="*/ 115 w 218"/>
                <a:gd name="T69" fmla="*/ 66 h 218"/>
                <a:gd name="T70" fmla="*/ 114 w 218"/>
                <a:gd name="T71" fmla="*/ 65 h 218"/>
                <a:gd name="T72" fmla="*/ 109 w 218"/>
                <a:gd name="T73" fmla="*/ 60 h 218"/>
                <a:gd name="T74" fmla="*/ 103 w 218"/>
                <a:gd name="T75" fmla="*/ 65 h 218"/>
                <a:gd name="T76" fmla="*/ 65 w 218"/>
                <a:gd name="T77" fmla="*/ 94 h 218"/>
                <a:gd name="T78" fmla="*/ 61 w 218"/>
                <a:gd name="T79" fmla="*/ 103 h 218"/>
                <a:gd name="T80" fmla="*/ 76 w 218"/>
                <a:gd name="T81" fmla="*/ 14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18">
                  <a:moveTo>
                    <a:pt x="202" y="63"/>
                  </a:moveTo>
                  <a:cubicBezTo>
                    <a:pt x="201" y="66"/>
                    <a:pt x="200" y="70"/>
                    <a:pt x="198" y="74"/>
                  </a:cubicBezTo>
                  <a:cubicBezTo>
                    <a:pt x="195" y="82"/>
                    <a:pt x="197" y="89"/>
                    <a:pt x="204" y="95"/>
                  </a:cubicBezTo>
                  <a:cubicBezTo>
                    <a:pt x="218" y="108"/>
                    <a:pt x="218" y="111"/>
                    <a:pt x="204" y="123"/>
                  </a:cubicBezTo>
                  <a:cubicBezTo>
                    <a:pt x="197" y="130"/>
                    <a:pt x="196" y="136"/>
                    <a:pt x="198" y="145"/>
                  </a:cubicBezTo>
                  <a:cubicBezTo>
                    <a:pt x="204" y="164"/>
                    <a:pt x="204" y="165"/>
                    <a:pt x="185" y="169"/>
                  </a:cubicBezTo>
                  <a:cubicBezTo>
                    <a:pt x="173" y="171"/>
                    <a:pt x="170" y="179"/>
                    <a:pt x="168" y="188"/>
                  </a:cubicBezTo>
                  <a:cubicBezTo>
                    <a:pt x="165" y="202"/>
                    <a:pt x="161" y="204"/>
                    <a:pt x="148" y="200"/>
                  </a:cubicBezTo>
                  <a:cubicBezTo>
                    <a:pt x="136" y="195"/>
                    <a:pt x="128" y="198"/>
                    <a:pt x="120" y="208"/>
                  </a:cubicBezTo>
                  <a:cubicBezTo>
                    <a:pt x="111" y="218"/>
                    <a:pt x="107" y="218"/>
                    <a:pt x="98" y="208"/>
                  </a:cubicBezTo>
                  <a:cubicBezTo>
                    <a:pt x="90" y="198"/>
                    <a:pt x="81" y="196"/>
                    <a:pt x="69" y="200"/>
                  </a:cubicBezTo>
                  <a:cubicBezTo>
                    <a:pt x="56" y="205"/>
                    <a:pt x="52" y="202"/>
                    <a:pt x="50" y="189"/>
                  </a:cubicBezTo>
                  <a:cubicBezTo>
                    <a:pt x="48" y="176"/>
                    <a:pt x="42" y="170"/>
                    <a:pt x="29" y="168"/>
                  </a:cubicBezTo>
                  <a:cubicBezTo>
                    <a:pt x="15" y="166"/>
                    <a:pt x="13" y="162"/>
                    <a:pt x="18" y="148"/>
                  </a:cubicBezTo>
                  <a:cubicBezTo>
                    <a:pt x="22" y="137"/>
                    <a:pt x="20" y="128"/>
                    <a:pt x="11" y="121"/>
                  </a:cubicBezTo>
                  <a:cubicBezTo>
                    <a:pt x="0" y="112"/>
                    <a:pt x="0" y="107"/>
                    <a:pt x="11" y="98"/>
                  </a:cubicBezTo>
                  <a:cubicBezTo>
                    <a:pt x="21" y="90"/>
                    <a:pt x="22" y="81"/>
                    <a:pt x="18" y="69"/>
                  </a:cubicBezTo>
                  <a:cubicBezTo>
                    <a:pt x="13" y="57"/>
                    <a:pt x="16" y="52"/>
                    <a:pt x="29" y="50"/>
                  </a:cubicBezTo>
                  <a:cubicBezTo>
                    <a:pt x="42" y="49"/>
                    <a:pt x="48" y="42"/>
                    <a:pt x="50" y="29"/>
                  </a:cubicBezTo>
                  <a:cubicBezTo>
                    <a:pt x="52" y="17"/>
                    <a:pt x="57" y="14"/>
                    <a:pt x="69" y="18"/>
                  </a:cubicBezTo>
                  <a:cubicBezTo>
                    <a:pt x="81" y="23"/>
                    <a:pt x="89" y="21"/>
                    <a:pt x="98" y="11"/>
                  </a:cubicBezTo>
                  <a:cubicBezTo>
                    <a:pt x="106" y="0"/>
                    <a:pt x="111" y="0"/>
                    <a:pt x="120" y="11"/>
                  </a:cubicBezTo>
                  <a:cubicBezTo>
                    <a:pt x="128" y="21"/>
                    <a:pt x="136" y="23"/>
                    <a:pt x="149" y="19"/>
                  </a:cubicBezTo>
                  <a:cubicBezTo>
                    <a:pt x="161" y="14"/>
                    <a:pt x="165" y="17"/>
                    <a:pt x="167" y="29"/>
                  </a:cubicBezTo>
                  <a:cubicBezTo>
                    <a:pt x="169" y="42"/>
                    <a:pt x="176" y="49"/>
                    <a:pt x="189" y="51"/>
                  </a:cubicBezTo>
                  <a:cubicBezTo>
                    <a:pt x="195" y="51"/>
                    <a:pt x="201" y="54"/>
                    <a:pt x="202" y="63"/>
                  </a:cubicBezTo>
                  <a:close/>
                  <a:moveTo>
                    <a:pt x="76" y="149"/>
                  </a:moveTo>
                  <a:cubicBezTo>
                    <a:pt x="76" y="160"/>
                    <a:pt x="80" y="162"/>
                    <a:pt x="87" y="156"/>
                  </a:cubicBezTo>
                  <a:cubicBezTo>
                    <a:pt x="102" y="145"/>
                    <a:pt x="115" y="144"/>
                    <a:pt x="130" y="156"/>
                  </a:cubicBezTo>
                  <a:cubicBezTo>
                    <a:pt x="132" y="158"/>
                    <a:pt x="136" y="158"/>
                    <a:pt x="139" y="159"/>
                  </a:cubicBezTo>
                  <a:cubicBezTo>
                    <a:pt x="140" y="155"/>
                    <a:pt x="142" y="151"/>
                    <a:pt x="141" y="149"/>
                  </a:cubicBezTo>
                  <a:cubicBezTo>
                    <a:pt x="134" y="131"/>
                    <a:pt x="139" y="116"/>
                    <a:pt x="154" y="106"/>
                  </a:cubicBezTo>
                  <a:cubicBezTo>
                    <a:pt x="154" y="105"/>
                    <a:pt x="155" y="105"/>
                    <a:pt x="155" y="105"/>
                  </a:cubicBezTo>
                  <a:cubicBezTo>
                    <a:pt x="161" y="98"/>
                    <a:pt x="160" y="93"/>
                    <a:pt x="151" y="93"/>
                  </a:cubicBezTo>
                  <a:cubicBezTo>
                    <a:pt x="131" y="93"/>
                    <a:pt x="120" y="84"/>
                    <a:pt x="115" y="66"/>
                  </a:cubicBezTo>
                  <a:cubicBezTo>
                    <a:pt x="115" y="65"/>
                    <a:pt x="115" y="65"/>
                    <a:pt x="114" y="65"/>
                  </a:cubicBezTo>
                  <a:cubicBezTo>
                    <a:pt x="113" y="63"/>
                    <a:pt x="111" y="60"/>
                    <a:pt x="109" y="60"/>
                  </a:cubicBezTo>
                  <a:cubicBezTo>
                    <a:pt x="107" y="60"/>
                    <a:pt x="104" y="63"/>
                    <a:pt x="103" y="65"/>
                  </a:cubicBezTo>
                  <a:cubicBezTo>
                    <a:pt x="98" y="84"/>
                    <a:pt x="85" y="94"/>
                    <a:pt x="65" y="94"/>
                  </a:cubicBezTo>
                  <a:cubicBezTo>
                    <a:pt x="59" y="94"/>
                    <a:pt x="56" y="99"/>
                    <a:pt x="61" y="103"/>
                  </a:cubicBezTo>
                  <a:cubicBezTo>
                    <a:pt x="77" y="116"/>
                    <a:pt x="86" y="131"/>
                    <a:pt x="76" y="149"/>
                  </a:cubicBezTo>
                  <a:close/>
                </a:path>
              </a:pathLst>
            </a:custGeom>
            <a:solidFill>
              <a:srgbClr val="204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BEBE97C-E4FA-810F-0948-5DBB04FF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2603500"/>
              <a:ext cx="1125538" cy="1092200"/>
            </a:xfrm>
            <a:custGeom>
              <a:avLst/>
              <a:gdLst>
                <a:gd name="T0" fmla="*/ 20 w 105"/>
                <a:gd name="T1" fmla="*/ 89 h 102"/>
                <a:gd name="T2" fmla="*/ 5 w 105"/>
                <a:gd name="T3" fmla="*/ 43 h 102"/>
                <a:gd name="T4" fmla="*/ 9 w 105"/>
                <a:gd name="T5" fmla="*/ 34 h 102"/>
                <a:gd name="T6" fmla="*/ 47 w 105"/>
                <a:gd name="T7" fmla="*/ 5 h 102"/>
                <a:gd name="T8" fmla="*/ 53 w 105"/>
                <a:gd name="T9" fmla="*/ 0 h 102"/>
                <a:gd name="T10" fmla="*/ 58 w 105"/>
                <a:gd name="T11" fmla="*/ 5 h 102"/>
                <a:gd name="T12" fmla="*/ 59 w 105"/>
                <a:gd name="T13" fmla="*/ 6 h 102"/>
                <a:gd name="T14" fmla="*/ 95 w 105"/>
                <a:gd name="T15" fmla="*/ 33 h 102"/>
                <a:gd name="T16" fmla="*/ 99 w 105"/>
                <a:gd name="T17" fmla="*/ 45 h 102"/>
                <a:gd name="T18" fmla="*/ 98 w 105"/>
                <a:gd name="T19" fmla="*/ 46 h 102"/>
                <a:gd name="T20" fmla="*/ 85 w 105"/>
                <a:gd name="T21" fmla="*/ 89 h 102"/>
                <a:gd name="T22" fmla="*/ 83 w 105"/>
                <a:gd name="T23" fmla="*/ 99 h 102"/>
                <a:gd name="T24" fmla="*/ 74 w 105"/>
                <a:gd name="T25" fmla="*/ 96 h 102"/>
                <a:gd name="T26" fmla="*/ 31 w 105"/>
                <a:gd name="T27" fmla="*/ 96 h 102"/>
                <a:gd name="T28" fmla="*/ 20 w 105"/>
                <a:gd name="T29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2">
                  <a:moveTo>
                    <a:pt x="20" y="89"/>
                  </a:moveTo>
                  <a:cubicBezTo>
                    <a:pt x="30" y="71"/>
                    <a:pt x="21" y="56"/>
                    <a:pt x="5" y="43"/>
                  </a:cubicBezTo>
                  <a:cubicBezTo>
                    <a:pt x="0" y="39"/>
                    <a:pt x="3" y="34"/>
                    <a:pt x="9" y="34"/>
                  </a:cubicBezTo>
                  <a:cubicBezTo>
                    <a:pt x="29" y="34"/>
                    <a:pt x="42" y="24"/>
                    <a:pt x="47" y="5"/>
                  </a:cubicBezTo>
                  <a:cubicBezTo>
                    <a:pt x="48" y="3"/>
                    <a:pt x="51" y="0"/>
                    <a:pt x="53" y="0"/>
                  </a:cubicBezTo>
                  <a:cubicBezTo>
                    <a:pt x="55" y="0"/>
                    <a:pt x="57" y="3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64" y="24"/>
                    <a:pt x="75" y="33"/>
                    <a:pt x="95" y="33"/>
                  </a:cubicBezTo>
                  <a:cubicBezTo>
                    <a:pt x="104" y="33"/>
                    <a:pt x="105" y="38"/>
                    <a:pt x="99" y="45"/>
                  </a:cubicBezTo>
                  <a:cubicBezTo>
                    <a:pt x="99" y="45"/>
                    <a:pt x="98" y="45"/>
                    <a:pt x="98" y="46"/>
                  </a:cubicBezTo>
                  <a:cubicBezTo>
                    <a:pt x="83" y="56"/>
                    <a:pt x="78" y="71"/>
                    <a:pt x="85" y="89"/>
                  </a:cubicBezTo>
                  <a:cubicBezTo>
                    <a:pt x="86" y="91"/>
                    <a:pt x="84" y="95"/>
                    <a:pt x="83" y="99"/>
                  </a:cubicBezTo>
                  <a:cubicBezTo>
                    <a:pt x="80" y="98"/>
                    <a:pt x="76" y="98"/>
                    <a:pt x="74" y="96"/>
                  </a:cubicBezTo>
                  <a:cubicBezTo>
                    <a:pt x="59" y="84"/>
                    <a:pt x="46" y="85"/>
                    <a:pt x="31" y="96"/>
                  </a:cubicBezTo>
                  <a:cubicBezTo>
                    <a:pt x="24" y="102"/>
                    <a:pt x="20" y="100"/>
                    <a:pt x="2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9942521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2071</Words>
  <Application>Microsoft Office PowerPoint</Application>
  <PresentationFormat>Panorámica</PresentationFormat>
  <Paragraphs>197</Paragraphs>
  <Slides>30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(Títulos)</vt:lpstr>
      <vt:lpstr>Arial Black</vt:lpstr>
      <vt:lpstr>Calibri</vt:lpstr>
      <vt:lpstr>DM Sans</vt:lpstr>
      <vt:lpstr>Raleway</vt:lpstr>
      <vt:lpstr>Source Sans Pro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fiestas chile infantil</dc:title>
  <dc:creator>Grym</dc:creator>
  <cp:lastModifiedBy>Franklin</cp:lastModifiedBy>
  <cp:revision>233</cp:revision>
  <dcterms:created xsi:type="dcterms:W3CDTF">2020-01-20T05:08:25Z</dcterms:created>
  <dcterms:modified xsi:type="dcterms:W3CDTF">2022-09-11T23:52:25Z</dcterms:modified>
</cp:coreProperties>
</file>